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21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397F2-B695-4B0B-9D6C-713B9C3E97C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CB137-5A9A-4694-969D-15E7AD6C8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088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76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87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0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09ED1-D453-6E5A-6775-8E3BD2D7F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211" y="4042954"/>
            <a:ext cx="10653578" cy="1889760"/>
          </a:xfrm>
        </p:spPr>
        <p:txBody>
          <a:bodyPr>
            <a:noAutofit/>
          </a:bodyPr>
          <a:lstStyle/>
          <a:p>
            <a:pPr algn="ctr"/>
            <a:r>
              <a:rPr lang="en-US" sz="35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Outlier or Leader? </a:t>
            </a:r>
            <a:br>
              <a:rPr lang="en-US" sz="35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</a:br>
            <a:r>
              <a:rPr lang="en-US" sz="35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Scotland’s Approach to Human Rights and International Law</a:t>
            </a:r>
            <a:br>
              <a:rPr lang="en-US" sz="35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</a:br>
            <a:br>
              <a:rPr lang="en-US" sz="20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</a:br>
            <a:r>
              <a:rPr lang="en-US" sz="35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Aberdeen Centre for Constitutional and Public International Law</a:t>
            </a:r>
            <a:br>
              <a:rPr lang="en-US" sz="35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</a:br>
            <a:r>
              <a:rPr lang="en-US" sz="35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University of Aberdeen</a:t>
            </a:r>
            <a:br>
              <a:rPr lang="en-US" sz="35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</a:br>
            <a:r>
              <a:rPr lang="en-US" sz="3500" dirty="0">
                <a:solidFill>
                  <a:srgbClr val="0070C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6 March 2026</a:t>
            </a:r>
            <a:endParaRPr lang="en-GB" sz="3500" dirty="0">
              <a:solidFill>
                <a:srgbClr val="0070C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334517-E57C-A91B-F8B4-D3885878F6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74" y="337457"/>
            <a:ext cx="5401067" cy="359969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52D48243-AE03-6F39-2523-CC5474B78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7000" y="1261376"/>
            <a:ext cx="5623596" cy="154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993761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Aldhabi</vt:lpstr>
      <vt:lpstr>Aptos</vt:lpstr>
      <vt:lpstr>Arial</vt:lpstr>
      <vt:lpstr>Neue Haas Grotesk Text Pro</vt:lpstr>
      <vt:lpstr>VanillaVTI</vt:lpstr>
      <vt:lpstr>Outlier or Leader?  Scotland’s Approach to Human Rights and International Law  Aberdeen Centre for Constitutional and Public International Law University of Aberdeen 6 March 2026</vt:lpstr>
    </vt:vector>
  </TitlesOfParts>
  <Company>University of Aberdeen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Moran, Clare Frances</dc:creator>
  <cp:lastModifiedBy>Ferguson, Erin</cp:lastModifiedBy>
  <cp:revision>5</cp:revision>
  <dcterms:created xsi:type="dcterms:W3CDTF">2026-02-09T09:59:54Z</dcterms:created>
  <dcterms:modified xsi:type="dcterms:W3CDTF">2026-02-09T20:43:20Z</dcterms:modified>
</cp:coreProperties>
</file>