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1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3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7573A-9CFA-4D03-8B47-3104347800B1}" type="datetimeFigureOut">
              <a:rPr lang="en-US" smtClean="0"/>
              <a:t>8/25/2020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0CBF86-D398-4436-A042-593D93B1D9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D663D-C6C0-4E96-9C2F-7D6BF4E05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BBC74E-CFBD-4243-9DE2-6BA032B5FD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FD9BF1-7441-4E41-BACC-7BB221282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13662-AACE-4A18-A17D-96EB2EDBA0DD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10B68-F590-45D1-8CBF-DDF9F6CD0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4E703D-93B9-436C-BE19-021B3217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99F-5270-403A-BA83-60E6B491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56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CB7ED-6792-4DAE-819A-3EC230B82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E6B91-D943-4FC7-9121-3DCC9A3134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75C746-CD84-4431-8D53-8B6EFB9D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658E4-82AC-4FB0-ACBE-D689D0A904F2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11B63-E417-4089-AB5B-F9D8F648E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A803-9A28-40C2-9EBF-57FCB43F8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99F-5270-403A-BA83-60E6B491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9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AF4ABB-AAC3-4267-AA72-CCDA81B1C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FF4435-B591-407B-8C49-813821909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329800-5B02-4B65-863A-D0469CCD8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67BC3-70F0-4EE7-9271-68354BA043A1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20545-E315-49F4-AB37-2B2EA2A74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5743-E45D-406B-8740-D370EBD0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99F-5270-403A-BA83-60E6B491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10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FA7C3-60FD-4A97-AD75-767686CE9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5F3A6-122C-4044-9034-2BFBCC4186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90DDC-5FA9-4B92-B69C-52B49F123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37D41-CE16-4281-9137-EDFD82B5242A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648166-7C91-4F85-93F9-50CCF37E3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3A1865-5BF2-475D-9E9E-D13CBC36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99F-5270-403A-BA83-60E6B491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56478-7CF1-4DEE-B8F3-64CD228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82D7A0-238C-499C-936A-2364A980D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DE47C-B77F-4A42-A934-25F97218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CB853-49DD-4545-9ED3-597A686ED2F2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0F4CC-FDA3-42BC-B7D8-5BA5B80A8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4784E-BF0C-4B05-A9CC-9372EA99D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99F-5270-403A-BA83-60E6B491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40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66452-6207-4629-989F-C0547DA13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DDC3C-36CD-4E9A-8CFF-08C1075C58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890D3-378C-4FD8-A22F-B5C8A8D768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6B8EA1-9AA3-4C60-9671-A35763BE7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0680-7F6B-4D24-9CF4-95B1FA212018}" type="datetime1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261D9-479B-4B17-A6A6-604A24FD8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1B3485-9C3C-4DE0-ABDB-6A0AC917B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99F-5270-403A-BA83-60E6B491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651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CB194F-965F-43F2-A68F-5A43962C8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D88E12-6516-4887-8841-652629CC4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91FC46-29BC-4CA0-9EA3-77E613B822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7BA94B-68DA-4044-813A-23087B7C5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13E6EC-01D6-4666-AA99-95F35BBF09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DE726A-981E-4828-BAD5-96C3F492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60D94-D58D-486B-8777-916041BA6C22}" type="datetime1">
              <a:rPr lang="en-US" smtClean="0"/>
              <a:t>8/25/2020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7CE345-9DEE-4CDA-A54F-B5BCF17EB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15871F-C278-450D-8174-F0BE81A24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99F-5270-403A-BA83-60E6B491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511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3ADDA-179B-4594-9AFB-93F85CC16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4F215-C501-4AEA-929F-1119C81BE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674C5-373C-476B-9428-837760E35CE1}" type="datetime1">
              <a:rPr lang="en-US" smtClean="0"/>
              <a:t>8/25/2020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FB7A15-8986-46F5-9715-045ADE00F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9CD1F0-19B8-4CC0-AEBC-77FA92E06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99F-5270-403A-BA83-60E6B491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917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0DB6FD-7388-43B8-9EBA-28B0004D3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1D71-E98F-4C07-8E86-FFE0814E0068}" type="datetime1">
              <a:rPr lang="en-US" smtClean="0"/>
              <a:t>8/25/2020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B7B239-0CFD-4DD0-AFD9-FE3F60FB1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E5466-78DB-42D3-B49B-3E1EC40DE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99F-5270-403A-BA83-60E6B491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3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5128D-7C85-47B7-9DC6-6F6D064BD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0D754-3E23-4046-A545-76849AD53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3A7FF3-8164-4040-A688-1A21ACBF8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8C1AE-6E5C-4126-9271-AA6F7B0D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2E4FC-87C0-4E88-A08A-39E752C656AD}" type="datetime1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121C5-4D98-4B7A-8148-756F919A1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C7CD6B-2A1F-412C-9060-D4119EA0A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99F-5270-403A-BA83-60E6B491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0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401F1-2233-44FA-A4CF-B4641E801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3C2B22-F1DC-4159-8DB4-A271601131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0B977-89FB-42F5-932C-14803331E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CEA49-AFF6-4576-B475-8286D75B5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ACC66-3D4F-4243-8AE8-A694529D6797}" type="datetime1">
              <a:rPr lang="en-US" smtClean="0"/>
              <a:t>8/25/2020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8022B3-2FAA-4393-B917-FB7FE8E94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568C0E-DA80-4FE3-B631-D9CD2432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9B799F-5270-403A-BA83-60E6B491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4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FA5760-4F9C-47C0-8829-568F80907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80E09-14E9-41D6-B05E-B02ECB65E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07670-405F-40FB-A6B9-81EB5365D0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5D4C4-35F9-45D5-A9C8-2BCF3295BD8C}" type="datetime1">
              <a:rPr lang="en-US" smtClean="0"/>
              <a:t>8/25/2020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4E6B2-000F-4997-A1F8-C243DD9913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EB9A0-7A4D-4403-8D1D-E339AEC872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B799F-5270-403A-BA83-60E6B4918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82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tbgn2mojEOE?feature=oembed" TargetMode="External"/><Relationship Id="rId5" Type="http://schemas.openxmlformats.org/officeDocument/2006/relationships/hyperlink" Target="https://www.youtube.com/watch?v=tbgn2mojEOE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VRULseiGXE?feature=oembed" TargetMode="External"/><Relationship Id="rId5" Type="http://schemas.openxmlformats.org/officeDocument/2006/relationships/hyperlink" Target="https://www.youtube.com/watch?v=XVRULseiGXE" TargetMode="Externa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rexel.edu/studyabroad/exchange-visiting-students/overview/" TargetMode="External"/><Relationship Id="rId7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exel.edu/now/" TargetMode="External"/><Relationship Id="rId5" Type="http://schemas.openxmlformats.org/officeDocument/2006/relationships/hyperlink" Target="https://drexelmagazine.org/" TargetMode="External"/><Relationship Id="rId4" Type="http://schemas.openxmlformats.org/officeDocument/2006/relationships/hyperlink" Target="https://www.uwishunu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rexel.qualtrics.com/jfe/form/SV_aYmgYaCt6MCLwHj" TargetMode="External"/><Relationship Id="rId2" Type="http://schemas.openxmlformats.org/officeDocument/2006/relationships/hyperlink" Target="https://drexel.edu/global/news-events/series/Virtual%20Global%20Exchange%20Seri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s://www.facebook.com/DrexelStudyAbroad/" TargetMode="External"/><Relationship Id="rId7" Type="http://schemas.openxmlformats.org/officeDocument/2006/relationships/hyperlink" Target="http://onstagehair.blogspot.com/2012/06/travel-size-tips-for-traveling.html" TargetMode="External"/><Relationship Id="rId2" Type="http://schemas.openxmlformats.org/officeDocument/2006/relationships/hyperlink" Target="mailto:inboundexchange@drexel.edu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11" Type="http://schemas.openxmlformats.org/officeDocument/2006/relationships/hyperlink" Target="https://en.wikiquote.org/wiki/Facebook" TargetMode="External"/><Relationship Id="rId5" Type="http://schemas.openxmlformats.org/officeDocument/2006/relationships/image" Target="../media/image1.png"/><Relationship Id="rId10" Type="http://schemas.openxmlformats.org/officeDocument/2006/relationships/image" Target="../media/image9.png"/><Relationship Id="rId4" Type="http://schemas.openxmlformats.org/officeDocument/2006/relationships/hyperlink" Target="https://www.instagram.com/drexelstudyabroad/" TargetMode="External"/><Relationship Id="rId9" Type="http://schemas.openxmlformats.org/officeDocument/2006/relationships/hyperlink" Target="http://tech.huangxin.co.uk/go-in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A40384A-E3F3-4FD9-90DC-982751C4BC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688" y="1023860"/>
            <a:ext cx="6297459" cy="2409672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018404FF-4865-4AA4-BB71-2E97F18C80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708" y="3981234"/>
            <a:ext cx="9361894" cy="1296140"/>
          </a:xfrm>
          <a:solidFill>
            <a:srgbClr val="FFFFFF"/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Exchange Student Resources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7C7906D-A3D7-41AD-9080-2BEFA43D89CE}"/>
              </a:ext>
            </a:extLst>
          </p:cNvPr>
          <p:cNvSpPr txBox="1"/>
          <p:nvPr/>
        </p:nvSpPr>
        <p:spPr>
          <a:xfrm>
            <a:off x="5610687" y="24679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5" name="Picture 24" descr="A picture containing building, walking, street, large&#10;&#10;Description automatically generated">
            <a:extLst>
              <a:ext uri="{FF2B5EF4-FFF2-40B4-BE49-F238E27FC236}">
                <a16:creationId xmlns:a16="http://schemas.microsoft.com/office/drawing/2014/main" id="{3DC85A84-A99D-4A2B-9C92-6634BDFB39E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20" y="0"/>
            <a:ext cx="12264240" cy="6963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1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1BF401-01E5-4672-AE4A-BAB8416404CE}"/>
              </a:ext>
            </a:extLst>
          </p:cNvPr>
          <p:cNvSpPr>
            <a:spLocks noGrp="1"/>
          </p:cNvSpPr>
          <p:nvPr>
            <p:ph type="title"/>
          </p:nvPr>
        </p:nvSpPr>
        <p:spPr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/>
              <a:t>A City of Brotherly Love: Philadelphia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A40384A-E3F3-4FD9-90DC-982751C4BC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68" y="5950556"/>
            <a:ext cx="2011146" cy="769549"/>
          </a:xfrm>
          <a:prstGeom prst="rect">
            <a:avLst/>
          </a:prstGeom>
        </p:spPr>
      </p:pic>
      <p:pic>
        <p:nvPicPr>
          <p:cNvPr id="7" name="Online Media 6" title="A City of Brotherly Love: Philadelphia">
            <a:hlinkClick r:id="" action="ppaction://media"/>
            <a:extLst>
              <a:ext uri="{FF2B5EF4-FFF2-40B4-BE49-F238E27FC236}">
                <a16:creationId xmlns:a16="http://schemas.microsoft.com/office/drawing/2014/main" id="{C93DFB15-9D68-4A91-985E-D673EE41F0E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454517" y="2396207"/>
            <a:ext cx="7282966" cy="409666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9F8A6D-5221-4E0F-8518-7D82CB18AFDD}"/>
              </a:ext>
            </a:extLst>
          </p:cNvPr>
          <p:cNvSpPr txBox="1"/>
          <p:nvPr/>
        </p:nvSpPr>
        <p:spPr>
          <a:xfrm>
            <a:off x="3625099" y="1858781"/>
            <a:ext cx="494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hlinkClick r:id="rId5"/>
              </a:rPr>
              <a:t>https://www.youtube.com/watch?v=tbgn2mojEOE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12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E99AF7-193A-4D3E-A421-35D01AE41360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5400" dirty="0"/>
              <a:t>The Moment: Drexel University</a:t>
            </a:r>
          </a:p>
        </p:txBody>
      </p:sp>
      <p:pic>
        <p:nvPicPr>
          <p:cNvPr id="9" name="Online Media 8" title="The Moment: Drexel University">
            <a:hlinkClick r:id="" action="ppaction://media"/>
            <a:extLst>
              <a:ext uri="{FF2B5EF4-FFF2-40B4-BE49-F238E27FC236}">
                <a16:creationId xmlns:a16="http://schemas.microsoft.com/office/drawing/2014/main" id="{3CE245FA-D8BD-4ABA-8A0C-AC5DDEAF606A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69482" y="2773082"/>
            <a:ext cx="6053035" cy="3580004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2EAFA04-B3F9-4226-B276-618E259492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68" y="5950556"/>
            <a:ext cx="2011146" cy="7695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4A922D5-2215-41E2-9709-80BCD0A83D87}"/>
              </a:ext>
            </a:extLst>
          </p:cNvPr>
          <p:cNvSpPr txBox="1"/>
          <p:nvPr/>
        </p:nvSpPr>
        <p:spPr>
          <a:xfrm>
            <a:off x="403798" y="1862553"/>
            <a:ext cx="11384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hlinkClick r:id="rId5"/>
              </a:rPr>
              <a:t>https://www.youtube.com/watch?v=XVRULseiGXE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13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6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busy city street&#10;&#10;Description automatically generated">
            <a:extLst>
              <a:ext uri="{FF2B5EF4-FFF2-40B4-BE49-F238E27FC236}">
                <a16:creationId xmlns:a16="http://schemas.microsoft.com/office/drawing/2014/main" id="{4BE649EF-C808-4879-A9E2-7386CC236B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88" r="-1" b="7585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B6470BF-5F52-415E-8204-7970F4B8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293" y="5009083"/>
            <a:ext cx="3473076" cy="1345997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Website Resources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10523-E01C-40B6-9194-89AFFF879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7161" y="5126422"/>
            <a:ext cx="7168915" cy="1411538"/>
          </a:xfrm>
        </p:spPr>
        <p:txBody>
          <a:bodyPr anchor="ctr">
            <a:normAutofit fontScale="92500" lnSpcReduction="20000"/>
          </a:bodyPr>
          <a:lstStyle/>
          <a:p>
            <a:pPr algn="just"/>
            <a:r>
              <a:rPr lang="en-US" sz="1500" dirty="0">
                <a:solidFill>
                  <a:schemeClr val="bg1"/>
                </a:solidFill>
                <a:hlinkClick r:id="rId3"/>
              </a:rPr>
              <a:t>Exchange &amp; Visiting Students: Overview</a:t>
            </a:r>
            <a:endParaRPr lang="en-US" sz="1500" dirty="0">
              <a:solidFill>
                <a:schemeClr val="bg1"/>
              </a:solidFill>
            </a:endParaRPr>
          </a:p>
          <a:p>
            <a:pPr algn="just"/>
            <a:r>
              <a:rPr lang="en-US" sz="1500" dirty="0">
                <a:solidFill>
                  <a:schemeClr val="bg1"/>
                </a:solidFill>
                <a:hlinkClick r:id="rId3"/>
              </a:rPr>
              <a:t>Campus Philly</a:t>
            </a:r>
            <a:endParaRPr lang="en-US" sz="1500" dirty="0">
              <a:solidFill>
                <a:schemeClr val="bg1"/>
              </a:solidFill>
            </a:endParaRPr>
          </a:p>
          <a:p>
            <a:pPr algn="just"/>
            <a:r>
              <a:rPr lang="en-US" sz="1500" dirty="0">
                <a:solidFill>
                  <a:schemeClr val="bg1"/>
                </a:solidFill>
                <a:hlinkClick r:id="rId4"/>
              </a:rPr>
              <a:t>U Wish U Nu Philadelphia</a:t>
            </a:r>
            <a:endParaRPr lang="en-US" sz="1500" dirty="0">
              <a:solidFill>
                <a:schemeClr val="bg1"/>
              </a:solidFill>
            </a:endParaRPr>
          </a:p>
          <a:p>
            <a:pPr algn="just"/>
            <a:r>
              <a:rPr lang="en-US" sz="1500" dirty="0">
                <a:solidFill>
                  <a:schemeClr val="bg1"/>
                </a:solidFill>
                <a:hlinkClick r:id="rId5"/>
              </a:rPr>
              <a:t>Drexel Magazine</a:t>
            </a:r>
            <a:endParaRPr lang="en-US" sz="1500" dirty="0">
              <a:solidFill>
                <a:schemeClr val="bg1"/>
              </a:solidFill>
            </a:endParaRPr>
          </a:p>
          <a:p>
            <a:pPr algn="just"/>
            <a:r>
              <a:rPr lang="en-US" sz="1500" dirty="0">
                <a:solidFill>
                  <a:schemeClr val="bg1"/>
                </a:solidFill>
                <a:hlinkClick r:id="rId6"/>
              </a:rPr>
              <a:t>Drexel Now </a:t>
            </a:r>
            <a:endParaRPr lang="en-US" sz="1500" dirty="0">
              <a:solidFill>
                <a:schemeClr val="bg1"/>
              </a:solidFill>
            </a:endParaRPr>
          </a:p>
          <a:p>
            <a:pPr marL="0" indent="0" algn="just">
              <a:buNone/>
            </a:pPr>
            <a:endParaRPr lang="en-US" sz="900" dirty="0">
              <a:solidFill>
                <a:schemeClr val="bg1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18E59C33-DF59-492A-9C60-7C342584AA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5741" y="5585531"/>
            <a:ext cx="2011146" cy="76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99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3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5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5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6F5A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58E99AF7-193A-4D3E-A421-35D01AE41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900" dirty="0"/>
              <a:t>You’re Invited!</a:t>
            </a:r>
            <a:br>
              <a:rPr lang="en-US" sz="4900" dirty="0"/>
            </a:br>
            <a:r>
              <a:rPr lang="en-US" sz="49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Virtual Global Exchange Series </a:t>
            </a:r>
            <a:endParaRPr lang="en-US" sz="4900" dirty="0">
              <a:solidFill>
                <a:schemeClr val="accent1"/>
              </a:solidFill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10523-E01C-40B6-9194-89AFFF879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717" y="5995282"/>
            <a:ext cx="8767860" cy="44082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700" dirty="0"/>
              <a:t>Interested? Register to join our community classroom, where you’ll receive regular updates </a:t>
            </a:r>
            <a:r>
              <a:rPr lang="en-US" sz="1700" b="1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700" b="1" dirty="0"/>
              <a:t>.</a:t>
            </a:r>
            <a:r>
              <a:rPr lang="en-US" sz="1700" dirty="0"/>
              <a:t> </a:t>
            </a:r>
          </a:p>
        </p:txBody>
      </p:sp>
      <p:pic>
        <p:nvPicPr>
          <p:cNvPr id="9" name="Picture 8" descr="A picture containing computer, person, indoor, computer&#10;&#10;Description automatically generated">
            <a:extLst>
              <a:ext uri="{FF2B5EF4-FFF2-40B4-BE49-F238E27FC236}">
                <a16:creationId xmlns:a16="http://schemas.microsoft.com/office/drawing/2014/main" id="{6D603350-E8BE-4C5D-A75F-F43C2D278B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11109" y="296385"/>
            <a:ext cx="11564702" cy="409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6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8E99AF7-193A-4D3E-A421-35D01AE41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Contact Information 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A10523-E01C-40B6-9194-89AFFF879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9499" y="1690688"/>
            <a:ext cx="5181600" cy="435133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Office of Global Engagement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Drexel University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Academic Building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101 N. 33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Street, Suite 201</a:t>
            </a: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Philadelphia, PA 19104</a:t>
            </a: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  <a:hlinkClick r:id="rId2"/>
              </a:rPr>
              <a:t>inboundexchange@drexel.edu</a:t>
            </a:r>
            <a:endParaRPr lang="en-US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FCEB2CF-A225-446B-BCD1-D27BB0067C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70686" y="236876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solidFill>
                  <a:schemeClr val="tx1"/>
                </a:solidFill>
              </a:rPr>
              <a:t>Follow us!</a:t>
            </a:r>
            <a:endParaRPr lang="en-US" sz="3200" b="1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3200" dirty="0">
                <a:solidFill>
                  <a:schemeClr val="tx1"/>
                </a:solidFill>
                <a:hlinkClick r:id="rId3"/>
              </a:rPr>
              <a:t>Facebook</a:t>
            </a:r>
            <a:endParaRPr lang="en-US" sz="3200" dirty="0">
              <a:solidFill>
                <a:schemeClr val="tx1"/>
              </a:solidFill>
            </a:endParaRPr>
          </a:p>
          <a:p>
            <a:r>
              <a:rPr lang="en-US" sz="3200" dirty="0">
                <a:solidFill>
                  <a:schemeClr val="tx1"/>
                </a:solidFill>
                <a:hlinkClick r:id="rId4"/>
              </a:rPr>
              <a:t>Instagram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508F62A8-48B9-495E-A18E-BCCFE2115B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568" y="5950556"/>
            <a:ext cx="2011146" cy="769549"/>
          </a:xfrm>
          <a:prstGeom prst="rect">
            <a:avLst/>
          </a:prstGeom>
        </p:spPr>
      </p:pic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D9A4783-A4EE-4071-A4A2-93D0326773F6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20000"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7F73FD7-00BC-4BFE-A591-1B9B2AA329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7288567" y="4190070"/>
            <a:ext cx="354366" cy="354366"/>
          </a:xfrm>
          <a:prstGeom prst="rect">
            <a:avLst/>
          </a:prstGeom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28B414-E289-4268-A643-D568CAE31D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7288567" y="3589574"/>
            <a:ext cx="354366" cy="3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33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116</Words>
  <Application>Microsoft Office PowerPoint</Application>
  <PresentationFormat>Widescreen</PresentationFormat>
  <Paragraphs>28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Exchange Student Resources</vt:lpstr>
      <vt:lpstr>A City of Brotherly Love: Philadelphia</vt:lpstr>
      <vt:lpstr>The Moment: Drexel University</vt:lpstr>
      <vt:lpstr>Website Resources</vt:lpstr>
      <vt:lpstr>You’re Invited! Virtual Global Exchange Series </vt:lpstr>
      <vt:lpstr>Contact Information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Exchange Student Resources</dc:title>
  <dc:creator>Devine,Casey</dc:creator>
  <cp:lastModifiedBy>Devine,Casey</cp:lastModifiedBy>
  <cp:revision>7</cp:revision>
  <dcterms:created xsi:type="dcterms:W3CDTF">2020-08-24T15:53:42Z</dcterms:created>
  <dcterms:modified xsi:type="dcterms:W3CDTF">2020-08-25T20:33:53Z</dcterms:modified>
</cp:coreProperties>
</file>