
<file path=[Content_Types].xml><?xml version="1.0" encoding="utf-8"?>
<Types xmlns="http://schemas.openxmlformats.org/package/2006/content-types">
  <Default Extension="png" ContentType="image/png"/>
  <Default Extension="svg" ContentType="image/svg+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2.xml" ContentType="application/vnd.openxmlformats-officedocument.presentationml.slide+xml"/>
  <Override PartName="/ppt/slides/slide1.xml" ContentType="application/vnd.openxmlformats-officedocument.presentationml.slide+xml"/>
  <Override PartName="/ppt/slideLayouts/slideLayout12.xml" ContentType="application/vnd.openxmlformats-officedocument.presentationml.slideLayout+xml"/>
  <Override PartName="/ppt/slideLayouts/slideLayout11.xml" ContentType="application/vnd.openxmlformats-officedocument.presentationml.slideLayout+xml"/>
  <Override PartName="/ppt/slideLayouts/slideLayout9.xml" ContentType="application/vnd.openxmlformats-officedocument.presentationml.slideLayout+xml"/>
  <Override PartName="/ppt/slideLayouts/slideLayout2.xml" ContentType="application/vnd.openxmlformats-officedocument.presentationml.slideLayout+xml"/>
  <Override PartName="/ppt/slideLayouts/slideLayout1.xml" ContentType="application/vnd.openxmlformats-officedocument.presentationml.slideLayout+xml"/>
  <Override PartName="/ppt/slideMasters/slideMaster1.xml" ContentType="application/vnd.openxmlformats-officedocument.presentationml.slideMaster+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8.xml" ContentType="application/vnd.openxmlformats-officedocument.presentationml.slideLayout+xml"/>
  <Override PartName="/ppt/slideLayouts/slideLayout7.xml" ContentType="application/vnd.openxmlformats-officedocument.presentationml.slideLayout+xml"/>
  <Override PartName="/ppt/slideLayouts/slideLayout6.xml" ContentType="application/vnd.openxmlformats-officedocument.presentationml.slideLayout+xml"/>
  <Override PartName="/ppt/slideLayouts/slideLayout5.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theme/theme1.xml" ContentType="application/vnd.openxmlformats-officedocument.them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docProps/core.xml" ContentType="application/vnd.openxmlformats-package.core-properties+xml"/>
  <Override PartName="/docProps/app.xml" ContentType="application/vnd.openxmlformats-officedocument.extended-properties+xml"/>
  <Override PartName="/ppt/tags/tag1.xml" ContentType="application/vnd.openxmlformats-officedocument.presentationml.tag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1"/>
  </p:sldMasterIdLst>
  <p:handoutMasterIdLst>
    <p:handoutMasterId r:id="rId4"/>
  </p:handoutMasterIdLst>
  <p:sldIdLst>
    <p:sldId id="256" r:id="rId2"/>
    <p:sldId id="257" r:id="rId3"/>
  </p:sldIdLst>
  <p:sldSz cx="12192000" cy="6858000"/>
  <p:notesSz cx="6797675" cy="9926638"/>
  <p:custDataLst>
    <p:tags r:id="rId5"/>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26262"/>
    <a:srgbClr val="157AFB"/>
    <a:srgbClr val="CA22AD"/>
    <a:srgbClr val="89F3DB"/>
    <a:srgbClr val="FFE12B"/>
    <a:srgbClr val="85F472"/>
    <a:srgbClr val="2FD9FC"/>
    <a:srgbClr val="FF6417"/>
    <a:srgbClr val="FFFFFF"/>
    <a:srgbClr val="C56FD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6063" autoAdjust="0"/>
    <p:restoredTop sz="94660"/>
  </p:normalViewPr>
  <p:slideViewPr>
    <p:cSldViewPr snapToGrid="0">
      <p:cViewPr varScale="1">
        <p:scale>
          <a:sx n="74" d="100"/>
          <a:sy n="74" d="100"/>
        </p:scale>
        <p:origin x="756" y="56"/>
      </p:cViewPr>
      <p:guideLst>
        <p:guide orient="horz" pos="2160"/>
        <p:guide pos="3840"/>
      </p:guideLst>
    </p:cSldViewPr>
  </p:slideViewPr>
  <p:notesTextViewPr>
    <p:cViewPr>
      <p:scale>
        <a:sx n="1" d="1"/>
        <a:sy n="1" d="1"/>
      </p:scale>
      <p:origin x="0" y="0"/>
    </p:cViewPr>
  </p:notesTextViewPr>
  <p:notesViewPr>
    <p:cSldViewPr snapToGrid="0">
      <p:cViewPr varScale="1">
        <p:scale>
          <a:sx n="64" d="100"/>
          <a:sy n="64" d="100"/>
        </p:scale>
        <p:origin x="2532" y="84"/>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12" Type="http://schemas.openxmlformats.org/officeDocument/2006/relationships/customXml" Target="../customXml/item3.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11" Type="http://schemas.openxmlformats.org/officeDocument/2006/relationships/customXml" Target="../customXml/item2.xml"/><Relationship Id="rId5" Type="http://schemas.openxmlformats.org/officeDocument/2006/relationships/tags" Target="tags/tag1.xml"/><Relationship Id="rId10" Type="http://schemas.openxmlformats.org/officeDocument/2006/relationships/customXml" Target="../customXml/item1.xml"/><Relationship Id="rId4" Type="http://schemas.openxmlformats.org/officeDocument/2006/relationships/handoutMaster" Target="handoutMasters/handoutMaster1.xml"/><Relationship Id="rId9"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132DFAE3-D4A2-4D68-A480-4D2F5C96A0D7}"/>
              </a:ext>
            </a:extLst>
          </p:cNvPr>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en-GB"/>
          </a:p>
        </p:txBody>
      </p:sp>
      <p:sp>
        <p:nvSpPr>
          <p:cNvPr id="3" name="Date Placeholder 2">
            <a:extLst>
              <a:ext uri="{FF2B5EF4-FFF2-40B4-BE49-F238E27FC236}">
                <a16:creationId xmlns:a16="http://schemas.microsoft.com/office/drawing/2014/main" id="{BCEE3557-B25F-4010-9AF5-3402F983A993}"/>
              </a:ext>
            </a:extLst>
          </p:cNvPr>
          <p:cNvSpPr>
            <a:spLocks noGrp="1"/>
          </p:cNvSpPr>
          <p:nvPr>
            <p:ph type="dt" sz="quarter" idx="1"/>
          </p:nvPr>
        </p:nvSpPr>
        <p:spPr>
          <a:xfrm>
            <a:off x="3849688" y="0"/>
            <a:ext cx="2946400" cy="496888"/>
          </a:xfrm>
          <a:prstGeom prst="rect">
            <a:avLst/>
          </a:prstGeom>
        </p:spPr>
        <p:txBody>
          <a:bodyPr vert="horz" lIns="91440" tIns="45720" rIns="91440" bIns="45720" rtlCol="0"/>
          <a:lstStyle>
            <a:lvl1pPr algn="r">
              <a:defRPr sz="1200"/>
            </a:lvl1pPr>
          </a:lstStyle>
          <a:p>
            <a:fld id="{C7011765-89F4-4A15-BB75-824FCB3DEE8E}" type="datetimeFigureOut">
              <a:rPr lang="en-GB" smtClean="0"/>
              <a:t>05/06/2020</a:t>
            </a:fld>
            <a:endParaRPr lang="en-GB"/>
          </a:p>
        </p:txBody>
      </p:sp>
      <p:sp>
        <p:nvSpPr>
          <p:cNvPr id="4" name="Footer Placeholder 3">
            <a:extLst>
              <a:ext uri="{FF2B5EF4-FFF2-40B4-BE49-F238E27FC236}">
                <a16:creationId xmlns:a16="http://schemas.microsoft.com/office/drawing/2014/main" id="{43351945-AC52-47FC-8D49-2F04FF621883}"/>
              </a:ext>
            </a:extLst>
          </p:cNvPr>
          <p:cNvSpPr>
            <a:spLocks noGrp="1"/>
          </p:cNvSpPr>
          <p:nvPr>
            <p:ph type="ftr" sz="quarter" idx="2"/>
          </p:nvPr>
        </p:nvSpPr>
        <p:spPr>
          <a:xfrm>
            <a:off x="0" y="9429750"/>
            <a:ext cx="2946400" cy="496888"/>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a:extLst>
              <a:ext uri="{FF2B5EF4-FFF2-40B4-BE49-F238E27FC236}">
                <a16:creationId xmlns:a16="http://schemas.microsoft.com/office/drawing/2014/main" id="{E70194C9-BCCD-4A10-B17F-6F579E35CEFB}"/>
              </a:ext>
            </a:extLst>
          </p:cNvPr>
          <p:cNvSpPr>
            <a:spLocks noGrp="1"/>
          </p:cNvSpPr>
          <p:nvPr>
            <p:ph type="sldNum" sz="quarter" idx="3"/>
          </p:nvPr>
        </p:nvSpPr>
        <p:spPr>
          <a:xfrm>
            <a:off x="3849688" y="9429750"/>
            <a:ext cx="2946400" cy="496888"/>
          </a:xfrm>
          <a:prstGeom prst="rect">
            <a:avLst/>
          </a:prstGeom>
        </p:spPr>
        <p:txBody>
          <a:bodyPr vert="horz" lIns="91440" tIns="45720" rIns="91440" bIns="45720" rtlCol="0" anchor="b"/>
          <a:lstStyle>
            <a:lvl1pPr algn="r">
              <a:defRPr sz="1200"/>
            </a:lvl1pPr>
          </a:lstStyle>
          <a:p>
            <a:fld id="{7C1E5F3F-4206-4FF5-ADC4-04DDEE17F8C5}" type="slidenum">
              <a:rPr lang="en-GB" smtClean="0"/>
              <a:t>‹#›</a:t>
            </a:fld>
            <a:endParaRPr lang="en-GB"/>
          </a:p>
        </p:txBody>
      </p:sp>
    </p:spTree>
    <p:extLst>
      <p:ext uri="{BB962C8B-B14F-4D97-AF65-F5344CB8AC3E}">
        <p14:creationId xmlns:p14="http://schemas.microsoft.com/office/powerpoint/2010/main" val="2690901564"/>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5" name="Rectangle 14">
            <a:extLst>
              <a:ext uri="{FF2B5EF4-FFF2-40B4-BE49-F238E27FC236}">
                <a16:creationId xmlns:a16="http://schemas.microsoft.com/office/drawing/2014/main" id="{89650805-2F46-4DB3-BBCA-6535315605B0}"/>
              </a:ext>
              <a:ext uri="{C183D7F6-B498-43B3-948B-1728B52AA6E4}">
                <adec:decorative xmlns:adec="http://schemas.microsoft.com/office/drawing/2017/decorative" xmlns="" val="1"/>
              </a:ext>
            </a:extLst>
          </p:cNvPr>
          <p:cNvSpPr/>
          <p:nvPr userDrawn="1"/>
        </p:nvSpPr>
        <p:spPr bwMode="hidden">
          <a:xfrm>
            <a:off x="1351129" y="2893324"/>
            <a:ext cx="9316872" cy="1967765"/>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itle 1">
            <a:extLst>
              <a:ext uri="{FF2B5EF4-FFF2-40B4-BE49-F238E27FC236}">
                <a16:creationId xmlns:a16="http://schemas.microsoft.com/office/drawing/2014/main" id="{406EC394-E0F2-4799-8DC6-03427FFAE897}"/>
              </a:ext>
            </a:extLst>
          </p:cNvPr>
          <p:cNvSpPr>
            <a:spLocks noGrp="1"/>
          </p:cNvSpPr>
          <p:nvPr>
            <p:ph type="ctrTitle"/>
          </p:nvPr>
        </p:nvSpPr>
        <p:spPr>
          <a:xfrm>
            <a:off x="1524000" y="2893324"/>
            <a:ext cx="9144000" cy="1967765"/>
          </a:xfrm>
        </p:spPr>
        <p:txBody>
          <a:bodyPr anchor="ctr"/>
          <a:lstStyle>
            <a:lvl1pPr algn="l">
              <a:defRPr sz="6000"/>
            </a:lvl1pPr>
          </a:lstStyle>
          <a:p>
            <a:r>
              <a:rPr lang="en-US"/>
              <a:t>Click to edit Master title style</a:t>
            </a:r>
            <a:endParaRPr lang="en-GB" dirty="0"/>
          </a:p>
        </p:txBody>
      </p:sp>
      <p:sp>
        <p:nvSpPr>
          <p:cNvPr id="3" name="Subtitle 2">
            <a:extLst>
              <a:ext uri="{FF2B5EF4-FFF2-40B4-BE49-F238E27FC236}">
                <a16:creationId xmlns:a16="http://schemas.microsoft.com/office/drawing/2014/main" id="{A6AFFD78-E627-4BEA-9086-482EEBC6B817}"/>
              </a:ext>
            </a:extLst>
          </p:cNvPr>
          <p:cNvSpPr>
            <a:spLocks noGrp="1"/>
          </p:cNvSpPr>
          <p:nvPr>
            <p:ph type="subTitle" idx="1"/>
          </p:nvPr>
        </p:nvSpPr>
        <p:spPr>
          <a:xfrm>
            <a:off x="1524000" y="5062347"/>
            <a:ext cx="9144000" cy="724302"/>
          </a:xfrm>
        </p:spPr>
        <p:txBody>
          <a:bodyPr anchor="ctr"/>
          <a:lstStyle>
            <a:lvl1pPr marL="0" indent="0" algn="l">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dirty="0"/>
          </a:p>
        </p:txBody>
      </p:sp>
      <p:sp>
        <p:nvSpPr>
          <p:cNvPr id="4" name="Date Placeholder 3">
            <a:extLst>
              <a:ext uri="{FF2B5EF4-FFF2-40B4-BE49-F238E27FC236}">
                <a16:creationId xmlns:a16="http://schemas.microsoft.com/office/drawing/2014/main" id="{F96188B5-A6DC-4633-8610-3FD68CBAC7BE}"/>
              </a:ext>
            </a:extLst>
          </p:cNvPr>
          <p:cNvSpPr>
            <a:spLocks noGrp="1"/>
          </p:cNvSpPr>
          <p:nvPr>
            <p:ph type="dt" sz="half" idx="10"/>
          </p:nvPr>
        </p:nvSpPr>
        <p:spPr/>
        <p:txBody>
          <a:bodyPr/>
          <a:lstStyle/>
          <a:p>
            <a:fld id="{8B5AD006-A1B1-4202-B9C1-12D14B30AC5A}" type="datetimeFigureOut">
              <a:rPr lang="en-GB" smtClean="0"/>
              <a:t>05/06/2020</a:t>
            </a:fld>
            <a:endParaRPr lang="en-GB"/>
          </a:p>
        </p:txBody>
      </p:sp>
      <p:sp>
        <p:nvSpPr>
          <p:cNvPr id="6" name="Slide Number Placeholder 5">
            <a:extLst>
              <a:ext uri="{FF2B5EF4-FFF2-40B4-BE49-F238E27FC236}">
                <a16:creationId xmlns:a16="http://schemas.microsoft.com/office/drawing/2014/main" id="{4C39DFFD-31EB-4791-831E-857B4528AC7C}"/>
              </a:ext>
            </a:extLst>
          </p:cNvPr>
          <p:cNvSpPr>
            <a:spLocks noGrp="1"/>
          </p:cNvSpPr>
          <p:nvPr>
            <p:ph type="sldNum" sz="quarter" idx="12"/>
          </p:nvPr>
        </p:nvSpPr>
        <p:spPr/>
        <p:txBody>
          <a:bodyPr/>
          <a:lstStyle/>
          <a:p>
            <a:fld id="{7A908BC8-BA5B-468F-87BF-D607EEE6557A}" type="slidenum">
              <a:rPr lang="en-GB" smtClean="0"/>
              <a:t>‹#›</a:t>
            </a:fld>
            <a:endParaRPr lang="en-GB"/>
          </a:p>
        </p:txBody>
      </p:sp>
      <p:cxnSp>
        <p:nvCxnSpPr>
          <p:cNvPr id="14" name="Straight Connector 13">
            <a:extLst>
              <a:ext uri="{FF2B5EF4-FFF2-40B4-BE49-F238E27FC236}">
                <a16:creationId xmlns:a16="http://schemas.microsoft.com/office/drawing/2014/main" id="{3C4F63F0-1AEF-46DF-B1E7-C7DCF41F5DFF}"/>
              </a:ext>
              <a:ext uri="{C183D7F6-B498-43B3-948B-1728B52AA6E4}">
                <adec:decorative xmlns:adec="http://schemas.microsoft.com/office/drawing/2017/decorative" xmlns="" val="1"/>
              </a:ext>
            </a:extLst>
          </p:cNvPr>
          <p:cNvCxnSpPr/>
          <p:nvPr userDrawn="1"/>
        </p:nvCxnSpPr>
        <p:spPr bwMode="black">
          <a:xfrm>
            <a:off x="1351128" y="2893324"/>
            <a:ext cx="0" cy="1967765"/>
          </a:xfrm>
          <a:prstGeom prst="line">
            <a:avLst/>
          </a:prstGeom>
          <a:ln w="76200">
            <a:solidFill>
              <a:srgbClr val="C56FD5"/>
            </a:solidFill>
          </a:ln>
        </p:spPr>
        <p:style>
          <a:lnRef idx="1">
            <a:schemeClr val="accent1"/>
          </a:lnRef>
          <a:fillRef idx="0">
            <a:schemeClr val="accent1"/>
          </a:fillRef>
          <a:effectRef idx="0">
            <a:schemeClr val="accent1"/>
          </a:effectRef>
          <a:fontRef idx="minor">
            <a:schemeClr val="tx1"/>
          </a:fontRef>
        </p:style>
      </p:cxnSp>
      <p:pic>
        <p:nvPicPr>
          <p:cNvPr id="8" name="Picture 7" descr="University of Aberdeen">
            <a:extLst>
              <a:ext uri="{FF2B5EF4-FFF2-40B4-BE49-F238E27FC236}">
                <a16:creationId xmlns:a16="http://schemas.microsoft.com/office/drawing/2014/main" id="{98ABF117-F4A7-46C9-B50E-D302B4E99B13}"/>
              </a:ext>
            </a:extLst>
          </p:cNvPr>
          <p:cNvPicPr>
            <a:picLocks noChangeAspect="1"/>
          </p:cNvPicPr>
          <p:nvPr userDrawn="1"/>
        </p:nvPicPr>
        <p:blipFill>
          <a:blip r:embed="rId2" cstate="hqprint">
            <a:extLst>
              <a:ext uri="{28A0092B-C50C-407E-A947-70E740481C1C}">
                <a14:useLocalDpi xmlns:a14="http://schemas.microsoft.com/office/drawing/2010/main" val="0"/>
              </a:ext>
            </a:extLst>
          </a:blip>
          <a:stretch>
            <a:fillRect/>
          </a:stretch>
        </p:blipFill>
        <p:spPr bwMode="invGray">
          <a:xfrm>
            <a:off x="1648691" y="1566786"/>
            <a:ext cx="3495502" cy="959023"/>
          </a:xfrm>
          <a:prstGeom prst="rect">
            <a:avLst/>
          </a:prstGeom>
        </p:spPr>
      </p:pic>
    </p:spTree>
    <p:extLst>
      <p:ext uri="{BB962C8B-B14F-4D97-AF65-F5344CB8AC3E}">
        <p14:creationId xmlns:p14="http://schemas.microsoft.com/office/powerpoint/2010/main" val="194400026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69FCA2C0-09B1-4DD6-8DE8-467E8CB6AC16}"/>
              </a:ext>
              <a:ext uri="{C183D7F6-B498-43B3-948B-1728B52AA6E4}">
                <adec:decorative xmlns:adec="http://schemas.microsoft.com/office/drawing/2017/decorative" xmlns="" val="1"/>
              </a:ext>
            </a:extLst>
          </p:cNvPr>
          <p:cNvSpPr/>
          <p:nvPr userDrawn="1"/>
        </p:nvSpPr>
        <p:spPr bwMode="hidden">
          <a:xfrm>
            <a:off x="688976" y="457200"/>
            <a:ext cx="4083050" cy="16002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itle 1">
            <a:extLst>
              <a:ext uri="{FF2B5EF4-FFF2-40B4-BE49-F238E27FC236}">
                <a16:creationId xmlns:a16="http://schemas.microsoft.com/office/drawing/2014/main" id="{ADB84E1F-5B7C-4648-9976-8707A828307A}"/>
              </a:ext>
            </a:extLst>
          </p:cNvPr>
          <p:cNvSpPr>
            <a:spLocks noGrp="1"/>
          </p:cNvSpPr>
          <p:nvPr>
            <p:ph type="title"/>
          </p:nvPr>
        </p:nvSpPr>
        <p:spPr>
          <a:xfrm>
            <a:off x="839788" y="457200"/>
            <a:ext cx="3932237" cy="1600200"/>
          </a:xfrm>
        </p:spPr>
        <p:txBody>
          <a:bodyPr anchor="ctr"/>
          <a:lstStyle>
            <a:lvl1pPr>
              <a:defRPr sz="3200"/>
            </a:lvl1pPr>
          </a:lstStyle>
          <a:p>
            <a:r>
              <a:rPr lang="en-US"/>
              <a:t>Click to edit Master title style</a:t>
            </a:r>
            <a:endParaRPr lang="en-GB" dirty="0"/>
          </a:p>
        </p:txBody>
      </p:sp>
      <p:sp>
        <p:nvSpPr>
          <p:cNvPr id="3" name="Picture Placeholder 2">
            <a:extLst>
              <a:ext uri="{FF2B5EF4-FFF2-40B4-BE49-F238E27FC236}">
                <a16:creationId xmlns:a16="http://schemas.microsoft.com/office/drawing/2014/main" id="{28D783D5-7245-47F7-9C09-68D632116B8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GB"/>
          </a:p>
        </p:txBody>
      </p:sp>
      <p:sp>
        <p:nvSpPr>
          <p:cNvPr id="4" name="Text Placeholder 3">
            <a:extLst>
              <a:ext uri="{FF2B5EF4-FFF2-40B4-BE49-F238E27FC236}">
                <a16:creationId xmlns:a16="http://schemas.microsoft.com/office/drawing/2014/main" id="{61C21892-EE56-4FE5-AAE1-52E259DC9B3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D335EF5-032B-4301-BB48-7B99FB7814FE}"/>
              </a:ext>
            </a:extLst>
          </p:cNvPr>
          <p:cNvSpPr>
            <a:spLocks noGrp="1"/>
          </p:cNvSpPr>
          <p:nvPr>
            <p:ph type="dt" sz="half" idx="10"/>
          </p:nvPr>
        </p:nvSpPr>
        <p:spPr/>
        <p:txBody>
          <a:bodyPr/>
          <a:lstStyle/>
          <a:p>
            <a:fld id="{8B5AD006-A1B1-4202-B9C1-12D14B30AC5A}" type="datetimeFigureOut">
              <a:rPr lang="en-GB" smtClean="0"/>
              <a:t>05/06/2020</a:t>
            </a:fld>
            <a:endParaRPr lang="en-GB"/>
          </a:p>
        </p:txBody>
      </p:sp>
      <p:sp>
        <p:nvSpPr>
          <p:cNvPr id="7" name="Slide Number Placeholder 6">
            <a:extLst>
              <a:ext uri="{FF2B5EF4-FFF2-40B4-BE49-F238E27FC236}">
                <a16:creationId xmlns:a16="http://schemas.microsoft.com/office/drawing/2014/main" id="{7A05929B-C4D5-4B4E-82BE-27F300770AEF}"/>
              </a:ext>
            </a:extLst>
          </p:cNvPr>
          <p:cNvSpPr>
            <a:spLocks noGrp="1"/>
          </p:cNvSpPr>
          <p:nvPr>
            <p:ph type="sldNum" sz="quarter" idx="12"/>
          </p:nvPr>
        </p:nvSpPr>
        <p:spPr/>
        <p:txBody>
          <a:bodyPr/>
          <a:lstStyle/>
          <a:p>
            <a:fld id="{7A908BC8-BA5B-468F-87BF-D607EEE6557A}" type="slidenum">
              <a:rPr lang="en-GB" smtClean="0"/>
              <a:t>‹#›</a:t>
            </a:fld>
            <a:endParaRPr lang="en-GB"/>
          </a:p>
        </p:txBody>
      </p:sp>
      <p:cxnSp>
        <p:nvCxnSpPr>
          <p:cNvPr id="13" name="Straight Connector 12">
            <a:extLst>
              <a:ext uri="{FF2B5EF4-FFF2-40B4-BE49-F238E27FC236}">
                <a16:creationId xmlns:a16="http://schemas.microsoft.com/office/drawing/2014/main" id="{F2840E0B-967A-4522-85EB-561F11336091}"/>
              </a:ext>
              <a:ext uri="{C183D7F6-B498-43B3-948B-1728B52AA6E4}">
                <adec:decorative xmlns:adec="http://schemas.microsoft.com/office/drawing/2017/decorative" xmlns="" val="1"/>
              </a:ext>
            </a:extLst>
          </p:cNvPr>
          <p:cNvCxnSpPr>
            <a:cxnSpLocks/>
          </p:cNvCxnSpPr>
          <p:nvPr userDrawn="1"/>
        </p:nvCxnSpPr>
        <p:spPr bwMode="ltGray">
          <a:xfrm>
            <a:off x="688976" y="457200"/>
            <a:ext cx="0" cy="1600200"/>
          </a:xfrm>
          <a:prstGeom prst="line">
            <a:avLst/>
          </a:prstGeom>
          <a:ln w="76200">
            <a:solidFill>
              <a:srgbClr val="C56FD5"/>
            </a:solidFill>
          </a:ln>
        </p:spPr>
        <p:style>
          <a:lnRef idx="1">
            <a:schemeClr val="accent1"/>
          </a:lnRef>
          <a:fillRef idx="0">
            <a:schemeClr val="accent1"/>
          </a:fillRef>
          <a:effectRef idx="0">
            <a:schemeClr val="accent1"/>
          </a:effectRef>
          <a:fontRef idx="minor">
            <a:schemeClr val="tx1"/>
          </a:fontRef>
        </p:style>
      </p:cxnSp>
      <p:pic>
        <p:nvPicPr>
          <p:cNvPr id="11" name="Picture 10">
            <a:extLst>
              <a:ext uri="{FF2B5EF4-FFF2-40B4-BE49-F238E27FC236}">
                <a16:creationId xmlns:a16="http://schemas.microsoft.com/office/drawing/2014/main" id="{A857C238-62EE-4FCD-85A5-D27B62C12961}"/>
              </a:ext>
              <a:ext uri="{C183D7F6-B498-43B3-948B-1728B52AA6E4}">
                <adec:decorative xmlns:adec="http://schemas.microsoft.com/office/drawing/2017/decorative" xmlns="" val="1"/>
              </a:ext>
            </a:extLst>
          </p:cNvPr>
          <p:cNvPicPr>
            <a:picLocks noChangeAspect="1"/>
          </p:cNvPicPr>
          <p:nvPr userDrawn="1"/>
        </p:nvPicPr>
        <p:blipFill>
          <a:blip r:embed="rId2" cstate="hqprint">
            <a:extLst>
              <a:ext uri="{28A0092B-C50C-407E-A947-70E740481C1C}">
                <a14:useLocalDpi xmlns:a14="http://schemas.microsoft.com/office/drawing/2010/main" val="0"/>
              </a:ext>
            </a:extLst>
          </a:blip>
          <a:stretch>
            <a:fillRect/>
          </a:stretch>
        </p:blipFill>
        <p:spPr bwMode="invGray">
          <a:xfrm>
            <a:off x="5315350" y="6311900"/>
            <a:ext cx="1561300" cy="428357"/>
          </a:xfrm>
          <a:prstGeom prst="rect">
            <a:avLst/>
          </a:prstGeom>
        </p:spPr>
      </p:pic>
    </p:spTree>
    <p:extLst>
      <p:ext uri="{BB962C8B-B14F-4D97-AF65-F5344CB8AC3E}">
        <p14:creationId xmlns:p14="http://schemas.microsoft.com/office/powerpoint/2010/main" val="10068484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8B0C8041-3DE8-48C7-8F05-1ABE88BC9E3F}"/>
              </a:ext>
              <a:ext uri="{C183D7F6-B498-43B3-948B-1728B52AA6E4}">
                <adec:decorative xmlns:adec="http://schemas.microsoft.com/office/drawing/2017/decorative" xmlns="" val="1"/>
              </a:ext>
            </a:extLst>
          </p:cNvPr>
          <p:cNvSpPr/>
          <p:nvPr userDrawn="1"/>
        </p:nvSpPr>
        <p:spPr bwMode="hidden">
          <a:xfrm>
            <a:off x="688975" y="365125"/>
            <a:ext cx="10664825" cy="1325563"/>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itle 1">
            <a:extLst>
              <a:ext uri="{FF2B5EF4-FFF2-40B4-BE49-F238E27FC236}">
                <a16:creationId xmlns:a16="http://schemas.microsoft.com/office/drawing/2014/main" id="{8C294390-0079-4BBA-8FB5-909009B25E0A}"/>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5B374433-0292-46F2-A698-76B9D226EDDC}"/>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B1B9AD48-1485-4AEA-A5B2-7ADE6B18D046}"/>
              </a:ext>
            </a:extLst>
          </p:cNvPr>
          <p:cNvSpPr>
            <a:spLocks noGrp="1"/>
          </p:cNvSpPr>
          <p:nvPr>
            <p:ph type="dt" sz="half" idx="10"/>
          </p:nvPr>
        </p:nvSpPr>
        <p:spPr/>
        <p:txBody>
          <a:bodyPr/>
          <a:lstStyle/>
          <a:p>
            <a:fld id="{8B5AD006-A1B1-4202-B9C1-12D14B30AC5A}" type="datetimeFigureOut">
              <a:rPr lang="en-GB" smtClean="0"/>
              <a:t>05/06/2020</a:t>
            </a:fld>
            <a:endParaRPr lang="en-GB"/>
          </a:p>
        </p:txBody>
      </p:sp>
      <p:sp>
        <p:nvSpPr>
          <p:cNvPr id="6" name="Slide Number Placeholder 5">
            <a:extLst>
              <a:ext uri="{FF2B5EF4-FFF2-40B4-BE49-F238E27FC236}">
                <a16:creationId xmlns:a16="http://schemas.microsoft.com/office/drawing/2014/main" id="{17B3E46B-B22B-4A45-8FD2-15D889E9D364}"/>
              </a:ext>
            </a:extLst>
          </p:cNvPr>
          <p:cNvSpPr>
            <a:spLocks noGrp="1"/>
          </p:cNvSpPr>
          <p:nvPr>
            <p:ph type="sldNum" sz="quarter" idx="12"/>
          </p:nvPr>
        </p:nvSpPr>
        <p:spPr/>
        <p:txBody>
          <a:bodyPr/>
          <a:lstStyle/>
          <a:p>
            <a:fld id="{7A908BC8-BA5B-468F-87BF-D607EEE6557A}" type="slidenum">
              <a:rPr lang="en-GB" smtClean="0"/>
              <a:t>‹#›</a:t>
            </a:fld>
            <a:endParaRPr lang="en-GB"/>
          </a:p>
        </p:txBody>
      </p:sp>
      <p:cxnSp>
        <p:nvCxnSpPr>
          <p:cNvPr id="10" name="Straight Connector 9">
            <a:extLst>
              <a:ext uri="{FF2B5EF4-FFF2-40B4-BE49-F238E27FC236}">
                <a16:creationId xmlns:a16="http://schemas.microsoft.com/office/drawing/2014/main" id="{1F2E298E-639A-4FCE-83AE-B26B6C9B25A6}"/>
              </a:ext>
              <a:ext uri="{C183D7F6-B498-43B3-948B-1728B52AA6E4}">
                <adec:decorative xmlns:adec="http://schemas.microsoft.com/office/drawing/2017/decorative" xmlns="" val="1"/>
              </a:ext>
            </a:extLst>
          </p:cNvPr>
          <p:cNvCxnSpPr>
            <a:cxnSpLocks/>
          </p:cNvCxnSpPr>
          <p:nvPr userDrawn="1"/>
        </p:nvCxnSpPr>
        <p:spPr bwMode="ltGray">
          <a:xfrm>
            <a:off x="712499" y="365125"/>
            <a:ext cx="0" cy="1325563"/>
          </a:xfrm>
          <a:prstGeom prst="line">
            <a:avLst/>
          </a:prstGeom>
          <a:ln w="76200">
            <a:solidFill>
              <a:srgbClr val="C56FD5"/>
            </a:solidFill>
          </a:ln>
        </p:spPr>
        <p:style>
          <a:lnRef idx="1">
            <a:schemeClr val="accent1"/>
          </a:lnRef>
          <a:fillRef idx="0">
            <a:schemeClr val="accent1"/>
          </a:fillRef>
          <a:effectRef idx="0">
            <a:schemeClr val="accent1"/>
          </a:effectRef>
          <a:fontRef idx="minor">
            <a:schemeClr val="tx1"/>
          </a:fontRef>
        </p:style>
      </p:cxnSp>
      <p:pic>
        <p:nvPicPr>
          <p:cNvPr id="11" name="Picture 10">
            <a:extLst>
              <a:ext uri="{FF2B5EF4-FFF2-40B4-BE49-F238E27FC236}">
                <a16:creationId xmlns:a16="http://schemas.microsoft.com/office/drawing/2014/main" id="{12FB2BD0-68B9-4A12-943D-8DC38BCD67CA}"/>
              </a:ext>
              <a:ext uri="{C183D7F6-B498-43B3-948B-1728B52AA6E4}">
                <adec:decorative xmlns:adec="http://schemas.microsoft.com/office/drawing/2017/decorative" xmlns="" val="1"/>
              </a:ext>
            </a:extLst>
          </p:cNvPr>
          <p:cNvPicPr>
            <a:picLocks noChangeAspect="1"/>
          </p:cNvPicPr>
          <p:nvPr userDrawn="1"/>
        </p:nvPicPr>
        <p:blipFill>
          <a:blip r:embed="rId2" cstate="hqprint">
            <a:extLst>
              <a:ext uri="{28A0092B-C50C-407E-A947-70E740481C1C}">
                <a14:useLocalDpi xmlns:a14="http://schemas.microsoft.com/office/drawing/2010/main" val="0"/>
              </a:ext>
            </a:extLst>
          </a:blip>
          <a:stretch>
            <a:fillRect/>
          </a:stretch>
        </p:blipFill>
        <p:spPr bwMode="invGray">
          <a:xfrm>
            <a:off x="5315350" y="6311900"/>
            <a:ext cx="1561300" cy="428357"/>
          </a:xfrm>
          <a:prstGeom prst="rect">
            <a:avLst/>
          </a:prstGeom>
        </p:spPr>
      </p:pic>
    </p:spTree>
    <p:extLst>
      <p:ext uri="{BB962C8B-B14F-4D97-AF65-F5344CB8AC3E}">
        <p14:creationId xmlns:p14="http://schemas.microsoft.com/office/powerpoint/2010/main" val="172893026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02DE076D-DF4D-47BA-BAD6-BC79A97C0047}"/>
              </a:ext>
              <a:ext uri="{C183D7F6-B498-43B3-948B-1728B52AA6E4}">
                <adec:decorative xmlns:adec="http://schemas.microsoft.com/office/drawing/2017/decorative" xmlns="" val="1"/>
              </a:ext>
            </a:extLst>
          </p:cNvPr>
          <p:cNvSpPr/>
          <p:nvPr userDrawn="1"/>
        </p:nvSpPr>
        <p:spPr bwMode="hidden">
          <a:xfrm>
            <a:off x="8724900" y="231775"/>
            <a:ext cx="2628900" cy="5945188"/>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Vertical Title 1">
            <a:extLst>
              <a:ext uri="{FF2B5EF4-FFF2-40B4-BE49-F238E27FC236}">
                <a16:creationId xmlns:a16="http://schemas.microsoft.com/office/drawing/2014/main" id="{5158DDED-44E9-4079-9B57-14CC0636F833}"/>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dirty="0"/>
          </a:p>
        </p:txBody>
      </p:sp>
      <p:sp>
        <p:nvSpPr>
          <p:cNvPr id="3" name="Vertical Text Placeholder 2">
            <a:extLst>
              <a:ext uri="{FF2B5EF4-FFF2-40B4-BE49-F238E27FC236}">
                <a16:creationId xmlns:a16="http://schemas.microsoft.com/office/drawing/2014/main" id="{4A899019-C584-4B52-9EC8-77006683B54F}"/>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B4818F55-5BF7-4D2F-BA1A-AE5C789403F0}"/>
              </a:ext>
            </a:extLst>
          </p:cNvPr>
          <p:cNvSpPr>
            <a:spLocks noGrp="1"/>
          </p:cNvSpPr>
          <p:nvPr>
            <p:ph type="dt" sz="half" idx="10"/>
          </p:nvPr>
        </p:nvSpPr>
        <p:spPr/>
        <p:txBody>
          <a:bodyPr/>
          <a:lstStyle/>
          <a:p>
            <a:fld id="{8B5AD006-A1B1-4202-B9C1-12D14B30AC5A}" type="datetimeFigureOut">
              <a:rPr lang="en-GB" smtClean="0"/>
              <a:t>05/06/2020</a:t>
            </a:fld>
            <a:endParaRPr lang="en-GB"/>
          </a:p>
        </p:txBody>
      </p:sp>
      <p:sp>
        <p:nvSpPr>
          <p:cNvPr id="6" name="Slide Number Placeholder 5">
            <a:extLst>
              <a:ext uri="{FF2B5EF4-FFF2-40B4-BE49-F238E27FC236}">
                <a16:creationId xmlns:a16="http://schemas.microsoft.com/office/drawing/2014/main" id="{38D711C6-56E8-40A7-90FA-D2B2388FC8EB}"/>
              </a:ext>
            </a:extLst>
          </p:cNvPr>
          <p:cNvSpPr>
            <a:spLocks noGrp="1"/>
          </p:cNvSpPr>
          <p:nvPr>
            <p:ph type="sldNum" sz="quarter" idx="12"/>
          </p:nvPr>
        </p:nvSpPr>
        <p:spPr/>
        <p:txBody>
          <a:bodyPr/>
          <a:lstStyle/>
          <a:p>
            <a:fld id="{7A908BC8-BA5B-468F-87BF-D607EEE6557A}" type="slidenum">
              <a:rPr lang="en-GB" smtClean="0"/>
              <a:t>‹#›</a:t>
            </a:fld>
            <a:endParaRPr lang="en-GB"/>
          </a:p>
        </p:txBody>
      </p:sp>
      <p:cxnSp>
        <p:nvCxnSpPr>
          <p:cNvPr id="8" name="Straight Connector 7">
            <a:extLst>
              <a:ext uri="{FF2B5EF4-FFF2-40B4-BE49-F238E27FC236}">
                <a16:creationId xmlns:a16="http://schemas.microsoft.com/office/drawing/2014/main" id="{1478AEFB-7FE3-4A3F-B21A-3BF15B0D72C1}"/>
              </a:ext>
              <a:ext uri="{C183D7F6-B498-43B3-948B-1728B52AA6E4}">
                <adec:decorative xmlns:adec="http://schemas.microsoft.com/office/drawing/2017/decorative" xmlns="" val="1"/>
              </a:ext>
            </a:extLst>
          </p:cNvPr>
          <p:cNvCxnSpPr>
            <a:cxnSpLocks/>
          </p:cNvCxnSpPr>
          <p:nvPr userDrawn="1"/>
        </p:nvCxnSpPr>
        <p:spPr bwMode="ltGray">
          <a:xfrm flipH="1">
            <a:off x="8724900" y="231775"/>
            <a:ext cx="2628900" cy="0"/>
          </a:xfrm>
          <a:prstGeom prst="line">
            <a:avLst/>
          </a:prstGeom>
          <a:ln w="76200">
            <a:solidFill>
              <a:srgbClr val="C56FD5"/>
            </a:solidFill>
          </a:ln>
        </p:spPr>
        <p:style>
          <a:lnRef idx="1">
            <a:schemeClr val="accent1"/>
          </a:lnRef>
          <a:fillRef idx="0">
            <a:schemeClr val="accent1"/>
          </a:fillRef>
          <a:effectRef idx="0">
            <a:schemeClr val="accent1"/>
          </a:effectRef>
          <a:fontRef idx="minor">
            <a:schemeClr val="tx1"/>
          </a:fontRef>
        </p:style>
      </p:cxnSp>
      <p:pic>
        <p:nvPicPr>
          <p:cNvPr id="10" name="Picture 9">
            <a:extLst>
              <a:ext uri="{FF2B5EF4-FFF2-40B4-BE49-F238E27FC236}">
                <a16:creationId xmlns:a16="http://schemas.microsoft.com/office/drawing/2014/main" id="{F0BAA1E5-3C73-4C5F-9A95-E251C3669267}"/>
              </a:ext>
              <a:ext uri="{C183D7F6-B498-43B3-948B-1728B52AA6E4}">
                <adec:decorative xmlns:adec="http://schemas.microsoft.com/office/drawing/2017/decorative" xmlns="" val="1"/>
              </a:ext>
            </a:extLst>
          </p:cNvPr>
          <p:cNvPicPr>
            <a:picLocks noChangeAspect="1"/>
          </p:cNvPicPr>
          <p:nvPr userDrawn="1"/>
        </p:nvPicPr>
        <p:blipFill>
          <a:blip r:embed="rId2" cstate="hqprint">
            <a:extLst>
              <a:ext uri="{28A0092B-C50C-407E-A947-70E740481C1C}">
                <a14:useLocalDpi xmlns:a14="http://schemas.microsoft.com/office/drawing/2010/main" val="0"/>
              </a:ext>
            </a:extLst>
          </a:blip>
          <a:stretch>
            <a:fillRect/>
          </a:stretch>
        </p:blipFill>
        <p:spPr bwMode="invGray">
          <a:xfrm rot="5400000">
            <a:off x="-285583" y="3214822"/>
            <a:ext cx="1561300" cy="428357"/>
          </a:xfrm>
          <a:prstGeom prst="rect">
            <a:avLst/>
          </a:prstGeom>
        </p:spPr>
      </p:pic>
    </p:spTree>
    <p:extLst>
      <p:ext uri="{BB962C8B-B14F-4D97-AF65-F5344CB8AC3E}">
        <p14:creationId xmlns:p14="http://schemas.microsoft.com/office/powerpoint/2010/main" val="11107965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61137A8B-51D8-4C16-9709-FD0417C365AF}"/>
              </a:ext>
              <a:ext uri="{C183D7F6-B498-43B3-948B-1728B52AA6E4}">
                <adec:decorative xmlns:adec="http://schemas.microsoft.com/office/drawing/2017/decorative" xmlns="" val="1"/>
              </a:ext>
            </a:extLst>
          </p:cNvPr>
          <p:cNvSpPr/>
          <p:nvPr userDrawn="1"/>
        </p:nvSpPr>
        <p:spPr bwMode="hidden">
          <a:xfrm>
            <a:off x="290468" y="212726"/>
            <a:ext cx="11611061" cy="725121"/>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itle 1">
            <a:extLst>
              <a:ext uri="{FF2B5EF4-FFF2-40B4-BE49-F238E27FC236}">
                <a16:creationId xmlns:a16="http://schemas.microsoft.com/office/drawing/2014/main" id="{29FB50A3-CC81-4635-977A-148FE45EAC48}"/>
              </a:ext>
            </a:extLst>
          </p:cNvPr>
          <p:cNvSpPr>
            <a:spLocks noGrp="1"/>
          </p:cNvSpPr>
          <p:nvPr>
            <p:ph type="title"/>
          </p:nvPr>
        </p:nvSpPr>
        <p:spPr>
          <a:xfrm>
            <a:off x="504100" y="212726"/>
            <a:ext cx="9460516" cy="725121"/>
          </a:xfrm>
        </p:spPr>
        <p:txBody>
          <a:bodyPr>
            <a:normAutofit/>
          </a:bodyPr>
          <a:lstStyle>
            <a:lvl1pPr>
              <a:defRPr sz="2000"/>
            </a:lvl1pPr>
          </a:lstStyle>
          <a:p>
            <a:r>
              <a:rPr lang="en-US" dirty="0"/>
              <a:t>Click to edit Master title style</a:t>
            </a:r>
            <a:endParaRPr lang="en-GB" dirty="0"/>
          </a:p>
        </p:txBody>
      </p:sp>
      <p:sp>
        <p:nvSpPr>
          <p:cNvPr id="3" name="Content Placeholder 2">
            <a:extLst>
              <a:ext uri="{FF2B5EF4-FFF2-40B4-BE49-F238E27FC236}">
                <a16:creationId xmlns:a16="http://schemas.microsoft.com/office/drawing/2014/main" id="{3836E1C0-1D6B-4C79-92F9-E728ED36939C}"/>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cxnSp>
        <p:nvCxnSpPr>
          <p:cNvPr id="8" name="Straight Connector 7">
            <a:extLst>
              <a:ext uri="{FF2B5EF4-FFF2-40B4-BE49-F238E27FC236}">
                <a16:creationId xmlns:a16="http://schemas.microsoft.com/office/drawing/2014/main" id="{DE6D2FD1-6F6B-4713-B40E-75B26FCDACE4}"/>
              </a:ext>
              <a:ext uri="{C183D7F6-B498-43B3-948B-1728B52AA6E4}">
                <adec:decorative xmlns:adec="http://schemas.microsoft.com/office/drawing/2017/decorative" xmlns="" val="1"/>
              </a:ext>
            </a:extLst>
          </p:cNvPr>
          <p:cNvCxnSpPr>
            <a:cxnSpLocks/>
          </p:cNvCxnSpPr>
          <p:nvPr userDrawn="1"/>
        </p:nvCxnSpPr>
        <p:spPr bwMode="black">
          <a:xfrm>
            <a:off x="290468" y="212726"/>
            <a:ext cx="0" cy="725121"/>
          </a:xfrm>
          <a:prstGeom prst="line">
            <a:avLst/>
          </a:prstGeom>
          <a:ln w="76200">
            <a:solidFill>
              <a:srgbClr val="C56FD5"/>
            </a:solidFill>
          </a:ln>
        </p:spPr>
        <p:style>
          <a:lnRef idx="1">
            <a:schemeClr val="accent1"/>
          </a:lnRef>
          <a:fillRef idx="0">
            <a:schemeClr val="accent1"/>
          </a:fillRef>
          <a:effectRef idx="0">
            <a:schemeClr val="accent1"/>
          </a:effectRef>
          <a:fontRef idx="minor">
            <a:schemeClr val="tx1"/>
          </a:fontRef>
        </p:style>
      </p:cxnSp>
      <p:pic>
        <p:nvPicPr>
          <p:cNvPr id="11" name="Picture 10">
            <a:extLst>
              <a:ext uri="{FF2B5EF4-FFF2-40B4-BE49-F238E27FC236}">
                <a16:creationId xmlns:a16="http://schemas.microsoft.com/office/drawing/2014/main" id="{E90509B2-048F-4E43-A067-96BD90C453D9}"/>
              </a:ext>
              <a:ext uri="{C183D7F6-B498-43B3-948B-1728B52AA6E4}">
                <adec:decorative xmlns:adec="http://schemas.microsoft.com/office/drawing/2017/decorative" xmlns="" val="1"/>
              </a:ext>
            </a:extLst>
          </p:cNvPr>
          <p:cNvPicPr>
            <a:picLocks noChangeAspect="1"/>
          </p:cNvPicPr>
          <p:nvPr userDrawn="1"/>
        </p:nvPicPr>
        <p:blipFill>
          <a:blip r:embed="rId2" cstate="hqprint">
            <a:extLst>
              <a:ext uri="{28A0092B-C50C-407E-A947-70E740481C1C}">
                <a14:useLocalDpi xmlns:a14="http://schemas.microsoft.com/office/drawing/2010/main" val="0"/>
              </a:ext>
            </a:extLst>
          </a:blip>
          <a:stretch>
            <a:fillRect/>
          </a:stretch>
        </p:blipFill>
        <p:spPr bwMode="invGray">
          <a:xfrm>
            <a:off x="10167537" y="358001"/>
            <a:ext cx="1561300" cy="428357"/>
          </a:xfrm>
          <a:prstGeom prst="rect">
            <a:avLst/>
          </a:prstGeom>
        </p:spPr>
      </p:pic>
    </p:spTree>
    <p:extLst>
      <p:ext uri="{BB962C8B-B14F-4D97-AF65-F5344CB8AC3E}">
        <p14:creationId xmlns:p14="http://schemas.microsoft.com/office/powerpoint/2010/main" val="39806524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11522FDA-35FA-4275-9009-1C9D3B5F9C0A}"/>
              </a:ext>
              <a:ext uri="{C183D7F6-B498-43B3-948B-1728B52AA6E4}">
                <adec:decorative xmlns:adec="http://schemas.microsoft.com/office/drawing/2017/decorative" xmlns="" val="1"/>
              </a:ext>
            </a:extLst>
          </p:cNvPr>
          <p:cNvSpPr/>
          <p:nvPr userDrawn="1"/>
        </p:nvSpPr>
        <p:spPr bwMode="hidden">
          <a:xfrm>
            <a:off x="718849" y="3250406"/>
            <a:ext cx="10641301" cy="1325563"/>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10" name="Straight Connector 9">
            <a:extLst>
              <a:ext uri="{FF2B5EF4-FFF2-40B4-BE49-F238E27FC236}">
                <a16:creationId xmlns:a16="http://schemas.microsoft.com/office/drawing/2014/main" id="{B491292D-DD49-49C8-BCA5-9487ED650142}"/>
              </a:ext>
              <a:ext uri="{C183D7F6-B498-43B3-948B-1728B52AA6E4}">
                <adec:decorative xmlns:adec="http://schemas.microsoft.com/office/drawing/2017/decorative" xmlns="" val="1"/>
              </a:ext>
            </a:extLst>
          </p:cNvPr>
          <p:cNvCxnSpPr>
            <a:cxnSpLocks/>
          </p:cNvCxnSpPr>
          <p:nvPr userDrawn="1"/>
        </p:nvCxnSpPr>
        <p:spPr bwMode="ltGray">
          <a:xfrm>
            <a:off x="718849" y="3250406"/>
            <a:ext cx="0" cy="1325563"/>
          </a:xfrm>
          <a:prstGeom prst="line">
            <a:avLst/>
          </a:prstGeom>
          <a:ln w="76200">
            <a:solidFill>
              <a:srgbClr val="C56FD5"/>
            </a:solidFill>
          </a:ln>
        </p:spPr>
        <p:style>
          <a:lnRef idx="1">
            <a:schemeClr val="accent1"/>
          </a:lnRef>
          <a:fillRef idx="0">
            <a:schemeClr val="accent1"/>
          </a:fillRef>
          <a:effectRef idx="0">
            <a:schemeClr val="accent1"/>
          </a:effectRef>
          <a:fontRef idx="minor">
            <a:schemeClr val="tx1"/>
          </a:fontRef>
        </p:style>
      </p:cxnSp>
      <p:sp>
        <p:nvSpPr>
          <p:cNvPr id="2" name="Title 1">
            <a:extLst>
              <a:ext uri="{FF2B5EF4-FFF2-40B4-BE49-F238E27FC236}">
                <a16:creationId xmlns:a16="http://schemas.microsoft.com/office/drawing/2014/main" id="{0A0BF9F6-4E9B-4818-8C8A-6D3E92B0A9A8}"/>
              </a:ext>
            </a:extLst>
          </p:cNvPr>
          <p:cNvSpPr>
            <a:spLocks noGrp="1"/>
          </p:cNvSpPr>
          <p:nvPr>
            <p:ph type="title"/>
          </p:nvPr>
        </p:nvSpPr>
        <p:spPr>
          <a:xfrm>
            <a:off x="831850" y="3250406"/>
            <a:ext cx="10515600" cy="1312069"/>
          </a:xfrm>
        </p:spPr>
        <p:txBody>
          <a:bodyPr anchor="ctr"/>
          <a:lstStyle>
            <a:lvl1pPr>
              <a:defRPr sz="6000"/>
            </a:lvl1pPr>
          </a:lstStyle>
          <a:p>
            <a:r>
              <a:rPr lang="en-US"/>
              <a:t>Click to edit Master title style</a:t>
            </a:r>
            <a:endParaRPr lang="en-GB" dirty="0"/>
          </a:p>
        </p:txBody>
      </p:sp>
      <p:sp>
        <p:nvSpPr>
          <p:cNvPr id="3" name="Text Placeholder 2">
            <a:extLst>
              <a:ext uri="{FF2B5EF4-FFF2-40B4-BE49-F238E27FC236}">
                <a16:creationId xmlns:a16="http://schemas.microsoft.com/office/drawing/2014/main" id="{754C02B7-07A7-49A3-BC4A-1D64E9242E1E}"/>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7F227D86-B225-4A15-845F-469508926A99}"/>
              </a:ext>
            </a:extLst>
          </p:cNvPr>
          <p:cNvSpPr>
            <a:spLocks noGrp="1"/>
          </p:cNvSpPr>
          <p:nvPr>
            <p:ph type="dt" sz="half" idx="10"/>
          </p:nvPr>
        </p:nvSpPr>
        <p:spPr>
          <a:xfrm>
            <a:off x="831850" y="6356350"/>
            <a:ext cx="2743200" cy="365125"/>
          </a:xfrm>
        </p:spPr>
        <p:txBody>
          <a:bodyPr/>
          <a:lstStyle/>
          <a:p>
            <a:fld id="{8B5AD006-A1B1-4202-B9C1-12D14B30AC5A}" type="datetimeFigureOut">
              <a:rPr lang="en-GB" smtClean="0"/>
              <a:t>05/06/2020</a:t>
            </a:fld>
            <a:endParaRPr lang="en-GB"/>
          </a:p>
        </p:txBody>
      </p:sp>
      <p:sp>
        <p:nvSpPr>
          <p:cNvPr id="6" name="Slide Number Placeholder 5">
            <a:extLst>
              <a:ext uri="{FF2B5EF4-FFF2-40B4-BE49-F238E27FC236}">
                <a16:creationId xmlns:a16="http://schemas.microsoft.com/office/drawing/2014/main" id="{A38CDD64-5F57-4B50-93F7-969B9A9A4A35}"/>
              </a:ext>
            </a:extLst>
          </p:cNvPr>
          <p:cNvSpPr>
            <a:spLocks noGrp="1"/>
          </p:cNvSpPr>
          <p:nvPr>
            <p:ph type="sldNum" sz="quarter" idx="12"/>
          </p:nvPr>
        </p:nvSpPr>
        <p:spPr/>
        <p:txBody>
          <a:bodyPr/>
          <a:lstStyle/>
          <a:p>
            <a:fld id="{7A908BC8-BA5B-468F-87BF-D607EEE6557A}" type="slidenum">
              <a:rPr lang="en-GB" smtClean="0"/>
              <a:t>‹#›</a:t>
            </a:fld>
            <a:endParaRPr lang="en-GB"/>
          </a:p>
        </p:txBody>
      </p:sp>
      <p:pic>
        <p:nvPicPr>
          <p:cNvPr id="11" name="Picture 10">
            <a:extLst>
              <a:ext uri="{FF2B5EF4-FFF2-40B4-BE49-F238E27FC236}">
                <a16:creationId xmlns:a16="http://schemas.microsoft.com/office/drawing/2014/main" id="{BB8DF191-5591-4DD0-A1B5-F74A11728B10}"/>
              </a:ext>
              <a:ext uri="{C183D7F6-B498-43B3-948B-1728B52AA6E4}">
                <adec:decorative xmlns:adec="http://schemas.microsoft.com/office/drawing/2017/decorative" xmlns="" val="1"/>
              </a:ext>
            </a:extLst>
          </p:cNvPr>
          <p:cNvPicPr>
            <a:picLocks noChangeAspect="1"/>
          </p:cNvPicPr>
          <p:nvPr userDrawn="1"/>
        </p:nvPicPr>
        <p:blipFill>
          <a:blip r:embed="rId2" cstate="hqprint">
            <a:extLst>
              <a:ext uri="{28A0092B-C50C-407E-A947-70E740481C1C}">
                <a14:useLocalDpi xmlns:a14="http://schemas.microsoft.com/office/drawing/2010/main" val="0"/>
              </a:ext>
            </a:extLst>
          </a:blip>
          <a:stretch>
            <a:fillRect/>
          </a:stretch>
        </p:blipFill>
        <p:spPr bwMode="invGray">
          <a:xfrm>
            <a:off x="5315350" y="6311900"/>
            <a:ext cx="1561300" cy="428357"/>
          </a:xfrm>
          <a:prstGeom prst="rect">
            <a:avLst/>
          </a:prstGeom>
        </p:spPr>
      </p:pic>
    </p:spTree>
    <p:extLst>
      <p:ext uri="{BB962C8B-B14F-4D97-AF65-F5344CB8AC3E}">
        <p14:creationId xmlns:p14="http://schemas.microsoft.com/office/powerpoint/2010/main" val="30531885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68883913-14AD-4542-8609-C72C6317DD26}"/>
              </a:ext>
              <a:ext uri="{C183D7F6-B498-43B3-948B-1728B52AA6E4}">
                <adec:decorative xmlns:adec="http://schemas.microsoft.com/office/drawing/2017/decorative" xmlns="" val="1"/>
              </a:ext>
            </a:extLst>
          </p:cNvPr>
          <p:cNvSpPr/>
          <p:nvPr userDrawn="1"/>
        </p:nvSpPr>
        <p:spPr bwMode="hidden">
          <a:xfrm>
            <a:off x="688975" y="365125"/>
            <a:ext cx="10664825" cy="1325563"/>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9" name="Straight Connector 8">
            <a:extLst>
              <a:ext uri="{FF2B5EF4-FFF2-40B4-BE49-F238E27FC236}">
                <a16:creationId xmlns:a16="http://schemas.microsoft.com/office/drawing/2014/main" id="{45E0B1CE-7394-41AD-8653-EC4643652260}"/>
              </a:ext>
              <a:ext uri="{C183D7F6-B498-43B3-948B-1728B52AA6E4}">
                <adec:decorative xmlns:adec="http://schemas.microsoft.com/office/drawing/2017/decorative" xmlns="" val="1"/>
              </a:ext>
            </a:extLst>
          </p:cNvPr>
          <p:cNvCxnSpPr>
            <a:cxnSpLocks/>
          </p:cNvCxnSpPr>
          <p:nvPr userDrawn="1"/>
        </p:nvCxnSpPr>
        <p:spPr bwMode="ltGray">
          <a:xfrm>
            <a:off x="712499" y="365125"/>
            <a:ext cx="0" cy="1325563"/>
          </a:xfrm>
          <a:prstGeom prst="line">
            <a:avLst/>
          </a:prstGeom>
          <a:ln w="76200">
            <a:solidFill>
              <a:srgbClr val="C56FD5"/>
            </a:solidFill>
          </a:ln>
        </p:spPr>
        <p:style>
          <a:lnRef idx="1">
            <a:schemeClr val="accent1"/>
          </a:lnRef>
          <a:fillRef idx="0">
            <a:schemeClr val="accent1"/>
          </a:fillRef>
          <a:effectRef idx="0">
            <a:schemeClr val="accent1"/>
          </a:effectRef>
          <a:fontRef idx="minor">
            <a:schemeClr val="tx1"/>
          </a:fontRef>
        </p:style>
      </p:cxnSp>
      <p:sp>
        <p:nvSpPr>
          <p:cNvPr id="2" name="Title 1">
            <a:extLst>
              <a:ext uri="{FF2B5EF4-FFF2-40B4-BE49-F238E27FC236}">
                <a16:creationId xmlns:a16="http://schemas.microsoft.com/office/drawing/2014/main" id="{5FED21EA-813A-478A-A0E7-5A568E32FAFB}"/>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C0C67AC1-4745-4C91-8802-0C0C691A13A9}"/>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E2BED79A-6B3B-4E61-A600-273765D8ED77}"/>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328AC4BE-2AE6-4CA6-BD53-6280096CAF29}"/>
              </a:ext>
            </a:extLst>
          </p:cNvPr>
          <p:cNvSpPr>
            <a:spLocks noGrp="1"/>
          </p:cNvSpPr>
          <p:nvPr>
            <p:ph type="dt" sz="half" idx="10"/>
          </p:nvPr>
        </p:nvSpPr>
        <p:spPr/>
        <p:txBody>
          <a:bodyPr/>
          <a:lstStyle/>
          <a:p>
            <a:fld id="{8B5AD006-A1B1-4202-B9C1-12D14B30AC5A}" type="datetimeFigureOut">
              <a:rPr lang="en-GB" smtClean="0"/>
              <a:t>05/06/2020</a:t>
            </a:fld>
            <a:endParaRPr lang="en-GB"/>
          </a:p>
        </p:txBody>
      </p:sp>
      <p:sp>
        <p:nvSpPr>
          <p:cNvPr id="7" name="Slide Number Placeholder 6">
            <a:extLst>
              <a:ext uri="{FF2B5EF4-FFF2-40B4-BE49-F238E27FC236}">
                <a16:creationId xmlns:a16="http://schemas.microsoft.com/office/drawing/2014/main" id="{26C539F7-A9FD-4918-B832-303129623D33}"/>
              </a:ext>
            </a:extLst>
          </p:cNvPr>
          <p:cNvSpPr>
            <a:spLocks noGrp="1"/>
          </p:cNvSpPr>
          <p:nvPr>
            <p:ph type="sldNum" sz="quarter" idx="12"/>
          </p:nvPr>
        </p:nvSpPr>
        <p:spPr/>
        <p:txBody>
          <a:bodyPr/>
          <a:lstStyle/>
          <a:p>
            <a:fld id="{7A908BC8-BA5B-468F-87BF-D607EEE6557A}" type="slidenum">
              <a:rPr lang="en-GB" smtClean="0"/>
              <a:t>‹#›</a:t>
            </a:fld>
            <a:endParaRPr lang="en-GB"/>
          </a:p>
        </p:txBody>
      </p:sp>
      <p:pic>
        <p:nvPicPr>
          <p:cNvPr id="10" name="Picture 9">
            <a:extLst>
              <a:ext uri="{FF2B5EF4-FFF2-40B4-BE49-F238E27FC236}">
                <a16:creationId xmlns:a16="http://schemas.microsoft.com/office/drawing/2014/main" id="{40F8265D-117F-48B3-B78A-59C2FF0ED2ED}"/>
              </a:ext>
              <a:ext uri="{C183D7F6-B498-43B3-948B-1728B52AA6E4}">
                <adec:decorative xmlns:adec="http://schemas.microsoft.com/office/drawing/2017/decorative" xmlns="" val="1"/>
              </a:ext>
            </a:extLst>
          </p:cNvPr>
          <p:cNvPicPr>
            <a:picLocks noChangeAspect="1"/>
          </p:cNvPicPr>
          <p:nvPr userDrawn="1"/>
        </p:nvPicPr>
        <p:blipFill>
          <a:blip r:embed="rId2" cstate="hqprint">
            <a:extLst>
              <a:ext uri="{28A0092B-C50C-407E-A947-70E740481C1C}">
                <a14:useLocalDpi xmlns:a14="http://schemas.microsoft.com/office/drawing/2010/main" val="0"/>
              </a:ext>
            </a:extLst>
          </a:blip>
          <a:stretch>
            <a:fillRect/>
          </a:stretch>
        </p:blipFill>
        <p:spPr bwMode="invGray">
          <a:xfrm>
            <a:off x="5315350" y="6311900"/>
            <a:ext cx="1561300" cy="428357"/>
          </a:xfrm>
          <a:prstGeom prst="rect">
            <a:avLst/>
          </a:prstGeom>
        </p:spPr>
      </p:pic>
    </p:spTree>
    <p:extLst>
      <p:ext uri="{BB962C8B-B14F-4D97-AF65-F5344CB8AC3E}">
        <p14:creationId xmlns:p14="http://schemas.microsoft.com/office/powerpoint/2010/main" val="57708406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1_Two Content">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0C67AC1-4745-4C91-8802-0C0C691A13A9}"/>
              </a:ext>
            </a:extLst>
          </p:cNvPr>
          <p:cNvSpPr>
            <a:spLocks noGrp="1"/>
          </p:cNvSpPr>
          <p:nvPr>
            <p:ph sz="half" idx="1"/>
          </p:nvPr>
        </p:nvSpPr>
        <p:spPr>
          <a:xfrm>
            <a:off x="504100" y="1380148"/>
            <a:ext cx="3505192" cy="5219944"/>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2" name="Rectangle 11">
            <a:extLst>
              <a:ext uri="{FF2B5EF4-FFF2-40B4-BE49-F238E27FC236}">
                <a16:creationId xmlns:a16="http://schemas.microsoft.com/office/drawing/2014/main" id="{F79CD202-2E1A-490C-8D72-9374A2BBA542}"/>
              </a:ext>
              <a:ext uri="{C183D7F6-B498-43B3-948B-1728B52AA6E4}">
                <adec:decorative xmlns:adec="http://schemas.microsoft.com/office/drawing/2017/decorative" xmlns="" val="1"/>
              </a:ext>
            </a:extLst>
          </p:cNvPr>
          <p:cNvSpPr/>
          <p:nvPr userDrawn="1"/>
        </p:nvSpPr>
        <p:spPr bwMode="hidden">
          <a:xfrm>
            <a:off x="290468" y="212726"/>
            <a:ext cx="11611061" cy="725121"/>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Title 1">
            <a:extLst>
              <a:ext uri="{FF2B5EF4-FFF2-40B4-BE49-F238E27FC236}">
                <a16:creationId xmlns:a16="http://schemas.microsoft.com/office/drawing/2014/main" id="{5E8D7F80-89C6-40F9-960E-C69F18A57203}"/>
              </a:ext>
            </a:extLst>
          </p:cNvPr>
          <p:cNvSpPr>
            <a:spLocks noGrp="1"/>
          </p:cNvSpPr>
          <p:nvPr>
            <p:ph type="title"/>
          </p:nvPr>
        </p:nvSpPr>
        <p:spPr>
          <a:xfrm>
            <a:off x="504100" y="212726"/>
            <a:ext cx="9460516" cy="725121"/>
          </a:xfrm>
        </p:spPr>
        <p:txBody>
          <a:bodyPr>
            <a:normAutofit/>
          </a:bodyPr>
          <a:lstStyle>
            <a:lvl1pPr>
              <a:defRPr sz="2000"/>
            </a:lvl1pPr>
          </a:lstStyle>
          <a:p>
            <a:r>
              <a:rPr lang="en-US" dirty="0"/>
              <a:t>Click to edit Master title style</a:t>
            </a:r>
            <a:endParaRPr lang="en-GB" dirty="0"/>
          </a:p>
        </p:txBody>
      </p:sp>
      <p:cxnSp>
        <p:nvCxnSpPr>
          <p:cNvPr id="14" name="Straight Connector 13">
            <a:extLst>
              <a:ext uri="{FF2B5EF4-FFF2-40B4-BE49-F238E27FC236}">
                <a16:creationId xmlns:a16="http://schemas.microsoft.com/office/drawing/2014/main" id="{5022584E-32E1-454C-B782-9501530D981E}"/>
              </a:ext>
              <a:ext uri="{C183D7F6-B498-43B3-948B-1728B52AA6E4}">
                <adec:decorative xmlns:adec="http://schemas.microsoft.com/office/drawing/2017/decorative" xmlns="" val="1"/>
              </a:ext>
            </a:extLst>
          </p:cNvPr>
          <p:cNvCxnSpPr>
            <a:cxnSpLocks/>
          </p:cNvCxnSpPr>
          <p:nvPr userDrawn="1"/>
        </p:nvCxnSpPr>
        <p:spPr bwMode="ltGray">
          <a:xfrm>
            <a:off x="290468" y="212726"/>
            <a:ext cx="0" cy="725121"/>
          </a:xfrm>
          <a:prstGeom prst="line">
            <a:avLst/>
          </a:prstGeom>
          <a:ln w="76200">
            <a:solidFill>
              <a:srgbClr val="C56FD5"/>
            </a:solidFill>
          </a:ln>
        </p:spPr>
        <p:style>
          <a:lnRef idx="1">
            <a:schemeClr val="accent1"/>
          </a:lnRef>
          <a:fillRef idx="0">
            <a:schemeClr val="accent1"/>
          </a:fillRef>
          <a:effectRef idx="0">
            <a:schemeClr val="accent1"/>
          </a:effectRef>
          <a:fontRef idx="minor">
            <a:schemeClr val="tx1"/>
          </a:fontRef>
        </p:style>
      </p:cxnSp>
      <p:pic>
        <p:nvPicPr>
          <p:cNvPr id="15" name="Picture 14">
            <a:extLst>
              <a:ext uri="{FF2B5EF4-FFF2-40B4-BE49-F238E27FC236}">
                <a16:creationId xmlns:a16="http://schemas.microsoft.com/office/drawing/2014/main" id="{47441639-1E75-4C25-9E50-641717EA824D}"/>
              </a:ext>
              <a:ext uri="{C183D7F6-B498-43B3-948B-1728B52AA6E4}">
                <adec:decorative xmlns:adec="http://schemas.microsoft.com/office/drawing/2017/decorative" xmlns="" val="1"/>
              </a:ext>
            </a:extLst>
          </p:cNvPr>
          <p:cNvPicPr>
            <a:picLocks noChangeAspect="1"/>
          </p:cNvPicPr>
          <p:nvPr userDrawn="1"/>
        </p:nvPicPr>
        <p:blipFill>
          <a:blip r:embed="rId2" cstate="hqprint">
            <a:extLst>
              <a:ext uri="{28A0092B-C50C-407E-A947-70E740481C1C}">
                <a14:useLocalDpi xmlns:a14="http://schemas.microsoft.com/office/drawing/2010/main" val="0"/>
              </a:ext>
            </a:extLst>
          </a:blip>
          <a:stretch>
            <a:fillRect/>
          </a:stretch>
        </p:blipFill>
        <p:spPr bwMode="invGray">
          <a:xfrm>
            <a:off x="10240107" y="314459"/>
            <a:ext cx="1561300" cy="428357"/>
          </a:xfrm>
          <a:prstGeom prst="rect">
            <a:avLst/>
          </a:prstGeom>
        </p:spPr>
      </p:pic>
      <p:sp>
        <p:nvSpPr>
          <p:cNvPr id="18" name="Content Placeholder 2">
            <a:extLst>
              <a:ext uri="{FF2B5EF4-FFF2-40B4-BE49-F238E27FC236}">
                <a16:creationId xmlns:a16="http://schemas.microsoft.com/office/drawing/2014/main" id="{B2525589-CF81-41A7-9168-F3E65BF8C4DD}"/>
              </a:ext>
            </a:extLst>
          </p:cNvPr>
          <p:cNvSpPr>
            <a:spLocks noGrp="1"/>
          </p:cNvSpPr>
          <p:nvPr>
            <p:ph sz="half" idx="10"/>
          </p:nvPr>
        </p:nvSpPr>
        <p:spPr>
          <a:xfrm>
            <a:off x="4450218" y="1380148"/>
            <a:ext cx="3505192" cy="521994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9" name="Content Placeholder 2">
            <a:extLst>
              <a:ext uri="{FF2B5EF4-FFF2-40B4-BE49-F238E27FC236}">
                <a16:creationId xmlns:a16="http://schemas.microsoft.com/office/drawing/2014/main" id="{0F5649ED-E201-4714-9481-2D5C21146FF9}"/>
              </a:ext>
            </a:extLst>
          </p:cNvPr>
          <p:cNvSpPr>
            <a:spLocks noGrp="1"/>
          </p:cNvSpPr>
          <p:nvPr>
            <p:ph sz="half" idx="11"/>
          </p:nvPr>
        </p:nvSpPr>
        <p:spPr>
          <a:xfrm>
            <a:off x="8363781" y="1380148"/>
            <a:ext cx="3505192" cy="521994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89883192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1163719F-6F40-45FD-961E-FC0686738E28}"/>
              </a:ext>
              <a:ext uri="{C183D7F6-B498-43B3-948B-1728B52AA6E4}">
                <adec:decorative xmlns:adec="http://schemas.microsoft.com/office/drawing/2017/decorative" xmlns="" val="1"/>
              </a:ext>
            </a:extLst>
          </p:cNvPr>
          <p:cNvSpPr/>
          <p:nvPr userDrawn="1"/>
        </p:nvSpPr>
        <p:spPr bwMode="hidden">
          <a:xfrm>
            <a:off x="688975" y="365125"/>
            <a:ext cx="10664825" cy="1325563"/>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11" name="Straight Connector 10">
            <a:extLst>
              <a:ext uri="{FF2B5EF4-FFF2-40B4-BE49-F238E27FC236}">
                <a16:creationId xmlns:a16="http://schemas.microsoft.com/office/drawing/2014/main" id="{6C5EE4AD-8ABD-4FBC-B35C-41E87175CDC3}"/>
              </a:ext>
              <a:ext uri="{C183D7F6-B498-43B3-948B-1728B52AA6E4}">
                <adec:decorative xmlns:adec="http://schemas.microsoft.com/office/drawing/2017/decorative" xmlns="" val="1"/>
              </a:ext>
            </a:extLst>
          </p:cNvPr>
          <p:cNvCxnSpPr>
            <a:cxnSpLocks/>
          </p:cNvCxnSpPr>
          <p:nvPr userDrawn="1"/>
        </p:nvCxnSpPr>
        <p:spPr bwMode="ltGray">
          <a:xfrm>
            <a:off x="712499" y="365125"/>
            <a:ext cx="0" cy="1325563"/>
          </a:xfrm>
          <a:prstGeom prst="line">
            <a:avLst/>
          </a:prstGeom>
          <a:ln w="76200">
            <a:solidFill>
              <a:srgbClr val="C56FD5"/>
            </a:solidFill>
          </a:ln>
        </p:spPr>
        <p:style>
          <a:lnRef idx="1">
            <a:schemeClr val="accent1"/>
          </a:lnRef>
          <a:fillRef idx="0">
            <a:schemeClr val="accent1"/>
          </a:fillRef>
          <a:effectRef idx="0">
            <a:schemeClr val="accent1"/>
          </a:effectRef>
          <a:fontRef idx="minor">
            <a:schemeClr val="tx1"/>
          </a:fontRef>
        </p:style>
      </p:cxnSp>
      <p:sp>
        <p:nvSpPr>
          <p:cNvPr id="2" name="Title 1">
            <a:extLst>
              <a:ext uri="{FF2B5EF4-FFF2-40B4-BE49-F238E27FC236}">
                <a16:creationId xmlns:a16="http://schemas.microsoft.com/office/drawing/2014/main" id="{A53A978C-4B44-4E51-9340-9E00A0D21D87}"/>
              </a:ext>
            </a:extLst>
          </p:cNvPr>
          <p:cNvSpPr>
            <a:spLocks noGrp="1"/>
          </p:cNvSpPr>
          <p:nvPr>
            <p:ph type="title"/>
          </p:nvPr>
        </p:nvSpPr>
        <p:spPr>
          <a:xfrm>
            <a:off x="839788" y="365125"/>
            <a:ext cx="10515600" cy="1325563"/>
          </a:xfrm>
        </p:spPr>
        <p:txBody>
          <a:bodyPr/>
          <a:lstStyle/>
          <a:p>
            <a:r>
              <a:rPr lang="en-US"/>
              <a:t>Click to edit Master title style</a:t>
            </a:r>
            <a:endParaRPr lang="en-GB" dirty="0"/>
          </a:p>
        </p:txBody>
      </p:sp>
      <p:sp>
        <p:nvSpPr>
          <p:cNvPr id="3" name="Text Placeholder 2">
            <a:extLst>
              <a:ext uri="{FF2B5EF4-FFF2-40B4-BE49-F238E27FC236}">
                <a16:creationId xmlns:a16="http://schemas.microsoft.com/office/drawing/2014/main" id="{7E93DA9A-8036-444E-A041-ABE8B497FB3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E079557B-A5EC-4A1D-987D-64DE52D1BC81}"/>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99C4CF59-9F2D-4F7E-BD17-39D92FC9D5E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D6543A17-9FF5-4445-9BC4-4AE1432DFF05}"/>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0187D688-FC0E-430E-888A-F4ABC3DE8D4B}"/>
              </a:ext>
            </a:extLst>
          </p:cNvPr>
          <p:cNvSpPr>
            <a:spLocks noGrp="1"/>
          </p:cNvSpPr>
          <p:nvPr>
            <p:ph type="dt" sz="half" idx="10"/>
          </p:nvPr>
        </p:nvSpPr>
        <p:spPr/>
        <p:txBody>
          <a:bodyPr/>
          <a:lstStyle/>
          <a:p>
            <a:fld id="{8B5AD006-A1B1-4202-B9C1-12D14B30AC5A}" type="datetimeFigureOut">
              <a:rPr lang="en-GB" smtClean="0"/>
              <a:t>05/06/2020</a:t>
            </a:fld>
            <a:endParaRPr lang="en-GB"/>
          </a:p>
        </p:txBody>
      </p:sp>
      <p:sp>
        <p:nvSpPr>
          <p:cNvPr id="9" name="Slide Number Placeholder 8">
            <a:extLst>
              <a:ext uri="{FF2B5EF4-FFF2-40B4-BE49-F238E27FC236}">
                <a16:creationId xmlns:a16="http://schemas.microsoft.com/office/drawing/2014/main" id="{D698B635-D4C6-4A2C-9A94-1CB50627E3F5}"/>
              </a:ext>
            </a:extLst>
          </p:cNvPr>
          <p:cNvSpPr>
            <a:spLocks noGrp="1"/>
          </p:cNvSpPr>
          <p:nvPr>
            <p:ph type="sldNum" sz="quarter" idx="12"/>
          </p:nvPr>
        </p:nvSpPr>
        <p:spPr/>
        <p:txBody>
          <a:bodyPr/>
          <a:lstStyle/>
          <a:p>
            <a:fld id="{7A908BC8-BA5B-468F-87BF-D607EEE6557A}" type="slidenum">
              <a:rPr lang="en-GB" smtClean="0"/>
              <a:t>‹#›</a:t>
            </a:fld>
            <a:endParaRPr lang="en-GB"/>
          </a:p>
        </p:txBody>
      </p:sp>
      <p:pic>
        <p:nvPicPr>
          <p:cNvPr id="12" name="Picture 11">
            <a:extLst>
              <a:ext uri="{FF2B5EF4-FFF2-40B4-BE49-F238E27FC236}">
                <a16:creationId xmlns:a16="http://schemas.microsoft.com/office/drawing/2014/main" id="{33CFC311-B4E4-4E87-BDF7-3D99D9F7F9C7}"/>
              </a:ext>
              <a:ext uri="{C183D7F6-B498-43B3-948B-1728B52AA6E4}">
                <adec:decorative xmlns:adec="http://schemas.microsoft.com/office/drawing/2017/decorative" xmlns="" val="1"/>
              </a:ext>
            </a:extLst>
          </p:cNvPr>
          <p:cNvPicPr>
            <a:picLocks noChangeAspect="1"/>
          </p:cNvPicPr>
          <p:nvPr userDrawn="1"/>
        </p:nvPicPr>
        <p:blipFill>
          <a:blip r:embed="rId2" cstate="hqprint">
            <a:extLst>
              <a:ext uri="{28A0092B-C50C-407E-A947-70E740481C1C}">
                <a14:useLocalDpi xmlns:a14="http://schemas.microsoft.com/office/drawing/2010/main" val="0"/>
              </a:ext>
            </a:extLst>
          </a:blip>
          <a:stretch>
            <a:fillRect/>
          </a:stretch>
        </p:blipFill>
        <p:spPr bwMode="invGray">
          <a:xfrm>
            <a:off x="5315350" y="6311900"/>
            <a:ext cx="1561300" cy="428357"/>
          </a:xfrm>
          <a:prstGeom prst="rect">
            <a:avLst/>
          </a:prstGeom>
        </p:spPr>
      </p:pic>
    </p:spTree>
    <p:extLst>
      <p:ext uri="{BB962C8B-B14F-4D97-AF65-F5344CB8AC3E}">
        <p14:creationId xmlns:p14="http://schemas.microsoft.com/office/powerpoint/2010/main" val="33545470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8DC47DBC-D0D8-47E6-9A27-4571F9E1FF68}"/>
              </a:ext>
              <a:ext uri="{C183D7F6-B498-43B3-948B-1728B52AA6E4}">
                <adec:decorative xmlns:adec="http://schemas.microsoft.com/office/drawing/2017/decorative" xmlns="" val="1"/>
              </a:ext>
            </a:extLst>
          </p:cNvPr>
          <p:cNvSpPr/>
          <p:nvPr userDrawn="1"/>
        </p:nvSpPr>
        <p:spPr bwMode="hidden">
          <a:xfrm>
            <a:off x="688975" y="365125"/>
            <a:ext cx="10664825" cy="1325563"/>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7" name="Straight Connector 6">
            <a:extLst>
              <a:ext uri="{FF2B5EF4-FFF2-40B4-BE49-F238E27FC236}">
                <a16:creationId xmlns:a16="http://schemas.microsoft.com/office/drawing/2014/main" id="{D2A0E9F7-B575-4630-9A7F-9DFAB28CC4FF}"/>
              </a:ext>
              <a:ext uri="{C183D7F6-B498-43B3-948B-1728B52AA6E4}">
                <adec:decorative xmlns:adec="http://schemas.microsoft.com/office/drawing/2017/decorative" xmlns="" val="1"/>
              </a:ext>
            </a:extLst>
          </p:cNvPr>
          <p:cNvCxnSpPr>
            <a:cxnSpLocks/>
          </p:cNvCxnSpPr>
          <p:nvPr userDrawn="1"/>
        </p:nvCxnSpPr>
        <p:spPr bwMode="ltGray">
          <a:xfrm>
            <a:off x="712499" y="365125"/>
            <a:ext cx="0" cy="1325563"/>
          </a:xfrm>
          <a:prstGeom prst="line">
            <a:avLst/>
          </a:prstGeom>
          <a:ln w="76200">
            <a:solidFill>
              <a:srgbClr val="C56FD5"/>
            </a:solidFill>
          </a:ln>
        </p:spPr>
        <p:style>
          <a:lnRef idx="1">
            <a:schemeClr val="accent1"/>
          </a:lnRef>
          <a:fillRef idx="0">
            <a:schemeClr val="accent1"/>
          </a:fillRef>
          <a:effectRef idx="0">
            <a:schemeClr val="accent1"/>
          </a:effectRef>
          <a:fontRef idx="minor">
            <a:schemeClr val="tx1"/>
          </a:fontRef>
        </p:style>
      </p:cxnSp>
      <p:sp>
        <p:nvSpPr>
          <p:cNvPr id="2" name="Title 1">
            <a:extLst>
              <a:ext uri="{FF2B5EF4-FFF2-40B4-BE49-F238E27FC236}">
                <a16:creationId xmlns:a16="http://schemas.microsoft.com/office/drawing/2014/main" id="{75EA308E-65AA-4D8C-9DFC-3CAE9352DEA7}"/>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71D8C12F-F0AE-48D1-B7BF-AEB1DF3059AF}"/>
              </a:ext>
            </a:extLst>
          </p:cNvPr>
          <p:cNvSpPr>
            <a:spLocks noGrp="1"/>
          </p:cNvSpPr>
          <p:nvPr>
            <p:ph type="dt" sz="half" idx="10"/>
          </p:nvPr>
        </p:nvSpPr>
        <p:spPr/>
        <p:txBody>
          <a:bodyPr/>
          <a:lstStyle/>
          <a:p>
            <a:fld id="{8B5AD006-A1B1-4202-B9C1-12D14B30AC5A}" type="datetimeFigureOut">
              <a:rPr lang="en-GB" smtClean="0"/>
              <a:t>05/06/2020</a:t>
            </a:fld>
            <a:endParaRPr lang="en-GB"/>
          </a:p>
        </p:txBody>
      </p:sp>
      <p:sp>
        <p:nvSpPr>
          <p:cNvPr id="5" name="Slide Number Placeholder 4">
            <a:extLst>
              <a:ext uri="{FF2B5EF4-FFF2-40B4-BE49-F238E27FC236}">
                <a16:creationId xmlns:a16="http://schemas.microsoft.com/office/drawing/2014/main" id="{C823296D-926E-400B-B465-254985BEB1E5}"/>
              </a:ext>
            </a:extLst>
          </p:cNvPr>
          <p:cNvSpPr>
            <a:spLocks noGrp="1"/>
          </p:cNvSpPr>
          <p:nvPr>
            <p:ph type="sldNum" sz="quarter" idx="12"/>
          </p:nvPr>
        </p:nvSpPr>
        <p:spPr/>
        <p:txBody>
          <a:bodyPr/>
          <a:lstStyle/>
          <a:p>
            <a:fld id="{7A908BC8-BA5B-468F-87BF-D607EEE6557A}" type="slidenum">
              <a:rPr lang="en-GB" smtClean="0"/>
              <a:t>‹#›</a:t>
            </a:fld>
            <a:endParaRPr lang="en-GB"/>
          </a:p>
        </p:txBody>
      </p:sp>
      <p:pic>
        <p:nvPicPr>
          <p:cNvPr id="8" name="Picture 7">
            <a:extLst>
              <a:ext uri="{FF2B5EF4-FFF2-40B4-BE49-F238E27FC236}">
                <a16:creationId xmlns:a16="http://schemas.microsoft.com/office/drawing/2014/main" id="{967A9A38-EBE5-47C2-8632-95B1417BEC07}"/>
              </a:ext>
              <a:ext uri="{C183D7F6-B498-43B3-948B-1728B52AA6E4}">
                <adec:decorative xmlns:adec="http://schemas.microsoft.com/office/drawing/2017/decorative" xmlns="" val="1"/>
              </a:ext>
            </a:extLst>
          </p:cNvPr>
          <p:cNvPicPr>
            <a:picLocks noChangeAspect="1"/>
          </p:cNvPicPr>
          <p:nvPr userDrawn="1"/>
        </p:nvPicPr>
        <p:blipFill>
          <a:blip r:embed="rId2" cstate="hqprint">
            <a:extLst>
              <a:ext uri="{28A0092B-C50C-407E-A947-70E740481C1C}">
                <a14:useLocalDpi xmlns:a14="http://schemas.microsoft.com/office/drawing/2010/main" val="0"/>
              </a:ext>
            </a:extLst>
          </a:blip>
          <a:stretch>
            <a:fillRect/>
          </a:stretch>
        </p:blipFill>
        <p:spPr bwMode="invGray">
          <a:xfrm>
            <a:off x="5315350" y="6311900"/>
            <a:ext cx="1561300" cy="428357"/>
          </a:xfrm>
          <a:prstGeom prst="rect">
            <a:avLst/>
          </a:prstGeom>
        </p:spPr>
      </p:pic>
    </p:spTree>
    <p:extLst>
      <p:ext uri="{BB962C8B-B14F-4D97-AF65-F5344CB8AC3E}">
        <p14:creationId xmlns:p14="http://schemas.microsoft.com/office/powerpoint/2010/main" val="28943496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4289487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DBA90E1C-E21E-466D-98A0-68579F55B759}"/>
              </a:ext>
              <a:ext uri="{C183D7F6-B498-43B3-948B-1728B52AA6E4}">
                <adec:decorative xmlns:adec="http://schemas.microsoft.com/office/drawing/2017/decorative" xmlns="" val="1"/>
              </a:ext>
            </a:extLst>
          </p:cNvPr>
          <p:cNvSpPr/>
          <p:nvPr userDrawn="1"/>
        </p:nvSpPr>
        <p:spPr bwMode="hidden">
          <a:xfrm>
            <a:off x="688976" y="457200"/>
            <a:ext cx="4083050" cy="16002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itle 1">
            <a:extLst>
              <a:ext uri="{FF2B5EF4-FFF2-40B4-BE49-F238E27FC236}">
                <a16:creationId xmlns:a16="http://schemas.microsoft.com/office/drawing/2014/main" id="{47D864AA-23C7-4202-94BD-0EFDF4D9C47D}"/>
              </a:ext>
            </a:extLst>
          </p:cNvPr>
          <p:cNvSpPr>
            <a:spLocks noGrp="1"/>
          </p:cNvSpPr>
          <p:nvPr>
            <p:ph type="title"/>
          </p:nvPr>
        </p:nvSpPr>
        <p:spPr>
          <a:xfrm>
            <a:off x="839788" y="457200"/>
            <a:ext cx="3932237" cy="1600200"/>
          </a:xfrm>
        </p:spPr>
        <p:txBody>
          <a:bodyPr anchor="ctr"/>
          <a:lstStyle>
            <a:lvl1pPr>
              <a:defRPr sz="3200"/>
            </a:lvl1pPr>
          </a:lstStyle>
          <a:p>
            <a:r>
              <a:rPr lang="en-US"/>
              <a:t>Click to edit Master title style</a:t>
            </a:r>
            <a:endParaRPr lang="en-GB" dirty="0"/>
          </a:p>
        </p:txBody>
      </p:sp>
      <p:sp>
        <p:nvSpPr>
          <p:cNvPr id="3" name="Content Placeholder 2">
            <a:extLst>
              <a:ext uri="{FF2B5EF4-FFF2-40B4-BE49-F238E27FC236}">
                <a16:creationId xmlns:a16="http://schemas.microsoft.com/office/drawing/2014/main" id="{E29A690F-CC38-4350-9DAA-17838EC9054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C9052EAD-C9CB-4452-AE3E-2DA8EB2562D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BAF59D6-1FF8-43B9-B69F-249627602895}"/>
              </a:ext>
            </a:extLst>
          </p:cNvPr>
          <p:cNvSpPr>
            <a:spLocks noGrp="1"/>
          </p:cNvSpPr>
          <p:nvPr>
            <p:ph type="dt" sz="half" idx="10"/>
          </p:nvPr>
        </p:nvSpPr>
        <p:spPr/>
        <p:txBody>
          <a:bodyPr/>
          <a:lstStyle/>
          <a:p>
            <a:fld id="{8B5AD006-A1B1-4202-B9C1-12D14B30AC5A}" type="datetimeFigureOut">
              <a:rPr lang="en-GB" smtClean="0"/>
              <a:t>05/06/2020</a:t>
            </a:fld>
            <a:endParaRPr lang="en-GB"/>
          </a:p>
        </p:txBody>
      </p:sp>
      <p:sp>
        <p:nvSpPr>
          <p:cNvPr id="7" name="Slide Number Placeholder 6">
            <a:extLst>
              <a:ext uri="{FF2B5EF4-FFF2-40B4-BE49-F238E27FC236}">
                <a16:creationId xmlns:a16="http://schemas.microsoft.com/office/drawing/2014/main" id="{AA3F6319-5CD1-4662-B715-1F9DCD384E6F}"/>
              </a:ext>
            </a:extLst>
          </p:cNvPr>
          <p:cNvSpPr>
            <a:spLocks noGrp="1"/>
          </p:cNvSpPr>
          <p:nvPr>
            <p:ph type="sldNum" sz="quarter" idx="12"/>
          </p:nvPr>
        </p:nvSpPr>
        <p:spPr/>
        <p:txBody>
          <a:bodyPr/>
          <a:lstStyle/>
          <a:p>
            <a:fld id="{7A908BC8-BA5B-468F-87BF-D607EEE6557A}" type="slidenum">
              <a:rPr lang="en-GB" smtClean="0"/>
              <a:t>‹#›</a:t>
            </a:fld>
            <a:endParaRPr lang="en-GB"/>
          </a:p>
        </p:txBody>
      </p:sp>
      <p:cxnSp>
        <p:nvCxnSpPr>
          <p:cNvPr id="11" name="Straight Connector 10">
            <a:extLst>
              <a:ext uri="{FF2B5EF4-FFF2-40B4-BE49-F238E27FC236}">
                <a16:creationId xmlns:a16="http://schemas.microsoft.com/office/drawing/2014/main" id="{D5FC92BC-388D-46C3-9547-4E429B47995D}"/>
              </a:ext>
              <a:ext uri="{C183D7F6-B498-43B3-948B-1728B52AA6E4}">
                <adec:decorative xmlns:adec="http://schemas.microsoft.com/office/drawing/2017/decorative" xmlns="" val="1"/>
              </a:ext>
            </a:extLst>
          </p:cNvPr>
          <p:cNvCxnSpPr>
            <a:cxnSpLocks/>
          </p:cNvCxnSpPr>
          <p:nvPr userDrawn="1"/>
        </p:nvCxnSpPr>
        <p:spPr bwMode="ltGray">
          <a:xfrm>
            <a:off x="688976" y="457200"/>
            <a:ext cx="0" cy="1600200"/>
          </a:xfrm>
          <a:prstGeom prst="line">
            <a:avLst/>
          </a:prstGeom>
          <a:ln w="76200">
            <a:solidFill>
              <a:srgbClr val="C56FD5"/>
            </a:solidFill>
          </a:ln>
        </p:spPr>
        <p:style>
          <a:lnRef idx="1">
            <a:schemeClr val="accent1"/>
          </a:lnRef>
          <a:fillRef idx="0">
            <a:schemeClr val="accent1"/>
          </a:fillRef>
          <a:effectRef idx="0">
            <a:schemeClr val="accent1"/>
          </a:effectRef>
          <a:fontRef idx="minor">
            <a:schemeClr val="tx1"/>
          </a:fontRef>
        </p:style>
      </p:cxnSp>
      <p:pic>
        <p:nvPicPr>
          <p:cNvPr id="12" name="Picture 11">
            <a:extLst>
              <a:ext uri="{FF2B5EF4-FFF2-40B4-BE49-F238E27FC236}">
                <a16:creationId xmlns:a16="http://schemas.microsoft.com/office/drawing/2014/main" id="{FC833DC6-E057-4E94-B001-8234F5781139}"/>
              </a:ext>
              <a:ext uri="{C183D7F6-B498-43B3-948B-1728B52AA6E4}">
                <adec:decorative xmlns:adec="http://schemas.microsoft.com/office/drawing/2017/decorative" xmlns="" val="1"/>
              </a:ext>
            </a:extLst>
          </p:cNvPr>
          <p:cNvPicPr>
            <a:picLocks noChangeAspect="1"/>
          </p:cNvPicPr>
          <p:nvPr userDrawn="1"/>
        </p:nvPicPr>
        <p:blipFill>
          <a:blip r:embed="rId2" cstate="hqprint">
            <a:extLst>
              <a:ext uri="{28A0092B-C50C-407E-A947-70E740481C1C}">
                <a14:useLocalDpi xmlns:a14="http://schemas.microsoft.com/office/drawing/2010/main" val="0"/>
              </a:ext>
            </a:extLst>
          </a:blip>
          <a:stretch>
            <a:fillRect/>
          </a:stretch>
        </p:blipFill>
        <p:spPr bwMode="invGray">
          <a:xfrm>
            <a:off x="5315350" y="6311900"/>
            <a:ext cx="1561300" cy="428357"/>
          </a:xfrm>
          <a:prstGeom prst="rect">
            <a:avLst/>
          </a:prstGeom>
        </p:spPr>
      </p:pic>
    </p:spTree>
    <p:extLst>
      <p:ext uri="{BB962C8B-B14F-4D97-AF65-F5344CB8AC3E}">
        <p14:creationId xmlns:p14="http://schemas.microsoft.com/office/powerpoint/2010/main" val="23311195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262626"/>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A2D9B3D-EF5F-4EB8-B1FC-A74B7E31A94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dirty="0"/>
          </a:p>
        </p:txBody>
      </p:sp>
      <p:sp>
        <p:nvSpPr>
          <p:cNvPr id="3" name="Text Placeholder 2">
            <a:extLst>
              <a:ext uri="{FF2B5EF4-FFF2-40B4-BE49-F238E27FC236}">
                <a16:creationId xmlns:a16="http://schemas.microsoft.com/office/drawing/2014/main" id="{F865D442-432D-4D06-B121-302CBC26037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469E81CE-78C5-4683-A8BA-1295935A2A5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stStyle>
          <a:p>
            <a:fld id="{8B5AD006-A1B1-4202-B9C1-12D14B30AC5A}" type="datetimeFigureOut">
              <a:rPr lang="en-GB" smtClean="0"/>
              <a:pPr/>
              <a:t>05/06/2020</a:t>
            </a:fld>
            <a:endParaRPr lang="en-GB"/>
          </a:p>
        </p:txBody>
      </p:sp>
      <p:sp>
        <p:nvSpPr>
          <p:cNvPr id="6" name="Slide Number Placeholder 5">
            <a:extLst>
              <a:ext uri="{FF2B5EF4-FFF2-40B4-BE49-F238E27FC236}">
                <a16:creationId xmlns:a16="http://schemas.microsoft.com/office/drawing/2014/main" id="{980E8FA7-D489-41C8-A632-CCA22BE33A5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stStyle>
          <a:p>
            <a:fld id="{7A908BC8-BA5B-468F-87BF-D607EEE6557A}" type="slidenum">
              <a:rPr lang="en-GB" smtClean="0"/>
              <a:pPr/>
              <a:t>‹#›</a:t>
            </a:fld>
            <a:endParaRPr lang="en-GB"/>
          </a:p>
        </p:txBody>
      </p:sp>
    </p:spTree>
    <p:extLst>
      <p:ext uri="{BB962C8B-B14F-4D97-AF65-F5344CB8AC3E}">
        <p14:creationId xmlns:p14="http://schemas.microsoft.com/office/powerpoint/2010/main" val="5894823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60" r:id="rId5"/>
    <p:sldLayoutId id="2147483653" r:id="rId6"/>
    <p:sldLayoutId id="2147483654" r:id="rId7"/>
    <p:sldLayoutId id="2147483655" r:id="rId8"/>
    <p:sldLayoutId id="2147483656" r:id="rId9"/>
    <p:sldLayoutId id="2147483657" r:id="rId10"/>
    <p:sldLayoutId id="2147483658" r:id="rId11"/>
    <p:sldLayoutId id="2147483659" r:id="rId12"/>
  </p:sldLayoutIdLst>
  <p:txStyles>
    <p:titleStyle>
      <a:lvl1pPr algn="l" defTabSz="914400" rtl="0" eaLnBrk="1" latinLnBrk="0" hangingPunct="1">
        <a:lnSpc>
          <a:spcPct val="90000"/>
        </a:lnSpc>
        <a:spcBef>
          <a:spcPct val="0"/>
        </a:spcBef>
        <a:buNone/>
        <a:defRPr sz="4400" kern="1200">
          <a:solidFill>
            <a:schemeClr val="bg1"/>
          </a:solidFill>
          <a:latin typeface="Open Sans" panose="020B0606030504020204" pitchFamily="34" charset="0"/>
          <a:ea typeface="Open Sans" panose="020B0606030504020204" pitchFamily="34" charset="0"/>
          <a:cs typeface="Open Sans" panose="020B0606030504020204" pitchFamily="34"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bg1"/>
          </a:solidFill>
          <a:latin typeface="Open Sans" panose="020B0606030504020204" pitchFamily="34" charset="0"/>
          <a:ea typeface="Open Sans" panose="020B0606030504020204" pitchFamily="34" charset="0"/>
          <a:cs typeface="Open Sans" panose="020B0606030504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bg1"/>
          </a:solidFill>
          <a:latin typeface="Open Sans" panose="020B0606030504020204" pitchFamily="34" charset="0"/>
          <a:ea typeface="Open Sans" panose="020B0606030504020204" pitchFamily="34" charset="0"/>
          <a:cs typeface="Open Sans" panose="020B0606030504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bg1"/>
          </a:solidFill>
          <a:latin typeface="Open Sans" panose="020B0606030504020204" pitchFamily="34" charset="0"/>
          <a:ea typeface="Open Sans" panose="020B0606030504020204" pitchFamily="34" charset="0"/>
          <a:cs typeface="Open Sans" panose="020B0606030504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bg1"/>
          </a:solidFill>
          <a:latin typeface="Open Sans" panose="020B0606030504020204" pitchFamily="34" charset="0"/>
          <a:ea typeface="Open Sans" panose="020B0606030504020204" pitchFamily="34" charset="0"/>
          <a:cs typeface="Open Sans" panose="020B0606030504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3.png"/><Relationship Id="rId1" Type="http://schemas.openxmlformats.org/officeDocument/2006/relationships/slideLayout" Target="../slideLayouts/slideLayout8.xml"/><Relationship Id="rId5" Type="http://schemas.openxmlformats.org/officeDocument/2006/relationships/image" Target="../media/image5.svg"/><Relationship Id="rId4"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Black Rectangle 3">
            <a:extLst>
              <a:ext uri="{FF2B5EF4-FFF2-40B4-BE49-F238E27FC236}">
                <a16:creationId xmlns:a16="http://schemas.microsoft.com/office/drawing/2014/main" id="{97FE20FA-F979-44B1-AD4A-38C4D624D7C7}"/>
              </a:ext>
              <a:ext uri="{C183D7F6-B498-43B3-948B-1728B52AA6E4}">
                <adec:decorative xmlns:adec="http://schemas.microsoft.com/office/drawing/2017/decorative" xmlns="" val="1"/>
              </a:ext>
            </a:extLst>
          </p:cNvPr>
          <p:cNvSpPr/>
          <p:nvPr/>
        </p:nvSpPr>
        <p:spPr bwMode="hidden">
          <a:xfrm>
            <a:off x="6366645" y="4679139"/>
            <a:ext cx="5533241" cy="957986"/>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Black Rectangle 2">
            <a:extLst>
              <a:ext uri="{FF2B5EF4-FFF2-40B4-BE49-F238E27FC236}">
                <a16:creationId xmlns:a16="http://schemas.microsoft.com/office/drawing/2014/main" id="{25C3E6A1-1021-43A3-82EA-E4950554E9D9}"/>
              </a:ext>
              <a:ext uri="{C183D7F6-B498-43B3-948B-1728B52AA6E4}">
                <adec:decorative xmlns:adec="http://schemas.microsoft.com/office/drawing/2017/decorative" xmlns="" val="1"/>
              </a:ext>
            </a:extLst>
          </p:cNvPr>
          <p:cNvSpPr/>
          <p:nvPr/>
        </p:nvSpPr>
        <p:spPr bwMode="hidden">
          <a:xfrm>
            <a:off x="6366645" y="3365285"/>
            <a:ext cx="5533243" cy="1084795"/>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Black Rectangle 1">
            <a:extLst>
              <a:ext uri="{FF2B5EF4-FFF2-40B4-BE49-F238E27FC236}">
                <a16:creationId xmlns:a16="http://schemas.microsoft.com/office/drawing/2014/main" id="{BE47531D-72EA-4BD9-8073-199078E95B82}"/>
              </a:ext>
              <a:ext uri="{C183D7F6-B498-43B3-948B-1728B52AA6E4}">
                <adec:decorative xmlns:adec="http://schemas.microsoft.com/office/drawing/2017/decorative" xmlns="" val="1"/>
              </a:ext>
            </a:extLst>
          </p:cNvPr>
          <p:cNvSpPr/>
          <p:nvPr/>
        </p:nvSpPr>
        <p:spPr bwMode="hidden">
          <a:xfrm>
            <a:off x="6366646" y="1404475"/>
            <a:ext cx="5533250" cy="1731468"/>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18" name="Blue accent">
            <a:extLst>
              <a:ext uri="{FF2B5EF4-FFF2-40B4-BE49-F238E27FC236}">
                <a16:creationId xmlns:a16="http://schemas.microsoft.com/office/drawing/2014/main" id="{D09902BF-AAB0-49F6-932A-A09DDCC09DA7}"/>
              </a:ext>
              <a:ext uri="{C183D7F6-B498-43B3-948B-1728B52AA6E4}">
                <adec:decorative xmlns:adec="http://schemas.microsoft.com/office/drawing/2017/decorative" xmlns="" val="1"/>
              </a:ext>
            </a:extLst>
          </p:cNvPr>
          <p:cNvCxnSpPr>
            <a:cxnSpLocks/>
          </p:cNvCxnSpPr>
          <p:nvPr/>
        </p:nvCxnSpPr>
        <p:spPr bwMode="black">
          <a:xfrm>
            <a:off x="6366646" y="3363983"/>
            <a:ext cx="0" cy="1086097"/>
          </a:xfrm>
          <a:prstGeom prst="line">
            <a:avLst/>
          </a:prstGeom>
          <a:ln w="76200">
            <a:solidFill>
              <a:srgbClr val="157AFB"/>
            </a:solidFill>
          </a:ln>
        </p:spPr>
        <p:style>
          <a:lnRef idx="1">
            <a:schemeClr val="accent1"/>
          </a:lnRef>
          <a:fillRef idx="0">
            <a:schemeClr val="accent1"/>
          </a:fillRef>
          <a:effectRef idx="0">
            <a:schemeClr val="accent1"/>
          </a:effectRef>
          <a:fontRef idx="minor">
            <a:schemeClr val="tx1"/>
          </a:fontRef>
        </p:style>
      </p:cxnSp>
      <p:cxnSp>
        <p:nvCxnSpPr>
          <p:cNvPr id="23" name="Grey accent">
            <a:extLst>
              <a:ext uri="{FF2B5EF4-FFF2-40B4-BE49-F238E27FC236}">
                <a16:creationId xmlns:a16="http://schemas.microsoft.com/office/drawing/2014/main" id="{18E8EB24-ACA3-4742-993A-001DDEF779A1}"/>
              </a:ext>
              <a:ext uri="{C183D7F6-B498-43B3-948B-1728B52AA6E4}">
                <adec:decorative xmlns:adec="http://schemas.microsoft.com/office/drawing/2017/decorative" xmlns="" val="1"/>
              </a:ext>
            </a:extLst>
          </p:cNvPr>
          <p:cNvCxnSpPr>
            <a:cxnSpLocks/>
          </p:cNvCxnSpPr>
          <p:nvPr/>
        </p:nvCxnSpPr>
        <p:spPr bwMode="black">
          <a:xfrm>
            <a:off x="6366646" y="4678921"/>
            <a:ext cx="0" cy="958204"/>
          </a:xfrm>
          <a:prstGeom prst="line">
            <a:avLst/>
          </a:prstGeom>
          <a:ln w="76200">
            <a:solidFill>
              <a:srgbClr val="626262"/>
            </a:solidFill>
          </a:ln>
        </p:spPr>
        <p:style>
          <a:lnRef idx="1">
            <a:schemeClr val="accent1"/>
          </a:lnRef>
          <a:fillRef idx="0">
            <a:schemeClr val="accent1"/>
          </a:fillRef>
          <a:effectRef idx="0">
            <a:schemeClr val="accent1"/>
          </a:effectRef>
          <a:fontRef idx="minor">
            <a:schemeClr val="tx1"/>
          </a:fontRef>
        </p:style>
      </p:cxnSp>
      <p:cxnSp>
        <p:nvCxnSpPr>
          <p:cNvPr id="26" name="Yellow accent">
            <a:extLst>
              <a:ext uri="{FF2B5EF4-FFF2-40B4-BE49-F238E27FC236}">
                <a16:creationId xmlns:a16="http://schemas.microsoft.com/office/drawing/2014/main" id="{86337910-5CB7-46C3-9F92-434B1EB87F36}"/>
              </a:ext>
              <a:ext uri="{C183D7F6-B498-43B3-948B-1728B52AA6E4}">
                <adec:decorative xmlns:adec="http://schemas.microsoft.com/office/drawing/2017/decorative" xmlns="" val="1"/>
              </a:ext>
            </a:extLst>
          </p:cNvPr>
          <p:cNvCxnSpPr>
            <a:cxnSpLocks/>
          </p:cNvCxnSpPr>
          <p:nvPr/>
        </p:nvCxnSpPr>
        <p:spPr bwMode="black">
          <a:xfrm>
            <a:off x="6366646" y="1402122"/>
            <a:ext cx="0" cy="1731169"/>
          </a:xfrm>
          <a:prstGeom prst="line">
            <a:avLst/>
          </a:prstGeom>
          <a:ln w="76200">
            <a:solidFill>
              <a:srgbClr val="FFE12B"/>
            </a:solidFill>
          </a:ln>
        </p:spPr>
        <p:style>
          <a:lnRef idx="1">
            <a:schemeClr val="accent1"/>
          </a:lnRef>
          <a:fillRef idx="0">
            <a:schemeClr val="accent1"/>
          </a:fillRef>
          <a:effectRef idx="0">
            <a:schemeClr val="accent1"/>
          </a:effectRef>
          <a:fontRef idx="minor">
            <a:schemeClr val="tx1"/>
          </a:fontRef>
        </p:style>
      </p:cxnSp>
      <p:sp>
        <p:nvSpPr>
          <p:cNvPr id="22" name="Guidance">
            <a:extLst>
              <a:ext uri="{FF2B5EF4-FFF2-40B4-BE49-F238E27FC236}">
                <a16:creationId xmlns:a16="http://schemas.microsoft.com/office/drawing/2014/main" id="{13985EA2-AB61-43FE-9026-A56CB33CBA90}"/>
              </a:ext>
            </a:extLst>
          </p:cNvPr>
          <p:cNvSpPr/>
          <p:nvPr/>
        </p:nvSpPr>
        <p:spPr>
          <a:xfrm>
            <a:off x="6442846" y="4676016"/>
            <a:ext cx="5458175" cy="815608"/>
          </a:xfrm>
          <a:prstGeom prst="rect">
            <a:avLst/>
          </a:prstGeom>
          <a:noFill/>
          <a:ln>
            <a:noFill/>
          </a:ln>
        </p:spPr>
        <p:txBody>
          <a:bodyPr wrap="square">
            <a:spAutoFit/>
          </a:bodyPr>
          <a:lstStyle/>
          <a:p>
            <a:pPr>
              <a:spcBef>
                <a:spcPts val="600"/>
              </a:spcBef>
            </a:pPr>
            <a:r>
              <a:rPr lang="en-GB" kern="700" dirty="0">
                <a:solidFill>
                  <a:schemeClr val="bg1"/>
                </a:solidFill>
                <a:latin typeface="Cambria" panose="02040503050406030204" pitchFamily="18" charset="0"/>
                <a:ea typeface="Cambria" panose="02040503050406030204" pitchFamily="18" charset="0"/>
                <a:cs typeface="Open Sans" panose="020B0606030504020204" pitchFamily="34" charset="0"/>
              </a:rPr>
              <a:t>Guidance for staff</a:t>
            </a:r>
          </a:p>
          <a:p>
            <a:pPr>
              <a:spcBef>
                <a:spcPts val="600"/>
              </a:spcBef>
            </a:pPr>
            <a:r>
              <a:rPr lang="en-GB" sz="1200" kern="700" dirty="0">
                <a:solidFill>
                  <a:schemeClr val="bg1"/>
                </a:solidFill>
                <a:latin typeface="Open Sans" panose="020B0606030504020204" pitchFamily="34" charset="0"/>
                <a:ea typeface="Open Sans" panose="020B0606030504020204" pitchFamily="34" charset="0"/>
                <a:cs typeface="Open Sans" panose="020B0606030504020204" pitchFamily="34" charset="0"/>
              </a:rPr>
              <a:t>The following page outlines the steps you can take to provide the best learning experience for your students.</a:t>
            </a:r>
          </a:p>
        </p:txBody>
      </p:sp>
      <p:sp>
        <p:nvSpPr>
          <p:cNvPr id="7" name="Support available">
            <a:extLst>
              <a:ext uri="{FF2B5EF4-FFF2-40B4-BE49-F238E27FC236}">
                <a16:creationId xmlns:a16="http://schemas.microsoft.com/office/drawing/2014/main" id="{F0D62ABE-B082-48D6-8B7D-E10A7668FE0C}"/>
              </a:ext>
            </a:extLst>
          </p:cNvPr>
          <p:cNvSpPr/>
          <p:nvPr/>
        </p:nvSpPr>
        <p:spPr>
          <a:xfrm>
            <a:off x="6441711" y="3363645"/>
            <a:ext cx="5458175" cy="1000274"/>
          </a:xfrm>
          <a:prstGeom prst="rect">
            <a:avLst/>
          </a:prstGeom>
          <a:noFill/>
          <a:ln>
            <a:noFill/>
          </a:ln>
        </p:spPr>
        <p:txBody>
          <a:bodyPr wrap="square">
            <a:spAutoFit/>
          </a:bodyPr>
          <a:lstStyle/>
          <a:p>
            <a:pPr>
              <a:spcBef>
                <a:spcPts val="600"/>
              </a:spcBef>
            </a:pPr>
            <a:r>
              <a:rPr lang="en-GB" kern="700" dirty="0">
                <a:solidFill>
                  <a:schemeClr val="bg1"/>
                </a:solidFill>
                <a:latin typeface="Cambria" panose="02040503050406030204" pitchFamily="18" charset="0"/>
                <a:ea typeface="Cambria" panose="02040503050406030204" pitchFamily="18" charset="0"/>
                <a:cs typeface="Open Sans" panose="020B0606030504020204" pitchFamily="34" charset="0"/>
              </a:rPr>
              <a:t>Support available</a:t>
            </a:r>
          </a:p>
          <a:p>
            <a:pPr>
              <a:spcBef>
                <a:spcPts val="600"/>
              </a:spcBef>
            </a:pPr>
            <a:r>
              <a:rPr lang="en-GB" sz="1200" kern="700" dirty="0">
                <a:solidFill>
                  <a:schemeClr val="bg1"/>
                </a:solidFill>
                <a:latin typeface="Open Sans" panose="020B0606030504020204" pitchFamily="34" charset="0"/>
                <a:ea typeface="Open Sans" panose="020B0606030504020204" pitchFamily="34" charset="0"/>
                <a:cs typeface="Open Sans" panose="020B0606030504020204" pitchFamily="34" charset="0"/>
              </a:rPr>
              <a:t>The Centre for Academic Development, including the eLearning Team, can provide support for programme and course design.  The eLearning team use a modified version of the ‘Carpe Diem’ approach to learning design.</a:t>
            </a:r>
          </a:p>
        </p:txBody>
      </p:sp>
      <p:sp>
        <p:nvSpPr>
          <p:cNvPr id="25" name="Steps you can take">
            <a:extLst>
              <a:ext uri="{FF2B5EF4-FFF2-40B4-BE49-F238E27FC236}">
                <a16:creationId xmlns:a16="http://schemas.microsoft.com/office/drawing/2014/main" id="{12F1CE0D-8E24-4D24-9D7F-5BB65B0F8123}"/>
              </a:ext>
            </a:extLst>
          </p:cNvPr>
          <p:cNvSpPr/>
          <p:nvPr/>
        </p:nvSpPr>
        <p:spPr bwMode="invGray">
          <a:xfrm>
            <a:off x="6442846" y="1404476"/>
            <a:ext cx="5380851" cy="1600438"/>
          </a:xfrm>
          <a:prstGeom prst="rect">
            <a:avLst/>
          </a:prstGeom>
          <a:noFill/>
          <a:ln>
            <a:noFill/>
          </a:ln>
        </p:spPr>
        <p:txBody>
          <a:bodyPr wrap="square">
            <a:spAutoFit/>
          </a:bodyPr>
          <a:lstStyle/>
          <a:p>
            <a:pPr>
              <a:spcBef>
                <a:spcPts val="600"/>
              </a:spcBef>
            </a:pPr>
            <a:r>
              <a:rPr lang="en-GB" kern="700" dirty="0">
                <a:solidFill>
                  <a:schemeClr val="bg1"/>
                </a:solidFill>
                <a:latin typeface="Cambria" panose="02040503050406030204" pitchFamily="18" charset="0"/>
                <a:ea typeface="Cambria" panose="02040503050406030204" pitchFamily="18" charset="0"/>
                <a:cs typeface="Open Sans" panose="020B0606030504020204" pitchFamily="34" charset="0"/>
              </a:rPr>
              <a:t>Steps you can take</a:t>
            </a:r>
          </a:p>
          <a:p>
            <a:pPr>
              <a:spcBef>
                <a:spcPts val="600"/>
              </a:spcBef>
            </a:pPr>
            <a:r>
              <a:rPr lang="en-GB" sz="1200" kern="700" dirty="0">
                <a:solidFill>
                  <a:schemeClr val="bg1"/>
                </a:solidFill>
                <a:latin typeface="Open Sans" panose="020B0606030504020204" pitchFamily="34" charset="0"/>
                <a:ea typeface="Open Sans" panose="020B0606030504020204" pitchFamily="34" charset="0"/>
                <a:cs typeface="Open Sans" panose="020B0606030504020204" pitchFamily="34" charset="0"/>
              </a:rPr>
              <a:t>Learning and teaching activities can be supported by using MyAberdeen for…</a:t>
            </a:r>
          </a:p>
          <a:p>
            <a:pPr marL="628650" lvl="1" indent="-171450">
              <a:spcBef>
                <a:spcPts val="600"/>
              </a:spcBef>
              <a:buFont typeface="Arial" panose="020B0604020202020204" pitchFamily="34" charset="0"/>
              <a:buChar char="•"/>
            </a:pPr>
            <a:r>
              <a:rPr lang="en-GB" sz="1200" kern="700" dirty="0">
                <a:solidFill>
                  <a:schemeClr val="bg1"/>
                </a:solidFill>
                <a:latin typeface="Open Sans" panose="020B0606030504020204" pitchFamily="34" charset="0"/>
                <a:ea typeface="Open Sans" panose="020B0606030504020204" pitchFamily="34" charset="0"/>
                <a:cs typeface="Open Sans" panose="020B0606030504020204" pitchFamily="34" charset="0"/>
              </a:rPr>
              <a:t>Structuring and supporting learning</a:t>
            </a:r>
          </a:p>
          <a:p>
            <a:pPr marL="628650" lvl="1" indent="-171450">
              <a:spcBef>
                <a:spcPts val="600"/>
              </a:spcBef>
              <a:buFont typeface="Arial" panose="020B0604020202020204" pitchFamily="34" charset="0"/>
              <a:buChar char="•"/>
            </a:pPr>
            <a:r>
              <a:rPr lang="en-GB" sz="1200" kern="700" dirty="0">
                <a:solidFill>
                  <a:schemeClr val="bg1"/>
                </a:solidFill>
                <a:latin typeface="Open Sans" panose="020B0606030504020204" pitchFamily="34" charset="0"/>
                <a:ea typeface="Open Sans" panose="020B0606030504020204" pitchFamily="34" charset="0"/>
                <a:cs typeface="Open Sans" panose="020B0606030504020204" pitchFamily="34" charset="0"/>
              </a:rPr>
              <a:t>Assessment and feedback</a:t>
            </a:r>
          </a:p>
          <a:p>
            <a:pPr marL="628650" lvl="1" indent="-171450">
              <a:spcBef>
                <a:spcPts val="600"/>
              </a:spcBef>
              <a:buFont typeface="Arial" panose="020B0604020202020204" pitchFamily="34" charset="0"/>
              <a:buChar char="•"/>
            </a:pPr>
            <a:r>
              <a:rPr lang="en-GB" sz="1200" kern="700" dirty="0">
                <a:solidFill>
                  <a:schemeClr val="bg1"/>
                </a:solidFill>
                <a:latin typeface="Open Sans" panose="020B0606030504020204" pitchFamily="34" charset="0"/>
                <a:ea typeface="Open Sans" panose="020B0606030504020204" pitchFamily="34" charset="0"/>
                <a:cs typeface="Open Sans" panose="020B0606030504020204" pitchFamily="34" charset="0"/>
              </a:rPr>
              <a:t>Fostering a learning community </a:t>
            </a:r>
          </a:p>
        </p:txBody>
      </p:sp>
      <p:sp>
        <p:nvSpPr>
          <p:cNvPr id="5" name="Overview">
            <a:extLst>
              <a:ext uri="{FF2B5EF4-FFF2-40B4-BE49-F238E27FC236}">
                <a16:creationId xmlns:a16="http://schemas.microsoft.com/office/drawing/2014/main" id="{5A09D0E8-5DF2-469A-8D46-873C299F1769}"/>
              </a:ext>
            </a:extLst>
          </p:cNvPr>
          <p:cNvSpPr>
            <a:spLocks noGrp="1"/>
          </p:cNvSpPr>
          <p:nvPr>
            <p:ph idx="1"/>
          </p:nvPr>
        </p:nvSpPr>
        <p:spPr>
          <a:xfrm>
            <a:off x="368300" y="1076570"/>
            <a:ext cx="5380856" cy="5533291"/>
          </a:xfrm>
        </p:spPr>
        <p:txBody>
          <a:bodyPr>
            <a:noAutofit/>
          </a:bodyPr>
          <a:lstStyle/>
          <a:p>
            <a:pPr marL="0" indent="0">
              <a:lnSpc>
                <a:spcPct val="100000"/>
              </a:lnSpc>
              <a:spcBef>
                <a:spcPts val="600"/>
              </a:spcBef>
              <a:buNone/>
            </a:pPr>
            <a:r>
              <a:rPr lang="en-GB" sz="1800" kern="700" dirty="0">
                <a:latin typeface="Cambria" panose="02040503050406030204" pitchFamily="18" charset="0"/>
                <a:ea typeface="Cambria" panose="02040503050406030204" pitchFamily="18" charset="0"/>
              </a:rPr>
              <a:t>Overview</a:t>
            </a:r>
            <a:endParaRPr lang="en-GB" sz="1200" kern="700" dirty="0">
              <a:latin typeface="Cambria" panose="02040503050406030204" pitchFamily="18" charset="0"/>
              <a:ea typeface="Cambria" panose="02040503050406030204" pitchFamily="18" charset="0"/>
            </a:endParaRPr>
          </a:p>
          <a:p>
            <a:pPr marL="0" indent="0">
              <a:lnSpc>
                <a:spcPct val="100000"/>
              </a:lnSpc>
              <a:spcBef>
                <a:spcPts val="600"/>
              </a:spcBef>
              <a:buNone/>
            </a:pPr>
            <a:r>
              <a:rPr lang="en-GB" sz="1200" kern="700" dirty="0"/>
              <a:t>This MyAberdeen Course Design Guidelines document has been created to encourage good practice across all disciplines, programmes and courses, whether delivered on or off campus.  The eLearning team aim to encourage the transparency, sustainability and accessibility of such practices online using MyAberdeen.  In today’s learning environment, all of our students, whether they study face to face or online, expect to be able to access resources online, which can support and enhance their studies.</a:t>
            </a:r>
          </a:p>
          <a:p>
            <a:pPr marL="0" indent="0">
              <a:lnSpc>
                <a:spcPct val="100000"/>
              </a:lnSpc>
              <a:spcBef>
                <a:spcPts val="600"/>
              </a:spcBef>
              <a:buNone/>
            </a:pPr>
            <a:r>
              <a:rPr lang="en-GB" sz="1200" kern="700" dirty="0"/>
              <a:t>Good course design, irrespective of the learning environment, enables students to easily access and engage with their learning.  It also enables staff to efficiently manage and enhance that experience.  MyAberdeen can help achieve the above by thoughtfully organising content.  Where relevant, effective use can encourage engagement from students to enhance their learning and contribute to their graduate attributes. The following guidelines offer some suggestions in how to achieve a more transparent, open and accessible learning environment to our students using MyAberdeen.  As with any course whether face to face, blended or online, the course co-ordinator ultimately takes into consideration the general characteristics of their students, the specific learning outcomes desired and then applies the best practice to developing course material accordingly.</a:t>
            </a:r>
          </a:p>
          <a:p>
            <a:pPr marL="0" indent="0">
              <a:lnSpc>
                <a:spcPct val="100000"/>
              </a:lnSpc>
              <a:spcBef>
                <a:spcPts val="600"/>
              </a:spcBef>
              <a:buNone/>
            </a:pPr>
            <a:endParaRPr lang="en-GB" sz="1200" kern="700" dirty="0"/>
          </a:p>
          <a:p>
            <a:pPr marL="0" indent="0">
              <a:lnSpc>
                <a:spcPct val="100000"/>
              </a:lnSpc>
              <a:spcBef>
                <a:spcPts val="0"/>
              </a:spcBef>
              <a:buNone/>
            </a:pPr>
            <a:r>
              <a:rPr lang="en-GB" sz="1200" b="1" dirty="0"/>
              <a:t>eLearning Team</a:t>
            </a:r>
          </a:p>
          <a:p>
            <a:pPr marL="0" indent="0">
              <a:lnSpc>
                <a:spcPct val="100000"/>
              </a:lnSpc>
              <a:spcBef>
                <a:spcPts val="0"/>
              </a:spcBef>
              <a:buNone/>
            </a:pPr>
            <a:r>
              <a:rPr lang="en-GB" sz="1200" dirty="0"/>
              <a:t>Centre of Academic Development</a:t>
            </a:r>
          </a:p>
          <a:p>
            <a:pPr marL="0" indent="0">
              <a:lnSpc>
                <a:spcPct val="100000"/>
              </a:lnSpc>
              <a:spcBef>
                <a:spcPts val="0"/>
              </a:spcBef>
              <a:buNone/>
            </a:pPr>
            <a:r>
              <a:rPr lang="en-GB" sz="1200" dirty="0"/>
              <a:t>September 2019</a:t>
            </a:r>
            <a:endParaRPr lang="en-GB" sz="1200" kern="700" dirty="0"/>
          </a:p>
        </p:txBody>
      </p:sp>
      <p:sp>
        <p:nvSpPr>
          <p:cNvPr id="4" name="Main title">
            <a:extLst>
              <a:ext uri="{FF2B5EF4-FFF2-40B4-BE49-F238E27FC236}">
                <a16:creationId xmlns:a16="http://schemas.microsoft.com/office/drawing/2014/main" id="{52ACAA49-163F-4A11-B08C-9D96654F4CB7}"/>
              </a:ext>
            </a:extLst>
          </p:cNvPr>
          <p:cNvSpPr>
            <a:spLocks noGrp="1"/>
          </p:cNvSpPr>
          <p:nvPr>
            <p:ph type="title"/>
          </p:nvPr>
        </p:nvSpPr>
        <p:spPr>
          <a:xfrm>
            <a:off x="368300" y="284598"/>
            <a:ext cx="5380856" cy="572721"/>
          </a:xfrm>
        </p:spPr>
        <p:txBody>
          <a:bodyPr>
            <a:noAutofit/>
          </a:bodyPr>
          <a:lstStyle/>
          <a:p>
            <a:pPr>
              <a:lnSpc>
                <a:spcPct val="100000"/>
              </a:lnSpc>
              <a:spcBef>
                <a:spcPts val="600"/>
              </a:spcBef>
            </a:pPr>
            <a:r>
              <a:rPr lang="en-GB" dirty="0">
                <a:latin typeface="Cambria" panose="02040503050406030204" pitchFamily="18" charset="0"/>
                <a:ea typeface="Cambria" panose="02040503050406030204" pitchFamily="18" charset="0"/>
              </a:rPr>
              <a:t>MyAberdeen Course Design Guidelines</a:t>
            </a:r>
          </a:p>
        </p:txBody>
      </p:sp>
    </p:spTree>
    <p:extLst>
      <p:ext uri="{BB962C8B-B14F-4D97-AF65-F5344CB8AC3E}">
        <p14:creationId xmlns:p14="http://schemas.microsoft.com/office/powerpoint/2010/main" val="94079549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Black Rectangle web">
            <a:extLst>
              <a:ext uri="{FF2B5EF4-FFF2-40B4-BE49-F238E27FC236}">
                <a16:creationId xmlns:a16="http://schemas.microsoft.com/office/drawing/2014/main" id="{9466834A-8915-4E77-B434-1052CB436A56}"/>
              </a:ext>
              <a:ext uri="{C183D7F6-B498-43B3-948B-1728B52AA6E4}">
                <adec:decorative xmlns:adec="http://schemas.microsoft.com/office/drawing/2017/decorative" xmlns="" val="1"/>
              </a:ext>
            </a:extLst>
          </p:cNvPr>
          <p:cNvSpPr/>
          <p:nvPr/>
        </p:nvSpPr>
        <p:spPr bwMode="hidden">
          <a:xfrm>
            <a:off x="8168674" y="6108336"/>
            <a:ext cx="3809993" cy="436941"/>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19" name="Lavendar accent">
            <a:extLst>
              <a:ext uri="{FF2B5EF4-FFF2-40B4-BE49-F238E27FC236}">
                <a16:creationId xmlns:a16="http://schemas.microsoft.com/office/drawing/2014/main" id="{7F5ADB87-CA6F-4866-AEAB-086CFAE98935}"/>
              </a:ext>
              <a:ext uri="{C183D7F6-B498-43B3-948B-1728B52AA6E4}">
                <adec:decorative xmlns:adec="http://schemas.microsoft.com/office/drawing/2017/decorative" xmlns="" val="1"/>
              </a:ext>
            </a:extLst>
          </p:cNvPr>
          <p:cNvCxnSpPr>
            <a:cxnSpLocks/>
          </p:cNvCxnSpPr>
          <p:nvPr/>
        </p:nvCxnSpPr>
        <p:spPr bwMode="black">
          <a:xfrm>
            <a:off x="8168674" y="6108336"/>
            <a:ext cx="0" cy="436941"/>
          </a:xfrm>
          <a:prstGeom prst="line">
            <a:avLst/>
          </a:prstGeom>
          <a:ln w="76200">
            <a:solidFill>
              <a:srgbClr val="C56FD5"/>
            </a:solidFill>
          </a:ln>
        </p:spPr>
        <p:style>
          <a:lnRef idx="1">
            <a:schemeClr val="accent1"/>
          </a:lnRef>
          <a:fillRef idx="0">
            <a:schemeClr val="accent1"/>
          </a:fillRef>
          <a:effectRef idx="0">
            <a:schemeClr val="accent1"/>
          </a:effectRef>
          <a:fontRef idx="minor">
            <a:schemeClr val="tx1"/>
          </a:fontRef>
        </p:style>
      </p:cxnSp>
      <p:pic>
        <p:nvPicPr>
          <p:cNvPr id="14" name="Web icon" descr="Internet">
            <a:extLst>
              <a:ext uri="{FF2B5EF4-FFF2-40B4-BE49-F238E27FC236}">
                <a16:creationId xmlns:a16="http://schemas.microsoft.com/office/drawing/2014/main" id="{B29E6886-00A6-42D1-846E-B6413AE51C66}"/>
              </a:ext>
            </a:extLst>
          </p:cNvPr>
          <p:cNvPicPr>
            <a:picLocks noChangeAspect="1"/>
          </p:cNvPicPr>
          <p:nvPr/>
        </p:nvPicPr>
        <p:blipFill>
          <a:blip r:embed="rId2" cstate="hqprint">
            <a:extLst>
              <a:ext uri="{28A0092B-C50C-407E-A947-70E740481C1C}">
                <a14:useLocalDpi xmlns:a14="http://schemas.microsoft.com/office/drawing/2010/main" val="0"/>
              </a:ext>
              <a:ext uri="{96DAC541-7B7A-43D3-8B79-37D633B846F1}">
                <asvg:svgBlip xmlns:asvg="http://schemas.microsoft.com/office/drawing/2016/SVG/main" xmlns="" r:embed="rId3"/>
              </a:ext>
            </a:extLst>
          </a:blip>
          <a:stretch>
            <a:fillRect/>
          </a:stretch>
        </p:blipFill>
        <p:spPr bwMode="invGray">
          <a:xfrm>
            <a:off x="8271402" y="6107484"/>
            <a:ext cx="438335" cy="438335"/>
          </a:xfrm>
          <a:prstGeom prst="rect">
            <a:avLst/>
          </a:prstGeom>
        </p:spPr>
      </p:pic>
      <p:pic>
        <p:nvPicPr>
          <p:cNvPr id="9" name="Mouse icon" descr="Cursor">
            <a:extLst>
              <a:ext uri="{FF2B5EF4-FFF2-40B4-BE49-F238E27FC236}">
                <a16:creationId xmlns:a16="http://schemas.microsoft.com/office/drawing/2014/main" id="{D942284C-E28B-47B6-ADE8-C07D55EC15C1}"/>
              </a:ext>
            </a:extLst>
          </p:cNvPr>
          <p:cNvPicPr>
            <a:picLocks noChangeAspect="1"/>
          </p:cNvPicPr>
          <p:nvPr/>
        </p:nvPicPr>
        <p:blipFill>
          <a:blip r:embed="rId4" cstate="hqprint">
            <a:extLst>
              <a:ext uri="{28A0092B-C50C-407E-A947-70E740481C1C}">
                <a14:useLocalDpi xmlns:a14="http://schemas.microsoft.com/office/drawing/2010/main" val="0"/>
              </a:ext>
              <a:ext uri="{96DAC541-7B7A-43D3-8B79-37D633B846F1}">
                <asvg:svgBlip xmlns:asvg="http://schemas.microsoft.com/office/drawing/2016/SVG/main" xmlns="" r:embed="rId5"/>
              </a:ext>
            </a:extLst>
          </a:blip>
          <a:stretch>
            <a:fillRect/>
          </a:stretch>
        </p:blipFill>
        <p:spPr>
          <a:xfrm>
            <a:off x="11201241" y="6210321"/>
            <a:ext cx="461665" cy="461665"/>
          </a:xfrm>
          <a:prstGeom prst="rect">
            <a:avLst/>
          </a:prstGeom>
        </p:spPr>
      </p:pic>
      <p:sp>
        <p:nvSpPr>
          <p:cNvPr id="2" name="Web">
            <a:extLst>
              <a:ext uri="{FF2B5EF4-FFF2-40B4-BE49-F238E27FC236}">
                <a16:creationId xmlns:a16="http://schemas.microsoft.com/office/drawing/2014/main" id="{2663E4C0-F81E-429F-A952-2885670A0B3B}"/>
              </a:ext>
            </a:extLst>
          </p:cNvPr>
          <p:cNvSpPr txBox="1"/>
          <p:nvPr/>
        </p:nvSpPr>
        <p:spPr>
          <a:xfrm>
            <a:off x="8734198" y="6157374"/>
            <a:ext cx="3074611" cy="338554"/>
          </a:xfrm>
          <a:prstGeom prst="rect">
            <a:avLst/>
          </a:prstGeom>
          <a:noFill/>
        </p:spPr>
        <p:txBody>
          <a:bodyPr wrap="square" rtlCol="0">
            <a:spAutoFit/>
          </a:bodyPr>
          <a:lstStyle/>
          <a:p>
            <a:r>
              <a:rPr lang="en-GB" sz="1600" dirty="0">
                <a:solidFill>
                  <a:schemeClr val="bg1"/>
                </a:solidFill>
                <a:latin typeface="Cambria" panose="02040503050406030204" pitchFamily="18" charset="0"/>
                <a:ea typeface="Cambria" panose="02040503050406030204" pitchFamily="18" charset="0"/>
                <a:cs typeface="Open Sans" panose="020B0606030504020204" pitchFamily="34" charset="0"/>
              </a:rPr>
              <a:t>www.abdn.ac.uk/elearning</a:t>
            </a:r>
          </a:p>
        </p:txBody>
      </p:sp>
      <p:sp>
        <p:nvSpPr>
          <p:cNvPr id="6" name="25-33">
            <a:extLst>
              <a:ext uri="{FF2B5EF4-FFF2-40B4-BE49-F238E27FC236}">
                <a16:creationId xmlns:a16="http://schemas.microsoft.com/office/drawing/2014/main" id="{4292CC5E-F6B5-4720-BB35-F3963E31AE0F}"/>
              </a:ext>
            </a:extLst>
          </p:cNvPr>
          <p:cNvSpPr>
            <a:spLocks noGrp="1"/>
          </p:cNvSpPr>
          <p:nvPr>
            <p:ph sz="half" idx="4294967295"/>
          </p:nvPr>
        </p:nvSpPr>
        <p:spPr>
          <a:xfrm>
            <a:off x="8193136" y="820354"/>
            <a:ext cx="3810000" cy="5826958"/>
          </a:xfrm>
        </p:spPr>
        <p:txBody>
          <a:bodyPr anchor="t">
            <a:normAutofit/>
          </a:bodyPr>
          <a:lstStyle/>
          <a:p>
            <a:pPr>
              <a:lnSpc>
                <a:spcPct val="100000"/>
              </a:lnSpc>
              <a:spcBef>
                <a:spcPts val="600"/>
              </a:spcBef>
              <a:buFont typeface="+mj-lt"/>
              <a:buAutoNum type="arabicPeriod" startAt="25"/>
            </a:pPr>
            <a:r>
              <a:rPr lang="en-GB" sz="1150" dirty="0"/>
              <a:t>Welcome students to course area by using announcements (or maybe a video clip).</a:t>
            </a:r>
          </a:p>
          <a:p>
            <a:pPr>
              <a:lnSpc>
                <a:spcPct val="100000"/>
              </a:lnSpc>
              <a:spcBef>
                <a:spcPts val="600"/>
              </a:spcBef>
              <a:buFont typeface="+mj-lt"/>
              <a:buAutoNum type="arabicPeriod" startAt="25"/>
            </a:pPr>
            <a:r>
              <a:rPr lang="en-GB" sz="1150" dirty="0"/>
              <a:t>Inform students how you will tend to communicate with them, </a:t>
            </a:r>
            <a:r>
              <a:rPr lang="en-GB" sz="1150" dirty="0" err="1"/>
              <a:t>eg</a:t>
            </a:r>
            <a:r>
              <a:rPr lang="en-GB" sz="1150" dirty="0"/>
              <a:t> course updates, FAQs.</a:t>
            </a:r>
          </a:p>
          <a:p>
            <a:pPr>
              <a:lnSpc>
                <a:spcPct val="100000"/>
              </a:lnSpc>
              <a:spcBef>
                <a:spcPts val="600"/>
              </a:spcBef>
              <a:buFont typeface="+mj-lt"/>
              <a:buAutoNum type="arabicPeriod" startAt="25"/>
            </a:pPr>
            <a:r>
              <a:rPr lang="en-GB" sz="1150" dirty="0"/>
              <a:t>Provide clear guidelines and expectations on engagement with respect to online activities.</a:t>
            </a:r>
          </a:p>
          <a:p>
            <a:pPr>
              <a:lnSpc>
                <a:spcPct val="100000"/>
              </a:lnSpc>
              <a:spcBef>
                <a:spcPts val="600"/>
              </a:spcBef>
              <a:buFont typeface="+mj-lt"/>
              <a:buAutoNum type="arabicPeriod" startAt="25"/>
            </a:pPr>
            <a:r>
              <a:rPr lang="en-GB" sz="1150" dirty="0"/>
              <a:t>Create regular activities for students to foster deeper engagement which can be monitored.</a:t>
            </a:r>
          </a:p>
          <a:p>
            <a:pPr>
              <a:lnSpc>
                <a:spcPct val="100000"/>
              </a:lnSpc>
              <a:spcBef>
                <a:spcPts val="600"/>
              </a:spcBef>
              <a:buFont typeface="+mj-lt"/>
              <a:buAutoNum type="arabicPeriod" startAt="25"/>
            </a:pPr>
            <a:r>
              <a:rPr lang="en-GB" sz="1150" dirty="0"/>
              <a:t>Provide weekly announcements highlighting to students what they should focus on during the week.</a:t>
            </a:r>
          </a:p>
          <a:p>
            <a:pPr>
              <a:lnSpc>
                <a:spcPct val="100000"/>
              </a:lnSpc>
              <a:spcBef>
                <a:spcPts val="600"/>
              </a:spcBef>
              <a:buFont typeface="+mj-lt"/>
              <a:buAutoNum type="arabicPeriod" startAt="25"/>
            </a:pPr>
            <a:r>
              <a:rPr lang="en-GB" sz="1150" dirty="0"/>
              <a:t>Provide opportunities for students to ask questions and engage in conversations around course material and activities (discussions/conversation tools).</a:t>
            </a:r>
          </a:p>
          <a:p>
            <a:pPr>
              <a:lnSpc>
                <a:spcPct val="100000"/>
              </a:lnSpc>
              <a:spcBef>
                <a:spcPts val="600"/>
              </a:spcBef>
              <a:buFont typeface="+mj-lt"/>
              <a:buAutoNum type="arabicPeriod" startAt="25"/>
            </a:pPr>
            <a:r>
              <a:rPr lang="en-GB" sz="1150" dirty="0"/>
              <a:t>Make thoughtful use of the message tool where relevant.</a:t>
            </a:r>
          </a:p>
          <a:p>
            <a:pPr>
              <a:lnSpc>
                <a:spcPct val="100000"/>
              </a:lnSpc>
              <a:spcBef>
                <a:spcPts val="600"/>
              </a:spcBef>
              <a:buFont typeface="+mj-lt"/>
              <a:buAutoNum type="arabicPeriod" startAt="25"/>
            </a:pPr>
            <a:r>
              <a:rPr lang="en-GB" sz="1150" dirty="0"/>
              <a:t>Be creative in ways to engage your students and encourage deeper learning (scenario/problem based learning).</a:t>
            </a:r>
          </a:p>
          <a:p>
            <a:pPr>
              <a:lnSpc>
                <a:spcPct val="100000"/>
              </a:lnSpc>
              <a:spcBef>
                <a:spcPts val="600"/>
              </a:spcBef>
              <a:buFont typeface="+mj-lt"/>
              <a:buAutoNum type="arabicPeriod" startAt="25"/>
            </a:pPr>
            <a:r>
              <a:rPr lang="en-GB" sz="1150" dirty="0"/>
              <a:t>Introduce collaborative learning online (group working, peer learning).</a:t>
            </a:r>
          </a:p>
        </p:txBody>
      </p:sp>
      <p:sp>
        <p:nvSpPr>
          <p:cNvPr id="7" name="15-24">
            <a:extLst>
              <a:ext uri="{FF2B5EF4-FFF2-40B4-BE49-F238E27FC236}">
                <a16:creationId xmlns:a16="http://schemas.microsoft.com/office/drawing/2014/main" id="{33D95FBB-ED04-4386-A615-DE5AE4449F99}"/>
              </a:ext>
            </a:extLst>
          </p:cNvPr>
          <p:cNvSpPr>
            <a:spLocks noGrp="1"/>
          </p:cNvSpPr>
          <p:nvPr>
            <p:ph sz="half" idx="4294967295"/>
          </p:nvPr>
        </p:nvSpPr>
        <p:spPr>
          <a:xfrm>
            <a:off x="4188817" y="816890"/>
            <a:ext cx="3810000" cy="5826958"/>
          </a:xfrm>
        </p:spPr>
        <p:txBody>
          <a:bodyPr anchor="t">
            <a:noAutofit/>
          </a:bodyPr>
          <a:lstStyle/>
          <a:p>
            <a:pPr>
              <a:lnSpc>
                <a:spcPct val="100000"/>
              </a:lnSpc>
              <a:spcBef>
                <a:spcPts val="600"/>
              </a:spcBef>
              <a:buFont typeface="+mj-lt"/>
              <a:buAutoNum type="arabicPeriod" startAt="15"/>
            </a:pPr>
            <a:r>
              <a:rPr lang="en-GB" sz="1150" dirty="0"/>
              <a:t>Each learning outcome should be transparently met, making their achievement obvious throughout the learning and teaching activities.</a:t>
            </a:r>
          </a:p>
          <a:p>
            <a:pPr>
              <a:lnSpc>
                <a:spcPct val="100000"/>
              </a:lnSpc>
              <a:spcBef>
                <a:spcPts val="600"/>
              </a:spcBef>
              <a:buFont typeface="+mj-lt"/>
              <a:buAutoNum type="arabicPeriod" startAt="15"/>
            </a:pPr>
            <a:r>
              <a:rPr lang="en-GB" sz="1150" dirty="0"/>
              <a:t>Assessments should be aligned to the intended learning outcomes.</a:t>
            </a:r>
          </a:p>
          <a:p>
            <a:pPr>
              <a:lnSpc>
                <a:spcPct val="100000"/>
              </a:lnSpc>
              <a:spcBef>
                <a:spcPts val="600"/>
              </a:spcBef>
              <a:buFont typeface="+mj-lt"/>
              <a:buAutoNum type="arabicPeriod" startAt="15"/>
            </a:pPr>
            <a:r>
              <a:rPr lang="en-GB" sz="1150" dirty="0"/>
              <a:t>Appropriate provisions for students with disabilities when designing assessments (ensuring accessibility).</a:t>
            </a:r>
          </a:p>
          <a:p>
            <a:pPr>
              <a:lnSpc>
                <a:spcPct val="100000"/>
              </a:lnSpc>
              <a:spcBef>
                <a:spcPts val="600"/>
              </a:spcBef>
              <a:buFont typeface="+mj-lt"/>
              <a:buAutoNum type="arabicPeriod" startAt="15"/>
            </a:pPr>
            <a:r>
              <a:rPr lang="en-GB" sz="1150" dirty="0"/>
              <a:t>Clear assessment criteria, weightings, information about penalties for late submissions and guidance on the consequences of failure to submit or engage, with reference to academic misconduct guidelines.</a:t>
            </a:r>
          </a:p>
          <a:p>
            <a:pPr>
              <a:lnSpc>
                <a:spcPct val="100000"/>
              </a:lnSpc>
              <a:spcBef>
                <a:spcPts val="600"/>
              </a:spcBef>
              <a:buFont typeface="+mj-lt"/>
              <a:buAutoNum type="arabicPeriod" startAt="15"/>
            </a:pPr>
            <a:r>
              <a:rPr lang="en-GB" sz="1150" dirty="0"/>
              <a:t>Clear information and criteria for claiming extenuating circumstances and extensions to submission dates.</a:t>
            </a:r>
          </a:p>
          <a:p>
            <a:pPr>
              <a:lnSpc>
                <a:spcPct val="100000"/>
              </a:lnSpc>
              <a:spcBef>
                <a:spcPts val="600"/>
              </a:spcBef>
              <a:buFont typeface="+mj-lt"/>
              <a:buAutoNum type="arabicPeriod" startAt="15"/>
            </a:pPr>
            <a:r>
              <a:rPr lang="en-GB" sz="1150" dirty="0"/>
              <a:t>Ensure that assessments can be scaled as necessary.</a:t>
            </a:r>
          </a:p>
          <a:p>
            <a:pPr>
              <a:lnSpc>
                <a:spcPct val="100000"/>
              </a:lnSpc>
              <a:spcBef>
                <a:spcPts val="600"/>
              </a:spcBef>
              <a:buFont typeface="+mj-lt"/>
              <a:buAutoNum type="arabicPeriod" startAt="15"/>
            </a:pPr>
            <a:r>
              <a:rPr lang="en-GB" sz="1150" dirty="0"/>
              <a:t>Provide grades and detailed feedback to students within the University’s time frames and keep students informed if this is not possible.</a:t>
            </a:r>
          </a:p>
          <a:p>
            <a:pPr>
              <a:lnSpc>
                <a:spcPct val="100000"/>
              </a:lnSpc>
              <a:spcBef>
                <a:spcPts val="600"/>
              </a:spcBef>
              <a:buFont typeface="+mj-lt"/>
              <a:buAutoNum type="arabicPeriod" startAt="15"/>
            </a:pPr>
            <a:r>
              <a:rPr lang="en-GB" sz="1150" dirty="0"/>
              <a:t>Provide formative assessment opportunities.</a:t>
            </a:r>
          </a:p>
          <a:p>
            <a:pPr>
              <a:lnSpc>
                <a:spcPct val="100000"/>
              </a:lnSpc>
              <a:spcBef>
                <a:spcPts val="600"/>
              </a:spcBef>
              <a:buFont typeface="+mj-lt"/>
              <a:buAutoNum type="arabicPeriod" startAt="15"/>
            </a:pPr>
            <a:r>
              <a:rPr lang="en-GB" sz="1150" dirty="0"/>
              <a:t>Use rubrics to manage consistency in grading and provide generic, yet detailed feedback, particularly if more than one grader is involved. </a:t>
            </a:r>
          </a:p>
          <a:p>
            <a:pPr>
              <a:lnSpc>
                <a:spcPct val="100000"/>
              </a:lnSpc>
              <a:spcBef>
                <a:spcPts val="600"/>
              </a:spcBef>
              <a:buFont typeface="+mj-lt"/>
              <a:buAutoNum type="arabicPeriod" startAt="15"/>
            </a:pPr>
            <a:r>
              <a:rPr lang="en-GB" sz="1150" dirty="0"/>
              <a:t>Consider using a variety of assessments e.g. assignments, tests, groupwork, self and peer, reflective.</a:t>
            </a:r>
          </a:p>
        </p:txBody>
      </p:sp>
      <p:sp>
        <p:nvSpPr>
          <p:cNvPr id="5" name="1-14">
            <a:extLst>
              <a:ext uri="{FF2B5EF4-FFF2-40B4-BE49-F238E27FC236}">
                <a16:creationId xmlns:a16="http://schemas.microsoft.com/office/drawing/2014/main" id="{C9104A67-6B2C-4919-85FB-5CE4F7ADA94A}"/>
              </a:ext>
            </a:extLst>
          </p:cNvPr>
          <p:cNvSpPr>
            <a:spLocks noGrp="1"/>
          </p:cNvSpPr>
          <p:nvPr>
            <p:ph sz="half" idx="4294967295"/>
          </p:nvPr>
        </p:nvSpPr>
        <p:spPr>
          <a:xfrm>
            <a:off x="208960" y="818208"/>
            <a:ext cx="3810000" cy="5826958"/>
          </a:xfrm>
        </p:spPr>
        <p:txBody>
          <a:bodyPr anchor="t">
            <a:noAutofit/>
          </a:bodyPr>
          <a:lstStyle/>
          <a:p>
            <a:pPr>
              <a:lnSpc>
                <a:spcPct val="85000"/>
              </a:lnSpc>
              <a:spcBef>
                <a:spcPts val="600"/>
              </a:spcBef>
              <a:buFont typeface="+mj-lt"/>
              <a:buAutoNum type="arabicPeriod"/>
            </a:pPr>
            <a:r>
              <a:rPr lang="en-GB" sz="1150" dirty="0"/>
              <a:t>An online course handbook, or at least the following:</a:t>
            </a:r>
          </a:p>
          <a:p>
            <a:pPr lvl="1">
              <a:lnSpc>
                <a:spcPct val="85000"/>
              </a:lnSpc>
              <a:spcBef>
                <a:spcPts val="300"/>
              </a:spcBef>
              <a:buFont typeface="+mj-lt"/>
              <a:buAutoNum type="alphaLcParenR"/>
            </a:pPr>
            <a:r>
              <a:rPr lang="en-GB" sz="1150" dirty="0"/>
              <a:t>A welcome to the course area</a:t>
            </a:r>
          </a:p>
          <a:p>
            <a:pPr lvl="1">
              <a:lnSpc>
                <a:spcPct val="85000"/>
              </a:lnSpc>
              <a:spcBef>
                <a:spcPts val="300"/>
              </a:spcBef>
              <a:buFont typeface="+mj-lt"/>
              <a:buAutoNum type="alphaLcParenR"/>
            </a:pPr>
            <a:r>
              <a:rPr lang="en-GB" sz="1150" dirty="0"/>
              <a:t>Aims and ILOs</a:t>
            </a:r>
          </a:p>
          <a:p>
            <a:pPr lvl="1">
              <a:lnSpc>
                <a:spcPct val="85000"/>
              </a:lnSpc>
              <a:spcBef>
                <a:spcPts val="300"/>
              </a:spcBef>
              <a:buFont typeface="+mj-lt"/>
              <a:buAutoNum type="alphaLcParenR"/>
            </a:pPr>
            <a:r>
              <a:rPr lang="en-GB" sz="1150" dirty="0"/>
              <a:t>Assessment information</a:t>
            </a:r>
          </a:p>
          <a:p>
            <a:pPr lvl="1">
              <a:lnSpc>
                <a:spcPct val="85000"/>
              </a:lnSpc>
              <a:spcBef>
                <a:spcPts val="300"/>
              </a:spcBef>
              <a:buFont typeface="+mj-lt"/>
              <a:buAutoNum type="alphaLcParenR"/>
            </a:pPr>
            <a:r>
              <a:rPr lang="en-GB" sz="1150" dirty="0"/>
              <a:t>Staff contacts, timetables (or link)</a:t>
            </a:r>
          </a:p>
          <a:p>
            <a:pPr>
              <a:lnSpc>
                <a:spcPct val="85000"/>
              </a:lnSpc>
              <a:spcBef>
                <a:spcPts val="600"/>
              </a:spcBef>
              <a:buFont typeface="+mj-lt"/>
              <a:buAutoNum type="arabicPeriod"/>
            </a:pPr>
            <a:r>
              <a:rPr lang="en-GB" sz="1150" dirty="0"/>
              <a:t>A logical structure and description of course topics, in consistent, mobile friendly, accessible format.</a:t>
            </a:r>
          </a:p>
          <a:p>
            <a:pPr>
              <a:lnSpc>
                <a:spcPct val="85000"/>
              </a:lnSpc>
              <a:spcBef>
                <a:spcPts val="600"/>
              </a:spcBef>
              <a:buFont typeface="+mj-lt"/>
              <a:buAutoNum type="arabicPeriod"/>
            </a:pPr>
            <a:r>
              <a:rPr lang="en-GB" sz="1150" dirty="0"/>
              <a:t>Reading lists and links to external resources, highlighting essential and supplementary materials.</a:t>
            </a:r>
          </a:p>
          <a:p>
            <a:pPr>
              <a:lnSpc>
                <a:spcPct val="85000"/>
              </a:lnSpc>
              <a:spcBef>
                <a:spcPts val="600"/>
              </a:spcBef>
              <a:buFont typeface="+mj-lt"/>
              <a:buAutoNum type="arabicPeriod"/>
            </a:pPr>
            <a:r>
              <a:rPr lang="en-GB" sz="1150" dirty="0"/>
              <a:t>Engaging activities to support the learning, with clear guidance.</a:t>
            </a:r>
          </a:p>
          <a:p>
            <a:pPr>
              <a:lnSpc>
                <a:spcPct val="85000"/>
              </a:lnSpc>
              <a:spcBef>
                <a:spcPts val="600"/>
              </a:spcBef>
              <a:buFont typeface="+mj-lt"/>
              <a:buAutoNum type="arabicPeriod"/>
            </a:pPr>
            <a:r>
              <a:rPr lang="en-GB" sz="1150" dirty="0"/>
              <a:t>Materials in advance of teaching activities.</a:t>
            </a:r>
          </a:p>
          <a:p>
            <a:pPr>
              <a:lnSpc>
                <a:spcPct val="85000"/>
              </a:lnSpc>
              <a:spcBef>
                <a:spcPts val="600"/>
              </a:spcBef>
              <a:buFont typeface="+mj-lt"/>
              <a:buAutoNum type="arabicPeriod"/>
            </a:pPr>
            <a:r>
              <a:rPr lang="en-GB" sz="1150" dirty="0"/>
              <a:t>Design materials with accessibility in mind.</a:t>
            </a:r>
          </a:p>
          <a:p>
            <a:pPr>
              <a:lnSpc>
                <a:spcPct val="100000"/>
              </a:lnSpc>
              <a:spcBef>
                <a:spcPts val="600"/>
              </a:spcBef>
              <a:buFont typeface="+mj-lt"/>
              <a:buAutoNum type="arabicPeriod"/>
            </a:pPr>
            <a:r>
              <a:rPr lang="en-GB" sz="1150" dirty="0"/>
              <a:t>Ability to submit assessments online.</a:t>
            </a:r>
          </a:p>
          <a:p>
            <a:pPr>
              <a:lnSpc>
                <a:spcPct val="85000"/>
              </a:lnSpc>
              <a:spcBef>
                <a:spcPts val="600"/>
              </a:spcBef>
              <a:buFont typeface="+mj-lt"/>
              <a:buAutoNum type="arabicPeriod"/>
            </a:pPr>
            <a:r>
              <a:rPr lang="en-GB" sz="1150" dirty="0"/>
              <a:t>Transparent (online) grading and feedback processes.</a:t>
            </a:r>
          </a:p>
          <a:p>
            <a:pPr>
              <a:lnSpc>
                <a:spcPct val="85000"/>
              </a:lnSpc>
              <a:spcBef>
                <a:spcPts val="600"/>
              </a:spcBef>
              <a:buFont typeface="+mj-lt"/>
              <a:buAutoNum type="arabicPeriod"/>
            </a:pPr>
            <a:r>
              <a:rPr lang="en-GB" sz="1150" dirty="0"/>
              <a:t>Opportunities for students to provide feedback.</a:t>
            </a:r>
          </a:p>
          <a:p>
            <a:pPr>
              <a:lnSpc>
                <a:spcPct val="85000"/>
              </a:lnSpc>
              <a:spcBef>
                <a:spcPts val="600"/>
              </a:spcBef>
              <a:buFont typeface="+mj-lt"/>
              <a:buAutoNum type="arabicPeriod"/>
            </a:pPr>
            <a:r>
              <a:rPr lang="en-GB" sz="1150" dirty="0"/>
              <a:t>Communication tools within MyAberdeen to inform students of course updates.</a:t>
            </a:r>
          </a:p>
          <a:p>
            <a:pPr>
              <a:lnSpc>
                <a:spcPct val="85000"/>
              </a:lnSpc>
              <a:spcBef>
                <a:spcPts val="600"/>
              </a:spcBef>
              <a:buFont typeface="+mj-lt"/>
              <a:buAutoNum type="arabicPeriod"/>
            </a:pPr>
            <a:r>
              <a:rPr lang="en-GB" sz="1150" dirty="0"/>
              <a:t>Access to course and materials one week before semester/teaching starts.</a:t>
            </a:r>
          </a:p>
          <a:p>
            <a:pPr>
              <a:lnSpc>
                <a:spcPct val="85000"/>
              </a:lnSpc>
              <a:spcBef>
                <a:spcPts val="600"/>
              </a:spcBef>
              <a:buFont typeface="+mj-lt"/>
              <a:buAutoNum type="arabicPeriod"/>
            </a:pPr>
            <a:r>
              <a:rPr lang="en-GB" sz="1150" dirty="0"/>
              <a:t>Variety of resources/materials, ensuring accessibility and copyright adherence.</a:t>
            </a:r>
          </a:p>
          <a:p>
            <a:pPr>
              <a:lnSpc>
                <a:spcPct val="85000"/>
              </a:lnSpc>
              <a:spcBef>
                <a:spcPts val="600"/>
              </a:spcBef>
              <a:buFont typeface="+mj-lt"/>
              <a:buAutoNum type="arabicPeriod"/>
            </a:pPr>
            <a:r>
              <a:rPr lang="en-GB" sz="1150" dirty="0"/>
              <a:t>Present materials in manageable ‘chunks’ in sequential order, building upon the learning.</a:t>
            </a:r>
          </a:p>
          <a:p>
            <a:pPr>
              <a:lnSpc>
                <a:spcPct val="85000"/>
              </a:lnSpc>
              <a:spcBef>
                <a:spcPts val="600"/>
              </a:spcBef>
              <a:buFont typeface="+mj-lt"/>
              <a:buAutoNum type="arabicPeriod"/>
            </a:pPr>
            <a:r>
              <a:rPr lang="en-GB" sz="1150" dirty="0"/>
              <a:t>Variety of assessment opportunities supporting the ILOs.</a:t>
            </a:r>
          </a:p>
        </p:txBody>
      </p:sp>
      <p:sp>
        <p:nvSpPr>
          <p:cNvPr id="22" name="Black rectangle 3">
            <a:extLst>
              <a:ext uri="{FF2B5EF4-FFF2-40B4-BE49-F238E27FC236}">
                <a16:creationId xmlns:a16="http://schemas.microsoft.com/office/drawing/2014/main" id="{2E791F43-F65F-4BC1-99F2-5A29DD8AE255}"/>
              </a:ext>
              <a:ext uri="{C183D7F6-B498-43B3-948B-1728B52AA6E4}">
                <adec:decorative xmlns:adec="http://schemas.microsoft.com/office/drawing/2017/decorative" xmlns="" val="1"/>
              </a:ext>
            </a:extLst>
          </p:cNvPr>
          <p:cNvSpPr/>
          <p:nvPr/>
        </p:nvSpPr>
        <p:spPr bwMode="hidden">
          <a:xfrm>
            <a:off x="8168674" y="243995"/>
            <a:ext cx="3809993" cy="436941"/>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23" name="Orange accent">
            <a:extLst>
              <a:ext uri="{FF2B5EF4-FFF2-40B4-BE49-F238E27FC236}">
                <a16:creationId xmlns:a16="http://schemas.microsoft.com/office/drawing/2014/main" id="{6181A794-DC35-4B24-94F5-246B8E15652E}"/>
              </a:ext>
              <a:ext uri="{C183D7F6-B498-43B3-948B-1728B52AA6E4}">
                <adec:decorative xmlns:adec="http://schemas.microsoft.com/office/drawing/2017/decorative" xmlns="" val="1"/>
              </a:ext>
            </a:extLst>
          </p:cNvPr>
          <p:cNvCxnSpPr>
            <a:cxnSpLocks/>
          </p:cNvCxnSpPr>
          <p:nvPr/>
        </p:nvCxnSpPr>
        <p:spPr bwMode="black">
          <a:xfrm>
            <a:off x="8168674" y="243995"/>
            <a:ext cx="0" cy="436941"/>
          </a:xfrm>
          <a:prstGeom prst="line">
            <a:avLst/>
          </a:prstGeom>
          <a:ln w="76200">
            <a:solidFill>
              <a:srgbClr val="FF6417"/>
            </a:solidFill>
          </a:ln>
        </p:spPr>
        <p:style>
          <a:lnRef idx="1">
            <a:schemeClr val="accent1"/>
          </a:lnRef>
          <a:fillRef idx="0">
            <a:schemeClr val="accent1"/>
          </a:fillRef>
          <a:effectRef idx="0">
            <a:schemeClr val="accent1"/>
          </a:effectRef>
          <a:fontRef idx="minor">
            <a:schemeClr val="tx1"/>
          </a:fontRef>
        </p:style>
      </p:cxnSp>
      <p:sp>
        <p:nvSpPr>
          <p:cNvPr id="16" name="Fostering a community">
            <a:extLst>
              <a:ext uri="{FF2B5EF4-FFF2-40B4-BE49-F238E27FC236}">
                <a16:creationId xmlns:a16="http://schemas.microsoft.com/office/drawing/2014/main" id="{78CF2B17-C0C2-44B5-8074-9A076CCCA1D3}"/>
              </a:ext>
            </a:extLst>
          </p:cNvPr>
          <p:cNvSpPr/>
          <p:nvPr/>
        </p:nvSpPr>
        <p:spPr>
          <a:xfrm>
            <a:off x="8224668" y="297305"/>
            <a:ext cx="3028037" cy="338554"/>
          </a:xfrm>
          <a:prstGeom prst="rect">
            <a:avLst/>
          </a:prstGeom>
        </p:spPr>
        <p:txBody>
          <a:bodyPr wrap="square" anchor="ctr">
            <a:spAutoFit/>
          </a:bodyPr>
          <a:lstStyle/>
          <a:p>
            <a:r>
              <a:rPr lang="en-GB" sz="1600" dirty="0">
                <a:solidFill>
                  <a:schemeClr val="bg1"/>
                </a:solidFill>
                <a:latin typeface="Cambria" panose="02040503050406030204" pitchFamily="18" charset="0"/>
                <a:ea typeface="Cambria" panose="02040503050406030204" pitchFamily="18" charset="0"/>
                <a:cs typeface="Open Sans" panose="020B0606030504020204" pitchFamily="34" charset="0"/>
              </a:rPr>
              <a:t>Fostering a learning community</a:t>
            </a:r>
          </a:p>
        </p:txBody>
      </p:sp>
      <p:sp>
        <p:nvSpPr>
          <p:cNvPr id="24" name="Black rectangle 2">
            <a:extLst>
              <a:ext uri="{FF2B5EF4-FFF2-40B4-BE49-F238E27FC236}">
                <a16:creationId xmlns:a16="http://schemas.microsoft.com/office/drawing/2014/main" id="{B049800D-CF2B-4771-A03C-12B3DD8BC750}"/>
              </a:ext>
              <a:ext uri="{C183D7F6-B498-43B3-948B-1728B52AA6E4}">
                <adec:decorative xmlns:adec="http://schemas.microsoft.com/office/drawing/2017/decorative" xmlns="" val="1"/>
              </a:ext>
            </a:extLst>
          </p:cNvPr>
          <p:cNvSpPr/>
          <p:nvPr/>
        </p:nvSpPr>
        <p:spPr bwMode="hidden">
          <a:xfrm>
            <a:off x="4178473" y="240531"/>
            <a:ext cx="3809993" cy="436941"/>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25" name="Blue accent">
            <a:extLst>
              <a:ext uri="{FF2B5EF4-FFF2-40B4-BE49-F238E27FC236}">
                <a16:creationId xmlns:a16="http://schemas.microsoft.com/office/drawing/2014/main" id="{8EAB1486-899C-484C-A239-2232D0C9D78F}"/>
              </a:ext>
              <a:ext uri="{C183D7F6-B498-43B3-948B-1728B52AA6E4}">
                <adec:decorative xmlns:adec="http://schemas.microsoft.com/office/drawing/2017/decorative" xmlns="" val="1"/>
              </a:ext>
            </a:extLst>
          </p:cNvPr>
          <p:cNvCxnSpPr>
            <a:cxnSpLocks/>
          </p:cNvCxnSpPr>
          <p:nvPr/>
        </p:nvCxnSpPr>
        <p:spPr bwMode="black">
          <a:xfrm>
            <a:off x="4178473" y="240531"/>
            <a:ext cx="0" cy="436941"/>
          </a:xfrm>
          <a:prstGeom prst="line">
            <a:avLst/>
          </a:prstGeom>
          <a:ln w="76200">
            <a:solidFill>
              <a:srgbClr val="2FD9FC"/>
            </a:solidFill>
          </a:ln>
        </p:spPr>
        <p:style>
          <a:lnRef idx="1">
            <a:schemeClr val="accent1"/>
          </a:lnRef>
          <a:fillRef idx="0">
            <a:schemeClr val="accent1"/>
          </a:fillRef>
          <a:effectRef idx="0">
            <a:schemeClr val="accent1"/>
          </a:effectRef>
          <a:fontRef idx="minor">
            <a:schemeClr val="tx1"/>
          </a:fontRef>
        </p:style>
      </p:cxnSp>
      <p:sp>
        <p:nvSpPr>
          <p:cNvPr id="17" name="Asserssment and feedback">
            <a:extLst>
              <a:ext uri="{FF2B5EF4-FFF2-40B4-BE49-F238E27FC236}">
                <a16:creationId xmlns:a16="http://schemas.microsoft.com/office/drawing/2014/main" id="{66170C33-6603-4D16-8667-C51B0B3D8CA5}"/>
              </a:ext>
            </a:extLst>
          </p:cNvPr>
          <p:cNvSpPr/>
          <p:nvPr/>
        </p:nvSpPr>
        <p:spPr>
          <a:xfrm>
            <a:off x="4220350" y="297305"/>
            <a:ext cx="3201018" cy="338554"/>
          </a:xfrm>
          <a:prstGeom prst="rect">
            <a:avLst/>
          </a:prstGeom>
        </p:spPr>
        <p:txBody>
          <a:bodyPr wrap="square" anchor="ctr">
            <a:spAutoFit/>
          </a:bodyPr>
          <a:lstStyle/>
          <a:p>
            <a:r>
              <a:rPr lang="en-GB" sz="1600" dirty="0">
                <a:solidFill>
                  <a:schemeClr val="bg1"/>
                </a:solidFill>
                <a:latin typeface="Cambria" panose="02040503050406030204" pitchFamily="18" charset="0"/>
                <a:ea typeface="Cambria" panose="02040503050406030204" pitchFamily="18" charset="0"/>
                <a:cs typeface="Open Sans" panose="020B0606030504020204" pitchFamily="34" charset="0"/>
              </a:rPr>
              <a:t>Assessment and feedback</a:t>
            </a:r>
          </a:p>
        </p:txBody>
      </p:sp>
      <p:sp>
        <p:nvSpPr>
          <p:cNvPr id="20" name="Black rectangle 1">
            <a:extLst>
              <a:ext uri="{FF2B5EF4-FFF2-40B4-BE49-F238E27FC236}">
                <a16:creationId xmlns:a16="http://schemas.microsoft.com/office/drawing/2014/main" id="{502BDAC6-F57F-46B9-913A-D752C96A29A8}"/>
              </a:ext>
              <a:ext uri="{C183D7F6-B498-43B3-948B-1728B52AA6E4}">
                <adec:decorative xmlns:adec="http://schemas.microsoft.com/office/drawing/2017/decorative" xmlns="" val="1"/>
              </a:ext>
            </a:extLst>
          </p:cNvPr>
          <p:cNvSpPr/>
          <p:nvPr/>
        </p:nvSpPr>
        <p:spPr bwMode="hidden">
          <a:xfrm>
            <a:off x="184026" y="241849"/>
            <a:ext cx="3809993" cy="436941"/>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21" name="Green accent">
            <a:extLst>
              <a:ext uri="{FF2B5EF4-FFF2-40B4-BE49-F238E27FC236}">
                <a16:creationId xmlns:a16="http://schemas.microsoft.com/office/drawing/2014/main" id="{8B205726-2C48-4CBA-B059-C33A190D4E2E}"/>
              </a:ext>
              <a:ext uri="{C183D7F6-B498-43B3-948B-1728B52AA6E4}">
                <adec:decorative xmlns:adec="http://schemas.microsoft.com/office/drawing/2017/decorative" xmlns="" val="1"/>
              </a:ext>
            </a:extLst>
          </p:cNvPr>
          <p:cNvCxnSpPr>
            <a:cxnSpLocks/>
          </p:cNvCxnSpPr>
          <p:nvPr/>
        </p:nvCxnSpPr>
        <p:spPr bwMode="black">
          <a:xfrm>
            <a:off x="184026" y="241849"/>
            <a:ext cx="0" cy="436941"/>
          </a:xfrm>
          <a:prstGeom prst="line">
            <a:avLst/>
          </a:prstGeom>
          <a:ln w="76200">
            <a:solidFill>
              <a:srgbClr val="85F472"/>
            </a:solidFill>
          </a:ln>
        </p:spPr>
        <p:style>
          <a:lnRef idx="1">
            <a:schemeClr val="accent1"/>
          </a:lnRef>
          <a:fillRef idx="0">
            <a:schemeClr val="accent1"/>
          </a:fillRef>
          <a:effectRef idx="0">
            <a:schemeClr val="accent1"/>
          </a:effectRef>
          <a:fontRef idx="minor">
            <a:schemeClr val="tx1"/>
          </a:fontRef>
        </p:style>
      </p:cxnSp>
      <p:sp>
        <p:nvSpPr>
          <p:cNvPr id="15" name="Structuring and support">
            <a:extLst>
              <a:ext uri="{FF2B5EF4-FFF2-40B4-BE49-F238E27FC236}">
                <a16:creationId xmlns:a16="http://schemas.microsoft.com/office/drawing/2014/main" id="{B62E08B7-9020-44D6-A714-89CC17F6E755}"/>
              </a:ext>
            </a:extLst>
          </p:cNvPr>
          <p:cNvSpPr/>
          <p:nvPr/>
        </p:nvSpPr>
        <p:spPr>
          <a:xfrm>
            <a:off x="240492" y="297305"/>
            <a:ext cx="3652932" cy="338554"/>
          </a:xfrm>
          <a:prstGeom prst="rect">
            <a:avLst/>
          </a:prstGeom>
        </p:spPr>
        <p:txBody>
          <a:bodyPr wrap="square" anchor="ctr">
            <a:spAutoFit/>
          </a:bodyPr>
          <a:lstStyle/>
          <a:p>
            <a:r>
              <a:rPr lang="en-GB" sz="1600" dirty="0">
                <a:solidFill>
                  <a:schemeClr val="bg1"/>
                </a:solidFill>
                <a:latin typeface="Cambria" panose="02040503050406030204" pitchFamily="18" charset="0"/>
                <a:ea typeface="Cambria" panose="02040503050406030204" pitchFamily="18" charset="0"/>
                <a:cs typeface="Open Sans" panose="020B0606030504020204" pitchFamily="34" charset="0"/>
              </a:rPr>
              <a:t>Structuring &amp; supporting learning</a:t>
            </a:r>
          </a:p>
        </p:txBody>
      </p:sp>
    </p:spTree>
    <p:extLst>
      <p:ext uri="{BB962C8B-B14F-4D97-AF65-F5344CB8AC3E}">
        <p14:creationId xmlns:p14="http://schemas.microsoft.com/office/powerpoint/2010/main" val="1254278894"/>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PROJECT_OPEN" val="0"/>
</p:tagLst>
</file>

<file path=ppt/theme/theme1.xml><?xml version="1.0" encoding="utf-8"?>
<a:theme xmlns:a="http://schemas.openxmlformats.org/drawingml/2006/main" name="Office Theme">
  <a:themeElements>
    <a:clrScheme name="UoA Pot PGrad Theme">
      <a:dk1>
        <a:sysClr val="windowText" lastClr="000000"/>
      </a:dk1>
      <a:lt1>
        <a:sysClr val="window" lastClr="FFFFFF"/>
      </a:lt1>
      <a:dk2>
        <a:srgbClr val="FFFFFF"/>
      </a:dk2>
      <a:lt2>
        <a:srgbClr val="EEECE1"/>
      </a:lt2>
      <a:accent1>
        <a:srgbClr val="AB1A24"/>
      </a:accent1>
      <a:accent2>
        <a:srgbClr val="5C284F"/>
      </a:accent2>
      <a:accent3>
        <a:srgbClr val="224597"/>
      </a:accent3>
      <a:accent4>
        <a:srgbClr val="000000"/>
      </a:accent4>
      <a:accent5>
        <a:srgbClr val="AB1A24"/>
      </a:accent5>
      <a:accent6>
        <a:srgbClr val="224597"/>
      </a:accent6>
      <a:hlink>
        <a:srgbClr val="224597"/>
      </a:hlink>
      <a:folHlink>
        <a:srgbClr val="5C284F"/>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Blackboard Theme Template.potx" id="{B38FD0E6-35A2-4A36-8610-8FFA1D714DA9}" vid="{D2033FA2-A5F6-40D7-A819-1E45B043A58F}"/>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1C200557BE3C3C48B1A5CB22CA50D98B" ma:contentTypeVersion="6" ma:contentTypeDescription="Create a new document." ma:contentTypeScope="" ma:versionID="41946ac38ceb05b3da6d80fc869e1b9f">
  <xsd:schema xmlns:xsd="http://www.w3.org/2001/XMLSchema" xmlns:xs="http://www.w3.org/2001/XMLSchema" xmlns:p="http://schemas.microsoft.com/office/2006/metadata/properties" xmlns:ns2="559e134b-8e1f-4c09-943e-03c5996b63ca" xmlns:ns3="7fbc8b36-2f40-4f32-8c1e-db04223d81b2" targetNamespace="http://schemas.microsoft.com/office/2006/metadata/properties" ma:root="true" ma:fieldsID="0ee6a3f4358ec0bac29773201ff87425" ns2:_="" ns3:_="">
    <xsd:import namespace="559e134b-8e1f-4c09-943e-03c5996b63ca"/>
    <xsd:import namespace="7fbc8b36-2f40-4f32-8c1e-db04223d81b2"/>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3:SharedWithUsers" minOccurs="0"/>
                <xsd:element ref="ns3: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59e134b-8e1f-4c09-943e-03c5996b63ca"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7fbc8b36-2f40-4f32-8c1e-db04223d81b2"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447FD5CC-2408-41A6-9163-2B2A2AF8E879}"/>
</file>

<file path=customXml/itemProps2.xml><?xml version="1.0" encoding="utf-8"?>
<ds:datastoreItem xmlns:ds="http://schemas.openxmlformats.org/officeDocument/2006/customXml" ds:itemID="{0B2556FC-1C56-4844-B505-F1843AF9459B}"/>
</file>

<file path=customXml/itemProps3.xml><?xml version="1.0" encoding="utf-8"?>
<ds:datastoreItem xmlns:ds="http://schemas.openxmlformats.org/officeDocument/2006/customXml" ds:itemID="{99F65FD9-8447-45AB-AAA4-6F6B328B57E1}"/>
</file>

<file path=docProps/app.xml><?xml version="1.0" encoding="utf-8"?>
<Properties xmlns="http://schemas.openxmlformats.org/officeDocument/2006/extended-properties" xmlns:vt="http://schemas.openxmlformats.org/officeDocument/2006/docPropsVTypes">
  <Template>Blackboard Theme Template</Template>
  <TotalTime>0</TotalTime>
  <Words>795</Words>
  <Application>Microsoft Office PowerPoint</Application>
  <PresentationFormat>Widescreen</PresentationFormat>
  <Paragraphs>58</Paragraphs>
  <Slides>2</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vt:i4>
      </vt:variant>
    </vt:vector>
  </HeadingPairs>
  <TitlesOfParts>
    <vt:vector size="7" baseType="lpstr">
      <vt:lpstr>Arial</vt:lpstr>
      <vt:lpstr>Calibri</vt:lpstr>
      <vt:lpstr>Cambria</vt:lpstr>
      <vt:lpstr>Open Sans</vt:lpstr>
      <vt:lpstr>Office Theme</vt:lpstr>
      <vt:lpstr>MyAberdeen Course Design Guidelines</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2019-09-13T13:37:43Z</dcterms:created>
  <dcterms:modified xsi:type="dcterms:W3CDTF">2020-06-05T08:54:22Z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0x0101001C200557BE3C3C48B1A5CB22CA50D98B</vt:lpwstr>
  </property>
</Properties>
</file>