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3" autoAdjust="0"/>
    <p:restoredTop sz="78620" autoAdjust="0"/>
  </p:normalViewPr>
  <p:slideViewPr>
    <p:cSldViewPr snapToGrid="0">
      <p:cViewPr varScale="1">
        <p:scale>
          <a:sx n="52" d="100"/>
          <a:sy n="52" d="100"/>
        </p:scale>
        <p:origin x="103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74C8A3-7E01-447C-BA4A-26731BF5BB3B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09201136-99F4-441B-A724-ECD6FB64CA49}">
      <dgm:prSet/>
      <dgm:spPr/>
      <dgm:t>
        <a:bodyPr/>
        <a:lstStyle/>
        <a:p>
          <a:r>
            <a:rPr lang="en-GB"/>
            <a:t>Introductions – and naming patterns</a:t>
          </a:r>
          <a:endParaRPr lang="en-US"/>
        </a:p>
      </dgm:t>
    </dgm:pt>
    <dgm:pt modelId="{31C79F05-AF17-44C6-A82A-42503B709430}" type="parTrans" cxnId="{23F049FE-6C4B-4E3E-B1C1-9AEFACCDB41C}">
      <dgm:prSet/>
      <dgm:spPr/>
      <dgm:t>
        <a:bodyPr/>
        <a:lstStyle/>
        <a:p>
          <a:endParaRPr lang="en-US"/>
        </a:p>
      </dgm:t>
    </dgm:pt>
    <dgm:pt modelId="{FF103091-0E48-4F78-A957-CF5C379E0073}" type="sibTrans" cxnId="{23F049FE-6C4B-4E3E-B1C1-9AEFACCDB41C}">
      <dgm:prSet/>
      <dgm:spPr/>
      <dgm:t>
        <a:bodyPr/>
        <a:lstStyle/>
        <a:p>
          <a:endParaRPr lang="en-US"/>
        </a:p>
      </dgm:t>
    </dgm:pt>
    <dgm:pt modelId="{7D892478-267E-464E-B0FA-277C2247AF00}">
      <dgm:prSet/>
      <dgm:spPr/>
      <dgm:t>
        <a:bodyPr/>
        <a:lstStyle/>
        <a:p>
          <a:r>
            <a:rPr lang="en-GB"/>
            <a:t>Teaching patterns – explain how your class will work</a:t>
          </a:r>
          <a:endParaRPr lang="en-US"/>
        </a:p>
      </dgm:t>
    </dgm:pt>
    <dgm:pt modelId="{829A94B3-E83A-4031-8154-1B5D64A8E0AC}" type="parTrans" cxnId="{3EB7525D-4DDC-446E-A49D-F4A6063AFE2F}">
      <dgm:prSet/>
      <dgm:spPr/>
      <dgm:t>
        <a:bodyPr/>
        <a:lstStyle/>
        <a:p>
          <a:endParaRPr lang="en-US"/>
        </a:p>
      </dgm:t>
    </dgm:pt>
    <dgm:pt modelId="{3DDA7990-0DBA-4BDD-8070-2996203055F2}" type="sibTrans" cxnId="{3EB7525D-4DDC-446E-A49D-F4A6063AFE2F}">
      <dgm:prSet/>
      <dgm:spPr/>
      <dgm:t>
        <a:bodyPr/>
        <a:lstStyle/>
        <a:p>
          <a:endParaRPr lang="en-US"/>
        </a:p>
      </dgm:t>
    </dgm:pt>
    <dgm:pt modelId="{0DB16E92-C447-470B-B2DB-145CD962A84A}">
      <dgm:prSet/>
      <dgm:spPr/>
      <dgm:t>
        <a:bodyPr/>
        <a:lstStyle/>
        <a:p>
          <a:r>
            <a:rPr lang="en-GB"/>
            <a:t>Class etiquette – i.e. question and answer; discussion-based;</a:t>
          </a:r>
          <a:endParaRPr lang="en-US"/>
        </a:p>
      </dgm:t>
    </dgm:pt>
    <dgm:pt modelId="{419F8139-4DF7-4638-B7BF-301A99338072}" type="parTrans" cxnId="{742CF5B6-5248-4140-8DEC-D2A7DE12D43D}">
      <dgm:prSet/>
      <dgm:spPr/>
      <dgm:t>
        <a:bodyPr/>
        <a:lstStyle/>
        <a:p>
          <a:endParaRPr lang="en-US"/>
        </a:p>
      </dgm:t>
    </dgm:pt>
    <dgm:pt modelId="{4664AE59-68C8-44BF-91A8-6BBF98603352}" type="sibTrans" cxnId="{742CF5B6-5248-4140-8DEC-D2A7DE12D43D}">
      <dgm:prSet/>
      <dgm:spPr/>
      <dgm:t>
        <a:bodyPr/>
        <a:lstStyle/>
        <a:p>
          <a:endParaRPr lang="en-US"/>
        </a:p>
      </dgm:t>
    </dgm:pt>
    <dgm:pt modelId="{AB0D8F0E-7C8B-4E8A-BF38-8174D7558649}">
      <dgm:prSet/>
      <dgm:spPr/>
      <dgm:t>
        <a:bodyPr/>
        <a:lstStyle/>
        <a:p>
          <a:r>
            <a:rPr lang="en-GB"/>
            <a:t>Communication protocol – what software and how and when to use it</a:t>
          </a:r>
          <a:endParaRPr lang="en-US"/>
        </a:p>
      </dgm:t>
    </dgm:pt>
    <dgm:pt modelId="{3A2DE613-E0DD-490D-B3FB-8E1E81BAE0DB}" type="parTrans" cxnId="{44BD82FB-47C5-47F8-BFB3-3945E38070F0}">
      <dgm:prSet/>
      <dgm:spPr/>
      <dgm:t>
        <a:bodyPr/>
        <a:lstStyle/>
        <a:p>
          <a:endParaRPr lang="en-US"/>
        </a:p>
      </dgm:t>
    </dgm:pt>
    <dgm:pt modelId="{2A28CC4D-3A89-4160-9909-75675058ACD5}" type="sibTrans" cxnId="{44BD82FB-47C5-47F8-BFB3-3945E38070F0}">
      <dgm:prSet/>
      <dgm:spPr/>
      <dgm:t>
        <a:bodyPr/>
        <a:lstStyle/>
        <a:p>
          <a:endParaRPr lang="en-US"/>
        </a:p>
      </dgm:t>
    </dgm:pt>
    <dgm:pt modelId="{55F64CDE-1B83-42A0-A1D3-013C971C7600}">
      <dgm:prSet/>
      <dgm:spPr/>
      <dgm:t>
        <a:bodyPr/>
        <a:lstStyle/>
        <a:p>
          <a:r>
            <a:rPr lang="en-GB"/>
            <a:t>Language issues – acknowledge the additional effort in working in a 2</a:t>
          </a:r>
          <a:r>
            <a:rPr lang="en-GB" baseline="30000"/>
            <a:t>nd</a:t>
          </a:r>
          <a:r>
            <a:rPr lang="en-GB"/>
            <a:t> language</a:t>
          </a:r>
          <a:endParaRPr lang="en-US"/>
        </a:p>
      </dgm:t>
    </dgm:pt>
    <dgm:pt modelId="{DDB7F724-5297-4D5B-AF5C-4CA34F369E66}" type="parTrans" cxnId="{FF3D74FE-3D2C-4498-9762-DE9A611A4203}">
      <dgm:prSet/>
      <dgm:spPr/>
      <dgm:t>
        <a:bodyPr/>
        <a:lstStyle/>
        <a:p>
          <a:endParaRPr lang="en-US"/>
        </a:p>
      </dgm:t>
    </dgm:pt>
    <dgm:pt modelId="{22AFA399-4E1E-48DF-80A4-5E5AEAA84563}" type="sibTrans" cxnId="{FF3D74FE-3D2C-4498-9762-DE9A611A4203}">
      <dgm:prSet/>
      <dgm:spPr/>
      <dgm:t>
        <a:bodyPr/>
        <a:lstStyle/>
        <a:p>
          <a:endParaRPr lang="en-US"/>
        </a:p>
      </dgm:t>
    </dgm:pt>
    <dgm:pt modelId="{7786E33A-77FA-47C9-9FFE-E22A24C7B35A}">
      <dgm:prSet/>
      <dgm:spPr/>
      <dgm:t>
        <a:bodyPr/>
        <a:lstStyle/>
        <a:p>
          <a:r>
            <a:rPr lang="en-GB"/>
            <a:t>Group work</a:t>
          </a:r>
          <a:endParaRPr lang="en-US"/>
        </a:p>
      </dgm:t>
    </dgm:pt>
    <dgm:pt modelId="{A3CDC4EB-9E62-4819-8BE7-10B77CDB2600}" type="parTrans" cxnId="{CACB4BB4-ABAB-43F6-A9AC-BF37AC3ED757}">
      <dgm:prSet/>
      <dgm:spPr/>
      <dgm:t>
        <a:bodyPr/>
        <a:lstStyle/>
        <a:p>
          <a:endParaRPr lang="en-US"/>
        </a:p>
      </dgm:t>
    </dgm:pt>
    <dgm:pt modelId="{DF32BFAF-7DD5-4642-9420-B0F08B22D0A2}" type="sibTrans" cxnId="{CACB4BB4-ABAB-43F6-A9AC-BF37AC3ED757}">
      <dgm:prSet/>
      <dgm:spPr/>
      <dgm:t>
        <a:bodyPr/>
        <a:lstStyle/>
        <a:p>
          <a:endParaRPr lang="en-US"/>
        </a:p>
      </dgm:t>
    </dgm:pt>
    <dgm:pt modelId="{D99580B2-E6D9-4CC2-B138-C3C26BC71D46}" type="pres">
      <dgm:prSet presAssocID="{3674C8A3-7E01-447C-BA4A-26731BF5BB3B}" presName="vert0" presStyleCnt="0">
        <dgm:presLayoutVars>
          <dgm:dir/>
          <dgm:animOne val="branch"/>
          <dgm:animLvl val="lvl"/>
        </dgm:presLayoutVars>
      </dgm:prSet>
      <dgm:spPr/>
    </dgm:pt>
    <dgm:pt modelId="{DA84A894-12D9-4FB2-AFC3-34D090E4A009}" type="pres">
      <dgm:prSet presAssocID="{09201136-99F4-441B-A724-ECD6FB64CA49}" presName="thickLine" presStyleLbl="alignNode1" presStyleIdx="0" presStyleCnt="6"/>
      <dgm:spPr/>
    </dgm:pt>
    <dgm:pt modelId="{0FC772EF-0E6D-4282-A6BE-BE04124CBE90}" type="pres">
      <dgm:prSet presAssocID="{09201136-99F4-441B-A724-ECD6FB64CA49}" presName="horz1" presStyleCnt="0"/>
      <dgm:spPr/>
    </dgm:pt>
    <dgm:pt modelId="{5F0045AC-969D-4444-9BAF-EF5A6A505B50}" type="pres">
      <dgm:prSet presAssocID="{09201136-99F4-441B-A724-ECD6FB64CA49}" presName="tx1" presStyleLbl="revTx" presStyleIdx="0" presStyleCnt="6"/>
      <dgm:spPr/>
    </dgm:pt>
    <dgm:pt modelId="{D0F9041F-0237-4C9C-B7C7-BF5693B77FBA}" type="pres">
      <dgm:prSet presAssocID="{09201136-99F4-441B-A724-ECD6FB64CA49}" presName="vert1" presStyleCnt="0"/>
      <dgm:spPr/>
    </dgm:pt>
    <dgm:pt modelId="{E6D66976-6117-413B-83FF-66BE4FB1DB77}" type="pres">
      <dgm:prSet presAssocID="{7D892478-267E-464E-B0FA-277C2247AF00}" presName="thickLine" presStyleLbl="alignNode1" presStyleIdx="1" presStyleCnt="6"/>
      <dgm:spPr/>
    </dgm:pt>
    <dgm:pt modelId="{7F384AC9-E02C-4E79-A9E5-7DB9947B137E}" type="pres">
      <dgm:prSet presAssocID="{7D892478-267E-464E-B0FA-277C2247AF00}" presName="horz1" presStyleCnt="0"/>
      <dgm:spPr/>
    </dgm:pt>
    <dgm:pt modelId="{9036214A-9A8C-4C56-9183-556981548BD6}" type="pres">
      <dgm:prSet presAssocID="{7D892478-267E-464E-B0FA-277C2247AF00}" presName="tx1" presStyleLbl="revTx" presStyleIdx="1" presStyleCnt="6"/>
      <dgm:spPr/>
    </dgm:pt>
    <dgm:pt modelId="{F02F60B8-AF4B-4F00-99EB-419E069EB390}" type="pres">
      <dgm:prSet presAssocID="{7D892478-267E-464E-B0FA-277C2247AF00}" presName="vert1" presStyleCnt="0"/>
      <dgm:spPr/>
    </dgm:pt>
    <dgm:pt modelId="{002E040D-2665-423D-A296-319DCC4DB9FC}" type="pres">
      <dgm:prSet presAssocID="{0DB16E92-C447-470B-B2DB-145CD962A84A}" presName="thickLine" presStyleLbl="alignNode1" presStyleIdx="2" presStyleCnt="6"/>
      <dgm:spPr/>
    </dgm:pt>
    <dgm:pt modelId="{60FD5478-447D-47EC-8946-36F4752DD73A}" type="pres">
      <dgm:prSet presAssocID="{0DB16E92-C447-470B-B2DB-145CD962A84A}" presName="horz1" presStyleCnt="0"/>
      <dgm:spPr/>
    </dgm:pt>
    <dgm:pt modelId="{33D56058-B4C9-4E10-9110-A263CCFA87D1}" type="pres">
      <dgm:prSet presAssocID="{0DB16E92-C447-470B-B2DB-145CD962A84A}" presName="tx1" presStyleLbl="revTx" presStyleIdx="2" presStyleCnt="6"/>
      <dgm:spPr/>
    </dgm:pt>
    <dgm:pt modelId="{2C861959-34A8-4566-AA52-9B234F06BFE2}" type="pres">
      <dgm:prSet presAssocID="{0DB16E92-C447-470B-B2DB-145CD962A84A}" presName="vert1" presStyleCnt="0"/>
      <dgm:spPr/>
    </dgm:pt>
    <dgm:pt modelId="{ED3420E6-E97A-43BA-9FAB-F86B90CA34A6}" type="pres">
      <dgm:prSet presAssocID="{AB0D8F0E-7C8B-4E8A-BF38-8174D7558649}" presName="thickLine" presStyleLbl="alignNode1" presStyleIdx="3" presStyleCnt="6"/>
      <dgm:spPr/>
    </dgm:pt>
    <dgm:pt modelId="{05DAEACE-74D2-4684-BFCE-CEE6F1729130}" type="pres">
      <dgm:prSet presAssocID="{AB0D8F0E-7C8B-4E8A-BF38-8174D7558649}" presName="horz1" presStyleCnt="0"/>
      <dgm:spPr/>
    </dgm:pt>
    <dgm:pt modelId="{33824CB2-120B-41CE-B87A-FA07B5809CAE}" type="pres">
      <dgm:prSet presAssocID="{AB0D8F0E-7C8B-4E8A-BF38-8174D7558649}" presName="tx1" presStyleLbl="revTx" presStyleIdx="3" presStyleCnt="6"/>
      <dgm:spPr/>
    </dgm:pt>
    <dgm:pt modelId="{6E3C9AA1-D551-4768-841F-5061A0550E60}" type="pres">
      <dgm:prSet presAssocID="{AB0D8F0E-7C8B-4E8A-BF38-8174D7558649}" presName="vert1" presStyleCnt="0"/>
      <dgm:spPr/>
    </dgm:pt>
    <dgm:pt modelId="{8A358214-479E-41FC-BE07-A602F4136DC0}" type="pres">
      <dgm:prSet presAssocID="{55F64CDE-1B83-42A0-A1D3-013C971C7600}" presName="thickLine" presStyleLbl="alignNode1" presStyleIdx="4" presStyleCnt="6"/>
      <dgm:spPr/>
    </dgm:pt>
    <dgm:pt modelId="{8FE65BCB-82B4-4A0A-8E09-4146D8FD33DB}" type="pres">
      <dgm:prSet presAssocID="{55F64CDE-1B83-42A0-A1D3-013C971C7600}" presName="horz1" presStyleCnt="0"/>
      <dgm:spPr/>
    </dgm:pt>
    <dgm:pt modelId="{35686B64-CFF3-4C90-AF8C-E092F8DCBA0F}" type="pres">
      <dgm:prSet presAssocID="{55F64CDE-1B83-42A0-A1D3-013C971C7600}" presName="tx1" presStyleLbl="revTx" presStyleIdx="4" presStyleCnt="6"/>
      <dgm:spPr/>
    </dgm:pt>
    <dgm:pt modelId="{0D943621-3DFA-48D0-AEAA-40A111CA7705}" type="pres">
      <dgm:prSet presAssocID="{55F64CDE-1B83-42A0-A1D3-013C971C7600}" presName="vert1" presStyleCnt="0"/>
      <dgm:spPr/>
    </dgm:pt>
    <dgm:pt modelId="{D4FCAD37-F084-45B7-80F2-287896C42091}" type="pres">
      <dgm:prSet presAssocID="{7786E33A-77FA-47C9-9FFE-E22A24C7B35A}" presName="thickLine" presStyleLbl="alignNode1" presStyleIdx="5" presStyleCnt="6"/>
      <dgm:spPr/>
    </dgm:pt>
    <dgm:pt modelId="{0D98C7B5-C75A-4333-9ADF-45DA70C548BE}" type="pres">
      <dgm:prSet presAssocID="{7786E33A-77FA-47C9-9FFE-E22A24C7B35A}" presName="horz1" presStyleCnt="0"/>
      <dgm:spPr/>
    </dgm:pt>
    <dgm:pt modelId="{63AA06E2-D4FE-42AB-86D0-50F1C7D119A4}" type="pres">
      <dgm:prSet presAssocID="{7786E33A-77FA-47C9-9FFE-E22A24C7B35A}" presName="tx1" presStyleLbl="revTx" presStyleIdx="5" presStyleCnt="6"/>
      <dgm:spPr/>
    </dgm:pt>
    <dgm:pt modelId="{6D514E6D-6898-49F0-809A-2C7567E8B3E4}" type="pres">
      <dgm:prSet presAssocID="{7786E33A-77FA-47C9-9FFE-E22A24C7B35A}" presName="vert1" presStyleCnt="0"/>
      <dgm:spPr/>
    </dgm:pt>
  </dgm:ptLst>
  <dgm:cxnLst>
    <dgm:cxn modelId="{1EC75919-386F-4E56-801E-E1257A8E60A3}" type="presOf" srcId="{0DB16E92-C447-470B-B2DB-145CD962A84A}" destId="{33D56058-B4C9-4E10-9110-A263CCFA87D1}" srcOrd="0" destOrd="0" presId="urn:microsoft.com/office/officeart/2008/layout/LinedList"/>
    <dgm:cxn modelId="{BA462B24-5C87-4E4C-8F39-4ADE53565E24}" type="presOf" srcId="{AB0D8F0E-7C8B-4E8A-BF38-8174D7558649}" destId="{33824CB2-120B-41CE-B87A-FA07B5809CAE}" srcOrd="0" destOrd="0" presId="urn:microsoft.com/office/officeart/2008/layout/LinedList"/>
    <dgm:cxn modelId="{3EB7525D-4DDC-446E-A49D-F4A6063AFE2F}" srcId="{3674C8A3-7E01-447C-BA4A-26731BF5BB3B}" destId="{7D892478-267E-464E-B0FA-277C2247AF00}" srcOrd="1" destOrd="0" parTransId="{829A94B3-E83A-4031-8154-1B5D64A8E0AC}" sibTransId="{3DDA7990-0DBA-4BDD-8070-2996203055F2}"/>
    <dgm:cxn modelId="{A3386766-2629-491C-B81A-D04530D7FD4E}" type="presOf" srcId="{7D892478-267E-464E-B0FA-277C2247AF00}" destId="{9036214A-9A8C-4C56-9183-556981548BD6}" srcOrd="0" destOrd="0" presId="urn:microsoft.com/office/officeart/2008/layout/LinedList"/>
    <dgm:cxn modelId="{3AA9B48B-1C7C-4AF8-8CEF-9FC019DDCB7D}" type="presOf" srcId="{7786E33A-77FA-47C9-9FFE-E22A24C7B35A}" destId="{63AA06E2-D4FE-42AB-86D0-50F1C7D119A4}" srcOrd="0" destOrd="0" presId="urn:microsoft.com/office/officeart/2008/layout/LinedList"/>
    <dgm:cxn modelId="{A048B18C-0915-451E-8862-EE917AAA08DC}" type="presOf" srcId="{55F64CDE-1B83-42A0-A1D3-013C971C7600}" destId="{35686B64-CFF3-4C90-AF8C-E092F8DCBA0F}" srcOrd="0" destOrd="0" presId="urn:microsoft.com/office/officeart/2008/layout/LinedList"/>
    <dgm:cxn modelId="{F3E25D9F-FE1B-4CD5-A2AB-9F7D9779BCAA}" type="presOf" srcId="{3674C8A3-7E01-447C-BA4A-26731BF5BB3B}" destId="{D99580B2-E6D9-4CC2-B138-C3C26BC71D46}" srcOrd="0" destOrd="0" presId="urn:microsoft.com/office/officeart/2008/layout/LinedList"/>
    <dgm:cxn modelId="{CACB4BB4-ABAB-43F6-A9AC-BF37AC3ED757}" srcId="{3674C8A3-7E01-447C-BA4A-26731BF5BB3B}" destId="{7786E33A-77FA-47C9-9FFE-E22A24C7B35A}" srcOrd="5" destOrd="0" parTransId="{A3CDC4EB-9E62-4819-8BE7-10B77CDB2600}" sibTransId="{DF32BFAF-7DD5-4642-9420-B0F08B22D0A2}"/>
    <dgm:cxn modelId="{742CF5B6-5248-4140-8DEC-D2A7DE12D43D}" srcId="{3674C8A3-7E01-447C-BA4A-26731BF5BB3B}" destId="{0DB16E92-C447-470B-B2DB-145CD962A84A}" srcOrd="2" destOrd="0" parTransId="{419F8139-4DF7-4638-B7BF-301A99338072}" sibTransId="{4664AE59-68C8-44BF-91A8-6BBF98603352}"/>
    <dgm:cxn modelId="{0FE273D6-FC9E-4E5E-B188-1B94D985E1A7}" type="presOf" srcId="{09201136-99F4-441B-A724-ECD6FB64CA49}" destId="{5F0045AC-969D-4444-9BAF-EF5A6A505B50}" srcOrd="0" destOrd="0" presId="urn:microsoft.com/office/officeart/2008/layout/LinedList"/>
    <dgm:cxn modelId="{44BD82FB-47C5-47F8-BFB3-3945E38070F0}" srcId="{3674C8A3-7E01-447C-BA4A-26731BF5BB3B}" destId="{AB0D8F0E-7C8B-4E8A-BF38-8174D7558649}" srcOrd="3" destOrd="0" parTransId="{3A2DE613-E0DD-490D-B3FB-8E1E81BAE0DB}" sibTransId="{2A28CC4D-3A89-4160-9909-75675058ACD5}"/>
    <dgm:cxn modelId="{23F049FE-6C4B-4E3E-B1C1-9AEFACCDB41C}" srcId="{3674C8A3-7E01-447C-BA4A-26731BF5BB3B}" destId="{09201136-99F4-441B-A724-ECD6FB64CA49}" srcOrd="0" destOrd="0" parTransId="{31C79F05-AF17-44C6-A82A-42503B709430}" sibTransId="{FF103091-0E48-4F78-A957-CF5C379E0073}"/>
    <dgm:cxn modelId="{FF3D74FE-3D2C-4498-9762-DE9A611A4203}" srcId="{3674C8A3-7E01-447C-BA4A-26731BF5BB3B}" destId="{55F64CDE-1B83-42A0-A1D3-013C971C7600}" srcOrd="4" destOrd="0" parTransId="{DDB7F724-5297-4D5B-AF5C-4CA34F369E66}" sibTransId="{22AFA399-4E1E-48DF-80A4-5E5AEAA84563}"/>
    <dgm:cxn modelId="{ACB134B7-E1A6-4DBC-B544-ACACF7601158}" type="presParOf" srcId="{D99580B2-E6D9-4CC2-B138-C3C26BC71D46}" destId="{DA84A894-12D9-4FB2-AFC3-34D090E4A009}" srcOrd="0" destOrd="0" presId="urn:microsoft.com/office/officeart/2008/layout/LinedList"/>
    <dgm:cxn modelId="{767B0065-3CE5-450E-B5E2-1C184A68AA16}" type="presParOf" srcId="{D99580B2-E6D9-4CC2-B138-C3C26BC71D46}" destId="{0FC772EF-0E6D-4282-A6BE-BE04124CBE90}" srcOrd="1" destOrd="0" presId="urn:microsoft.com/office/officeart/2008/layout/LinedList"/>
    <dgm:cxn modelId="{FBAA3CF7-3154-4CAA-A186-F71227EC00B9}" type="presParOf" srcId="{0FC772EF-0E6D-4282-A6BE-BE04124CBE90}" destId="{5F0045AC-969D-4444-9BAF-EF5A6A505B50}" srcOrd="0" destOrd="0" presId="urn:microsoft.com/office/officeart/2008/layout/LinedList"/>
    <dgm:cxn modelId="{9DDE10B2-4F8F-44B2-B117-DE95CBC98B41}" type="presParOf" srcId="{0FC772EF-0E6D-4282-A6BE-BE04124CBE90}" destId="{D0F9041F-0237-4C9C-B7C7-BF5693B77FBA}" srcOrd="1" destOrd="0" presId="urn:microsoft.com/office/officeart/2008/layout/LinedList"/>
    <dgm:cxn modelId="{767D5C5F-51DB-47A0-AD1A-6110523D9677}" type="presParOf" srcId="{D99580B2-E6D9-4CC2-B138-C3C26BC71D46}" destId="{E6D66976-6117-413B-83FF-66BE4FB1DB77}" srcOrd="2" destOrd="0" presId="urn:microsoft.com/office/officeart/2008/layout/LinedList"/>
    <dgm:cxn modelId="{72B9C516-AD7D-405E-BBC6-B7AC809C16A4}" type="presParOf" srcId="{D99580B2-E6D9-4CC2-B138-C3C26BC71D46}" destId="{7F384AC9-E02C-4E79-A9E5-7DB9947B137E}" srcOrd="3" destOrd="0" presId="urn:microsoft.com/office/officeart/2008/layout/LinedList"/>
    <dgm:cxn modelId="{26A7C048-647B-4FA9-A7BE-47FC0B75EC48}" type="presParOf" srcId="{7F384AC9-E02C-4E79-A9E5-7DB9947B137E}" destId="{9036214A-9A8C-4C56-9183-556981548BD6}" srcOrd="0" destOrd="0" presId="urn:microsoft.com/office/officeart/2008/layout/LinedList"/>
    <dgm:cxn modelId="{66544F9A-C7D5-417F-9475-E1823C931B80}" type="presParOf" srcId="{7F384AC9-E02C-4E79-A9E5-7DB9947B137E}" destId="{F02F60B8-AF4B-4F00-99EB-419E069EB390}" srcOrd="1" destOrd="0" presId="urn:microsoft.com/office/officeart/2008/layout/LinedList"/>
    <dgm:cxn modelId="{DAD256E7-D284-4C18-96BB-9A6B684DD3C6}" type="presParOf" srcId="{D99580B2-E6D9-4CC2-B138-C3C26BC71D46}" destId="{002E040D-2665-423D-A296-319DCC4DB9FC}" srcOrd="4" destOrd="0" presId="urn:microsoft.com/office/officeart/2008/layout/LinedList"/>
    <dgm:cxn modelId="{4EDFF19C-4933-4C43-8EC0-8D0328FDFA88}" type="presParOf" srcId="{D99580B2-E6D9-4CC2-B138-C3C26BC71D46}" destId="{60FD5478-447D-47EC-8946-36F4752DD73A}" srcOrd="5" destOrd="0" presId="urn:microsoft.com/office/officeart/2008/layout/LinedList"/>
    <dgm:cxn modelId="{92A8D31E-34A7-4FA5-A013-91E049AE9DD4}" type="presParOf" srcId="{60FD5478-447D-47EC-8946-36F4752DD73A}" destId="{33D56058-B4C9-4E10-9110-A263CCFA87D1}" srcOrd="0" destOrd="0" presId="urn:microsoft.com/office/officeart/2008/layout/LinedList"/>
    <dgm:cxn modelId="{3945F320-EC56-4177-B29B-9475D3B66B12}" type="presParOf" srcId="{60FD5478-447D-47EC-8946-36F4752DD73A}" destId="{2C861959-34A8-4566-AA52-9B234F06BFE2}" srcOrd="1" destOrd="0" presId="urn:microsoft.com/office/officeart/2008/layout/LinedList"/>
    <dgm:cxn modelId="{3BE55685-E590-4F70-ABC7-99000ABB07B4}" type="presParOf" srcId="{D99580B2-E6D9-4CC2-B138-C3C26BC71D46}" destId="{ED3420E6-E97A-43BA-9FAB-F86B90CA34A6}" srcOrd="6" destOrd="0" presId="urn:microsoft.com/office/officeart/2008/layout/LinedList"/>
    <dgm:cxn modelId="{424EE3C2-CC02-4B1D-979B-78C8F7EA4DC3}" type="presParOf" srcId="{D99580B2-E6D9-4CC2-B138-C3C26BC71D46}" destId="{05DAEACE-74D2-4684-BFCE-CEE6F1729130}" srcOrd="7" destOrd="0" presId="urn:microsoft.com/office/officeart/2008/layout/LinedList"/>
    <dgm:cxn modelId="{816DC2E1-01E4-4944-8B1E-46C9B9AD207C}" type="presParOf" srcId="{05DAEACE-74D2-4684-BFCE-CEE6F1729130}" destId="{33824CB2-120B-41CE-B87A-FA07B5809CAE}" srcOrd="0" destOrd="0" presId="urn:microsoft.com/office/officeart/2008/layout/LinedList"/>
    <dgm:cxn modelId="{469CAAC3-F2F3-482C-88F4-7D4B1AC967D9}" type="presParOf" srcId="{05DAEACE-74D2-4684-BFCE-CEE6F1729130}" destId="{6E3C9AA1-D551-4768-841F-5061A0550E60}" srcOrd="1" destOrd="0" presId="urn:microsoft.com/office/officeart/2008/layout/LinedList"/>
    <dgm:cxn modelId="{1F972A79-4C7C-4074-8FCF-064EF8DBB54F}" type="presParOf" srcId="{D99580B2-E6D9-4CC2-B138-C3C26BC71D46}" destId="{8A358214-479E-41FC-BE07-A602F4136DC0}" srcOrd="8" destOrd="0" presId="urn:microsoft.com/office/officeart/2008/layout/LinedList"/>
    <dgm:cxn modelId="{44B8A437-36FC-454D-892F-1935DA8738D7}" type="presParOf" srcId="{D99580B2-E6D9-4CC2-B138-C3C26BC71D46}" destId="{8FE65BCB-82B4-4A0A-8E09-4146D8FD33DB}" srcOrd="9" destOrd="0" presId="urn:microsoft.com/office/officeart/2008/layout/LinedList"/>
    <dgm:cxn modelId="{9484EF3C-BE3A-4E21-94FF-9BDC591DCFB8}" type="presParOf" srcId="{8FE65BCB-82B4-4A0A-8E09-4146D8FD33DB}" destId="{35686B64-CFF3-4C90-AF8C-E092F8DCBA0F}" srcOrd="0" destOrd="0" presId="urn:microsoft.com/office/officeart/2008/layout/LinedList"/>
    <dgm:cxn modelId="{37CB454B-A467-4208-AD81-F5A5B477C8AF}" type="presParOf" srcId="{8FE65BCB-82B4-4A0A-8E09-4146D8FD33DB}" destId="{0D943621-3DFA-48D0-AEAA-40A111CA7705}" srcOrd="1" destOrd="0" presId="urn:microsoft.com/office/officeart/2008/layout/LinedList"/>
    <dgm:cxn modelId="{0AE54DFF-CCD6-443A-A3AA-DC3825497110}" type="presParOf" srcId="{D99580B2-E6D9-4CC2-B138-C3C26BC71D46}" destId="{D4FCAD37-F084-45B7-80F2-287896C42091}" srcOrd="10" destOrd="0" presId="urn:microsoft.com/office/officeart/2008/layout/LinedList"/>
    <dgm:cxn modelId="{457F676B-5F81-40A0-80A2-00FBED907E84}" type="presParOf" srcId="{D99580B2-E6D9-4CC2-B138-C3C26BC71D46}" destId="{0D98C7B5-C75A-4333-9ADF-45DA70C548BE}" srcOrd="11" destOrd="0" presId="urn:microsoft.com/office/officeart/2008/layout/LinedList"/>
    <dgm:cxn modelId="{CDAEB6BD-B96E-4B23-9FFE-151C05A6C04A}" type="presParOf" srcId="{0D98C7B5-C75A-4333-9ADF-45DA70C548BE}" destId="{63AA06E2-D4FE-42AB-86D0-50F1C7D119A4}" srcOrd="0" destOrd="0" presId="urn:microsoft.com/office/officeart/2008/layout/LinedList"/>
    <dgm:cxn modelId="{1C082A79-2A3A-427E-BEEB-F3E98D168776}" type="presParOf" srcId="{0D98C7B5-C75A-4333-9ADF-45DA70C548BE}" destId="{6D514E6D-6898-49F0-809A-2C7567E8B3E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84A894-12D9-4FB2-AFC3-34D090E4A009}">
      <dsp:nvSpPr>
        <dsp:cNvPr id="0" name=""/>
        <dsp:cNvSpPr/>
      </dsp:nvSpPr>
      <dsp:spPr>
        <a:xfrm>
          <a:off x="0" y="2703"/>
          <a:ext cx="690051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0045AC-969D-4444-9BAF-EF5A6A505B50}">
      <dsp:nvSpPr>
        <dsp:cNvPr id="0" name=""/>
        <dsp:cNvSpPr/>
      </dsp:nvSpPr>
      <dsp:spPr>
        <a:xfrm>
          <a:off x="0" y="2703"/>
          <a:ext cx="6900512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Introductions – and naming patterns</a:t>
          </a:r>
          <a:endParaRPr lang="en-US" sz="2500" kern="1200"/>
        </a:p>
      </dsp:txBody>
      <dsp:txXfrm>
        <a:off x="0" y="2703"/>
        <a:ext cx="6900512" cy="921789"/>
      </dsp:txXfrm>
    </dsp:sp>
    <dsp:sp modelId="{E6D66976-6117-413B-83FF-66BE4FB1DB77}">
      <dsp:nvSpPr>
        <dsp:cNvPr id="0" name=""/>
        <dsp:cNvSpPr/>
      </dsp:nvSpPr>
      <dsp:spPr>
        <a:xfrm>
          <a:off x="0" y="924492"/>
          <a:ext cx="6900512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36214A-9A8C-4C56-9183-556981548BD6}">
      <dsp:nvSpPr>
        <dsp:cNvPr id="0" name=""/>
        <dsp:cNvSpPr/>
      </dsp:nvSpPr>
      <dsp:spPr>
        <a:xfrm>
          <a:off x="0" y="924492"/>
          <a:ext cx="6900512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Teaching patterns – explain how your class will work</a:t>
          </a:r>
          <a:endParaRPr lang="en-US" sz="2500" kern="1200"/>
        </a:p>
      </dsp:txBody>
      <dsp:txXfrm>
        <a:off x="0" y="924492"/>
        <a:ext cx="6900512" cy="921789"/>
      </dsp:txXfrm>
    </dsp:sp>
    <dsp:sp modelId="{002E040D-2665-423D-A296-319DCC4DB9FC}">
      <dsp:nvSpPr>
        <dsp:cNvPr id="0" name=""/>
        <dsp:cNvSpPr/>
      </dsp:nvSpPr>
      <dsp:spPr>
        <a:xfrm>
          <a:off x="0" y="1846281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D56058-B4C9-4E10-9110-A263CCFA87D1}">
      <dsp:nvSpPr>
        <dsp:cNvPr id="0" name=""/>
        <dsp:cNvSpPr/>
      </dsp:nvSpPr>
      <dsp:spPr>
        <a:xfrm>
          <a:off x="0" y="1846281"/>
          <a:ext cx="6900512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Class etiquette – i.e. question and answer; discussion-based;</a:t>
          </a:r>
          <a:endParaRPr lang="en-US" sz="2500" kern="1200"/>
        </a:p>
      </dsp:txBody>
      <dsp:txXfrm>
        <a:off x="0" y="1846281"/>
        <a:ext cx="6900512" cy="921789"/>
      </dsp:txXfrm>
    </dsp:sp>
    <dsp:sp modelId="{ED3420E6-E97A-43BA-9FAB-F86B90CA34A6}">
      <dsp:nvSpPr>
        <dsp:cNvPr id="0" name=""/>
        <dsp:cNvSpPr/>
      </dsp:nvSpPr>
      <dsp:spPr>
        <a:xfrm>
          <a:off x="0" y="2768070"/>
          <a:ext cx="6900512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824CB2-120B-41CE-B87A-FA07B5809CAE}">
      <dsp:nvSpPr>
        <dsp:cNvPr id="0" name=""/>
        <dsp:cNvSpPr/>
      </dsp:nvSpPr>
      <dsp:spPr>
        <a:xfrm>
          <a:off x="0" y="2768070"/>
          <a:ext cx="6900512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Communication protocol – what software and how and when to use it</a:t>
          </a:r>
          <a:endParaRPr lang="en-US" sz="2500" kern="1200"/>
        </a:p>
      </dsp:txBody>
      <dsp:txXfrm>
        <a:off x="0" y="2768070"/>
        <a:ext cx="6900512" cy="921789"/>
      </dsp:txXfrm>
    </dsp:sp>
    <dsp:sp modelId="{8A358214-479E-41FC-BE07-A602F4136DC0}">
      <dsp:nvSpPr>
        <dsp:cNvPr id="0" name=""/>
        <dsp:cNvSpPr/>
      </dsp:nvSpPr>
      <dsp:spPr>
        <a:xfrm>
          <a:off x="0" y="3689859"/>
          <a:ext cx="6900512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686B64-CFF3-4C90-AF8C-E092F8DCBA0F}">
      <dsp:nvSpPr>
        <dsp:cNvPr id="0" name=""/>
        <dsp:cNvSpPr/>
      </dsp:nvSpPr>
      <dsp:spPr>
        <a:xfrm>
          <a:off x="0" y="3689859"/>
          <a:ext cx="6900512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Language issues – acknowledge the additional effort in working in a 2</a:t>
          </a:r>
          <a:r>
            <a:rPr lang="en-GB" sz="2500" kern="1200" baseline="30000"/>
            <a:t>nd</a:t>
          </a:r>
          <a:r>
            <a:rPr lang="en-GB" sz="2500" kern="1200"/>
            <a:t> language</a:t>
          </a:r>
          <a:endParaRPr lang="en-US" sz="2500" kern="1200"/>
        </a:p>
      </dsp:txBody>
      <dsp:txXfrm>
        <a:off x="0" y="3689859"/>
        <a:ext cx="6900512" cy="921789"/>
      </dsp:txXfrm>
    </dsp:sp>
    <dsp:sp modelId="{D4FCAD37-F084-45B7-80F2-287896C42091}">
      <dsp:nvSpPr>
        <dsp:cNvPr id="0" name=""/>
        <dsp:cNvSpPr/>
      </dsp:nvSpPr>
      <dsp:spPr>
        <a:xfrm>
          <a:off x="0" y="4611648"/>
          <a:ext cx="690051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AA06E2-D4FE-42AB-86D0-50F1C7D119A4}">
      <dsp:nvSpPr>
        <dsp:cNvPr id="0" name=""/>
        <dsp:cNvSpPr/>
      </dsp:nvSpPr>
      <dsp:spPr>
        <a:xfrm>
          <a:off x="0" y="4611648"/>
          <a:ext cx="6900512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Group work</a:t>
          </a:r>
          <a:endParaRPr lang="en-US" sz="2500" kern="1200"/>
        </a:p>
      </dsp:txBody>
      <dsp:txXfrm>
        <a:off x="0" y="4611648"/>
        <a:ext cx="6900512" cy="9217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3D9CAE-96D2-442F-BEA6-3128A5EC8D00}" type="datetimeFigureOut">
              <a:rPr lang="en-GB" smtClean="0"/>
              <a:t>24/08/2021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C59C3D-D917-4523-BE9F-CDA0DF5C26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4230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C59C3D-D917-4523-BE9F-CDA0DF5C269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9650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D81A4-0C53-42D5-BC14-727823C6E3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2FD7BF-E0D3-4C66-A9E9-F4E804AC80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A73D2A-94F4-4AA1-9199-3A5987AAB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0CE4-9F8B-4F73-85AF-2D58166B8F3B}" type="datetimeFigureOut">
              <a:rPr lang="en-GB" smtClean="0"/>
              <a:t>24/08/2021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AF8680-71F1-4165-B886-B85FAB9D1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C3F053-88F4-4D63-98BC-841CC460A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F1DEB-B9F4-467D-BB4E-67254C27F8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689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0982C-58E7-4685-A618-D759A6DB1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138D44-6FE9-4D7E-B43C-5B8B90FD6B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CDA357-5E88-4387-8FFD-127D8004C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0CE4-9F8B-4F73-85AF-2D58166B8F3B}" type="datetimeFigureOut">
              <a:rPr lang="en-GB" smtClean="0"/>
              <a:t>24/08/2021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B20990-9140-4314-A5F7-A08C21F05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1AF6E8-FD09-4CA7-AC12-AB19D0A86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F1DEB-B9F4-467D-BB4E-67254C27F8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4983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D2D84C-CD8A-4BB2-A35E-7D60EF8FD9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34E539-5EF8-4CD3-AF30-245A6EF27B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D3F55C-B309-48DE-8EE7-EA1738566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0CE4-9F8B-4F73-85AF-2D58166B8F3B}" type="datetimeFigureOut">
              <a:rPr lang="en-GB" smtClean="0"/>
              <a:t>24/08/2021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294E09-F84A-4D2B-B3B2-9D7E37B68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FF12CF-EF17-4BF9-BD47-50E828A67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F1DEB-B9F4-467D-BB4E-67254C27F8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1090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CD3B6-6970-4236-B879-38B0100BC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5C578-A1B3-468B-A000-026F078FDB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FFB2CC-B452-4BE2-9D7C-96EA74160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0CE4-9F8B-4F73-85AF-2D58166B8F3B}" type="datetimeFigureOut">
              <a:rPr lang="en-GB" smtClean="0"/>
              <a:t>24/08/2021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1BA089-55E9-44A0-9D0F-C21F5F4B6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1C801-E51B-4F00-A316-DD4A4D656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F1DEB-B9F4-467D-BB4E-67254C27F8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740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21E8B-8E5D-4F5C-A4BF-86BD1F43B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2A9236-A8F8-4C09-9ECE-C7D79F31B4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7ADCB0-2531-4E17-B2F6-BEA6D85CB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0CE4-9F8B-4F73-85AF-2D58166B8F3B}" type="datetimeFigureOut">
              <a:rPr lang="en-GB" smtClean="0"/>
              <a:t>24/08/2021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133611-98C8-42EE-9AE5-B4A837B35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D9A82E-1022-42AA-A95B-183EA5A4E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F1DEB-B9F4-467D-BB4E-67254C27F8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100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9A625-E92A-4C6E-9535-9F7D71BA4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062DB2-9BB5-42E4-B2B2-C93B160497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25CB40-3432-4F63-B26B-DF0C10BF6D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4BEED4-9E4C-4C71-91B0-7163565AA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0CE4-9F8B-4F73-85AF-2D58166B8F3B}" type="datetimeFigureOut">
              <a:rPr lang="en-GB" smtClean="0"/>
              <a:t>24/08/2021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27DBC8-0985-426D-B405-768E610C4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298BC5-246D-41F7-9B1E-F5626B989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F1DEB-B9F4-467D-BB4E-67254C27F8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745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3253A-1C1E-4C45-B511-ED1258023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D18CF1-407D-40E8-8A33-3289EC8C9A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BCFED8-1F35-43F6-A227-3DF42F9879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931E92-CE9E-4E3C-957D-B56B012EA2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395F0F-666B-499A-B509-BA40C85062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5AA145-7403-4A20-8939-116ACAF76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0CE4-9F8B-4F73-85AF-2D58166B8F3B}" type="datetimeFigureOut">
              <a:rPr lang="en-GB" smtClean="0"/>
              <a:t>24/08/2021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9DAEE61-B4E3-4E93-97C2-9BB07115F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E2D945-CB2A-4D83-AAA5-058D3F893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F1DEB-B9F4-467D-BB4E-67254C27F8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8280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33050-4AAD-4DE8-BF50-56BAB7B6F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9B3B3F-2BAC-4376-A991-C23C4EE35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0CE4-9F8B-4F73-85AF-2D58166B8F3B}" type="datetimeFigureOut">
              <a:rPr lang="en-GB" smtClean="0"/>
              <a:t>24/08/2021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09030F-56CB-43B2-A40E-6FF1E0163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D13DCE-CAFC-410E-B199-47C5B894E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F1DEB-B9F4-467D-BB4E-67254C27F8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8943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B0A41B-0FE6-4927-9E7D-4F539818A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0CE4-9F8B-4F73-85AF-2D58166B8F3B}" type="datetimeFigureOut">
              <a:rPr lang="en-GB" smtClean="0"/>
              <a:t>24/08/2021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87C1A3-9415-4CC3-BAD8-DC70BDE8F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3CE9D6-4D85-4B47-94D6-1BC85B84E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F1DEB-B9F4-467D-BB4E-67254C27F8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7363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8AF95-DC17-4E23-B716-CC5D90EDA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2006E0-46F1-445B-A0E8-23CA40BE8E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7E29B7-C2F3-4809-AC89-E7FD101720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D14934-7497-442F-B842-C10EFC279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0CE4-9F8B-4F73-85AF-2D58166B8F3B}" type="datetimeFigureOut">
              <a:rPr lang="en-GB" smtClean="0"/>
              <a:t>24/08/2021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C4A6FF-A276-4518-8294-BFD1C59DF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D95CE2-C1FE-4B2F-85EC-824554686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F1DEB-B9F4-467D-BB4E-67254C27F8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414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B247B-FF2A-4071-ABE4-57A34F943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9327BB-D42F-40C2-A88A-B46B5E7E5C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8F640B-5120-48C5-A23E-BA6A74FEAA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E12BEF-8345-4F75-93B5-4516CB1E4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0CE4-9F8B-4F73-85AF-2D58166B8F3B}" type="datetimeFigureOut">
              <a:rPr lang="en-GB" smtClean="0"/>
              <a:t>24/08/2021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34E91A-8179-49BB-B880-C11145DD7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A10D93-9929-46CC-BDCF-F9D8DCE2B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F1DEB-B9F4-467D-BB4E-67254C27F8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0422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96F0BD-F9C2-408F-B8B1-50D53F2BB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B56BDB-F249-4713-95FE-ECED055088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FFEEF9-12B4-4CCB-B273-FAA875BD74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020CE4-9F8B-4F73-85AF-2D58166B8F3B}" type="datetimeFigureOut">
              <a:rPr lang="en-GB" smtClean="0"/>
              <a:t>24/08/2021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FE70C7-F8E9-47E0-8FCF-E17040D082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E39E3F-18F9-4169-B337-6BC8C12734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F1DEB-B9F4-467D-BB4E-67254C27F8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1631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1B22843-FA1E-4776-BC6E-D0C405C5A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6"/>
            <a:ext cx="3505495" cy="1622321"/>
          </a:xfrm>
        </p:spPr>
        <p:txBody>
          <a:bodyPr>
            <a:normAutofit/>
          </a:bodyPr>
          <a:lstStyle/>
          <a:p>
            <a:r>
              <a:rPr lang="en-GB" sz="3100"/>
              <a:t>Setting Expectations and Acknowledging Diversity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26E6DF9-C2FF-419D-9A6C-1DC20AB354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931" y="2438400"/>
            <a:ext cx="3505494" cy="3785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700" dirty="0"/>
              <a:t>Edward Hall (1976) </a:t>
            </a:r>
            <a:r>
              <a:rPr lang="en-GB" sz="1700" b="1" dirty="0"/>
              <a:t>The Cultural Iceberg</a:t>
            </a:r>
          </a:p>
          <a:p>
            <a:pPr marL="0" indent="0">
              <a:buNone/>
            </a:pPr>
            <a:endParaRPr lang="en-GB" sz="1700" b="1" dirty="0"/>
          </a:p>
          <a:p>
            <a:pPr marL="0" indent="0">
              <a:buNone/>
            </a:pPr>
            <a:r>
              <a:rPr lang="en-GB" sz="1700" dirty="0"/>
              <a:t>What are your students’ expectations in terms of timing / addressing teaching staff / students?</a:t>
            </a:r>
          </a:p>
          <a:p>
            <a:pPr marL="0" indent="0">
              <a:buNone/>
            </a:pPr>
            <a:r>
              <a:rPr lang="en-GB" sz="1700" dirty="0"/>
              <a:t>How do your students expect to communicate with you?</a:t>
            </a:r>
          </a:p>
          <a:p>
            <a:pPr marL="0" indent="0">
              <a:buNone/>
            </a:pPr>
            <a:r>
              <a:rPr lang="en-GB" sz="1700" dirty="0"/>
              <a:t>What hierarchical systems are your students familiar with?</a:t>
            </a:r>
          </a:p>
          <a:p>
            <a:pPr marL="0" indent="0">
              <a:buNone/>
            </a:pPr>
            <a:r>
              <a:rPr lang="en-GB" sz="1700" dirty="0"/>
              <a:t>How do your students accept feedback?</a:t>
            </a:r>
          </a:p>
          <a:p>
            <a:pPr marL="0" indent="0">
              <a:buNone/>
            </a:pPr>
            <a:endParaRPr lang="en-GB" sz="1700" b="1" dirty="0"/>
          </a:p>
          <a:p>
            <a:pPr marL="0" indent="0">
              <a:buNone/>
            </a:pPr>
            <a:endParaRPr lang="en-GB" sz="1700" dirty="0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CC3C6D6-89B3-4D60-AA66-34DC74528C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35442" y="807593"/>
            <a:ext cx="5360171" cy="5239568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0CE4A49-187F-4661-99F9-ED9EBCCF998F}"/>
              </a:ext>
            </a:extLst>
          </p:cNvPr>
          <p:cNvSpPr txBox="1"/>
          <p:nvPr/>
        </p:nvSpPr>
        <p:spPr>
          <a:xfrm>
            <a:off x="5735442" y="5523205"/>
            <a:ext cx="5360171" cy="523956"/>
          </a:xfrm>
          <a:prstGeom prst="rect">
            <a:avLst/>
          </a:prstGeom>
          <a:solidFill>
            <a:srgbClr val="000000">
              <a:alpha val="50000"/>
            </a:srgbClr>
          </a:solidFill>
          <a:ln>
            <a:noFill/>
          </a:ln>
        </p:spPr>
        <p:txBody>
          <a:bodyPr wrap="square">
            <a:noAutofit/>
          </a:bodyPr>
          <a:lstStyle/>
          <a:p>
            <a:pPr algn="ctr">
              <a:spcAft>
                <a:spcPts val="600"/>
              </a:spcAft>
            </a:pPr>
            <a:r>
              <a:rPr lang="en-GB" sz="1300">
                <a:solidFill>
                  <a:srgbClr val="FFFFFF"/>
                </a:solidFill>
              </a:rPr>
              <a:t>https://www.linkedin.com/pulse/cultural-iceberg-lisa-mills-phd</a:t>
            </a:r>
          </a:p>
        </p:txBody>
      </p:sp>
    </p:spTree>
    <p:extLst>
      <p:ext uri="{BB962C8B-B14F-4D97-AF65-F5344CB8AC3E}">
        <p14:creationId xmlns:p14="http://schemas.microsoft.com/office/powerpoint/2010/main" val="2367052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E7F437-74E7-4276-84BF-B20F392A2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GB" sz="5400"/>
              <a:t>Setting the tone: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F3C0EE3-99D6-4955-ABEC-20CCD63A93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4241105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112441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126</Words>
  <Application>Microsoft Office PowerPoint</Application>
  <PresentationFormat>Widescreen</PresentationFormat>
  <Paragraphs>16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Setting Expectations and Acknowledging Diversity</vt:lpstr>
      <vt:lpstr>Setting the tone: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Setting Expectations and Acknowledging Diversity</dc:title>
  <dc:creator>Macleod, Professor Michelle C.</dc:creator>
  <cp:lastModifiedBy>Mckenzie, Lynn</cp:lastModifiedBy>
  <cp:revision>6</cp:revision>
  <dcterms:created xsi:type="dcterms:W3CDTF">2021-08-23T08:33:39Z</dcterms:created>
  <dcterms:modified xsi:type="dcterms:W3CDTF">2021-08-24T06:43:04Z</dcterms:modified>
</cp:coreProperties>
</file>