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orient="horz" pos="7888">
          <p15:clr>
            <a:srgbClr val="A4A3A4"/>
          </p15:clr>
        </p15:guide>
        <p15:guide id="3" orient="horz" pos="176">
          <p15:clr>
            <a:srgbClr val="A4A3A4"/>
          </p15:clr>
        </p15:guide>
        <p15:guide id="4" pos="3024">
          <p15:clr>
            <a:srgbClr val="A4A3A4"/>
          </p15:clr>
        </p15:guide>
        <p15:guide id="5" pos="166">
          <p15:clr>
            <a:srgbClr val="A4A3A4"/>
          </p15:clr>
        </p15:guide>
        <p15:guide id="6" pos="58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6" d="100"/>
          <a:sy n="56" d="100"/>
        </p:scale>
        <p:origin x="3042" y="114"/>
      </p:cViewPr>
      <p:guideLst>
        <p:guide orient="horz" pos="4032"/>
        <p:guide orient="horz" pos="7888"/>
        <p:guide orient="horz" pos="176"/>
        <p:guide pos="3024"/>
        <p:guide pos="166"/>
        <p:guide pos="58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9493D-64CA-4071-8D96-87386EB90E05}" type="datetimeFigureOut">
              <a:rPr lang="en-GB" smtClean="0"/>
              <a:pPr/>
              <a:t>08/09/2020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6E848-8CF5-478B-97AC-15D199B6E5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036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2AF86-7A2B-443F-BBEB-F8FD0D624A3D}" type="datetime1">
              <a:rPr lang="en-GB" smtClean="0"/>
              <a:pPr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249E4-97B0-44B6-A934-CCA8FE8873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41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50E6-AC63-496A-A0C1-E385DF592362}" type="datetime1">
              <a:rPr lang="en-GB" smtClean="0"/>
              <a:pPr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249E4-97B0-44B6-A934-CCA8FE8873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404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957158"/>
            <a:ext cx="2268616" cy="203877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957158"/>
            <a:ext cx="6645831" cy="203877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B475-7575-480A-ACB5-43C47398F9C2}" type="datetime1">
              <a:rPr lang="en-GB" smtClean="0"/>
              <a:pPr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249E4-97B0-44B6-A934-CCA8FE8873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37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5EC7-F60F-4EB8-80D7-7DF410F36EE2}" type="datetime1">
              <a:rPr lang="en-GB" smtClean="0"/>
              <a:pPr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249E4-97B0-44B6-A934-CCA8FE8873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93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B965-10E7-47DC-B917-3CDFBA2AB9D1}" type="datetime1">
              <a:rPr lang="en-GB" smtClean="0"/>
              <a:pPr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249E4-97B0-44B6-A934-CCA8FE8873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88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8866-AC5D-4C8C-9D98-B534691CB870}" type="datetime1">
              <a:rPr lang="en-GB" smtClean="0"/>
              <a:pPr/>
              <a:t>08/09/2020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249E4-97B0-44B6-A934-CCA8FE8873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77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A4BC-F97C-4880-82FA-AB5DF75EA254}" type="datetime1">
              <a:rPr lang="en-GB" smtClean="0"/>
              <a:pPr/>
              <a:t>08/09/2020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249E4-97B0-44B6-A934-CCA8FE8873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797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AA96-3C8F-4BB3-A73C-63CFF4DB00E6}" type="datetime1">
              <a:rPr lang="en-GB" smtClean="0"/>
              <a:pPr/>
              <a:t>08/09/2020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249E4-97B0-44B6-A934-CCA8FE8873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58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9060-716B-4378-B60A-454200FB8A9C}" type="datetime1">
              <a:rPr lang="en-GB" smtClean="0"/>
              <a:pPr/>
              <a:t>08/09/2020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249E4-97B0-44B6-A934-CCA8FE8873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68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809B-6148-42B2-A4EB-BEEBAA6856A5}" type="datetime1">
              <a:rPr lang="en-GB" smtClean="0"/>
              <a:pPr/>
              <a:t>08/09/2020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249E4-97B0-44B6-A934-CCA8FE8873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37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4C73-955D-43AF-862E-EC948B9B3F67}" type="datetime1">
              <a:rPr lang="en-GB" smtClean="0"/>
              <a:pPr/>
              <a:t>08/09/2020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249E4-97B0-44B6-A934-CCA8FE8873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98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CFBD8-2A80-4C86-91CF-EDF6F20C9CEB}" type="datetime1">
              <a:rPr lang="en-GB" smtClean="0"/>
              <a:pPr/>
              <a:t>08/09/2020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249E4-97B0-44B6-A934-CCA8FE8873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55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6104" y="2152531"/>
            <a:ext cx="2141733" cy="1959542"/>
          </a:xfrm>
          <a:prstGeom prst="rect">
            <a:avLst/>
          </a:prstGeom>
          <a:noFill/>
          <a:ln w="152400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GB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Insert picture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28235" y="5968752"/>
            <a:ext cx="2809440" cy="60486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63526" y="5968752"/>
            <a:ext cx="2808882" cy="61206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402713" y="5968752"/>
            <a:ext cx="2795773" cy="61206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2679753" y="2152531"/>
            <a:ext cx="6625307" cy="861774"/>
            <a:chOff x="2712368" y="2675910"/>
            <a:chExt cx="6625307" cy="861774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2712368" y="2690424"/>
              <a:ext cx="662530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31" name="Rectangle 1030"/>
            <p:cNvSpPr/>
            <p:nvPr/>
          </p:nvSpPr>
          <p:spPr>
            <a:xfrm>
              <a:off x="2856668" y="2675910"/>
              <a:ext cx="6336705" cy="8617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b="1" dirty="0"/>
                <a:t>Name:</a:t>
              </a:r>
              <a:endParaRPr lang="en-GB" dirty="0"/>
            </a:p>
            <a:p>
              <a:r>
                <a:rPr lang="en-GB" b="1" dirty="0"/>
                <a:t>Role:</a:t>
              </a:r>
              <a:endParaRPr lang="en-GB" dirty="0"/>
            </a:p>
          </p:txBody>
        </p:sp>
        <p:cxnSp>
          <p:nvCxnSpPr>
            <p:cNvPr id="1033" name="Straight Connector 1032"/>
            <p:cNvCxnSpPr/>
            <p:nvPr/>
          </p:nvCxnSpPr>
          <p:spPr>
            <a:xfrm>
              <a:off x="2733571" y="3537684"/>
              <a:ext cx="660410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40" name="Straight Connector 1039"/>
            <p:cNvCxnSpPr/>
            <p:nvPr/>
          </p:nvCxnSpPr>
          <p:spPr>
            <a:xfrm>
              <a:off x="2712368" y="2675910"/>
              <a:ext cx="21203" cy="86177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47" name="Straight Connector 1046"/>
            <p:cNvCxnSpPr/>
            <p:nvPr/>
          </p:nvCxnSpPr>
          <p:spPr>
            <a:xfrm>
              <a:off x="9337675" y="2675910"/>
              <a:ext cx="0" cy="86177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63525" y="3199639"/>
            <a:ext cx="9074150" cy="2575268"/>
            <a:chOff x="263525" y="3825532"/>
            <a:chExt cx="9074150" cy="2575268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263525" y="6400800"/>
              <a:ext cx="907414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63525" y="4960640"/>
              <a:ext cx="0" cy="144016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63525" y="4960640"/>
              <a:ext cx="2448843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30" name="Rectangle 1029"/>
            <p:cNvSpPr/>
            <p:nvPr/>
          </p:nvSpPr>
          <p:spPr>
            <a:xfrm>
              <a:off x="2733570" y="3845449"/>
              <a:ext cx="64915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b="1" dirty="0"/>
                <a:t>About Me</a:t>
              </a:r>
              <a:endParaRPr lang="en-GB" sz="1800" dirty="0"/>
            </a:p>
          </p:txBody>
        </p:sp>
        <p:cxnSp>
          <p:nvCxnSpPr>
            <p:cNvPr id="1036" name="Straight Connector 1035"/>
            <p:cNvCxnSpPr/>
            <p:nvPr/>
          </p:nvCxnSpPr>
          <p:spPr>
            <a:xfrm>
              <a:off x="2712368" y="3848769"/>
              <a:ext cx="662530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43" name="Straight Connector 1042"/>
            <p:cNvCxnSpPr/>
            <p:nvPr/>
          </p:nvCxnSpPr>
          <p:spPr>
            <a:xfrm>
              <a:off x="2712368" y="3825532"/>
              <a:ext cx="1" cy="113510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0" name="Straight Connector 1049"/>
            <p:cNvCxnSpPr/>
            <p:nvPr/>
          </p:nvCxnSpPr>
          <p:spPr>
            <a:xfrm>
              <a:off x="9337675" y="3825532"/>
              <a:ext cx="0" cy="257526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54" name="Rectangle 1053"/>
          <p:cNvSpPr/>
          <p:nvPr/>
        </p:nvSpPr>
        <p:spPr>
          <a:xfrm rot="21600000">
            <a:off x="270359" y="6018725"/>
            <a:ext cx="2808882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i="1" dirty="0"/>
              <a:t>A bit of information on my professional setting </a:t>
            </a:r>
            <a:endParaRPr lang="en-GB" dirty="0"/>
          </a:p>
          <a:p>
            <a:endParaRPr lang="en-GB" dirty="0"/>
          </a:p>
        </p:txBody>
      </p:sp>
      <p:sp>
        <p:nvSpPr>
          <p:cNvPr id="1055" name="Rectangle 1054"/>
          <p:cNvSpPr/>
          <p:nvPr/>
        </p:nvSpPr>
        <p:spPr>
          <a:xfrm>
            <a:off x="3402713" y="5968752"/>
            <a:ext cx="279577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i="1" dirty="0"/>
              <a:t>A difference I would like to make in my practice</a:t>
            </a:r>
            <a:endParaRPr lang="en-GB" dirty="0"/>
          </a:p>
        </p:txBody>
      </p:sp>
      <p:sp>
        <p:nvSpPr>
          <p:cNvPr id="32" name="Rectangle 31"/>
          <p:cNvSpPr/>
          <p:nvPr/>
        </p:nvSpPr>
        <p:spPr>
          <a:xfrm>
            <a:off x="6528235" y="5967394"/>
            <a:ext cx="280943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i="1" dirty="0"/>
              <a:t>Why I’m doing this course</a:t>
            </a:r>
            <a:endParaRPr lang="en-GB" dirty="0"/>
          </a:p>
        </p:txBody>
      </p:sp>
      <p:pic>
        <p:nvPicPr>
          <p:cNvPr id="29" name="Picture 2" descr="University of Aberdeen home p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396" y="280120"/>
            <a:ext cx="15906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36104" y="280120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/>
              <a:t>Course Name</a:t>
            </a:r>
          </a:p>
        </p:txBody>
      </p:sp>
    </p:spTree>
    <p:extLst>
      <p:ext uri="{BB962C8B-B14F-4D97-AF65-F5344CB8AC3E}">
        <p14:creationId xmlns:p14="http://schemas.microsoft.com/office/powerpoint/2010/main" val="2702373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33</Words>
  <Application>Microsoft Office PowerPoint</Application>
  <PresentationFormat>A3 Paper (297x420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Aberdeen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Rothnie, Claire Christine</dc:creator>
  <cp:lastModifiedBy>Ogilvie, Catherine</cp:lastModifiedBy>
  <cp:revision>24</cp:revision>
  <dcterms:created xsi:type="dcterms:W3CDTF">2014-08-18T08:11:21Z</dcterms:created>
  <dcterms:modified xsi:type="dcterms:W3CDTF">2020-09-08T16:06:21Z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