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34" r:id="rId2"/>
    <p:sldMasterId id="2147483722" r:id="rId3"/>
  </p:sldMasterIdLst>
  <p:notesMasterIdLst>
    <p:notesMasterId r:id="rId7"/>
  </p:notesMasterIdLst>
  <p:sldIdLst>
    <p:sldId id="270" r:id="rId4"/>
    <p:sldId id="285" r:id="rId5"/>
    <p:sldId id="287" r:id="rId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8C0405-F5D0-4BCE-B45B-971EAC7DDB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00A1-C49F-4E49-872C-8306B6EF5F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1F61878-CD75-4D8F-A7B1-64D200981237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C2CA08-1449-416E-BB02-7E4BF9ED7B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1CCFFF-AE6B-4690-AD52-749A37707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B917-B8F2-4DE5-B4CB-A83A68EDB7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DD8F7-5C82-4467-8AA5-6B911BFA8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4254E513-55D5-408B-8728-BE2BC9363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562604" y="1388921"/>
            <a:ext cx="5095812" cy="1093153"/>
          </a:xfrm>
          <a:prstGeom prst="rect">
            <a:avLst/>
          </a:prstGeom>
        </p:spPr>
        <p:txBody>
          <a:bodyPr anchor="b" anchorCtr="0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5095812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61975" y="4389847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1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- white logo + text, inser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C414037D-565B-4DB9-A50B-739C1CB685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26"/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 anchor="b" anchorCtr="0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- blue logo + text, inser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AC6E5D3-7054-4AC6-95E4-9CC507A78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26"/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 anchor="b" anchorCtr="0"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2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6"/>
          <p:cNvSpPr>
            <a:spLocks noGrp="1"/>
          </p:cNvSpPr>
          <p:nvPr>
            <p:ph type="title"/>
          </p:nvPr>
        </p:nvSpPr>
        <p:spPr>
          <a:xfrm>
            <a:off x="562604" y="1388921"/>
            <a:ext cx="5095812" cy="1093153"/>
          </a:xfrm>
          <a:prstGeom prst="rect">
            <a:avLst/>
          </a:prstGeom>
        </p:spPr>
        <p:txBody>
          <a:bodyPr anchor="b" anchorCtr="0"/>
          <a:lstStyle>
            <a:lvl1pPr>
              <a:defRPr sz="3000" b="1" i="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5096441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61975" y="695890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0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8650" y="1713538"/>
            <a:ext cx="6930994" cy="2831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85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- mult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2791" y="1712259"/>
            <a:ext cx="3581656" cy="2920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01671" y="1712259"/>
            <a:ext cx="3806814" cy="2920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04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- 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712259"/>
            <a:ext cx="6256245" cy="2832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27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6" r:id="rId2"/>
    <p:sldLayoutId id="2147483837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06ABD12-3C8F-4659-AB9D-4C1966345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1546225"/>
            <a:ext cx="7283450" cy="155257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Strategies to improve intercultural communication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F4BAB6C-7186-4C7E-A295-8E03654FDB3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20713" y="3857625"/>
            <a:ext cx="5095875" cy="34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1500">
                <a:latin typeface="Arial" panose="020B0604020202020204" pitchFamily="34" charset="0"/>
                <a:cs typeface="Arial" panose="020B0604020202020204" pitchFamily="34" charset="0"/>
              </a:rPr>
              <a:t>Dr Cheryl Dowie</a:t>
            </a:r>
          </a:p>
        </p:txBody>
      </p:sp>
      <p:sp>
        <p:nvSpPr>
          <p:cNvPr id="4100" name="Text Placeholder 3">
            <a:extLst>
              <a:ext uri="{FF2B5EF4-FFF2-40B4-BE49-F238E27FC236}">
                <a16:creationId xmlns:a16="http://schemas.microsoft.com/office/drawing/2014/main" id="{18E12859-7BA9-417A-B7C4-168E1A74DFEB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620713" y="4389438"/>
            <a:ext cx="1803400" cy="446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altLang="en-US" sz="10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 August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E7A0B03-52A1-44CB-86AD-4D9EFE1F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03200"/>
            <a:ext cx="7940675" cy="5651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we see the world in our lens?</a:t>
            </a:r>
          </a:p>
        </p:txBody>
      </p:sp>
      <p:sp>
        <p:nvSpPr>
          <p:cNvPr id="5123" name="TextBox 3">
            <a:extLst>
              <a:ext uri="{FF2B5EF4-FFF2-40B4-BE49-F238E27FC236}">
                <a16:creationId xmlns:a16="http://schemas.microsoft.com/office/drawing/2014/main" id="{81C3D1B3-60C0-472F-BB9B-D09FDBB3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4822825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created by Dr C. Dowie</a:t>
            </a:r>
          </a:p>
        </p:txBody>
      </p:sp>
      <p:pic>
        <p:nvPicPr>
          <p:cNvPr id="5124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828C9EB4-2623-4179-9498-DC4CE997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274763"/>
            <a:ext cx="19637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2">
            <a:extLst>
              <a:ext uri="{FF2B5EF4-FFF2-40B4-BE49-F238E27FC236}">
                <a16:creationId xmlns:a16="http://schemas.microsoft.com/office/drawing/2014/main" id="{16F409F7-84E9-4E9F-8913-984E4F2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924175"/>
            <a:ext cx="8085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1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  Is ethnocentricity different from stereotype and bias?</a:t>
            </a:r>
          </a:p>
        </p:txBody>
      </p:sp>
      <p:sp>
        <p:nvSpPr>
          <p:cNvPr id="5126" name="TextBox 14">
            <a:extLst>
              <a:ext uri="{FF2B5EF4-FFF2-40B4-BE49-F238E27FC236}">
                <a16:creationId xmlns:a16="http://schemas.microsoft.com/office/drawing/2014/main" id="{74583554-4FA5-44B8-8622-75DBD2F8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308350"/>
            <a:ext cx="72929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1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  Do our ethnocentric views affect intercultural communication in the workplace?</a:t>
            </a:r>
          </a:p>
        </p:txBody>
      </p:sp>
      <p:pic>
        <p:nvPicPr>
          <p:cNvPr id="5127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4C9882A-8B5A-4D69-8B9B-9B67266D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3910013"/>
            <a:ext cx="12414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B99F55-6A24-4B6D-B374-51AF6F47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824288"/>
            <a:ext cx="10810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A picture containing map&#10;&#10;Description automatically generated">
            <a:extLst>
              <a:ext uri="{FF2B5EF4-FFF2-40B4-BE49-F238E27FC236}">
                <a16:creationId xmlns:a16="http://schemas.microsoft.com/office/drawing/2014/main" id="{EEB1D583-85FA-4181-BF47-17EF5D23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3288"/>
            <a:ext cx="36433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10 Examples of Ethnocentrism to Help You Understand it Better - Opinion  Front">
            <a:extLst>
              <a:ext uri="{FF2B5EF4-FFF2-40B4-BE49-F238E27FC236}">
                <a16:creationId xmlns:a16="http://schemas.microsoft.com/office/drawing/2014/main" id="{33B574BC-A850-4B2B-BCC7-EC39C39C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274763"/>
            <a:ext cx="18494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10C6023-E517-4CB9-BF3E-6CD94AC03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152400"/>
            <a:ext cx="8707438" cy="6238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we mitigate our ethnocentric views?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384569A-D761-4401-B3C4-C668DD555A9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30225" y="1219200"/>
            <a:ext cx="7612063" cy="323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Be self-aware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- Be willing to learn about people and cultures that are different to your own.</a:t>
            </a:r>
          </a:p>
          <a:p>
            <a:pPr algn="just" eaLnBrk="1" hangingPunct="1">
              <a:lnSpc>
                <a:spcPct val="100000"/>
              </a:lnSpc>
            </a:pPr>
            <a:endParaRPr lang="en-GB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Discard old ways and embrace new ways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- A practical approach of discarding views that are outdated and no longer fit within today’s globalised world.</a:t>
            </a:r>
          </a:p>
          <a:p>
            <a:pPr algn="just" eaLnBrk="1" hangingPunct="1">
              <a:lnSpc>
                <a:spcPct val="100000"/>
              </a:lnSpc>
            </a:pPr>
            <a:endParaRPr lang="en-GB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Take some risks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- Immerse yourself in uncomfortable situations. Put theory into practice. 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2575E18F-4C51-491A-A82F-777B2F40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4822825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created by Dr C. Dowie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.potx" id="{BEC9D250-0CB1-4831-9537-7775EF53B91F}" vid="{769FA811-C7E8-4A33-B848-763F7E9C578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.potx" id="{BEC9D250-0CB1-4831-9537-7775EF53B91F}" vid="{520AF7F8-A7D2-4631-B044-63287884C5A0}"/>
    </a:ext>
  </a:extLst>
</a:theme>
</file>

<file path=ppt/theme/theme3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.potx" id="{BEC9D250-0CB1-4831-9537-7775EF53B91F}" vid="{3EFF073B-5B29-4067-AAE1-8033A689BC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525</Template>
  <TotalTime>4723</TotalTime>
  <Words>124</Words>
  <Application>Microsoft Office PowerPoint</Application>
  <PresentationFormat>On-screen Show (16:9)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ヒラギノ角ゴ Pro W3</vt:lpstr>
      <vt:lpstr>Arial</vt:lpstr>
      <vt:lpstr>Cambria</vt:lpstr>
      <vt:lpstr>Calibri Light</vt:lpstr>
      <vt:lpstr>Office Theme</vt:lpstr>
      <vt:lpstr>1_Custom Design</vt:lpstr>
      <vt:lpstr>Content layouts</vt:lpstr>
      <vt:lpstr>Strategies to improve intercultural communication</vt:lpstr>
      <vt:lpstr>Do we see the world in our lens?</vt:lpstr>
      <vt:lpstr>How do we mitigate our ethnocentric views?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Jardine, Fiona</dc:creator>
  <cp:lastModifiedBy>Mckenzie, Lynn</cp:lastModifiedBy>
  <cp:revision>94</cp:revision>
  <dcterms:created xsi:type="dcterms:W3CDTF">2020-11-06T14:50:02Z</dcterms:created>
  <dcterms:modified xsi:type="dcterms:W3CDTF">2021-08-24T06:53:08Z</dcterms:modified>
</cp:coreProperties>
</file>