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1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EEA44-7C51-4F2B-AD0D-669C988669A8}" type="datetimeFigureOut">
              <a:rPr lang="en-GB" smtClean="0"/>
              <a:pPr/>
              <a:t>16/12/2019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05252-FBA6-4CA3-A86A-83C5C103AC7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N North Mas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66898" y="0"/>
            <a:ext cx="1577102" cy="764704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 cstate="print"/>
          <a:srcRect l="2059" t="2075" b="8299"/>
          <a:stretch>
            <a:fillRect/>
          </a:stretch>
        </p:blipFill>
        <p:spPr bwMode="auto">
          <a:xfrm>
            <a:off x="0" y="0"/>
            <a:ext cx="27813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5877272"/>
            <a:ext cx="2717165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539552" y="1988840"/>
            <a:ext cx="787465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NoS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Trauma Network Event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N North Mas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66898" y="0"/>
            <a:ext cx="1577102" cy="764704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 cstate="print"/>
          <a:srcRect l="2059" t="2075" b="8299"/>
          <a:stretch>
            <a:fillRect/>
          </a:stretch>
        </p:blipFill>
        <p:spPr bwMode="auto">
          <a:xfrm>
            <a:off x="0" y="0"/>
            <a:ext cx="27813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5877272"/>
            <a:ext cx="2717165" cy="4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807914" y="1196752"/>
            <a:ext cx="730116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NoS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Trauma Network ‘Go Live’</a:t>
            </a:r>
          </a:p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</a:t>
            </a:r>
            <a:r>
              <a:rPr lang="en-US" sz="4400" b="1" baseline="30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st</a:t>
            </a:r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October 2018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3" name="Picture 12" descr="Opening MTC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2636478"/>
            <a:ext cx="4680520" cy="3088087"/>
          </a:xfrm>
          <a:prstGeom prst="rect">
            <a:avLst/>
          </a:prstGeom>
        </p:spPr>
      </p:pic>
      <p:pic>
        <p:nvPicPr>
          <p:cNvPr id="14" name="Picture 13" descr="Staff opening MTC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6170" y="2708920"/>
            <a:ext cx="2804126" cy="36724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15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NHS Tayside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lhogan</dc:creator>
  <cp:lastModifiedBy>Evans, Victoria</cp:lastModifiedBy>
  <cp:revision>38</cp:revision>
  <dcterms:created xsi:type="dcterms:W3CDTF">2019-07-19T10:08:33Z</dcterms:created>
  <dcterms:modified xsi:type="dcterms:W3CDTF">2019-12-16T09:31:30Z</dcterms:modified>
</cp:coreProperties>
</file>