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11"/>
  </p:notesMasterIdLst>
  <p:sldIdLst>
    <p:sldId id="261" r:id="rId5"/>
    <p:sldId id="267" r:id="rId6"/>
    <p:sldId id="266" r:id="rId7"/>
    <p:sldId id="265" r:id="rId8"/>
    <p:sldId id="268" r:id="rId9"/>
    <p:sldId id="291" r:id="rId10"/>
  </p:sldIdLst>
  <p:sldSz cx="10080625" cy="77406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59"/>
    <a:srgbClr val="E8BAF4"/>
    <a:srgbClr val="EB63E5"/>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52" d="100"/>
          <a:sy n="52" d="100"/>
        </p:scale>
        <p:origin x="15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FEFA5F-5DD6-5542-B00E-2AEE98E77A52}" type="datetimeFigureOut">
              <a:rPr lang="es-MX" smtClean="0"/>
              <a:t>21/11/2025</a:t>
            </a:fld>
            <a:endParaRPr lang="es-MX"/>
          </a:p>
        </p:txBody>
      </p:sp>
      <p:sp>
        <p:nvSpPr>
          <p:cNvPr id="4" name="Marcador de imagen de diapositiva 3"/>
          <p:cNvSpPr>
            <a:spLocks noGrp="1" noRot="1" noChangeAspect="1"/>
          </p:cNvSpPr>
          <p:nvPr>
            <p:ph type="sldImg" idx="2"/>
          </p:nvPr>
        </p:nvSpPr>
        <p:spPr>
          <a:xfrm>
            <a:off x="1419225" y="1143000"/>
            <a:ext cx="401955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844C2-2854-7A48-B3D0-8E4C711E4C65}" type="slidenum">
              <a:rPr lang="es-MX" smtClean="0"/>
              <a:t>‹#›</a:t>
            </a:fld>
            <a:endParaRPr lang="es-MX"/>
          </a:p>
        </p:txBody>
      </p:sp>
    </p:spTree>
    <p:extLst>
      <p:ext uri="{BB962C8B-B14F-4D97-AF65-F5344CB8AC3E}">
        <p14:creationId xmlns:p14="http://schemas.microsoft.com/office/powerpoint/2010/main" val="1694575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3D9844C2-2854-7A48-B3D0-8E4C711E4C65}" type="slidenum">
              <a:rPr lang="es-MX" smtClean="0"/>
              <a:t>1</a:t>
            </a:fld>
            <a:endParaRPr lang="es-MX"/>
          </a:p>
        </p:txBody>
      </p:sp>
    </p:spTree>
    <p:extLst>
      <p:ext uri="{BB962C8B-B14F-4D97-AF65-F5344CB8AC3E}">
        <p14:creationId xmlns:p14="http://schemas.microsoft.com/office/powerpoint/2010/main" val="4021004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3D9844C2-2854-7A48-B3D0-8E4C711E4C65}" type="slidenum">
              <a:rPr lang="es-MX" smtClean="0"/>
              <a:t>2</a:t>
            </a:fld>
            <a:endParaRPr lang="es-MX"/>
          </a:p>
        </p:txBody>
      </p:sp>
    </p:spTree>
    <p:extLst>
      <p:ext uri="{BB962C8B-B14F-4D97-AF65-F5344CB8AC3E}">
        <p14:creationId xmlns:p14="http://schemas.microsoft.com/office/powerpoint/2010/main" val="44790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3D9844C2-2854-7A48-B3D0-8E4C711E4C65}" type="slidenum">
              <a:rPr lang="es-MX" smtClean="0"/>
              <a:t>3</a:t>
            </a:fld>
            <a:endParaRPr lang="es-MX"/>
          </a:p>
        </p:txBody>
      </p:sp>
    </p:spTree>
    <p:extLst>
      <p:ext uri="{BB962C8B-B14F-4D97-AF65-F5344CB8AC3E}">
        <p14:creationId xmlns:p14="http://schemas.microsoft.com/office/powerpoint/2010/main" val="1271678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3D9844C2-2854-7A48-B3D0-8E4C711E4C65}" type="slidenum">
              <a:rPr lang="es-MX" smtClean="0"/>
              <a:t>4</a:t>
            </a:fld>
            <a:endParaRPr lang="es-MX"/>
          </a:p>
        </p:txBody>
      </p:sp>
    </p:spTree>
    <p:extLst>
      <p:ext uri="{BB962C8B-B14F-4D97-AF65-F5344CB8AC3E}">
        <p14:creationId xmlns:p14="http://schemas.microsoft.com/office/powerpoint/2010/main" val="2195378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3D9844C2-2854-7A48-B3D0-8E4C711E4C65}" type="slidenum">
              <a:rPr lang="es-MX" smtClean="0"/>
              <a:t>5</a:t>
            </a:fld>
            <a:endParaRPr lang="es-MX"/>
          </a:p>
        </p:txBody>
      </p:sp>
    </p:spTree>
    <p:extLst>
      <p:ext uri="{BB962C8B-B14F-4D97-AF65-F5344CB8AC3E}">
        <p14:creationId xmlns:p14="http://schemas.microsoft.com/office/powerpoint/2010/main" val="3017335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56047" y="1266815"/>
            <a:ext cx="8568531" cy="2694893"/>
          </a:xfrm>
        </p:spPr>
        <p:txBody>
          <a:bodyPr anchor="b"/>
          <a:lstStyle>
            <a:lvl1pPr algn="ctr">
              <a:defRPr sz="6614"/>
            </a:lvl1pPr>
          </a:lstStyle>
          <a:p>
            <a:r>
              <a:rPr lang="es-MX"/>
              <a:t>Haz clic para modificar el estilo de título del patrón</a:t>
            </a:r>
            <a:endParaRPr lang="en-US"/>
          </a:p>
        </p:txBody>
      </p:sp>
      <p:sp>
        <p:nvSpPr>
          <p:cNvPr id="3" name="Subtitle 2"/>
          <p:cNvSpPr>
            <a:spLocks noGrp="1"/>
          </p:cNvSpPr>
          <p:nvPr>
            <p:ph type="subTitle" idx="1"/>
          </p:nvPr>
        </p:nvSpPr>
        <p:spPr>
          <a:xfrm>
            <a:off x="1260078" y="4065633"/>
            <a:ext cx="7560469" cy="1868865"/>
          </a:xfrm>
        </p:spPr>
        <p:txBody>
          <a:bodyPr/>
          <a:lstStyle>
            <a:lvl1pPr marL="0" indent="0" algn="ctr">
              <a:buNone/>
              <a:defRPr sz="2646"/>
            </a:lvl1pPr>
            <a:lvl2pPr marL="504017" indent="0" algn="ctr">
              <a:buNone/>
              <a:defRPr sz="2205"/>
            </a:lvl2pPr>
            <a:lvl3pPr marL="1008035" indent="0" algn="ctr">
              <a:buNone/>
              <a:defRPr sz="1984"/>
            </a:lvl3pPr>
            <a:lvl4pPr marL="1512052" indent="0" algn="ctr">
              <a:buNone/>
              <a:defRPr sz="1764"/>
            </a:lvl4pPr>
            <a:lvl5pPr marL="2016069" indent="0" algn="ctr">
              <a:buNone/>
              <a:defRPr sz="1764"/>
            </a:lvl5pPr>
            <a:lvl6pPr marL="2520086" indent="0" algn="ctr">
              <a:buNone/>
              <a:defRPr sz="1764"/>
            </a:lvl6pPr>
            <a:lvl7pPr marL="3024104" indent="0" algn="ctr">
              <a:buNone/>
              <a:defRPr sz="1764"/>
            </a:lvl7pPr>
            <a:lvl8pPr marL="3528121" indent="0" algn="ctr">
              <a:buNone/>
              <a:defRPr sz="1764"/>
            </a:lvl8pPr>
            <a:lvl9pPr marL="4032138" indent="0" algn="ctr">
              <a:buNone/>
              <a:defRPr sz="1764"/>
            </a:lvl9pPr>
          </a:lstStyle>
          <a:p>
            <a:r>
              <a:rPr lang="es-MX"/>
              <a:t>Haz clic para editar el estilo de subtítulo del patrón</a:t>
            </a:r>
            <a:endParaRPr lang="en-US"/>
          </a:p>
        </p:txBody>
      </p:sp>
      <p:sp>
        <p:nvSpPr>
          <p:cNvPr id="4" name="Date Placeholder 3"/>
          <p:cNvSpPr>
            <a:spLocks noGrp="1"/>
          </p:cNvSpPr>
          <p:nvPr>
            <p:ph type="dt" sz="half" idx="10"/>
          </p:nvPr>
        </p:nvSpPr>
        <p:spPr/>
        <p:txBody>
          <a:bodyPr/>
          <a:lstStyle/>
          <a:p>
            <a:pPr>
              <a:defRPr/>
            </a:pPr>
            <a:fld id="{5082EB34-CDE1-4426-856A-72DEEFA22612}" type="datetime1">
              <a:rPr lang="es-ES_tradnl" smtClean="0"/>
              <a:t>21/11/2025</a:t>
            </a:fld>
            <a:endParaRPr lang="es-ES_tradnl"/>
          </a:p>
        </p:txBody>
      </p:sp>
      <p:sp>
        <p:nvSpPr>
          <p:cNvPr id="5" name="Footer Placeholder 4"/>
          <p:cNvSpPr>
            <a:spLocks noGrp="1"/>
          </p:cNvSpPr>
          <p:nvPr>
            <p:ph type="ftr" sz="quarter" idx="11"/>
          </p:nvPr>
        </p:nvSpPr>
        <p:spPr/>
        <p:txBody>
          <a:bodyPr/>
          <a:lstStyle/>
          <a:p>
            <a:pPr>
              <a:defRPr/>
            </a:pPr>
            <a:r>
              <a:rPr lang="es-ES"/>
              <a:t>Centro Internacional de Educación La Salle</a:t>
            </a:r>
            <a:endParaRPr lang="es-ES_tradnl"/>
          </a:p>
        </p:txBody>
      </p:sp>
      <p:sp>
        <p:nvSpPr>
          <p:cNvPr id="6" name="Slide Number Placeholder 5"/>
          <p:cNvSpPr>
            <a:spLocks noGrp="1"/>
          </p:cNvSpPr>
          <p:nvPr>
            <p:ph type="sldNum" sz="quarter" idx="12"/>
          </p:nvPr>
        </p:nvSpPr>
        <p:spPr/>
        <p:txBody>
          <a:bodyPr/>
          <a:lstStyle/>
          <a:p>
            <a:pPr>
              <a:defRPr/>
            </a:pPr>
            <a:fld id="{E02A15FA-1731-4E01-BFC8-FCE23BBD2FFC}" type="slidenum">
              <a:rPr lang="es-ES_tradnl" smtClean="0"/>
              <a:pPr>
                <a:defRPr/>
              </a:pPr>
              <a:t>‹#›</a:t>
            </a:fld>
            <a:endParaRPr lang="es-ES_tradnl"/>
          </a:p>
        </p:txBody>
      </p:sp>
    </p:spTree>
    <p:extLst>
      <p:ext uri="{BB962C8B-B14F-4D97-AF65-F5344CB8AC3E}">
        <p14:creationId xmlns:p14="http://schemas.microsoft.com/office/powerpoint/2010/main" val="1272239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Date Placeholder 3"/>
          <p:cNvSpPr>
            <a:spLocks noGrp="1"/>
          </p:cNvSpPr>
          <p:nvPr>
            <p:ph type="dt" sz="half" idx="10"/>
          </p:nvPr>
        </p:nvSpPr>
        <p:spPr/>
        <p:txBody>
          <a:bodyPr/>
          <a:lstStyle/>
          <a:p>
            <a:pPr>
              <a:defRPr/>
            </a:pPr>
            <a:fld id="{A50C625B-1523-4267-9126-8A7FFEE08125}" type="datetime1">
              <a:rPr lang="es-ES_tradnl" smtClean="0"/>
              <a:t>21/11/2025</a:t>
            </a:fld>
            <a:endParaRPr lang="es-ES_tradnl"/>
          </a:p>
        </p:txBody>
      </p:sp>
      <p:sp>
        <p:nvSpPr>
          <p:cNvPr id="5" name="Footer Placeholder 4"/>
          <p:cNvSpPr>
            <a:spLocks noGrp="1"/>
          </p:cNvSpPr>
          <p:nvPr>
            <p:ph type="ftr" sz="quarter" idx="11"/>
          </p:nvPr>
        </p:nvSpPr>
        <p:spPr/>
        <p:txBody>
          <a:bodyPr/>
          <a:lstStyle/>
          <a:p>
            <a:pPr>
              <a:defRPr/>
            </a:pPr>
            <a:r>
              <a:rPr lang="es-ES"/>
              <a:t>Centro Internacional de Educación La Salle</a:t>
            </a:r>
            <a:endParaRPr lang="es-ES_tradnl"/>
          </a:p>
        </p:txBody>
      </p:sp>
      <p:sp>
        <p:nvSpPr>
          <p:cNvPr id="6" name="Slide Number Placeholder 5"/>
          <p:cNvSpPr>
            <a:spLocks noGrp="1"/>
          </p:cNvSpPr>
          <p:nvPr>
            <p:ph type="sldNum" sz="quarter" idx="12"/>
          </p:nvPr>
        </p:nvSpPr>
        <p:spPr/>
        <p:txBody>
          <a:bodyPr/>
          <a:lstStyle/>
          <a:p>
            <a:pPr>
              <a:defRPr/>
            </a:pPr>
            <a:fld id="{E02A15FA-1731-4E01-BFC8-FCE23BBD2FFC}" type="slidenum">
              <a:rPr lang="es-ES_tradnl" smtClean="0"/>
              <a:pPr>
                <a:defRPr/>
              </a:pPr>
              <a:t>‹#›</a:t>
            </a:fld>
            <a:endParaRPr lang="es-ES_tradnl"/>
          </a:p>
        </p:txBody>
      </p:sp>
    </p:spTree>
    <p:extLst>
      <p:ext uri="{BB962C8B-B14F-4D97-AF65-F5344CB8AC3E}">
        <p14:creationId xmlns:p14="http://schemas.microsoft.com/office/powerpoint/2010/main" val="235093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8" y="412118"/>
            <a:ext cx="2173635" cy="6559843"/>
          </a:xfrm>
        </p:spPr>
        <p:txBody>
          <a:bodyPr vert="eaVert"/>
          <a:lstStyle/>
          <a:p>
            <a:r>
              <a:rPr lang="es-MX"/>
              <a:t>Haz clic para modificar el estilo de título del patrón</a:t>
            </a:r>
            <a:endParaRPr lang="en-US"/>
          </a:p>
        </p:txBody>
      </p:sp>
      <p:sp>
        <p:nvSpPr>
          <p:cNvPr id="3" name="Vertical Text Placeholder 2"/>
          <p:cNvSpPr>
            <a:spLocks noGrp="1"/>
          </p:cNvSpPr>
          <p:nvPr>
            <p:ph type="body" orient="vert" idx="1"/>
          </p:nvPr>
        </p:nvSpPr>
        <p:spPr>
          <a:xfrm>
            <a:off x="693044" y="412118"/>
            <a:ext cx="6394896" cy="6559843"/>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Date Placeholder 3"/>
          <p:cNvSpPr>
            <a:spLocks noGrp="1"/>
          </p:cNvSpPr>
          <p:nvPr>
            <p:ph type="dt" sz="half" idx="10"/>
          </p:nvPr>
        </p:nvSpPr>
        <p:spPr/>
        <p:txBody>
          <a:bodyPr/>
          <a:lstStyle/>
          <a:p>
            <a:pPr>
              <a:defRPr/>
            </a:pPr>
            <a:fld id="{1E2C4156-66F2-49A5-AF6D-A7BDA8B4E9F8}" type="datetime1">
              <a:rPr lang="es-ES_tradnl" smtClean="0"/>
              <a:t>21/11/2025</a:t>
            </a:fld>
            <a:endParaRPr lang="es-ES_tradnl"/>
          </a:p>
        </p:txBody>
      </p:sp>
      <p:sp>
        <p:nvSpPr>
          <p:cNvPr id="5" name="Footer Placeholder 4"/>
          <p:cNvSpPr>
            <a:spLocks noGrp="1"/>
          </p:cNvSpPr>
          <p:nvPr>
            <p:ph type="ftr" sz="quarter" idx="11"/>
          </p:nvPr>
        </p:nvSpPr>
        <p:spPr/>
        <p:txBody>
          <a:bodyPr/>
          <a:lstStyle/>
          <a:p>
            <a:pPr>
              <a:defRPr/>
            </a:pPr>
            <a:r>
              <a:rPr lang="es-ES"/>
              <a:t>Centro Internacional de Educación La Salle</a:t>
            </a:r>
            <a:endParaRPr lang="es-ES_tradnl"/>
          </a:p>
        </p:txBody>
      </p:sp>
      <p:sp>
        <p:nvSpPr>
          <p:cNvPr id="6" name="Slide Number Placeholder 5"/>
          <p:cNvSpPr>
            <a:spLocks noGrp="1"/>
          </p:cNvSpPr>
          <p:nvPr>
            <p:ph type="sldNum" sz="quarter" idx="12"/>
          </p:nvPr>
        </p:nvSpPr>
        <p:spPr/>
        <p:txBody>
          <a:bodyPr/>
          <a:lstStyle/>
          <a:p>
            <a:pPr>
              <a:defRPr/>
            </a:pPr>
            <a:fld id="{E02A15FA-1731-4E01-BFC8-FCE23BBD2FFC}" type="slidenum">
              <a:rPr lang="es-ES_tradnl" smtClean="0"/>
              <a:pPr>
                <a:defRPr/>
              </a:pPr>
              <a:t>‹#›</a:t>
            </a:fld>
            <a:endParaRPr lang="es-ES_tradnl"/>
          </a:p>
        </p:txBody>
      </p:sp>
    </p:spTree>
    <p:extLst>
      <p:ext uri="{BB962C8B-B14F-4D97-AF65-F5344CB8AC3E}">
        <p14:creationId xmlns:p14="http://schemas.microsoft.com/office/powerpoint/2010/main" val="600438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MADESTACADO2_LASALLE_MX_2014">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2712702" y="4296247"/>
            <a:ext cx="4840800" cy="548143"/>
          </a:xfrm>
        </p:spPr>
        <p:txBody>
          <a:bodyPr>
            <a:noAutofit/>
          </a:bodyPr>
          <a:lstStyle>
            <a:lvl1pPr>
              <a:defRPr sz="2205" b="0" i="0">
                <a:solidFill>
                  <a:schemeClr val="bg1"/>
                </a:solidFill>
                <a:latin typeface="Helvetica Light"/>
                <a:cs typeface="Helvetica Light"/>
              </a:defRPr>
            </a:lvl1pPr>
            <a:lvl2pPr>
              <a:defRPr sz="2205" b="0" i="0">
                <a:solidFill>
                  <a:schemeClr val="bg1"/>
                </a:solidFill>
                <a:latin typeface="Helvetica Light"/>
                <a:cs typeface="Helvetica Light"/>
              </a:defRPr>
            </a:lvl2pPr>
            <a:lvl3pPr>
              <a:defRPr sz="2205" b="0" i="0">
                <a:solidFill>
                  <a:schemeClr val="bg1"/>
                </a:solidFill>
                <a:latin typeface="Helvetica Light"/>
                <a:cs typeface="Helvetica Light"/>
              </a:defRPr>
            </a:lvl3pPr>
            <a:lvl4pPr>
              <a:defRPr sz="2205" b="0" i="0">
                <a:solidFill>
                  <a:schemeClr val="bg1"/>
                </a:solidFill>
                <a:latin typeface="Helvetica Light"/>
                <a:cs typeface="Helvetica Light"/>
              </a:defRPr>
            </a:lvl4pPr>
            <a:lvl5pPr>
              <a:defRPr sz="2205" b="0" i="0">
                <a:solidFill>
                  <a:schemeClr val="bg1"/>
                </a:solidFill>
                <a:latin typeface="Helvetica Light"/>
                <a:cs typeface="Helvetica Light"/>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
        <p:nvSpPr>
          <p:cNvPr id="10" name="Text Placeholder 8"/>
          <p:cNvSpPr>
            <a:spLocks noGrp="1"/>
          </p:cNvSpPr>
          <p:nvPr>
            <p:ph type="body" sz="quarter" idx="11"/>
          </p:nvPr>
        </p:nvSpPr>
        <p:spPr>
          <a:xfrm>
            <a:off x="2712702" y="2059236"/>
            <a:ext cx="4840800" cy="2266640"/>
          </a:xfrm>
        </p:spPr>
        <p:txBody>
          <a:bodyPr>
            <a:noAutofit/>
          </a:bodyPr>
          <a:lstStyle>
            <a:lvl1pPr>
              <a:defRPr sz="3528" b="1" i="0">
                <a:solidFill>
                  <a:schemeClr val="bg1"/>
                </a:solidFill>
                <a:latin typeface="Helvetica"/>
                <a:cs typeface="Helvetica"/>
              </a:defRPr>
            </a:lvl1pPr>
            <a:lvl2pPr>
              <a:defRPr sz="2205" b="0" i="0">
                <a:solidFill>
                  <a:schemeClr val="bg1"/>
                </a:solidFill>
                <a:latin typeface="Helvetica Light"/>
                <a:cs typeface="Helvetica Light"/>
              </a:defRPr>
            </a:lvl2pPr>
            <a:lvl3pPr>
              <a:defRPr sz="2205" b="0" i="0">
                <a:solidFill>
                  <a:schemeClr val="bg1"/>
                </a:solidFill>
                <a:latin typeface="Helvetica Light"/>
                <a:cs typeface="Helvetica Light"/>
              </a:defRPr>
            </a:lvl3pPr>
            <a:lvl4pPr>
              <a:defRPr sz="2205" b="0" i="0">
                <a:solidFill>
                  <a:schemeClr val="bg1"/>
                </a:solidFill>
                <a:latin typeface="Helvetica Light"/>
                <a:cs typeface="Helvetica Light"/>
              </a:defRPr>
            </a:lvl4pPr>
            <a:lvl5pPr>
              <a:defRPr sz="2205" b="0" i="0">
                <a:solidFill>
                  <a:schemeClr val="bg1"/>
                </a:solidFill>
                <a:latin typeface="Helvetica Light"/>
                <a:cs typeface="Helvetica Light"/>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Tree>
    <p:extLst>
      <p:ext uri="{BB962C8B-B14F-4D97-AF65-F5344CB8AC3E}">
        <p14:creationId xmlns:p14="http://schemas.microsoft.com/office/powerpoint/2010/main" val="3780677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Date Placeholder 3"/>
          <p:cNvSpPr>
            <a:spLocks noGrp="1"/>
          </p:cNvSpPr>
          <p:nvPr>
            <p:ph type="dt" sz="half" idx="10"/>
          </p:nvPr>
        </p:nvSpPr>
        <p:spPr/>
        <p:txBody>
          <a:bodyPr/>
          <a:lstStyle/>
          <a:p>
            <a:pPr>
              <a:defRPr/>
            </a:pPr>
            <a:fld id="{C5B175B4-1A94-4D9A-9C71-EF33F258782A}" type="datetime1">
              <a:rPr lang="es-ES_tradnl" smtClean="0"/>
              <a:t>21/11/2025</a:t>
            </a:fld>
            <a:endParaRPr lang="es-ES_tradnl"/>
          </a:p>
        </p:txBody>
      </p:sp>
      <p:sp>
        <p:nvSpPr>
          <p:cNvPr id="5" name="Footer Placeholder 4"/>
          <p:cNvSpPr>
            <a:spLocks noGrp="1"/>
          </p:cNvSpPr>
          <p:nvPr>
            <p:ph type="ftr" sz="quarter" idx="11"/>
          </p:nvPr>
        </p:nvSpPr>
        <p:spPr/>
        <p:txBody>
          <a:bodyPr/>
          <a:lstStyle/>
          <a:p>
            <a:pPr>
              <a:defRPr/>
            </a:pPr>
            <a:r>
              <a:rPr lang="es-ES"/>
              <a:t>Centro Internacional de Educación La Salle</a:t>
            </a:r>
            <a:endParaRPr lang="es-ES_tradnl"/>
          </a:p>
        </p:txBody>
      </p:sp>
      <p:sp>
        <p:nvSpPr>
          <p:cNvPr id="6" name="Slide Number Placeholder 5"/>
          <p:cNvSpPr>
            <a:spLocks noGrp="1"/>
          </p:cNvSpPr>
          <p:nvPr>
            <p:ph type="sldNum" sz="quarter" idx="12"/>
          </p:nvPr>
        </p:nvSpPr>
        <p:spPr/>
        <p:txBody>
          <a:bodyPr/>
          <a:lstStyle/>
          <a:p>
            <a:pPr>
              <a:defRPr/>
            </a:pPr>
            <a:fld id="{E02A15FA-1731-4E01-BFC8-FCE23BBD2FFC}" type="slidenum">
              <a:rPr lang="es-ES_tradnl" smtClean="0"/>
              <a:pPr>
                <a:defRPr/>
              </a:pPr>
              <a:t>‹#›</a:t>
            </a:fld>
            <a:endParaRPr lang="es-ES_tradnl"/>
          </a:p>
        </p:txBody>
      </p:sp>
    </p:spTree>
    <p:extLst>
      <p:ext uri="{BB962C8B-B14F-4D97-AF65-F5344CB8AC3E}">
        <p14:creationId xmlns:p14="http://schemas.microsoft.com/office/powerpoint/2010/main" val="958222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7793" y="1929789"/>
            <a:ext cx="8694539" cy="3219895"/>
          </a:xfrm>
        </p:spPr>
        <p:txBody>
          <a:bodyPr anchor="b"/>
          <a:lstStyle>
            <a:lvl1pPr>
              <a:defRPr sz="6614"/>
            </a:lvl1pPr>
          </a:lstStyle>
          <a:p>
            <a:r>
              <a:rPr lang="es-MX"/>
              <a:t>Haz clic para modificar el estilo de título del patrón</a:t>
            </a:r>
            <a:endParaRPr lang="en-US"/>
          </a:p>
        </p:txBody>
      </p:sp>
      <p:sp>
        <p:nvSpPr>
          <p:cNvPr id="3" name="Text Placeholder 2"/>
          <p:cNvSpPr>
            <a:spLocks noGrp="1"/>
          </p:cNvSpPr>
          <p:nvPr>
            <p:ph type="body" idx="1"/>
          </p:nvPr>
        </p:nvSpPr>
        <p:spPr>
          <a:xfrm>
            <a:off x="687793" y="5180145"/>
            <a:ext cx="8694539" cy="1693267"/>
          </a:xfrm>
        </p:spPr>
        <p:txBody>
          <a:bodyPr/>
          <a:lstStyle>
            <a:lvl1pPr marL="0" indent="0">
              <a:buNone/>
              <a:defRPr sz="2646">
                <a:solidFill>
                  <a:schemeClr val="tx1"/>
                </a:solidFill>
              </a:defRPr>
            </a:lvl1pPr>
            <a:lvl2pPr marL="504017" indent="0">
              <a:buNone/>
              <a:defRPr sz="2205">
                <a:solidFill>
                  <a:schemeClr val="tx1">
                    <a:tint val="75000"/>
                  </a:schemeClr>
                </a:solidFill>
              </a:defRPr>
            </a:lvl2pPr>
            <a:lvl3pPr marL="1008035" indent="0">
              <a:buNone/>
              <a:defRPr sz="1984">
                <a:solidFill>
                  <a:schemeClr val="tx1">
                    <a:tint val="75000"/>
                  </a:schemeClr>
                </a:solidFill>
              </a:defRPr>
            </a:lvl3pPr>
            <a:lvl4pPr marL="1512052" indent="0">
              <a:buNone/>
              <a:defRPr sz="1764">
                <a:solidFill>
                  <a:schemeClr val="tx1">
                    <a:tint val="75000"/>
                  </a:schemeClr>
                </a:solidFill>
              </a:defRPr>
            </a:lvl4pPr>
            <a:lvl5pPr marL="2016069" indent="0">
              <a:buNone/>
              <a:defRPr sz="1764">
                <a:solidFill>
                  <a:schemeClr val="tx1">
                    <a:tint val="75000"/>
                  </a:schemeClr>
                </a:solidFill>
              </a:defRPr>
            </a:lvl5pPr>
            <a:lvl6pPr marL="2520086" indent="0">
              <a:buNone/>
              <a:defRPr sz="1764">
                <a:solidFill>
                  <a:schemeClr val="tx1">
                    <a:tint val="75000"/>
                  </a:schemeClr>
                </a:solidFill>
              </a:defRPr>
            </a:lvl6pPr>
            <a:lvl7pPr marL="3024104" indent="0">
              <a:buNone/>
              <a:defRPr sz="1764">
                <a:solidFill>
                  <a:schemeClr val="tx1">
                    <a:tint val="75000"/>
                  </a:schemeClr>
                </a:solidFill>
              </a:defRPr>
            </a:lvl7pPr>
            <a:lvl8pPr marL="3528121" indent="0">
              <a:buNone/>
              <a:defRPr sz="1764">
                <a:solidFill>
                  <a:schemeClr val="tx1">
                    <a:tint val="75000"/>
                  </a:schemeClr>
                </a:solidFill>
              </a:defRPr>
            </a:lvl8pPr>
            <a:lvl9pPr marL="4032138" indent="0">
              <a:buNone/>
              <a:defRPr sz="1764">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pPr>
              <a:defRPr/>
            </a:pPr>
            <a:fld id="{2B4CD92A-46B4-4082-AF6B-B6299D570716}" type="datetime1">
              <a:rPr lang="es-ES_tradnl" smtClean="0"/>
              <a:t>21/11/2025</a:t>
            </a:fld>
            <a:endParaRPr lang="es-ES_tradnl"/>
          </a:p>
        </p:txBody>
      </p:sp>
      <p:sp>
        <p:nvSpPr>
          <p:cNvPr id="5" name="Footer Placeholder 4"/>
          <p:cNvSpPr>
            <a:spLocks noGrp="1"/>
          </p:cNvSpPr>
          <p:nvPr>
            <p:ph type="ftr" sz="quarter" idx="11"/>
          </p:nvPr>
        </p:nvSpPr>
        <p:spPr/>
        <p:txBody>
          <a:bodyPr/>
          <a:lstStyle/>
          <a:p>
            <a:pPr>
              <a:defRPr/>
            </a:pPr>
            <a:r>
              <a:rPr lang="es-ES"/>
              <a:t>Centro Internacional de Educación La Salle</a:t>
            </a:r>
            <a:endParaRPr lang="es-ES_tradnl"/>
          </a:p>
        </p:txBody>
      </p:sp>
      <p:sp>
        <p:nvSpPr>
          <p:cNvPr id="6" name="Slide Number Placeholder 5"/>
          <p:cNvSpPr>
            <a:spLocks noGrp="1"/>
          </p:cNvSpPr>
          <p:nvPr>
            <p:ph type="sldNum" sz="quarter" idx="12"/>
          </p:nvPr>
        </p:nvSpPr>
        <p:spPr/>
        <p:txBody>
          <a:bodyPr/>
          <a:lstStyle/>
          <a:p>
            <a:pPr>
              <a:defRPr/>
            </a:pPr>
            <a:fld id="{E02A15FA-1731-4E01-BFC8-FCE23BBD2FFC}" type="slidenum">
              <a:rPr lang="es-ES_tradnl" smtClean="0"/>
              <a:pPr>
                <a:defRPr/>
              </a:pPr>
              <a:t>‹#›</a:t>
            </a:fld>
            <a:endParaRPr lang="es-ES_tradnl"/>
          </a:p>
        </p:txBody>
      </p:sp>
    </p:spTree>
    <p:extLst>
      <p:ext uri="{BB962C8B-B14F-4D97-AF65-F5344CB8AC3E}">
        <p14:creationId xmlns:p14="http://schemas.microsoft.com/office/powerpoint/2010/main" val="290476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a:p>
        </p:txBody>
      </p:sp>
      <p:sp>
        <p:nvSpPr>
          <p:cNvPr id="3" name="Content Placeholder 2"/>
          <p:cNvSpPr>
            <a:spLocks noGrp="1"/>
          </p:cNvSpPr>
          <p:nvPr>
            <p:ph sz="half" idx="1"/>
          </p:nvPr>
        </p:nvSpPr>
        <p:spPr>
          <a:xfrm>
            <a:off x="693043" y="2060590"/>
            <a:ext cx="4284266" cy="4911371"/>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Content Placeholder 3"/>
          <p:cNvSpPr>
            <a:spLocks noGrp="1"/>
          </p:cNvSpPr>
          <p:nvPr>
            <p:ph sz="half" idx="2"/>
          </p:nvPr>
        </p:nvSpPr>
        <p:spPr>
          <a:xfrm>
            <a:off x="5103316" y="2060590"/>
            <a:ext cx="4284266" cy="4911371"/>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5" name="Date Placeholder 4"/>
          <p:cNvSpPr>
            <a:spLocks noGrp="1"/>
          </p:cNvSpPr>
          <p:nvPr>
            <p:ph type="dt" sz="half" idx="10"/>
          </p:nvPr>
        </p:nvSpPr>
        <p:spPr/>
        <p:txBody>
          <a:bodyPr/>
          <a:lstStyle/>
          <a:p>
            <a:pPr>
              <a:defRPr/>
            </a:pPr>
            <a:fld id="{04CEC68A-82AA-40EE-9D5F-A583EF70EA28}" type="datetime1">
              <a:rPr lang="es-ES_tradnl" smtClean="0"/>
              <a:t>21/11/2025</a:t>
            </a:fld>
            <a:endParaRPr lang="es-ES_tradnl"/>
          </a:p>
        </p:txBody>
      </p:sp>
      <p:sp>
        <p:nvSpPr>
          <p:cNvPr id="6" name="Footer Placeholder 5"/>
          <p:cNvSpPr>
            <a:spLocks noGrp="1"/>
          </p:cNvSpPr>
          <p:nvPr>
            <p:ph type="ftr" sz="quarter" idx="11"/>
          </p:nvPr>
        </p:nvSpPr>
        <p:spPr/>
        <p:txBody>
          <a:bodyPr/>
          <a:lstStyle/>
          <a:p>
            <a:pPr>
              <a:defRPr/>
            </a:pPr>
            <a:r>
              <a:rPr lang="es-ES"/>
              <a:t>Centro Internacional de Educación La Salle</a:t>
            </a:r>
            <a:endParaRPr lang="es-ES_tradnl"/>
          </a:p>
        </p:txBody>
      </p:sp>
      <p:sp>
        <p:nvSpPr>
          <p:cNvPr id="7" name="Slide Number Placeholder 6"/>
          <p:cNvSpPr>
            <a:spLocks noGrp="1"/>
          </p:cNvSpPr>
          <p:nvPr>
            <p:ph type="sldNum" sz="quarter" idx="12"/>
          </p:nvPr>
        </p:nvSpPr>
        <p:spPr/>
        <p:txBody>
          <a:bodyPr/>
          <a:lstStyle/>
          <a:p>
            <a:pPr>
              <a:defRPr/>
            </a:pPr>
            <a:fld id="{E02A15FA-1731-4E01-BFC8-FCE23BBD2FFC}" type="slidenum">
              <a:rPr lang="es-ES_tradnl" smtClean="0"/>
              <a:pPr>
                <a:defRPr/>
              </a:pPr>
              <a:t>‹#›</a:t>
            </a:fld>
            <a:endParaRPr lang="es-ES_tradnl"/>
          </a:p>
        </p:txBody>
      </p:sp>
    </p:spTree>
    <p:extLst>
      <p:ext uri="{BB962C8B-B14F-4D97-AF65-F5344CB8AC3E}">
        <p14:creationId xmlns:p14="http://schemas.microsoft.com/office/powerpoint/2010/main" val="4232124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94356" y="412120"/>
            <a:ext cx="8694539" cy="1496168"/>
          </a:xfrm>
        </p:spPr>
        <p:txBody>
          <a:bodyPr/>
          <a:lstStyle/>
          <a:p>
            <a:r>
              <a:rPr lang="es-MX"/>
              <a:t>Haz clic para modificar el estilo de título del patrón</a:t>
            </a:r>
            <a:endParaRPr lang="en-US"/>
          </a:p>
        </p:txBody>
      </p:sp>
      <p:sp>
        <p:nvSpPr>
          <p:cNvPr id="3" name="Text Placeholder 2"/>
          <p:cNvSpPr>
            <a:spLocks noGrp="1"/>
          </p:cNvSpPr>
          <p:nvPr>
            <p:ph type="body" idx="1"/>
          </p:nvPr>
        </p:nvSpPr>
        <p:spPr>
          <a:xfrm>
            <a:off x="694357" y="1897535"/>
            <a:ext cx="4264576" cy="929953"/>
          </a:xfrm>
        </p:spPr>
        <p:txBody>
          <a:bodyPr anchor="b"/>
          <a:lstStyle>
            <a:lvl1pPr marL="0" indent="0">
              <a:buNone/>
              <a:defRPr sz="2646" b="1"/>
            </a:lvl1pPr>
            <a:lvl2pPr marL="504017" indent="0">
              <a:buNone/>
              <a:defRPr sz="2205" b="1"/>
            </a:lvl2pPr>
            <a:lvl3pPr marL="1008035" indent="0">
              <a:buNone/>
              <a:defRPr sz="1984" b="1"/>
            </a:lvl3pPr>
            <a:lvl4pPr marL="1512052" indent="0">
              <a:buNone/>
              <a:defRPr sz="1764" b="1"/>
            </a:lvl4pPr>
            <a:lvl5pPr marL="2016069" indent="0">
              <a:buNone/>
              <a:defRPr sz="1764" b="1"/>
            </a:lvl5pPr>
            <a:lvl6pPr marL="2520086" indent="0">
              <a:buNone/>
              <a:defRPr sz="1764" b="1"/>
            </a:lvl6pPr>
            <a:lvl7pPr marL="3024104" indent="0">
              <a:buNone/>
              <a:defRPr sz="1764" b="1"/>
            </a:lvl7pPr>
            <a:lvl8pPr marL="3528121" indent="0">
              <a:buNone/>
              <a:defRPr sz="1764" b="1"/>
            </a:lvl8pPr>
            <a:lvl9pPr marL="4032138" indent="0">
              <a:buNone/>
              <a:defRPr sz="1764" b="1"/>
            </a:lvl9pPr>
          </a:lstStyle>
          <a:p>
            <a:pPr lvl="0"/>
            <a:r>
              <a:rPr lang="es-MX"/>
              <a:t>Haga clic para modificar los estilos de texto del patrón</a:t>
            </a:r>
          </a:p>
        </p:txBody>
      </p:sp>
      <p:sp>
        <p:nvSpPr>
          <p:cNvPr id="4" name="Content Placeholder 3"/>
          <p:cNvSpPr>
            <a:spLocks noGrp="1"/>
          </p:cNvSpPr>
          <p:nvPr>
            <p:ph sz="half" idx="2"/>
          </p:nvPr>
        </p:nvSpPr>
        <p:spPr>
          <a:xfrm>
            <a:off x="694357" y="2827487"/>
            <a:ext cx="4264576" cy="415880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5" name="Text Placeholder 4"/>
          <p:cNvSpPr>
            <a:spLocks noGrp="1"/>
          </p:cNvSpPr>
          <p:nvPr>
            <p:ph type="body" sz="quarter" idx="3"/>
          </p:nvPr>
        </p:nvSpPr>
        <p:spPr>
          <a:xfrm>
            <a:off x="5103317" y="1897535"/>
            <a:ext cx="4285579" cy="929953"/>
          </a:xfrm>
        </p:spPr>
        <p:txBody>
          <a:bodyPr anchor="b"/>
          <a:lstStyle>
            <a:lvl1pPr marL="0" indent="0">
              <a:buNone/>
              <a:defRPr sz="2646" b="1"/>
            </a:lvl1pPr>
            <a:lvl2pPr marL="504017" indent="0">
              <a:buNone/>
              <a:defRPr sz="2205" b="1"/>
            </a:lvl2pPr>
            <a:lvl3pPr marL="1008035" indent="0">
              <a:buNone/>
              <a:defRPr sz="1984" b="1"/>
            </a:lvl3pPr>
            <a:lvl4pPr marL="1512052" indent="0">
              <a:buNone/>
              <a:defRPr sz="1764" b="1"/>
            </a:lvl4pPr>
            <a:lvl5pPr marL="2016069" indent="0">
              <a:buNone/>
              <a:defRPr sz="1764" b="1"/>
            </a:lvl5pPr>
            <a:lvl6pPr marL="2520086" indent="0">
              <a:buNone/>
              <a:defRPr sz="1764" b="1"/>
            </a:lvl6pPr>
            <a:lvl7pPr marL="3024104" indent="0">
              <a:buNone/>
              <a:defRPr sz="1764" b="1"/>
            </a:lvl7pPr>
            <a:lvl8pPr marL="3528121" indent="0">
              <a:buNone/>
              <a:defRPr sz="1764" b="1"/>
            </a:lvl8pPr>
            <a:lvl9pPr marL="4032138" indent="0">
              <a:buNone/>
              <a:defRPr sz="1764" b="1"/>
            </a:lvl9pPr>
          </a:lstStyle>
          <a:p>
            <a:pPr lvl="0"/>
            <a:r>
              <a:rPr lang="es-MX"/>
              <a:t>Haga clic para modificar los estilos de texto del patrón</a:t>
            </a:r>
          </a:p>
        </p:txBody>
      </p:sp>
      <p:sp>
        <p:nvSpPr>
          <p:cNvPr id="6" name="Content Placeholder 5"/>
          <p:cNvSpPr>
            <a:spLocks noGrp="1"/>
          </p:cNvSpPr>
          <p:nvPr>
            <p:ph sz="quarter" idx="4"/>
          </p:nvPr>
        </p:nvSpPr>
        <p:spPr>
          <a:xfrm>
            <a:off x="5103317" y="2827487"/>
            <a:ext cx="4285579" cy="415880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7" name="Date Placeholder 6"/>
          <p:cNvSpPr>
            <a:spLocks noGrp="1"/>
          </p:cNvSpPr>
          <p:nvPr>
            <p:ph type="dt" sz="half" idx="10"/>
          </p:nvPr>
        </p:nvSpPr>
        <p:spPr/>
        <p:txBody>
          <a:bodyPr/>
          <a:lstStyle/>
          <a:p>
            <a:pPr>
              <a:defRPr/>
            </a:pPr>
            <a:fld id="{1F5AA0E0-B9E6-43BA-9C70-A25B020199D9}" type="datetime1">
              <a:rPr lang="es-ES_tradnl" smtClean="0"/>
              <a:t>21/11/2025</a:t>
            </a:fld>
            <a:endParaRPr lang="es-ES_tradnl"/>
          </a:p>
        </p:txBody>
      </p:sp>
      <p:sp>
        <p:nvSpPr>
          <p:cNvPr id="8" name="Footer Placeholder 7"/>
          <p:cNvSpPr>
            <a:spLocks noGrp="1"/>
          </p:cNvSpPr>
          <p:nvPr>
            <p:ph type="ftr" sz="quarter" idx="11"/>
          </p:nvPr>
        </p:nvSpPr>
        <p:spPr/>
        <p:txBody>
          <a:bodyPr/>
          <a:lstStyle/>
          <a:p>
            <a:pPr>
              <a:defRPr/>
            </a:pPr>
            <a:r>
              <a:rPr lang="es-ES"/>
              <a:t>Centro Internacional de Educación La Salle</a:t>
            </a:r>
            <a:endParaRPr lang="es-ES_tradnl"/>
          </a:p>
        </p:txBody>
      </p:sp>
      <p:sp>
        <p:nvSpPr>
          <p:cNvPr id="9" name="Slide Number Placeholder 8"/>
          <p:cNvSpPr>
            <a:spLocks noGrp="1"/>
          </p:cNvSpPr>
          <p:nvPr>
            <p:ph type="sldNum" sz="quarter" idx="12"/>
          </p:nvPr>
        </p:nvSpPr>
        <p:spPr/>
        <p:txBody>
          <a:bodyPr/>
          <a:lstStyle/>
          <a:p>
            <a:pPr>
              <a:defRPr/>
            </a:pPr>
            <a:fld id="{E02A15FA-1731-4E01-BFC8-FCE23BBD2FFC}" type="slidenum">
              <a:rPr lang="es-ES_tradnl" smtClean="0"/>
              <a:pPr>
                <a:defRPr/>
              </a:pPr>
              <a:t>‹#›</a:t>
            </a:fld>
            <a:endParaRPr lang="es-ES_tradnl"/>
          </a:p>
        </p:txBody>
      </p:sp>
    </p:spTree>
    <p:extLst>
      <p:ext uri="{BB962C8B-B14F-4D97-AF65-F5344CB8AC3E}">
        <p14:creationId xmlns:p14="http://schemas.microsoft.com/office/powerpoint/2010/main" val="3202427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a:p>
        </p:txBody>
      </p:sp>
      <p:sp>
        <p:nvSpPr>
          <p:cNvPr id="3" name="Date Placeholder 2"/>
          <p:cNvSpPr>
            <a:spLocks noGrp="1"/>
          </p:cNvSpPr>
          <p:nvPr>
            <p:ph type="dt" sz="half" idx="10"/>
          </p:nvPr>
        </p:nvSpPr>
        <p:spPr/>
        <p:txBody>
          <a:bodyPr/>
          <a:lstStyle/>
          <a:p>
            <a:pPr>
              <a:defRPr/>
            </a:pPr>
            <a:fld id="{04FCEA7F-02C8-46F8-93BF-4978A218D64D}" type="datetime1">
              <a:rPr lang="es-ES_tradnl" smtClean="0"/>
              <a:t>21/11/2025</a:t>
            </a:fld>
            <a:endParaRPr lang="es-ES_tradnl"/>
          </a:p>
        </p:txBody>
      </p:sp>
      <p:sp>
        <p:nvSpPr>
          <p:cNvPr id="4" name="Footer Placeholder 3"/>
          <p:cNvSpPr>
            <a:spLocks noGrp="1"/>
          </p:cNvSpPr>
          <p:nvPr>
            <p:ph type="ftr" sz="quarter" idx="11"/>
          </p:nvPr>
        </p:nvSpPr>
        <p:spPr/>
        <p:txBody>
          <a:bodyPr/>
          <a:lstStyle/>
          <a:p>
            <a:pPr>
              <a:defRPr/>
            </a:pPr>
            <a:r>
              <a:rPr lang="es-ES"/>
              <a:t>Centro Internacional de Educación La Salle</a:t>
            </a:r>
            <a:endParaRPr lang="es-ES_tradnl"/>
          </a:p>
        </p:txBody>
      </p:sp>
      <p:sp>
        <p:nvSpPr>
          <p:cNvPr id="5" name="Slide Number Placeholder 4"/>
          <p:cNvSpPr>
            <a:spLocks noGrp="1"/>
          </p:cNvSpPr>
          <p:nvPr>
            <p:ph type="sldNum" sz="quarter" idx="12"/>
          </p:nvPr>
        </p:nvSpPr>
        <p:spPr/>
        <p:txBody>
          <a:bodyPr/>
          <a:lstStyle/>
          <a:p>
            <a:pPr>
              <a:defRPr/>
            </a:pPr>
            <a:fld id="{E02A15FA-1731-4E01-BFC8-FCE23BBD2FFC}" type="slidenum">
              <a:rPr lang="es-ES_tradnl" smtClean="0"/>
              <a:pPr>
                <a:defRPr/>
              </a:pPr>
              <a:t>‹#›</a:t>
            </a:fld>
            <a:endParaRPr lang="es-ES_tradnl"/>
          </a:p>
        </p:txBody>
      </p:sp>
    </p:spTree>
    <p:extLst>
      <p:ext uri="{BB962C8B-B14F-4D97-AF65-F5344CB8AC3E}">
        <p14:creationId xmlns:p14="http://schemas.microsoft.com/office/powerpoint/2010/main" val="688033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5AB810C-2C1F-4586-B4B0-8BD4D416D5C5}" type="datetime1">
              <a:rPr lang="es-ES_tradnl" smtClean="0"/>
              <a:t>21/11/2025</a:t>
            </a:fld>
            <a:endParaRPr lang="es-ES_tradnl"/>
          </a:p>
        </p:txBody>
      </p:sp>
      <p:sp>
        <p:nvSpPr>
          <p:cNvPr id="3" name="Footer Placeholder 2"/>
          <p:cNvSpPr>
            <a:spLocks noGrp="1"/>
          </p:cNvSpPr>
          <p:nvPr>
            <p:ph type="ftr" sz="quarter" idx="11"/>
          </p:nvPr>
        </p:nvSpPr>
        <p:spPr/>
        <p:txBody>
          <a:bodyPr/>
          <a:lstStyle/>
          <a:p>
            <a:pPr>
              <a:defRPr/>
            </a:pPr>
            <a:r>
              <a:rPr lang="es-ES"/>
              <a:t>Centro Internacional de Educación La Salle</a:t>
            </a:r>
            <a:endParaRPr lang="es-ES_tradnl"/>
          </a:p>
        </p:txBody>
      </p:sp>
      <p:sp>
        <p:nvSpPr>
          <p:cNvPr id="4" name="Slide Number Placeholder 3"/>
          <p:cNvSpPr>
            <a:spLocks noGrp="1"/>
          </p:cNvSpPr>
          <p:nvPr>
            <p:ph type="sldNum" sz="quarter" idx="12"/>
          </p:nvPr>
        </p:nvSpPr>
        <p:spPr/>
        <p:txBody>
          <a:bodyPr/>
          <a:lstStyle/>
          <a:p>
            <a:pPr>
              <a:defRPr/>
            </a:pPr>
            <a:fld id="{E02A15FA-1731-4E01-BFC8-FCE23BBD2FFC}" type="slidenum">
              <a:rPr lang="es-ES_tradnl" smtClean="0"/>
              <a:pPr>
                <a:defRPr/>
              </a:pPr>
              <a:t>‹#›</a:t>
            </a:fld>
            <a:endParaRPr lang="es-ES_tradnl"/>
          </a:p>
        </p:txBody>
      </p:sp>
    </p:spTree>
    <p:extLst>
      <p:ext uri="{BB962C8B-B14F-4D97-AF65-F5344CB8AC3E}">
        <p14:creationId xmlns:p14="http://schemas.microsoft.com/office/powerpoint/2010/main" val="477714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4356" y="516043"/>
            <a:ext cx="3251264" cy="1806152"/>
          </a:xfrm>
        </p:spPr>
        <p:txBody>
          <a:bodyPr anchor="b"/>
          <a:lstStyle>
            <a:lvl1pPr>
              <a:defRPr sz="3528"/>
            </a:lvl1pPr>
          </a:lstStyle>
          <a:p>
            <a:r>
              <a:rPr lang="es-MX"/>
              <a:t>Haz clic para modificar el estilo de título del patrón</a:t>
            </a:r>
            <a:endParaRPr lang="en-US"/>
          </a:p>
        </p:txBody>
      </p:sp>
      <p:sp>
        <p:nvSpPr>
          <p:cNvPr id="3" name="Content Placeholder 2"/>
          <p:cNvSpPr>
            <a:spLocks noGrp="1"/>
          </p:cNvSpPr>
          <p:nvPr>
            <p:ph idx="1"/>
          </p:nvPr>
        </p:nvSpPr>
        <p:spPr>
          <a:xfrm>
            <a:off x="4285579" y="1114512"/>
            <a:ext cx="5103316" cy="5500879"/>
          </a:xfrm>
        </p:spPr>
        <p:txBody>
          <a:bodyPr/>
          <a:lstStyle>
            <a:lvl1pPr>
              <a:defRPr sz="3528"/>
            </a:lvl1pPr>
            <a:lvl2pPr>
              <a:defRPr sz="3087"/>
            </a:lvl2pPr>
            <a:lvl3pPr>
              <a:defRPr sz="2646"/>
            </a:lvl3pPr>
            <a:lvl4pPr>
              <a:defRPr sz="2205"/>
            </a:lvl4pPr>
            <a:lvl5pPr>
              <a:defRPr sz="2205"/>
            </a:lvl5pPr>
            <a:lvl6pPr>
              <a:defRPr sz="2205"/>
            </a:lvl6pPr>
            <a:lvl7pPr>
              <a:defRPr sz="2205"/>
            </a:lvl7pPr>
            <a:lvl8pPr>
              <a:defRPr sz="2205"/>
            </a:lvl8pPr>
            <a:lvl9pPr>
              <a:defRPr sz="2205"/>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Text Placeholder 3"/>
          <p:cNvSpPr>
            <a:spLocks noGrp="1"/>
          </p:cNvSpPr>
          <p:nvPr>
            <p:ph type="body" sz="half" idx="2"/>
          </p:nvPr>
        </p:nvSpPr>
        <p:spPr>
          <a:xfrm>
            <a:off x="694356" y="2322195"/>
            <a:ext cx="3251264" cy="4302153"/>
          </a:xfrm>
        </p:spPr>
        <p:txBody>
          <a:bodyPr/>
          <a:lstStyle>
            <a:lvl1pPr marL="0" indent="0">
              <a:buNone/>
              <a:defRPr sz="1764"/>
            </a:lvl1pPr>
            <a:lvl2pPr marL="504017" indent="0">
              <a:buNone/>
              <a:defRPr sz="1543"/>
            </a:lvl2pPr>
            <a:lvl3pPr marL="1008035" indent="0">
              <a:buNone/>
              <a:defRPr sz="1323"/>
            </a:lvl3pPr>
            <a:lvl4pPr marL="1512052" indent="0">
              <a:buNone/>
              <a:defRPr sz="1102"/>
            </a:lvl4pPr>
            <a:lvl5pPr marL="2016069" indent="0">
              <a:buNone/>
              <a:defRPr sz="1102"/>
            </a:lvl5pPr>
            <a:lvl6pPr marL="2520086" indent="0">
              <a:buNone/>
              <a:defRPr sz="1102"/>
            </a:lvl6pPr>
            <a:lvl7pPr marL="3024104" indent="0">
              <a:buNone/>
              <a:defRPr sz="1102"/>
            </a:lvl7pPr>
            <a:lvl8pPr marL="3528121" indent="0">
              <a:buNone/>
              <a:defRPr sz="1102"/>
            </a:lvl8pPr>
            <a:lvl9pPr marL="4032138" indent="0">
              <a:buNone/>
              <a:defRPr sz="1102"/>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pPr>
              <a:defRPr/>
            </a:pPr>
            <a:fld id="{55AE4D75-8E2D-40CC-B4F9-C9654CCBCFBF}" type="datetime1">
              <a:rPr lang="es-ES_tradnl" smtClean="0"/>
              <a:t>21/11/2025</a:t>
            </a:fld>
            <a:endParaRPr lang="es-ES_tradnl"/>
          </a:p>
        </p:txBody>
      </p:sp>
      <p:sp>
        <p:nvSpPr>
          <p:cNvPr id="6" name="Footer Placeholder 5"/>
          <p:cNvSpPr>
            <a:spLocks noGrp="1"/>
          </p:cNvSpPr>
          <p:nvPr>
            <p:ph type="ftr" sz="quarter" idx="11"/>
          </p:nvPr>
        </p:nvSpPr>
        <p:spPr/>
        <p:txBody>
          <a:bodyPr/>
          <a:lstStyle/>
          <a:p>
            <a:pPr>
              <a:defRPr/>
            </a:pPr>
            <a:r>
              <a:rPr lang="es-ES"/>
              <a:t>Centro Internacional de Educación La Salle</a:t>
            </a:r>
            <a:endParaRPr lang="es-ES_tradnl"/>
          </a:p>
        </p:txBody>
      </p:sp>
      <p:sp>
        <p:nvSpPr>
          <p:cNvPr id="7" name="Slide Number Placeholder 6"/>
          <p:cNvSpPr>
            <a:spLocks noGrp="1"/>
          </p:cNvSpPr>
          <p:nvPr>
            <p:ph type="sldNum" sz="quarter" idx="12"/>
          </p:nvPr>
        </p:nvSpPr>
        <p:spPr/>
        <p:txBody>
          <a:bodyPr/>
          <a:lstStyle/>
          <a:p>
            <a:pPr>
              <a:defRPr/>
            </a:pPr>
            <a:fld id="{E02A15FA-1731-4E01-BFC8-FCE23BBD2FFC}" type="slidenum">
              <a:rPr lang="es-ES_tradnl" smtClean="0"/>
              <a:pPr>
                <a:defRPr/>
              </a:pPr>
              <a:t>‹#›</a:t>
            </a:fld>
            <a:endParaRPr lang="es-ES_tradnl"/>
          </a:p>
        </p:txBody>
      </p:sp>
    </p:spTree>
    <p:extLst>
      <p:ext uri="{BB962C8B-B14F-4D97-AF65-F5344CB8AC3E}">
        <p14:creationId xmlns:p14="http://schemas.microsoft.com/office/powerpoint/2010/main" val="3215147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4356" y="516043"/>
            <a:ext cx="3251264" cy="1806152"/>
          </a:xfrm>
        </p:spPr>
        <p:txBody>
          <a:bodyPr anchor="b"/>
          <a:lstStyle>
            <a:lvl1pPr>
              <a:defRPr sz="3528"/>
            </a:lvl1pPr>
          </a:lstStyle>
          <a:p>
            <a:r>
              <a:rPr lang="es-MX"/>
              <a:t>Haz clic para modificar el estilo de título del patrón</a:t>
            </a:r>
            <a:endParaRPr lang="en-US"/>
          </a:p>
        </p:txBody>
      </p:sp>
      <p:sp>
        <p:nvSpPr>
          <p:cNvPr id="3" name="Picture Placeholder 2"/>
          <p:cNvSpPr>
            <a:spLocks noGrp="1" noChangeAspect="1"/>
          </p:cNvSpPr>
          <p:nvPr>
            <p:ph type="pic" idx="1"/>
          </p:nvPr>
        </p:nvSpPr>
        <p:spPr>
          <a:xfrm>
            <a:off x="4285579" y="1114512"/>
            <a:ext cx="5103316" cy="5500879"/>
          </a:xfrm>
        </p:spPr>
        <p:txBody>
          <a:bodyPr anchor="t"/>
          <a:lstStyle>
            <a:lvl1pPr marL="0" indent="0">
              <a:buNone/>
              <a:defRPr sz="3528"/>
            </a:lvl1pPr>
            <a:lvl2pPr marL="504017" indent="0">
              <a:buNone/>
              <a:defRPr sz="3087"/>
            </a:lvl2pPr>
            <a:lvl3pPr marL="1008035" indent="0">
              <a:buNone/>
              <a:defRPr sz="2646"/>
            </a:lvl3pPr>
            <a:lvl4pPr marL="1512052" indent="0">
              <a:buNone/>
              <a:defRPr sz="2205"/>
            </a:lvl4pPr>
            <a:lvl5pPr marL="2016069" indent="0">
              <a:buNone/>
              <a:defRPr sz="2205"/>
            </a:lvl5pPr>
            <a:lvl6pPr marL="2520086" indent="0">
              <a:buNone/>
              <a:defRPr sz="2205"/>
            </a:lvl6pPr>
            <a:lvl7pPr marL="3024104" indent="0">
              <a:buNone/>
              <a:defRPr sz="2205"/>
            </a:lvl7pPr>
            <a:lvl8pPr marL="3528121" indent="0">
              <a:buNone/>
              <a:defRPr sz="2205"/>
            </a:lvl8pPr>
            <a:lvl9pPr marL="4032138" indent="0">
              <a:buNone/>
              <a:defRPr sz="2205"/>
            </a:lvl9pPr>
          </a:lstStyle>
          <a:p>
            <a:r>
              <a:rPr lang="es-MX"/>
              <a:t>Haz clic en el icono para agregar una imagen</a:t>
            </a:r>
            <a:endParaRPr lang="en-US"/>
          </a:p>
        </p:txBody>
      </p:sp>
      <p:sp>
        <p:nvSpPr>
          <p:cNvPr id="4" name="Text Placeholder 3"/>
          <p:cNvSpPr>
            <a:spLocks noGrp="1"/>
          </p:cNvSpPr>
          <p:nvPr>
            <p:ph type="body" sz="half" idx="2"/>
          </p:nvPr>
        </p:nvSpPr>
        <p:spPr>
          <a:xfrm>
            <a:off x="694356" y="2322195"/>
            <a:ext cx="3251264" cy="4302153"/>
          </a:xfrm>
        </p:spPr>
        <p:txBody>
          <a:bodyPr/>
          <a:lstStyle>
            <a:lvl1pPr marL="0" indent="0">
              <a:buNone/>
              <a:defRPr sz="1764"/>
            </a:lvl1pPr>
            <a:lvl2pPr marL="504017" indent="0">
              <a:buNone/>
              <a:defRPr sz="1543"/>
            </a:lvl2pPr>
            <a:lvl3pPr marL="1008035" indent="0">
              <a:buNone/>
              <a:defRPr sz="1323"/>
            </a:lvl3pPr>
            <a:lvl4pPr marL="1512052" indent="0">
              <a:buNone/>
              <a:defRPr sz="1102"/>
            </a:lvl4pPr>
            <a:lvl5pPr marL="2016069" indent="0">
              <a:buNone/>
              <a:defRPr sz="1102"/>
            </a:lvl5pPr>
            <a:lvl6pPr marL="2520086" indent="0">
              <a:buNone/>
              <a:defRPr sz="1102"/>
            </a:lvl6pPr>
            <a:lvl7pPr marL="3024104" indent="0">
              <a:buNone/>
              <a:defRPr sz="1102"/>
            </a:lvl7pPr>
            <a:lvl8pPr marL="3528121" indent="0">
              <a:buNone/>
              <a:defRPr sz="1102"/>
            </a:lvl8pPr>
            <a:lvl9pPr marL="4032138" indent="0">
              <a:buNone/>
              <a:defRPr sz="1102"/>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pPr>
              <a:defRPr/>
            </a:pPr>
            <a:fld id="{3AFAB23C-FCA2-4157-BA58-BFC2CF1DE8CF}" type="datetime1">
              <a:rPr lang="es-ES_tradnl" smtClean="0"/>
              <a:t>21/11/2025</a:t>
            </a:fld>
            <a:endParaRPr lang="es-ES_tradnl"/>
          </a:p>
        </p:txBody>
      </p:sp>
      <p:sp>
        <p:nvSpPr>
          <p:cNvPr id="6" name="Footer Placeholder 5"/>
          <p:cNvSpPr>
            <a:spLocks noGrp="1"/>
          </p:cNvSpPr>
          <p:nvPr>
            <p:ph type="ftr" sz="quarter" idx="11"/>
          </p:nvPr>
        </p:nvSpPr>
        <p:spPr/>
        <p:txBody>
          <a:bodyPr/>
          <a:lstStyle/>
          <a:p>
            <a:pPr>
              <a:defRPr/>
            </a:pPr>
            <a:r>
              <a:rPr lang="es-ES"/>
              <a:t>Centro Internacional de Educación La Salle</a:t>
            </a:r>
            <a:endParaRPr lang="es-ES_tradnl"/>
          </a:p>
        </p:txBody>
      </p:sp>
      <p:sp>
        <p:nvSpPr>
          <p:cNvPr id="7" name="Slide Number Placeholder 6"/>
          <p:cNvSpPr>
            <a:spLocks noGrp="1"/>
          </p:cNvSpPr>
          <p:nvPr>
            <p:ph type="sldNum" sz="quarter" idx="12"/>
          </p:nvPr>
        </p:nvSpPr>
        <p:spPr/>
        <p:txBody>
          <a:bodyPr/>
          <a:lstStyle/>
          <a:p>
            <a:pPr>
              <a:defRPr/>
            </a:pPr>
            <a:fld id="{E02A15FA-1731-4E01-BFC8-FCE23BBD2FFC}" type="slidenum">
              <a:rPr lang="es-ES_tradnl" smtClean="0"/>
              <a:pPr>
                <a:defRPr/>
              </a:pPr>
              <a:t>‹#›</a:t>
            </a:fld>
            <a:endParaRPr lang="es-ES_tradnl"/>
          </a:p>
        </p:txBody>
      </p:sp>
    </p:spTree>
    <p:extLst>
      <p:ext uri="{BB962C8B-B14F-4D97-AF65-F5344CB8AC3E}">
        <p14:creationId xmlns:p14="http://schemas.microsoft.com/office/powerpoint/2010/main" val="1953625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412120"/>
            <a:ext cx="8694539" cy="1496168"/>
          </a:xfrm>
          <a:prstGeom prst="rect">
            <a:avLst/>
          </a:prstGeom>
        </p:spPr>
        <p:txBody>
          <a:bodyPr vert="horz" lIns="91440" tIns="45720" rIns="91440" bIns="45720" rtlCol="0" anchor="ctr">
            <a:normAutofit/>
          </a:bodyPr>
          <a:lstStyle/>
          <a:p>
            <a:r>
              <a:rPr lang="es-MX"/>
              <a:t>Haz clic para modificar el estilo de título del patrón</a:t>
            </a:r>
            <a:endParaRPr lang="en-US"/>
          </a:p>
        </p:txBody>
      </p:sp>
      <p:sp>
        <p:nvSpPr>
          <p:cNvPr id="3" name="Text Placeholder 2"/>
          <p:cNvSpPr>
            <a:spLocks noGrp="1"/>
          </p:cNvSpPr>
          <p:nvPr>
            <p:ph type="body" idx="1"/>
          </p:nvPr>
        </p:nvSpPr>
        <p:spPr>
          <a:xfrm>
            <a:off x="693043" y="2060590"/>
            <a:ext cx="8694539" cy="4911371"/>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Date Placeholder 3"/>
          <p:cNvSpPr>
            <a:spLocks noGrp="1"/>
          </p:cNvSpPr>
          <p:nvPr>
            <p:ph type="dt" sz="half" idx="2"/>
          </p:nvPr>
        </p:nvSpPr>
        <p:spPr>
          <a:xfrm>
            <a:off x="693043" y="7174437"/>
            <a:ext cx="2268141" cy="412118"/>
          </a:xfrm>
          <a:prstGeom prst="rect">
            <a:avLst/>
          </a:prstGeom>
        </p:spPr>
        <p:txBody>
          <a:bodyPr vert="horz" lIns="91440" tIns="45720" rIns="91440" bIns="45720" rtlCol="0" anchor="ctr"/>
          <a:lstStyle>
            <a:lvl1pPr algn="l">
              <a:defRPr sz="1323">
                <a:solidFill>
                  <a:schemeClr val="tx1">
                    <a:tint val="75000"/>
                  </a:schemeClr>
                </a:solidFill>
              </a:defRPr>
            </a:lvl1pPr>
          </a:lstStyle>
          <a:p>
            <a:pPr>
              <a:defRPr/>
            </a:pPr>
            <a:fld id="{434FCCF2-A5C8-4AB6-9AE9-2FF434BA9A25}" type="datetime1">
              <a:rPr lang="es-ES_tradnl" smtClean="0"/>
              <a:t>21/11/2025</a:t>
            </a:fld>
            <a:endParaRPr lang="es-ES_tradnl"/>
          </a:p>
        </p:txBody>
      </p:sp>
      <p:sp>
        <p:nvSpPr>
          <p:cNvPr id="5" name="Footer Placeholder 4"/>
          <p:cNvSpPr>
            <a:spLocks noGrp="1"/>
          </p:cNvSpPr>
          <p:nvPr>
            <p:ph type="ftr" sz="quarter" idx="3"/>
          </p:nvPr>
        </p:nvSpPr>
        <p:spPr>
          <a:xfrm>
            <a:off x="3339207" y="7174437"/>
            <a:ext cx="3402211" cy="412118"/>
          </a:xfrm>
          <a:prstGeom prst="rect">
            <a:avLst/>
          </a:prstGeom>
        </p:spPr>
        <p:txBody>
          <a:bodyPr vert="horz" lIns="91440" tIns="45720" rIns="91440" bIns="45720" rtlCol="0" anchor="ctr"/>
          <a:lstStyle>
            <a:lvl1pPr algn="ctr">
              <a:defRPr sz="1323">
                <a:solidFill>
                  <a:schemeClr val="tx1">
                    <a:tint val="75000"/>
                  </a:schemeClr>
                </a:solidFill>
              </a:defRPr>
            </a:lvl1pPr>
          </a:lstStyle>
          <a:p>
            <a:pPr>
              <a:defRPr/>
            </a:pPr>
            <a:r>
              <a:rPr lang="es-ES"/>
              <a:t>Centro Internacional de Educación La Salle</a:t>
            </a:r>
            <a:endParaRPr lang="es-ES_tradnl"/>
          </a:p>
        </p:txBody>
      </p:sp>
      <p:sp>
        <p:nvSpPr>
          <p:cNvPr id="6" name="Slide Number Placeholder 5"/>
          <p:cNvSpPr>
            <a:spLocks noGrp="1"/>
          </p:cNvSpPr>
          <p:nvPr>
            <p:ph type="sldNum" sz="quarter" idx="4"/>
          </p:nvPr>
        </p:nvSpPr>
        <p:spPr>
          <a:xfrm>
            <a:off x="7119441" y="7174437"/>
            <a:ext cx="2268141" cy="412118"/>
          </a:xfrm>
          <a:prstGeom prst="rect">
            <a:avLst/>
          </a:prstGeom>
        </p:spPr>
        <p:txBody>
          <a:bodyPr vert="horz" lIns="91440" tIns="45720" rIns="91440" bIns="45720" rtlCol="0" anchor="ctr"/>
          <a:lstStyle>
            <a:lvl1pPr algn="r">
              <a:defRPr sz="1323">
                <a:solidFill>
                  <a:schemeClr val="tx1">
                    <a:tint val="75000"/>
                  </a:schemeClr>
                </a:solidFill>
              </a:defRPr>
            </a:lvl1pPr>
          </a:lstStyle>
          <a:p>
            <a:pPr>
              <a:defRPr/>
            </a:pPr>
            <a:fld id="{E02A15FA-1731-4E01-BFC8-FCE23BBD2FFC}" type="slidenum">
              <a:rPr lang="es-ES_tradnl" smtClean="0"/>
              <a:pPr>
                <a:defRPr/>
              </a:pPr>
              <a:t>‹#›</a:t>
            </a:fld>
            <a:endParaRPr lang="es-ES_tradnl"/>
          </a:p>
        </p:txBody>
      </p:sp>
    </p:spTree>
    <p:extLst>
      <p:ext uri="{BB962C8B-B14F-4D97-AF65-F5344CB8AC3E}">
        <p14:creationId xmlns:p14="http://schemas.microsoft.com/office/powerpoint/2010/main" val="39953012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sldNum="0" hdr="0" dt="0"/>
  <p:txStyles>
    <p:titleStyle>
      <a:lvl1pPr algn="l" defTabSz="1008035" rtl="0" eaLnBrk="1" latinLnBrk="0" hangingPunct="1">
        <a:lnSpc>
          <a:spcPct val="90000"/>
        </a:lnSpc>
        <a:spcBef>
          <a:spcPct val="0"/>
        </a:spcBef>
        <a:buNone/>
        <a:defRPr sz="4851" kern="1200">
          <a:solidFill>
            <a:schemeClr val="tx1"/>
          </a:solidFill>
          <a:latin typeface="+mj-lt"/>
          <a:ea typeface="+mj-ea"/>
          <a:cs typeface="+mj-cs"/>
        </a:defRPr>
      </a:lvl1pPr>
    </p:titleStyle>
    <p:bodyStyle>
      <a:lvl1pPr marL="252009" indent="-252009" algn="l" defTabSz="1008035"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26" indent="-252009" algn="l" defTabSz="1008035"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043" indent="-252009" algn="l" defTabSz="1008035"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060" indent="-252009" algn="l" defTabSz="1008035"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078" indent="-252009" algn="l" defTabSz="1008035"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095" indent="-252009" algn="l" defTabSz="1008035"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112" indent="-252009" algn="l" defTabSz="1008035"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130" indent="-252009" algn="l" defTabSz="1008035"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147" indent="-252009" algn="l" defTabSz="1008035"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035" rtl="0" eaLnBrk="1" latinLnBrk="0" hangingPunct="1">
        <a:defRPr sz="1984" kern="1200">
          <a:solidFill>
            <a:schemeClr val="tx1"/>
          </a:solidFill>
          <a:latin typeface="+mn-lt"/>
          <a:ea typeface="+mn-ea"/>
          <a:cs typeface="+mn-cs"/>
        </a:defRPr>
      </a:lvl1pPr>
      <a:lvl2pPr marL="504017" algn="l" defTabSz="1008035" rtl="0" eaLnBrk="1" latinLnBrk="0" hangingPunct="1">
        <a:defRPr sz="1984" kern="1200">
          <a:solidFill>
            <a:schemeClr val="tx1"/>
          </a:solidFill>
          <a:latin typeface="+mn-lt"/>
          <a:ea typeface="+mn-ea"/>
          <a:cs typeface="+mn-cs"/>
        </a:defRPr>
      </a:lvl2pPr>
      <a:lvl3pPr marL="1008035" algn="l" defTabSz="1008035" rtl="0" eaLnBrk="1" latinLnBrk="0" hangingPunct="1">
        <a:defRPr sz="1984" kern="1200">
          <a:solidFill>
            <a:schemeClr val="tx1"/>
          </a:solidFill>
          <a:latin typeface="+mn-lt"/>
          <a:ea typeface="+mn-ea"/>
          <a:cs typeface="+mn-cs"/>
        </a:defRPr>
      </a:lvl3pPr>
      <a:lvl4pPr marL="1512052" algn="l" defTabSz="1008035" rtl="0" eaLnBrk="1" latinLnBrk="0" hangingPunct="1">
        <a:defRPr sz="1984" kern="1200">
          <a:solidFill>
            <a:schemeClr val="tx1"/>
          </a:solidFill>
          <a:latin typeface="+mn-lt"/>
          <a:ea typeface="+mn-ea"/>
          <a:cs typeface="+mn-cs"/>
        </a:defRPr>
      </a:lvl4pPr>
      <a:lvl5pPr marL="2016069" algn="l" defTabSz="1008035" rtl="0" eaLnBrk="1" latinLnBrk="0" hangingPunct="1">
        <a:defRPr sz="1984" kern="1200">
          <a:solidFill>
            <a:schemeClr val="tx1"/>
          </a:solidFill>
          <a:latin typeface="+mn-lt"/>
          <a:ea typeface="+mn-ea"/>
          <a:cs typeface="+mn-cs"/>
        </a:defRPr>
      </a:lvl5pPr>
      <a:lvl6pPr marL="2520086" algn="l" defTabSz="1008035" rtl="0" eaLnBrk="1" latinLnBrk="0" hangingPunct="1">
        <a:defRPr sz="1984" kern="1200">
          <a:solidFill>
            <a:schemeClr val="tx1"/>
          </a:solidFill>
          <a:latin typeface="+mn-lt"/>
          <a:ea typeface="+mn-ea"/>
          <a:cs typeface="+mn-cs"/>
        </a:defRPr>
      </a:lvl6pPr>
      <a:lvl7pPr marL="3024104" algn="l" defTabSz="1008035" rtl="0" eaLnBrk="1" latinLnBrk="0" hangingPunct="1">
        <a:defRPr sz="1984" kern="1200">
          <a:solidFill>
            <a:schemeClr val="tx1"/>
          </a:solidFill>
          <a:latin typeface="+mn-lt"/>
          <a:ea typeface="+mn-ea"/>
          <a:cs typeface="+mn-cs"/>
        </a:defRPr>
      </a:lvl7pPr>
      <a:lvl8pPr marL="3528121" algn="l" defTabSz="1008035" rtl="0" eaLnBrk="1" latinLnBrk="0" hangingPunct="1">
        <a:defRPr sz="1984" kern="1200">
          <a:solidFill>
            <a:schemeClr val="tx1"/>
          </a:solidFill>
          <a:latin typeface="+mn-lt"/>
          <a:ea typeface="+mn-ea"/>
          <a:cs typeface="+mn-cs"/>
        </a:defRPr>
      </a:lvl8pPr>
      <a:lvl9pPr marL="4032138" algn="l" defTabSz="1008035"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sv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hyperlink" Target="https://academia.lasalle.mx/wp-content/uploads/2024/07/Learning-Agreement-incoming-2024-final.pdf" TargetMode="External"/><Relationship Id="rId3" Type="http://schemas.openxmlformats.org/officeDocument/2006/relationships/hyperlink" Target="mailto:Rosario.escalada@Lasalle.mx" TargetMode="External"/><Relationship Id="rId7" Type="http://schemas.openxmlformats.org/officeDocument/2006/relationships/hyperlink" Target="https://lasalle.mx/oferta-educativ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lasallemx-my.sharepoint.com/:x:/g/personal/andrea_munoz_lasalle_mx/EWiYYK0yxldJpxH39GjDqS4BIXettT4dgUjccdT70rNhyg?e=GJ0hff" TargetMode="External"/><Relationship Id="rId5" Type="http://schemas.openxmlformats.org/officeDocument/2006/relationships/hyperlink" Target="https://lasalle.mx/" TargetMode="External"/><Relationship Id="rId4" Type="http://schemas.openxmlformats.org/officeDocument/2006/relationships/hyperlink" Target="mailto:Liliana.alcantara@Lasalle.mx" TargetMode="External"/><Relationship Id="rId9" Type="http://schemas.openxmlformats.org/officeDocument/2006/relationships/hyperlink" Target="https://lasallemx-my.sharepoint.com/:x:/g/personal/andrea_munoz_lasalle_mx/EWiYYK0yxldJpxH39GjDqS4BUBB6Ui4C6NOEYMyTZKG9gA?e=Bqibsw"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inm.gob.mx/gobmx/word/index.php/paises-requieren-visa-para-mexico/" TargetMode="External"/><Relationship Id="rId3" Type="http://schemas.openxmlformats.org/officeDocument/2006/relationships/hyperlink" Target="http://bit.ly/LaSalleInternacional" TargetMode="External"/><Relationship Id="rId7" Type="http://schemas.openxmlformats.org/officeDocument/2006/relationships/hyperlink" Target="https://academia.lasalle.mx/ciel-incoming-eng/#1587668100346-8fc285c6-43e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lasallemx-my.sharepoint.com/:x:/g/personal/andrea_munoz_lasalle_mx/EWiYYK0yxldJpxH39GjDqS4BIXettT4dgUjccdT70rNhyg?e=GJ0hff" TargetMode="External"/><Relationship Id="rId5" Type="http://schemas.openxmlformats.org/officeDocument/2006/relationships/hyperlink" Target="https://academia.lasalle.mx/wp-content/uploads/2024/08/solicitud-incoming-2024.pdf" TargetMode="External"/><Relationship Id="rId4" Type="http://schemas.openxmlformats.org/officeDocument/2006/relationships/hyperlink" Target="https://academia.lasalle.mx/ciel-incoming-eng/#1579421472201-91126a2b-76f6" TargetMode="External"/><Relationship Id="rId9" Type="http://schemas.openxmlformats.org/officeDocument/2006/relationships/hyperlink" Target="https://academia.lasalle.mx/ciel-incoming-eng/#1579421472184-6ea7b6d7-96f5"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bit.ly/LaSalleInternaciona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áfico 7">
            <a:extLst>
              <a:ext uri="{FF2B5EF4-FFF2-40B4-BE49-F238E27FC236}">
                <a16:creationId xmlns:a16="http://schemas.microsoft.com/office/drawing/2014/main" id="{13BD3946-B974-2A4C-1D3E-5C97C5222B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 y="7236621"/>
            <a:ext cx="10080624" cy="504030"/>
          </a:xfrm>
          <a:prstGeom prst="rect">
            <a:avLst/>
          </a:prstGeom>
        </p:spPr>
      </p:pic>
      <p:sp>
        <p:nvSpPr>
          <p:cNvPr id="14" name="AutoShape 2" descr="Imagen que contiene pequeño, naranja, avión, hombre&#10;&#10;Descripción generada automáticamente"/>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37" name="Imagen 36">
            <a:extLst>
              <a:ext uri="{FF2B5EF4-FFF2-40B4-BE49-F238E27FC236}">
                <a16:creationId xmlns:a16="http://schemas.microsoft.com/office/drawing/2014/main" id="{CA422CB2-12E2-09AA-40C4-D536CB77A92B}"/>
              </a:ext>
            </a:extLst>
          </p:cNvPr>
          <p:cNvPicPr>
            <a:picLocks noChangeAspect="1"/>
          </p:cNvPicPr>
          <p:nvPr/>
        </p:nvPicPr>
        <p:blipFill>
          <a:blip r:embed="rId5"/>
          <a:srcRect t="16505" r="1" b="10695"/>
          <a:stretch/>
        </p:blipFill>
        <p:spPr>
          <a:xfrm>
            <a:off x="5573321" y="4764313"/>
            <a:ext cx="4868811" cy="2365983"/>
          </a:xfrm>
          <a:custGeom>
            <a:avLst/>
            <a:gdLst/>
            <a:ahLst/>
            <a:cxnLst/>
            <a:rect l="l" t="t" r="r" b="b"/>
            <a:pathLst>
              <a:path w="4475140" h="2174680">
                <a:moveTo>
                  <a:pt x="1006941" y="0"/>
                </a:moveTo>
                <a:lnTo>
                  <a:pt x="4475140" y="0"/>
                </a:lnTo>
                <a:lnTo>
                  <a:pt x="4475140" y="2174680"/>
                </a:lnTo>
                <a:lnTo>
                  <a:pt x="3400319" y="2174680"/>
                </a:lnTo>
                <a:lnTo>
                  <a:pt x="3400319" y="2174202"/>
                </a:lnTo>
                <a:lnTo>
                  <a:pt x="0" y="2174202"/>
                </a:lnTo>
                <a:close/>
              </a:path>
            </a:pathLst>
          </a:custGeom>
        </p:spPr>
      </p:pic>
      <p:pic>
        <p:nvPicPr>
          <p:cNvPr id="38" name="Imagen 37" descr="Imagen que contiene pequeño, naranja, avión, hombre&#10;&#10;Descripción generada automáticamente">
            <a:extLst>
              <a:ext uri="{FF2B5EF4-FFF2-40B4-BE49-F238E27FC236}">
                <a16:creationId xmlns:a16="http://schemas.microsoft.com/office/drawing/2014/main" id="{EA063ECE-39F1-378E-2445-19557941ED7E}"/>
              </a:ext>
            </a:extLst>
          </p:cNvPr>
          <p:cNvPicPr>
            <a:picLocks noChangeAspect="1"/>
          </p:cNvPicPr>
          <p:nvPr/>
        </p:nvPicPr>
        <p:blipFill>
          <a:blip r:embed="rId6"/>
          <a:srcRect t="36646" r="-2" b="25299"/>
          <a:stretch/>
        </p:blipFill>
        <p:spPr>
          <a:xfrm>
            <a:off x="-2809421" y="4757357"/>
            <a:ext cx="9309309" cy="2364638"/>
          </a:xfrm>
          <a:custGeom>
            <a:avLst/>
            <a:gdLst/>
            <a:ahLst/>
            <a:cxnLst/>
            <a:rect l="l" t="t" r="r" b="b"/>
            <a:pathLst>
              <a:path w="8563376" h="2175160">
                <a:moveTo>
                  <a:pt x="0" y="0"/>
                </a:moveTo>
                <a:lnTo>
                  <a:pt x="8563376" y="0"/>
                </a:lnTo>
                <a:lnTo>
                  <a:pt x="7555992" y="2175160"/>
                </a:lnTo>
                <a:lnTo>
                  <a:pt x="0" y="2175160"/>
                </a:lnTo>
                <a:close/>
              </a:path>
            </a:pathLst>
          </a:custGeom>
        </p:spPr>
      </p:pic>
      <p:pic>
        <p:nvPicPr>
          <p:cNvPr id="39" name="Imagen 38" descr="Vista de una ciudad desde lo alto de un edificio&#10;&#10;Descripción generada automáticamente">
            <a:extLst>
              <a:ext uri="{FF2B5EF4-FFF2-40B4-BE49-F238E27FC236}">
                <a16:creationId xmlns:a16="http://schemas.microsoft.com/office/drawing/2014/main" id="{6695BA20-69DB-B738-22FB-53D08FDEF16A}"/>
              </a:ext>
            </a:extLst>
          </p:cNvPr>
          <p:cNvPicPr>
            <a:picLocks noChangeAspect="1"/>
          </p:cNvPicPr>
          <p:nvPr/>
        </p:nvPicPr>
        <p:blipFill>
          <a:blip r:embed="rId7"/>
          <a:srcRect t="15365" r="2" b="2"/>
          <a:stretch/>
        </p:blipFill>
        <p:spPr>
          <a:xfrm>
            <a:off x="20" y="-6955"/>
            <a:ext cx="4828992" cy="2298941"/>
          </a:xfrm>
          <a:custGeom>
            <a:avLst/>
            <a:gdLst/>
            <a:ahLst/>
            <a:cxnLst/>
            <a:rect l="l" t="t" r="r" b="b"/>
            <a:pathLst>
              <a:path w="4475140" h="2130473">
                <a:moveTo>
                  <a:pt x="0" y="0"/>
                </a:moveTo>
                <a:lnTo>
                  <a:pt x="1074821" y="0"/>
                </a:lnTo>
                <a:lnTo>
                  <a:pt x="1074821" y="239"/>
                </a:lnTo>
                <a:lnTo>
                  <a:pt x="4475140" y="239"/>
                </a:lnTo>
                <a:lnTo>
                  <a:pt x="3488563" y="2130473"/>
                </a:lnTo>
                <a:lnTo>
                  <a:pt x="0" y="2130473"/>
                </a:lnTo>
                <a:close/>
              </a:path>
            </a:pathLst>
          </a:custGeom>
        </p:spPr>
      </p:pic>
      <p:pic>
        <p:nvPicPr>
          <p:cNvPr id="40" name="Imagen 39">
            <a:extLst>
              <a:ext uri="{FF2B5EF4-FFF2-40B4-BE49-F238E27FC236}">
                <a16:creationId xmlns:a16="http://schemas.microsoft.com/office/drawing/2014/main" id="{8FB30008-D828-AEE0-006B-D777F5EA5C8C}"/>
              </a:ext>
            </a:extLst>
          </p:cNvPr>
          <p:cNvPicPr>
            <a:picLocks noChangeAspect="1"/>
          </p:cNvPicPr>
          <p:nvPr/>
        </p:nvPicPr>
        <p:blipFill>
          <a:blip r:embed="rId8"/>
          <a:srcRect t="37625" r="1" b="25014"/>
          <a:stretch/>
        </p:blipFill>
        <p:spPr>
          <a:xfrm>
            <a:off x="3929542" y="1"/>
            <a:ext cx="9190306" cy="2291985"/>
          </a:xfrm>
          <a:custGeom>
            <a:avLst/>
            <a:gdLst/>
            <a:ahLst/>
            <a:cxnLst/>
            <a:rect l="l" t="t" r="r" b="b"/>
            <a:pathLst>
              <a:path w="8542682" h="2130473">
                <a:moveTo>
                  <a:pt x="986689" y="0"/>
                </a:moveTo>
                <a:lnTo>
                  <a:pt x="8542682" y="0"/>
                </a:lnTo>
                <a:lnTo>
                  <a:pt x="8542682" y="2130473"/>
                </a:lnTo>
                <a:lnTo>
                  <a:pt x="0" y="2130473"/>
                </a:lnTo>
                <a:close/>
              </a:path>
            </a:pathLst>
          </a:custGeom>
        </p:spPr>
      </p:pic>
      <p:pic>
        <p:nvPicPr>
          <p:cNvPr id="41" name="Imagen 40" descr="Un reloj de manecillas&#10;&#10;Descripción generada automáticamente">
            <a:extLst>
              <a:ext uri="{FF2B5EF4-FFF2-40B4-BE49-F238E27FC236}">
                <a16:creationId xmlns:a16="http://schemas.microsoft.com/office/drawing/2014/main" id="{5EADF86E-E43A-B38A-B65E-7B1403D17F2E}"/>
              </a:ext>
            </a:extLst>
          </p:cNvPr>
          <p:cNvPicPr>
            <a:picLocks noChangeAspect="1"/>
          </p:cNvPicPr>
          <p:nvPr/>
        </p:nvPicPr>
        <p:blipFill>
          <a:blip r:embed="rId9"/>
          <a:srcRect r="12675" b="-2"/>
          <a:stretch/>
        </p:blipFill>
        <p:spPr>
          <a:xfrm>
            <a:off x="0" y="2406612"/>
            <a:ext cx="3484262" cy="2244420"/>
          </a:xfrm>
          <a:prstGeom prst="rect">
            <a:avLst/>
          </a:prstGeom>
        </p:spPr>
      </p:pic>
      <p:sp>
        <p:nvSpPr>
          <p:cNvPr id="43" name="CuadroTexto 42"/>
          <p:cNvSpPr txBox="1"/>
          <p:nvPr/>
        </p:nvSpPr>
        <p:spPr>
          <a:xfrm>
            <a:off x="3726909" y="2511047"/>
            <a:ext cx="4641463" cy="461665"/>
          </a:xfrm>
          <a:prstGeom prst="rect">
            <a:avLst/>
          </a:prstGeom>
          <a:noFill/>
        </p:spPr>
        <p:txBody>
          <a:bodyPr wrap="none" rtlCol="0">
            <a:spAutoFit/>
          </a:bodyPr>
          <a:lstStyle/>
          <a:p>
            <a:r>
              <a:rPr lang="es-ES" sz="2400" dirty="0">
                <a:solidFill>
                  <a:schemeClr val="bg2">
                    <a:lumMod val="50000"/>
                  </a:schemeClr>
                </a:solidFill>
                <a:latin typeface="Indivisa Text Sans Black" pitchFamily="50" charset="0"/>
              </a:rPr>
              <a:t>STUDENT EXCHANGE PROGRAM</a:t>
            </a:r>
            <a:endParaRPr lang="es-MX" sz="2400" dirty="0">
              <a:solidFill>
                <a:schemeClr val="bg2">
                  <a:lumMod val="50000"/>
                </a:schemeClr>
              </a:solidFill>
              <a:latin typeface="Indivisa Text Sans Black" pitchFamily="50" charset="0"/>
            </a:endParaRPr>
          </a:p>
        </p:txBody>
      </p:sp>
      <p:sp>
        <p:nvSpPr>
          <p:cNvPr id="44" name="CuadroTexto 43"/>
          <p:cNvSpPr txBox="1"/>
          <p:nvPr/>
        </p:nvSpPr>
        <p:spPr>
          <a:xfrm>
            <a:off x="3726909" y="2895353"/>
            <a:ext cx="1593385" cy="400110"/>
          </a:xfrm>
          <a:prstGeom prst="rect">
            <a:avLst/>
          </a:prstGeom>
          <a:noFill/>
        </p:spPr>
        <p:txBody>
          <a:bodyPr wrap="none" rtlCol="0">
            <a:spAutoFit/>
          </a:bodyPr>
          <a:lstStyle/>
          <a:p>
            <a:r>
              <a:rPr lang="es-ES" sz="2000" dirty="0">
                <a:latin typeface="Indivisa Text Sans Black" pitchFamily="50" charset="0"/>
              </a:rPr>
              <a:t>FACT SHEET</a:t>
            </a:r>
          </a:p>
        </p:txBody>
      </p:sp>
      <p:sp>
        <p:nvSpPr>
          <p:cNvPr id="45" name="Rectángulo 44"/>
          <p:cNvSpPr/>
          <p:nvPr/>
        </p:nvSpPr>
        <p:spPr>
          <a:xfrm>
            <a:off x="7713942" y="3528822"/>
            <a:ext cx="2501153" cy="999373"/>
          </a:xfrm>
          <a:prstGeom prst="rect">
            <a:avLst/>
          </a:prstGeom>
          <a:solidFill>
            <a:srgbClr val="0025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Indivisa Text Sans Black" pitchFamily="50" charset="0"/>
              </a:rPr>
              <a:t>ACADEMIC YEAR</a:t>
            </a:r>
          </a:p>
          <a:p>
            <a:pPr algn="ctr"/>
            <a:r>
              <a:rPr lang="es-ES">
                <a:latin typeface="Indivisa Text Sans Black" pitchFamily="50" charset="0"/>
              </a:rPr>
              <a:t>2025-2026</a:t>
            </a:r>
            <a:endParaRPr lang="es-ES" dirty="0">
              <a:latin typeface="Indivisa Text Sans Black" pitchFamily="50" charset="0"/>
            </a:endParaRPr>
          </a:p>
        </p:txBody>
      </p:sp>
    </p:spTree>
    <p:extLst>
      <p:ext uri="{BB962C8B-B14F-4D97-AF65-F5344CB8AC3E}">
        <p14:creationId xmlns:p14="http://schemas.microsoft.com/office/powerpoint/2010/main" val="2409691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545493795"/>
              </p:ext>
            </p:extLst>
          </p:nvPr>
        </p:nvGraphicFramePr>
        <p:xfrm>
          <a:off x="672400" y="494928"/>
          <a:ext cx="8735826" cy="2118360"/>
        </p:xfrm>
        <a:graphic>
          <a:graphicData uri="http://schemas.openxmlformats.org/drawingml/2006/table">
            <a:tbl>
              <a:tblPr>
                <a:tableStyleId>{BDBED569-4797-4DF1-A0F4-6AAB3CD982D8}</a:tableStyleId>
              </a:tblPr>
              <a:tblGrid>
                <a:gridCol w="1575500">
                  <a:extLst>
                    <a:ext uri="{9D8B030D-6E8A-4147-A177-3AD203B41FA5}">
                      <a16:colId xmlns:a16="http://schemas.microsoft.com/office/drawing/2014/main" val="3320620126"/>
                    </a:ext>
                  </a:extLst>
                </a:gridCol>
                <a:gridCol w="2495550">
                  <a:extLst>
                    <a:ext uri="{9D8B030D-6E8A-4147-A177-3AD203B41FA5}">
                      <a16:colId xmlns:a16="http://schemas.microsoft.com/office/drawing/2014/main" val="550706748"/>
                    </a:ext>
                  </a:extLst>
                </a:gridCol>
                <a:gridCol w="2295525">
                  <a:extLst>
                    <a:ext uri="{9D8B030D-6E8A-4147-A177-3AD203B41FA5}">
                      <a16:colId xmlns:a16="http://schemas.microsoft.com/office/drawing/2014/main" val="1950645406"/>
                    </a:ext>
                  </a:extLst>
                </a:gridCol>
                <a:gridCol w="2369251">
                  <a:extLst>
                    <a:ext uri="{9D8B030D-6E8A-4147-A177-3AD203B41FA5}">
                      <a16:colId xmlns:a16="http://schemas.microsoft.com/office/drawing/2014/main" val="3856683082"/>
                    </a:ext>
                  </a:extLst>
                </a:gridCol>
              </a:tblGrid>
              <a:tr h="370840">
                <a:tc>
                  <a:txBody>
                    <a:bodyPr/>
                    <a:lstStyle/>
                    <a:p>
                      <a:pPr algn="ctr"/>
                      <a:r>
                        <a:rPr lang="es-ES" sz="1200" dirty="0" err="1"/>
                        <a:t>Institution</a:t>
                      </a:r>
                      <a:endParaRPr lang="es-MX" sz="1200" dirty="0">
                        <a:latin typeface="Indivisa Text Sans" pitchFamily="50" charset="0"/>
                      </a:endParaRPr>
                    </a:p>
                  </a:txBody>
                  <a:tcPr/>
                </a:tc>
                <a:tc>
                  <a:txBody>
                    <a:bodyPr/>
                    <a:lstStyle/>
                    <a:p>
                      <a:pPr algn="ctr"/>
                      <a:r>
                        <a:rPr lang="es-ES" sz="1200" dirty="0" err="1"/>
                        <a:t>Address</a:t>
                      </a:r>
                      <a:endParaRPr lang="es-MX" sz="1200" dirty="0">
                        <a:latin typeface="Indivisa Text Sans" pitchFamily="50" charset="0"/>
                      </a:endParaRPr>
                    </a:p>
                  </a:txBody>
                  <a:tcPr/>
                </a:tc>
                <a:tc gridSpan="2">
                  <a:txBody>
                    <a:bodyPr/>
                    <a:lstStyle/>
                    <a:p>
                      <a:pPr algn="ctr"/>
                      <a:r>
                        <a:rPr lang="es-ES" sz="1200" dirty="0" err="1"/>
                        <a:t>Contact</a:t>
                      </a:r>
                      <a:endParaRPr lang="es-MX" sz="1200" dirty="0">
                        <a:latin typeface="Indivisa Text Sans" pitchFamily="50" charset="0"/>
                      </a:endParaRPr>
                    </a:p>
                  </a:txBody>
                  <a:tcPr/>
                </a:tc>
                <a:tc hMerge="1">
                  <a:txBody>
                    <a:bodyPr/>
                    <a:lstStyle/>
                    <a:p>
                      <a:endParaRPr lang="es-MX"/>
                    </a:p>
                  </a:txBody>
                  <a:tcPr/>
                </a:tc>
                <a:extLst>
                  <a:ext uri="{0D108BD9-81ED-4DB2-BD59-A6C34878D82A}">
                    <a16:rowId xmlns:a16="http://schemas.microsoft.com/office/drawing/2014/main" val="4074834304"/>
                  </a:ext>
                </a:extLst>
              </a:tr>
              <a:tr h="370840">
                <a:tc rowSpan="3">
                  <a:txBody>
                    <a:bodyPr/>
                    <a:lstStyle/>
                    <a:p>
                      <a:pPr algn="ctr"/>
                      <a:r>
                        <a:rPr lang="es-ES" sz="1200" dirty="0"/>
                        <a:t>Universidad La</a:t>
                      </a:r>
                      <a:r>
                        <a:rPr lang="es-ES" sz="1200" baseline="0" dirty="0"/>
                        <a:t> Salle</a:t>
                      </a:r>
                      <a:endParaRPr lang="es-MX" sz="1200" dirty="0">
                        <a:latin typeface="Indivisa Text Sans" pitchFamily="50" charset="0"/>
                      </a:endParaRPr>
                    </a:p>
                  </a:txBody>
                  <a:tcPr/>
                </a:tc>
                <a:tc rowSpan="3">
                  <a:txBody>
                    <a:bodyPr/>
                    <a:lstStyle/>
                    <a:p>
                      <a:pPr algn="ctr"/>
                      <a:r>
                        <a:rPr lang="es-ES" sz="1200" dirty="0"/>
                        <a:t>Av.</a:t>
                      </a:r>
                      <a:r>
                        <a:rPr lang="es-ES" sz="1200" baseline="0" dirty="0"/>
                        <a:t> </a:t>
                      </a:r>
                      <a:r>
                        <a:rPr lang="es-ES" sz="1200" baseline="0" dirty="0" err="1"/>
                        <a:t>Benjamin</a:t>
                      </a:r>
                      <a:r>
                        <a:rPr lang="es-ES" sz="1200" baseline="0" dirty="0"/>
                        <a:t> Franklin 45, Col. Condesa</a:t>
                      </a:r>
                    </a:p>
                    <a:p>
                      <a:pPr algn="ctr"/>
                      <a:r>
                        <a:rPr lang="es-ES" sz="1200" baseline="0" dirty="0"/>
                        <a:t>06140, Ciudad de México, México</a:t>
                      </a:r>
                      <a:endParaRPr lang="es-MX" sz="1200" dirty="0"/>
                    </a:p>
                    <a:p>
                      <a:pPr algn="ctr"/>
                      <a:endParaRPr lang="es-MX" sz="1200" dirty="0">
                        <a:latin typeface="Indivisa Text Sans" pitchFamily="50" charset="0"/>
                      </a:endParaRPr>
                    </a:p>
                  </a:txBody>
                  <a:tcPr/>
                </a:tc>
                <a:tc>
                  <a:txBody>
                    <a:bodyPr/>
                    <a:lstStyle/>
                    <a:p>
                      <a:pPr marL="0" marR="0" lvl="0" indent="0" algn="ctr" defTabSz="1008035" rtl="0" eaLnBrk="1" fontAlgn="auto" latinLnBrk="0" hangingPunct="1">
                        <a:lnSpc>
                          <a:spcPct val="100000"/>
                        </a:lnSpc>
                        <a:spcBef>
                          <a:spcPts val="0"/>
                        </a:spcBef>
                        <a:spcAft>
                          <a:spcPts val="0"/>
                        </a:spcAft>
                        <a:buClrTx/>
                        <a:buSzTx/>
                        <a:buFontTx/>
                        <a:buNone/>
                        <a:tabLst/>
                        <a:defRPr/>
                      </a:pPr>
                      <a:r>
                        <a:rPr lang="es-ES" sz="1200" dirty="0"/>
                        <a:t>Head of</a:t>
                      </a:r>
                      <a:r>
                        <a:rPr lang="es-ES" sz="1200" baseline="0" dirty="0"/>
                        <a:t> International </a:t>
                      </a:r>
                      <a:r>
                        <a:rPr lang="es-ES" sz="1200" baseline="0" dirty="0" err="1"/>
                        <a:t>Relations</a:t>
                      </a:r>
                      <a:r>
                        <a:rPr lang="es-ES" sz="1200" baseline="0" dirty="0"/>
                        <a:t> Office</a:t>
                      </a:r>
                    </a:p>
                    <a:p>
                      <a:pPr algn="ctr"/>
                      <a:r>
                        <a:rPr lang="es-ES" sz="1200" dirty="0"/>
                        <a:t>Mrs. María</a:t>
                      </a:r>
                      <a:r>
                        <a:rPr lang="es-ES" sz="1200" baseline="0" dirty="0"/>
                        <a:t> del Rosario Escalada</a:t>
                      </a:r>
                    </a:p>
                    <a:p>
                      <a:pPr algn="ctr"/>
                      <a:r>
                        <a:rPr lang="es-ES" sz="1200" baseline="0" dirty="0">
                          <a:hlinkClick r:id="rId3"/>
                        </a:rPr>
                        <a:t>rosario.escalada@Lasalle.mx</a:t>
                      </a:r>
                      <a:endParaRPr lang="es-MX" sz="1200" dirty="0"/>
                    </a:p>
                    <a:p>
                      <a:pPr marL="0" marR="0" lvl="0" indent="0" algn="ctr" defTabSz="1008035" rtl="0" eaLnBrk="1" fontAlgn="auto" latinLnBrk="0" hangingPunct="1">
                        <a:lnSpc>
                          <a:spcPct val="100000"/>
                        </a:lnSpc>
                        <a:spcBef>
                          <a:spcPts val="0"/>
                        </a:spcBef>
                        <a:spcAft>
                          <a:spcPts val="0"/>
                        </a:spcAft>
                        <a:buClrTx/>
                        <a:buSzTx/>
                        <a:buFontTx/>
                        <a:buNone/>
                        <a:tabLst/>
                        <a:defRPr/>
                      </a:pPr>
                      <a:endParaRPr lang="es-MX" sz="1200" dirty="0">
                        <a:latin typeface="Indivisa Text Sans" pitchFamily="50" charset="0"/>
                      </a:endParaRPr>
                    </a:p>
                  </a:txBody>
                  <a:tcPr/>
                </a:tc>
                <a:tc>
                  <a:txBody>
                    <a:bodyPr/>
                    <a:lstStyle/>
                    <a:p>
                      <a:pPr marL="0" marR="0" lvl="0" indent="0" algn="ctr" defTabSz="1008035" rtl="0" eaLnBrk="1" fontAlgn="auto" latinLnBrk="0" hangingPunct="1">
                        <a:lnSpc>
                          <a:spcPct val="100000"/>
                        </a:lnSpc>
                        <a:spcBef>
                          <a:spcPts val="0"/>
                        </a:spcBef>
                        <a:spcAft>
                          <a:spcPts val="0"/>
                        </a:spcAft>
                        <a:buClrTx/>
                        <a:buSzTx/>
                        <a:buFontTx/>
                        <a:buNone/>
                        <a:tabLst/>
                        <a:defRPr/>
                      </a:pPr>
                      <a:r>
                        <a:rPr lang="es-ES" sz="1200" dirty="0" err="1"/>
                        <a:t>Contact</a:t>
                      </a:r>
                      <a:r>
                        <a:rPr lang="es-ES" sz="1200" baseline="0" dirty="0"/>
                        <a:t> </a:t>
                      </a:r>
                      <a:r>
                        <a:rPr lang="es-ES" sz="1200" baseline="0" dirty="0" err="1"/>
                        <a:t>for</a:t>
                      </a:r>
                      <a:r>
                        <a:rPr lang="es-ES" sz="1200" baseline="0" dirty="0"/>
                        <a:t> </a:t>
                      </a:r>
                      <a:r>
                        <a:rPr lang="es-ES" sz="1200" baseline="0" dirty="0" err="1"/>
                        <a:t>exchange</a:t>
                      </a:r>
                      <a:r>
                        <a:rPr lang="es-ES" sz="1200" baseline="0" dirty="0"/>
                        <a:t> </a:t>
                      </a:r>
                      <a:r>
                        <a:rPr lang="es-ES" sz="1200" baseline="0" dirty="0" err="1"/>
                        <a:t>students</a:t>
                      </a:r>
                      <a:endParaRPr lang="es-MX" sz="1200" dirty="0"/>
                    </a:p>
                    <a:p>
                      <a:pPr algn="ctr"/>
                      <a:r>
                        <a:rPr lang="es-ES" sz="1200" dirty="0"/>
                        <a:t>Ms. Liliana Alcántara</a:t>
                      </a:r>
                    </a:p>
                    <a:p>
                      <a:pPr algn="ctr"/>
                      <a:r>
                        <a:rPr lang="es-ES" sz="1200" dirty="0" err="1"/>
                        <a:t>Academic</a:t>
                      </a:r>
                      <a:r>
                        <a:rPr lang="es-ES" sz="1200" dirty="0"/>
                        <a:t> Exchange </a:t>
                      </a:r>
                      <a:r>
                        <a:rPr lang="es-ES" sz="1200" dirty="0" err="1"/>
                        <a:t>Coordinator</a:t>
                      </a:r>
                      <a:endParaRPr lang="es-ES" sz="1200" dirty="0"/>
                    </a:p>
                    <a:p>
                      <a:pPr algn="ctr"/>
                      <a:r>
                        <a:rPr lang="es-ES" sz="1200" dirty="0">
                          <a:hlinkClick r:id="rId4"/>
                        </a:rPr>
                        <a:t>liliana.alcantara@Lasalle.mx</a:t>
                      </a:r>
                      <a:endParaRPr lang="es-ES" sz="1200" dirty="0"/>
                    </a:p>
                    <a:p>
                      <a:pPr algn="ctr"/>
                      <a:endParaRPr lang="es-MX" sz="1200" dirty="0">
                        <a:latin typeface="Indivisa Text Sans" pitchFamily="50" charset="0"/>
                      </a:endParaRPr>
                    </a:p>
                  </a:txBody>
                  <a:tcPr/>
                </a:tc>
                <a:extLst>
                  <a:ext uri="{0D108BD9-81ED-4DB2-BD59-A6C34878D82A}">
                    <a16:rowId xmlns:a16="http://schemas.microsoft.com/office/drawing/2014/main" val="815913142"/>
                  </a:ext>
                </a:extLst>
              </a:tr>
              <a:tr h="370840">
                <a:tc vMerge="1">
                  <a:txBody>
                    <a:bodyPr/>
                    <a:lstStyle/>
                    <a:p>
                      <a:pPr algn="ctr"/>
                      <a:endParaRPr lang="es-MX" sz="1200" dirty="0">
                        <a:latin typeface="Indivisa Text Sans" pitchFamily="50" charset="0"/>
                      </a:endParaRPr>
                    </a:p>
                  </a:txBody>
                  <a:tcPr/>
                </a:tc>
                <a:tc vMerge="1">
                  <a:txBody>
                    <a:bodyPr/>
                    <a:lstStyle/>
                    <a:p>
                      <a:pPr algn="ctr"/>
                      <a:endParaRPr lang="es-MX" sz="1200" dirty="0">
                        <a:latin typeface="Indivisa Text Sans" pitchFamily="50" charset="0"/>
                      </a:endParaRPr>
                    </a:p>
                  </a:txBody>
                  <a:tcPr/>
                </a:tc>
                <a:tc>
                  <a:txBody>
                    <a:bodyPr/>
                    <a:lstStyle/>
                    <a:p>
                      <a:pPr marL="0" marR="0" lvl="0" indent="0" algn="ctr" defTabSz="1008035" rtl="0" eaLnBrk="1" fontAlgn="auto" latinLnBrk="0" hangingPunct="1">
                        <a:lnSpc>
                          <a:spcPct val="100000"/>
                        </a:lnSpc>
                        <a:spcBef>
                          <a:spcPts val="0"/>
                        </a:spcBef>
                        <a:spcAft>
                          <a:spcPts val="0"/>
                        </a:spcAft>
                        <a:buClrTx/>
                        <a:buSzTx/>
                        <a:buFontTx/>
                        <a:buNone/>
                        <a:tabLst/>
                        <a:defRPr/>
                      </a:pPr>
                      <a:r>
                        <a:rPr lang="es-ES" sz="1200" dirty="0" err="1"/>
                        <a:t>Telephone</a:t>
                      </a:r>
                      <a:endParaRPr lang="es-MX" sz="1200" dirty="0">
                        <a:latin typeface="Indivisa Text Sans" pitchFamily="50" charset="0"/>
                      </a:endParaRPr>
                    </a:p>
                  </a:txBody>
                  <a:tcPr/>
                </a:tc>
                <a:tc>
                  <a:txBody>
                    <a:bodyPr/>
                    <a:lstStyle/>
                    <a:p>
                      <a:pPr marL="0" marR="0" lvl="0" indent="0" algn="ctr" defTabSz="1008035" rtl="0" eaLnBrk="1" fontAlgn="auto" latinLnBrk="0" hangingPunct="1">
                        <a:lnSpc>
                          <a:spcPct val="100000"/>
                        </a:lnSpc>
                        <a:spcBef>
                          <a:spcPts val="0"/>
                        </a:spcBef>
                        <a:spcAft>
                          <a:spcPts val="0"/>
                        </a:spcAft>
                        <a:buClrTx/>
                        <a:buSzTx/>
                        <a:buFontTx/>
                        <a:buNone/>
                        <a:tabLst/>
                        <a:defRPr/>
                      </a:pPr>
                      <a:r>
                        <a:rPr lang="es-ES" sz="1200" dirty="0"/>
                        <a:t>+52 (55)</a:t>
                      </a:r>
                      <a:r>
                        <a:rPr lang="es-ES" sz="1200" baseline="0" dirty="0"/>
                        <a:t> 5278 9500 ext. 3303</a:t>
                      </a:r>
                      <a:endParaRPr lang="es-ES" sz="1200" dirty="0">
                        <a:latin typeface="Indivisa Text Sans Light" pitchFamily="50" charset="0"/>
                      </a:endParaRPr>
                    </a:p>
                  </a:txBody>
                  <a:tcPr/>
                </a:tc>
                <a:extLst>
                  <a:ext uri="{0D108BD9-81ED-4DB2-BD59-A6C34878D82A}">
                    <a16:rowId xmlns:a16="http://schemas.microsoft.com/office/drawing/2014/main" val="1463377251"/>
                  </a:ext>
                </a:extLst>
              </a:tr>
              <a:tr h="370840">
                <a:tc vMerge="1">
                  <a:txBody>
                    <a:bodyPr/>
                    <a:lstStyle/>
                    <a:p>
                      <a:pPr algn="ctr"/>
                      <a:endParaRPr lang="es-MX" sz="1200" dirty="0">
                        <a:latin typeface="Indivisa Text Sans" pitchFamily="50" charset="0"/>
                      </a:endParaRPr>
                    </a:p>
                  </a:txBody>
                  <a:tcPr/>
                </a:tc>
                <a:tc vMerge="1">
                  <a:txBody>
                    <a:bodyPr/>
                    <a:lstStyle/>
                    <a:p>
                      <a:pPr algn="ctr"/>
                      <a:endParaRPr lang="es-MX" sz="1200" dirty="0">
                        <a:latin typeface="Indivisa Text Sans" pitchFamily="50" charset="0"/>
                      </a:endParaRPr>
                    </a:p>
                  </a:txBody>
                  <a:tcPr/>
                </a:tc>
                <a:tc>
                  <a:txBody>
                    <a:bodyPr/>
                    <a:lstStyle/>
                    <a:p>
                      <a:pPr marL="0" marR="0" lvl="0" indent="0" algn="ctr" defTabSz="1008035" rtl="0" eaLnBrk="1" fontAlgn="auto" latinLnBrk="0" hangingPunct="1">
                        <a:lnSpc>
                          <a:spcPct val="100000"/>
                        </a:lnSpc>
                        <a:spcBef>
                          <a:spcPts val="0"/>
                        </a:spcBef>
                        <a:spcAft>
                          <a:spcPts val="0"/>
                        </a:spcAft>
                        <a:buClrTx/>
                        <a:buSzTx/>
                        <a:buFontTx/>
                        <a:buNone/>
                        <a:tabLst/>
                        <a:defRPr/>
                      </a:pPr>
                      <a:r>
                        <a:rPr lang="es-ES" sz="1200" dirty="0" err="1"/>
                        <a:t>Website</a:t>
                      </a:r>
                      <a:endParaRPr lang="es-MX" sz="1200" dirty="0">
                        <a:latin typeface="Indivisa Text Sans" pitchFamily="50" charset="0"/>
                      </a:endParaRPr>
                    </a:p>
                  </a:txBody>
                  <a:tcPr/>
                </a:tc>
                <a:tc>
                  <a:txBody>
                    <a:bodyPr/>
                    <a:lstStyle/>
                    <a:p>
                      <a:pPr marL="0" marR="0" lvl="0" indent="0" algn="ctr" defTabSz="1008035" rtl="0" eaLnBrk="1" fontAlgn="auto" latinLnBrk="0" hangingPunct="1">
                        <a:lnSpc>
                          <a:spcPct val="100000"/>
                        </a:lnSpc>
                        <a:spcBef>
                          <a:spcPts val="0"/>
                        </a:spcBef>
                        <a:spcAft>
                          <a:spcPts val="0"/>
                        </a:spcAft>
                        <a:buClrTx/>
                        <a:buSzTx/>
                        <a:buFontTx/>
                        <a:buNone/>
                        <a:tabLst/>
                        <a:defRPr/>
                      </a:pPr>
                      <a:r>
                        <a:rPr lang="es-ES" sz="1200" dirty="0">
                          <a:hlinkClick r:id="rId5"/>
                        </a:rPr>
                        <a:t>Universidad La Salle</a:t>
                      </a:r>
                      <a:endParaRPr lang="es-ES" sz="1200" dirty="0">
                        <a:latin typeface="Indivisa Text Sans Light" pitchFamily="50" charset="0"/>
                      </a:endParaRPr>
                    </a:p>
                  </a:txBody>
                  <a:tcPr/>
                </a:tc>
                <a:extLst>
                  <a:ext uri="{0D108BD9-81ED-4DB2-BD59-A6C34878D82A}">
                    <a16:rowId xmlns:a16="http://schemas.microsoft.com/office/drawing/2014/main" val="3728747909"/>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717525719"/>
              </p:ext>
            </p:extLst>
          </p:nvPr>
        </p:nvGraphicFramePr>
        <p:xfrm>
          <a:off x="672400" y="2651388"/>
          <a:ext cx="8735826" cy="4175760"/>
        </p:xfrm>
        <a:graphic>
          <a:graphicData uri="http://schemas.openxmlformats.org/drawingml/2006/table">
            <a:tbl>
              <a:tblPr>
                <a:tableStyleId>{3B4B98B0-60AC-42C2-AFA5-B58CD77FA1E5}</a:tableStyleId>
              </a:tblPr>
              <a:tblGrid>
                <a:gridCol w="2327975">
                  <a:extLst>
                    <a:ext uri="{9D8B030D-6E8A-4147-A177-3AD203B41FA5}">
                      <a16:colId xmlns:a16="http://schemas.microsoft.com/office/drawing/2014/main" val="3031758372"/>
                    </a:ext>
                  </a:extLst>
                </a:gridCol>
                <a:gridCol w="2945171">
                  <a:extLst>
                    <a:ext uri="{9D8B030D-6E8A-4147-A177-3AD203B41FA5}">
                      <a16:colId xmlns:a16="http://schemas.microsoft.com/office/drawing/2014/main" val="1596283662"/>
                    </a:ext>
                  </a:extLst>
                </a:gridCol>
                <a:gridCol w="3462680">
                  <a:extLst>
                    <a:ext uri="{9D8B030D-6E8A-4147-A177-3AD203B41FA5}">
                      <a16:colId xmlns:a16="http://schemas.microsoft.com/office/drawing/2014/main" val="4082997028"/>
                    </a:ext>
                  </a:extLst>
                </a:gridCol>
              </a:tblGrid>
              <a:tr h="370840">
                <a:tc>
                  <a:txBody>
                    <a:bodyPr/>
                    <a:lstStyle/>
                    <a:p>
                      <a:r>
                        <a:rPr lang="es-ES" sz="1200" b="1" dirty="0" err="1">
                          <a:latin typeface="Indivisa Text Sans" pitchFamily="50" charset="0"/>
                        </a:rPr>
                        <a:t>Areas</a:t>
                      </a:r>
                      <a:r>
                        <a:rPr lang="es-ES" sz="1200" b="1" dirty="0">
                          <a:latin typeface="Indivisa Text Sans" pitchFamily="50" charset="0"/>
                        </a:rPr>
                        <a:t> and </a:t>
                      </a:r>
                      <a:r>
                        <a:rPr lang="es-ES" sz="1200" b="1" dirty="0" err="1">
                          <a:latin typeface="Indivisa Text Sans" pitchFamily="50" charset="0"/>
                        </a:rPr>
                        <a:t>levels</a:t>
                      </a:r>
                      <a:r>
                        <a:rPr lang="es-ES" sz="1200" b="1" baseline="0" dirty="0">
                          <a:latin typeface="Indivisa Text Sans" pitchFamily="50" charset="0"/>
                        </a:rPr>
                        <a:t> of </a:t>
                      </a:r>
                      <a:r>
                        <a:rPr lang="es-ES" sz="1200" b="1" baseline="0" dirty="0" err="1">
                          <a:latin typeface="Indivisa Text Sans" pitchFamily="50" charset="0"/>
                        </a:rPr>
                        <a:t>study</a:t>
                      </a:r>
                      <a:endParaRPr lang="es-MX" sz="1200" b="1" dirty="0">
                        <a:latin typeface="Indivisa Text Sans" pitchFamily="50" charset="0"/>
                      </a:endParaRPr>
                    </a:p>
                  </a:txBody>
                  <a:tcPr>
                    <a:lnL>
                      <a:noFill/>
                    </a:lnL>
                    <a:lnR>
                      <a:noFill/>
                    </a:lnR>
                    <a:lnT w="12700" cmpd="sng">
                      <a:noFill/>
                    </a:lnT>
                    <a:lnB>
                      <a:noFill/>
                    </a:lnB>
                    <a:lnTlToBr w="12700" cmpd="sng">
                      <a:noFill/>
                      <a:prstDash val="solid"/>
                    </a:lnTlToBr>
                    <a:lnBlToTr w="12700" cmpd="sng">
                      <a:noFill/>
                      <a:prstDash val="solid"/>
                    </a:lnBlToTr>
                  </a:tcPr>
                </a:tc>
                <a:tc>
                  <a:txBody>
                    <a:bodyPr/>
                    <a:lstStyle/>
                    <a:p>
                      <a:pPr algn="ctr"/>
                      <a:r>
                        <a:rPr lang="es-ES" sz="1200" b="1" dirty="0" err="1">
                          <a:latin typeface="Indivisa Text Sans Light" pitchFamily="50" charset="0"/>
                        </a:rPr>
                        <a:t>Undergraduate</a:t>
                      </a:r>
                      <a:r>
                        <a:rPr lang="es-ES" sz="1200" b="1" dirty="0">
                          <a:latin typeface="Indivisa Text Sans Light" pitchFamily="50" charset="0"/>
                        </a:rPr>
                        <a:t> </a:t>
                      </a:r>
                      <a:r>
                        <a:rPr lang="es-ES" sz="1200" b="1" dirty="0" err="1">
                          <a:latin typeface="Indivisa Text Sans Light" pitchFamily="50" charset="0"/>
                        </a:rPr>
                        <a:t>Programs</a:t>
                      </a:r>
                      <a:endParaRPr lang="es-ES" sz="1200" b="1" dirty="0">
                        <a:latin typeface="Indivisa Text Sans Light" pitchFamily="50" charset="0"/>
                      </a:endParaRPr>
                    </a:p>
                    <a:p>
                      <a:endParaRPr lang="es-ES" sz="1200" dirty="0">
                        <a:latin typeface="Indivisa Text Sans Light" pitchFamily="50" charset="0"/>
                      </a:endParaRPr>
                    </a:p>
                    <a:p>
                      <a:pPr rtl="0" fontAlgn="base"/>
                      <a:r>
                        <a:rPr lang="en-US" sz="1100" b="0" i="0" kern="1200" dirty="0">
                          <a:solidFill>
                            <a:schemeClr val="tx1"/>
                          </a:solidFill>
                          <a:effectLst/>
                          <a:latin typeface="Indivisa Text Sans Light" pitchFamily="50" charset="0"/>
                          <a:ea typeface="+mn-ea"/>
                          <a:cs typeface="+mn-cs"/>
                        </a:rPr>
                        <a:t>30 programs in 7 faculties are open for mobility students </a:t>
                      </a:r>
                    </a:p>
                    <a:p>
                      <a:pPr marL="171450" indent="-171450" rtl="0" fontAlgn="base">
                        <a:buFont typeface="Arial" panose="020B0604020202020204" pitchFamily="34" charset="0"/>
                        <a:buChar char="•"/>
                      </a:pPr>
                      <a:r>
                        <a:rPr lang="en-US" sz="1100" b="0" i="0" kern="1200" dirty="0">
                          <a:solidFill>
                            <a:schemeClr val="tx1"/>
                          </a:solidFill>
                          <a:effectLst/>
                          <a:latin typeface="Indivisa Text Sans Light" pitchFamily="50" charset="0"/>
                          <a:ea typeface="+mn-ea"/>
                          <a:cs typeface="+mn-cs"/>
                        </a:rPr>
                        <a:t>Business </a:t>
                      </a:r>
                    </a:p>
                    <a:p>
                      <a:pPr marL="171450" indent="-171450" rtl="0" fontAlgn="base">
                        <a:buFont typeface="Arial" panose="020B0604020202020204" pitchFamily="34" charset="0"/>
                        <a:buChar char="•"/>
                      </a:pPr>
                      <a:r>
                        <a:rPr lang="en-US" sz="1100" b="0" i="0" kern="1200" dirty="0">
                          <a:solidFill>
                            <a:schemeClr val="tx1"/>
                          </a:solidFill>
                          <a:effectLst/>
                          <a:latin typeface="Indivisa Text Sans Light" pitchFamily="50" charset="0"/>
                          <a:ea typeface="+mn-ea"/>
                          <a:cs typeface="+mn-cs"/>
                        </a:rPr>
                        <a:t>Humanities and Social Sciences  </a:t>
                      </a:r>
                    </a:p>
                    <a:p>
                      <a:pPr marL="171450" indent="-171450" rtl="0" fontAlgn="base">
                        <a:buFont typeface="Arial" panose="020B0604020202020204" pitchFamily="34" charset="0"/>
                        <a:buChar char="•"/>
                      </a:pPr>
                      <a:r>
                        <a:rPr lang="en-US" sz="1100" b="0" i="0" kern="1200" dirty="0">
                          <a:solidFill>
                            <a:schemeClr val="tx1"/>
                          </a:solidFill>
                          <a:effectLst/>
                          <a:latin typeface="Indivisa Text Sans Light" pitchFamily="50" charset="0"/>
                          <a:ea typeface="+mn-ea"/>
                          <a:cs typeface="+mn-cs"/>
                        </a:rPr>
                        <a:t>Law </a:t>
                      </a:r>
                    </a:p>
                    <a:p>
                      <a:pPr marL="171450" indent="-171450" rtl="0" fontAlgn="base">
                        <a:buFont typeface="Arial" panose="020B0604020202020204" pitchFamily="34" charset="0"/>
                        <a:buChar char="•"/>
                      </a:pPr>
                      <a:r>
                        <a:rPr lang="en-US" sz="1100" b="0" i="0" kern="1200" dirty="0">
                          <a:solidFill>
                            <a:schemeClr val="tx1"/>
                          </a:solidFill>
                          <a:effectLst/>
                          <a:latin typeface="Indivisa Text Sans Light" pitchFamily="50" charset="0"/>
                          <a:ea typeface="+mn-ea"/>
                          <a:cs typeface="+mn-cs"/>
                        </a:rPr>
                        <a:t>Chemistry </a:t>
                      </a:r>
                    </a:p>
                    <a:p>
                      <a:pPr marL="171450" indent="-171450" rtl="0" fontAlgn="base">
                        <a:buFont typeface="Arial" panose="020B0604020202020204" pitchFamily="34" charset="0"/>
                        <a:buChar char="•"/>
                      </a:pPr>
                      <a:r>
                        <a:rPr lang="en-US" sz="1100" b="0" i="0" kern="1200" dirty="0">
                          <a:solidFill>
                            <a:schemeClr val="tx1"/>
                          </a:solidFill>
                          <a:effectLst/>
                          <a:latin typeface="Indivisa Text Sans Light" pitchFamily="50" charset="0"/>
                          <a:ea typeface="+mn-ea"/>
                          <a:cs typeface="+mn-cs"/>
                        </a:rPr>
                        <a:t>Engineering </a:t>
                      </a:r>
                    </a:p>
                    <a:p>
                      <a:pPr marL="171450" indent="-171450" rtl="0" fontAlgn="base">
                        <a:buFont typeface="Arial" panose="020B0604020202020204" pitchFamily="34" charset="0"/>
                        <a:buChar char="•"/>
                      </a:pPr>
                      <a:r>
                        <a:rPr lang="en-US" sz="1100" b="0" i="0" kern="1200" dirty="0">
                          <a:solidFill>
                            <a:schemeClr val="tx1"/>
                          </a:solidFill>
                          <a:effectLst/>
                          <a:latin typeface="Indivisa Text Sans Light" pitchFamily="50" charset="0"/>
                          <a:ea typeface="+mn-ea"/>
                          <a:cs typeface="+mn-cs"/>
                        </a:rPr>
                        <a:t>Architecture, Design and Communication </a:t>
                      </a:r>
                    </a:p>
                    <a:p>
                      <a:pPr marL="171450" indent="-171450" rtl="0" fontAlgn="base">
                        <a:buFont typeface="Arial" panose="020B0604020202020204" pitchFamily="34" charset="0"/>
                        <a:buChar char="•"/>
                      </a:pPr>
                      <a:r>
                        <a:rPr lang="en-US" sz="1100" b="0" i="0" kern="1200" dirty="0">
                          <a:solidFill>
                            <a:schemeClr val="tx1"/>
                          </a:solidFill>
                          <a:effectLst/>
                          <a:latin typeface="Indivisa Text Sans Light" pitchFamily="50" charset="0"/>
                          <a:ea typeface="+mn-ea"/>
                          <a:cs typeface="+mn-cs"/>
                        </a:rPr>
                        <a:t>Santa Teresa Campus: Nursing, Physiotherapy, Sports Science, and Dentistry. </a:t>
                      </a:r>
                    </a:p>
                  </a:txBody>
                  <a:tcPr>
                    <a:lnL>
                      <a:noFill/>
                    </a:lnL>
                    <a:lnR>
                      <a:noFill/>
                    </a:lnR>
                    <a:lnT w="12700" cmpd="sng">
                      <a:noFill/>
                    </a:lnT>
                    <a:lnB>
                      <a:noFill/>
                    </a:lnB>
                    <a:lnTlToBr w="12700" cmpd="sng">
                      <a:noFill/>
                      <a:prstDash val="solid"/>
                    </a:lnTlToBr>
                    <a:lnBlToTr w="12700" cmpd="sng">
                      <a:noFill/>
                      <a:prstDash val="solid"/>
                    </a:lnBlToTr>
                  </a:tcPr>
                </a:tc>
                <a:tc>
                  <a:txBody>
                    <a:bodyPr/>
                    <a:lstStyle/>
                    <a:p>
                      <a:pPr algn="ctr"/>
                      <a:r>
                        <a:rPr lang="es-ES" sz="1200" b="1" dirty="0" err="1">
                          <a:latin typeface="Indivisa Text Sans Light" pitchFamily="50" charset="0"/>
                        </a:rPr>
                        <a:t>Graduate</a:t>
                      </a:r>
                      <a:r>
                        <a:rPr lang="es-ES" sz="1200" b="1" dirty="0">
                          <a:latin typeface="Indivisa Text Sans Light" pitchFamily="50" charset="0"/>
                        </a:rPr>
                        <a:t> </a:t>
                      </a:r>
                      <a:r>
                        <a:rPr lang="es-ES" sz="1200" b="1" dirty="0" err="1">
                          <a:latin typeface="Indivisa Text Sans Light" pitchFamily="50" charset="0"/>
                        </a:rPr>
                        <a:t>Programs</a:t>
                      </a:r>
                      <a:endParaRPr lang="es-ES" sz="1200" b="1" dirty="0">
                        <a:latin typeface="Indivisa Text Sans Light" pitchFamily="50" charset="0"/>
                      </a:endParaRPr>
                    </a:p>
                    <a:p>
                      <a:pPr algn="ctr"/>
                      <a:endParaRPr lang="es-ES" sz="1200" dirty="0">
                        <a:latin typeface="Indivisa Text Sans Light" pitchFamily="50" charset="0"/>
                      </a:endParaRPr>
                    </a:p>
                    <a:p>
                      <a:pPr algn="l" rtl="0" fontAlgn="base"/>
                      <a:r>
                        <a:rPr lang="en-US" sz="1100" b="0" i="1" kern="1200" dirty="0" err="1">
                          <a:solidFill>
                            <a:schemeClr val="tx1"/>
                          </a:solidFill>
                          <a:effectLst/>
                          <a:latin typeface="Indivisa Text Sans Light" pitchFamily="50" charset="0"/>
                          <a:ea typeface="+mn-ea"/>
                          <a:cs typeface="+mn-cs"/>
                        </a:rPr>
                        <a:t>Especialidades</a:t>
                      </a:r>
                      <a:r>
                        <a:rPr lang="en-US" sz="1100" b="0" i="1" kern="1200" dirty="0">
                          <a:solidFill>
                            <a:schemeClr val="tx1"/>
                          </a:solidFill>
                          <a:effectLst/>
                          <a:latin typeface="Indivisa Text Sans Light" pitchFamily="50" charset="0"/>
                          <a:ea typeface="+mn-ea"/>
                          <a:cs typeface="+mn-cs"/>
                        </a:rPr>
                        <a:t> </a:t>
                      </a:r>
                      <a:r>
                        <a:rPr lang="en-US" sz="1100" b="0" i="0" kern="1200" dirty="0">
                          <a:solidFill>
                            <a:schemeClr val="tx1"/>
                          </a:solidFill>
                          <a:effectLst/>
                          <a:latin typeface="Indivisa Text Sans Light" pitchFamily="50" charset="0"/>
                          <a:ea typeface="+mn-ea"/>
                          <a:cs typeface="+mn-cs"/>
                        </a:rPr>
                        <a:t>at the Business School are open to students who have authorization from their home university and have completed an undergraduate degree. Courses have some restrictions. Graduate programs in other faculties may be available upon request. </a:t>
                      </a:r>
                    </a:p>
                    <a:p>
                      <a:pPr algn="l" rtl="0" fontAlgn="base"/>
                      <a:r>
                        <a:rPr lang="en-US" sz="1100" b="0" i="0" kern="1200" dirty="0">
                          <a:solidFill>
                            <a:schemeClr val="tx1"/>
                          </a:solidFill>
                          <a:effectLst/>
                          <a:latin typeface="Indivisa Text Sans Light" pitchFamily="50" charset="0"/>
                          <a:ea typeface="+mn-ea"/>
                          <a:cs typeface="+mn-cs"/>
                        </a:rPr>
                        <a:t> </a:t>
                      </a:r>
                    </a:p>
                    <a:p>
                      <a:pPr algn="l" rtl="0" fontAlgn="base"/>
                      <a:r>
                        <a:rPr lang="en-US" sz="1100" b="0" i="0" kern="1200" dirty="0">
                          <a:solidFill>
                            <a:schemeClr val="tx1"/>
                          </a:solidFill>
                          <a:effectLst/>
                          <a:latin typeface="Indivisa Text Sans Light" pitchFamily="50" charset="0"/>
                          <a:ea typeface="+mn-ea"/>
                          <a:cs typeface="+mn-cs"/>
                        </a:rPr>
                        <a:t>The</a:t>
                      </a:r>
                      <a:r>
                        <a:rPr lang="en-US" sz="1100" b="0" i="0" kern="1200" baseline="0" dirty="0">
                          <a:solidFill>
                            <a:schemeClr val="tx1"/>
                          </a:solidFill>
                          <a:effectLst/>
                          <a:latin typeface="Indivisa Text Sans Light" pitchFamily="50" charset="0"/>
                          <a:ea typeface="+mn-ea"/>
                          <a:cs typeface="+mn-cs"/>
                        </a:rPr>
                        <a:t> MIEX Program, available only in the fall, will only accept students with advanced level of English. TOEFL IBT score above 92. Letters from home university are not accepted</a:t>
                      </a:r>
                      <a:r>
                        <a:rPr lang="en-US" sz="1200" b="0" i="0" kern="1200" baseline="0" dirty="0">
                          <a:solidFill>
                            <a:schemeClr val="tx1"/>
                          </a:solidFill>
                          <a:effectLst/>
                          <a:latin typeface="Indivisa Text Sans Light" pitchFamily="50" charset="0"/>
                          <a:ea typeface="+mn-ea"/>
                          <a:cs typeface="+mn-cs"/>
                        </a:rPr>
                        <a:t>.</a:t>
                      </a:r>
                      <a:endParaRPr lang="en-US" sz="1200" b="0" i="0" kern="1200" dirty="0">
                        <a:solidFill>
                          <a:schemeClr val="tx1"/>
                        </a:solidFill>
                        <a:effectLst/>
                        <a:latin typeface="Indivisa Text Sans Light" pitchFamily="50" charset="0"/>
                        <a:ea typeface="+mn-ea"/>
                        <a:cs typeface="+mn-cs"/>
                      </a:endParaRPr>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49297277"/>
                  </a:ext>
                </a:extLst>
              </a:tr>
              <a:tr h="370840">
                <a:tc>
                  <a:txBody>
                    <a:bodyPr/>
                    <a:lstStyle/>
                    <a:p>
                      <a:r>
                        <a:rPr lang="es-ES" sz="1200" b="1" dirty="0" err="1">
                          <a:latin typeface="Indivisa Text Sans" pitchFamily="50" charset="0"/>
                        </a:rPr>
                        <a:t>Course</a:t>
                      </a:r>
                      <a:r>
                        <a:rPr lang="es-ES" sz="1200" b="1" dirty="0">
                          <a:latin typeface="Indivisa Text Sans" pitchFamily="50" charset="0"/>
                        </a:rPr>
                        <a:t> </a:t>
                      </a:r>
                      <a:r>
                        <a:rPr lang="es-ES" sz="1200" b="1" dirty="0" err="1">
                          <a:latin typeface="Indivisa Text Sans" pitchFamily="50" charset="0"/>
                        </a:rPr>
                        <a:t>Information</a:t>
                      </a:r>
                      <a:endParaRPr lang="es-MX" sz="1200" b="1" dirty="0">
                        <a:latin typeface="Indivisa Text Sans" pitchFamily="50" charset="0"/>
                      </a:endParaRPr>
                    </a:p>
                  </a:txBody>
                  <a:tcPr>
                    <a:lnL>
                      <a:noFill/>
                    </a:lnL>
                    <a:lnR>
                      <a:noFill/>
                    </a:lnR>
                    <a:lnT>
                      <a:noFill/>
                    </a:lnT>
                    <a:lnB>
                      <a:noFill/>
                    </a:lnB>
                    <a:lnTlToBr w="12700" cmpd="sng">
                      <a:noFill/>
                      <a:prstDash val="solid"/>
                    </a:lnTlToBr>
                    <a:lnBlToTr w="12700" cmpd="sng">
                      <a:noFill/>
                      <a:prstDash val="solid"/>
                    </a:lnBlToTr>
                  </a:tcPr>
                </a:tc>
                <a:tc gridSpan="2">
                  <a:txBody>
                    <a:bodyPr/>
                    <a:lstStyle/>
                    <a:p>
                      <a:pPr marL="0" indent="0" rtl="0" fontAlgn="base">
                        <a:buFont typeface="Arial" panose="020B0604020202020204" pitchFamily="34" charset="0"/>
                        <a:buNone/>
                      </a:pPr>
                      <a:r>
                        <a:rPr lang="en-US" sz="1100" b="1" i="0" noProof="0" dirty="0">
                          <a:latin typeface="Indivisa Text Sans Light" pitchFamily="50" charset="0"/>
                        </a:rPr>
                        <a:t>Course availability </a:t>
                      </a:r>
                      <a:r>
                        <a:rPr lang="en-US" sz="1000" b="0" i="0" u="none" strike="noStrike" dirty="0">
                          <a:solidFill>
                            <a:srgbClr val="001D68"/>
                          </a:solidFill>
                          <a:effectLst/>
                          <a:latin typeface="Roboto" panose="02000000000000000000" pitchFamily="2" charset="0"/>
                          <a:hlinkClick r:id="rId6">
                            <a:extLst>
                              <a:ext uri="{A12FA001-AC4F-418D-AE19-62706E023703}">
                                <ahyp:hlinkClr xmlns:ahyp="http://schemas.microsoft.com/office/drawing/2018/hyperlinkcolor" val="tx"/>
                              </a:ext>
                            </a:extLst>
                          </a:hlinkClick>
                        </a:rPr>
                        <a:t>Subject </a:t>
                      </a:r>
                      <a:r>
                        <a:rPr lang="en-US" sz="1000" b="0" i="0" u="none" strike="noStrike">
                          <a:solidFill>
                            <a:srgbClr val="001D68"/>
                          </a:solidFill>
                          <a:effectLst/>
                          <a:latin typeface="Roboto" panose="02000000000000000000" pitchFamily="2" charset="0"/>
                          <a:hlinkClick r:id="rId6">
                            <a:extLst>
                              <a:ext uri="{A12FA001-AC4F-418D-AE19-62706E023703}">
                                <ahyp:hlinkClr xmlns:ahyp="http://schemas.microsoft.com/office/drawing/2018/hyperlinkcolor" val="tx"/>
                              </a:ext>
                            </a:extLst>
                          </a:hlinkClick>
                        </a:rPr>
                        <a:t>Database </a:t>
                      </a:r>
                      <a:endParaRPr lang="en-US" sz="1100" b="0" i="0" kern="1200" dirty="0">
                        <a:solidFill>
                          <a:schemeClr val="tx1"/>
                        </a:solidFill>
                        <a:effectLst/>
                        <a:latin typeface="Indivisa Text Sans Light" pitchFamily="50" charset="0"/>
                        <a:ea typeface="+mn-ea"/>
                        <a:cs typeface="+mn-cs"/>
                      </a:endParaRPr>
                    </a:p>
                    <a:p>
                      <a:pPr marL="0" indent="0" rtl="0" fontAlgn="base">
                        <a:buFont typeface="Arial" panose="020B0604020202020204" pitchFamily="34" charset="0"/>
                        <a:buNone/>
                      </a:pPr>
                      <a:endParaRPr lang="en-US" sz="1100" b="0" i="0" kern="1200" dirty="0">
                        <a:solidFill>
                          <a:schemeClr val="tx1"/>
                        </a:solidFill>
                        <a:effectLst/>
                        <a:latin typeface="Indivisa Text Sans Light" pitchFamily="50" charset="0"/>
                        <a:ea typeface="+mn-ea"/>
                        <a:cs typeface="+mn-cs"/>
                      </a:endParaRPr>
                    </a:p>
                    <a:p>
                      <a:pPr marL="0" indent="0" rtl="0" fontAlgn="base">
                        <a:buFont typeface="Arial" panose="020B0604020202020204" pitchFamily="34" charset="0"/>
                        <a:buNone/>
                      </a:pPr>
                      <a:r>
                        <a:rPr lang="en-US" sz="1100" b="0" i="0" kern="1200" dirty="0">
                          <a:solidFill>
                            <a:schemeClr val="tx1"/>
                          </a:solidFill>
                          <a:effectLst/>
                          <a:latin typeface="Indivisa Text Sans Light" pitchFamily="50" charset="0"/>
                          <a:ea typeface="+mn-ea"/>
                          <a:cs typeface="+mn-cs"/>
                        </a:rPr>
                        <a:t>Course descriptions may be found </a:t>
                      </a:r>
                      <a:r>
                        <a:rPr lang="en-US" sz="1100" b="0" i="0" kern="1200" dirty="0">
                          <a:solidFill>
                            <a:schemeClr val="tx1"/>
                          </a:solidFill>
                          <a:effectLst/>
                          <a:latin typeface="Indivisa Text Sans Light" pitchFamily="50" charset="0"/>
                          <a:ea typeface="+mn-ea"/>
                          <a:cs typeface="+mn-cs"/>
                          <a:hlinkClick r:id="rId7"/>
                        </a:rPr>
                        <a:t>https://lasalle.mx/oferta-educativa</a:t>
                      </a:r>
                      <a:r>
                        <a:rPr lang="en-US" sz="1100" b="0" i="0" kern="1200" dirty="0">
                          <a:solidFill>
                            <a:schemeClr val="tx1"/>
                          </a:solidFill>
                          <a:effectLst/>
                          <a:latin typeface="Indivisa Text Sans Light" pitchFamily="50" charset="0"/>
                          <a:ea typeface="+mn-ea"/>
                          <a:cs typeface="+mn-cs"/>
                        </a:rPr>
                        <a:t> List of courses requested must be included in application:</a:t>
                      </a:r>
                      <a:r>
                        <a:rPr lang="en-US" sz="1100" b="0" i="0" kern="1200" baseline="0" dirty="0">
                          <a:solidFill>
                            <a:schemeClr val="tx1"/>
                          </a:solidFill>
                          <a:effectLst/>
                          <a:latin typeface="Indivisa Text Sans Light" pitchFamily="50" charset="0"/>
                          <a:ea typeface="+mn-ea"/>
                          <a:cs typeface="+mn-cs"/>
                        </a:rPr>
                        <a:t> </a:t>
                      </a:r>
                      <a:r>
                        <a:rPr lang="en-US" sz="1100" b="0" i="0" kern="1200" dirty="0">
                          <a:solidFill>
                            <a:schemeClr val="tx1"/>
                          </a:solidFill>
                          <a:effectLst/>
                          <a:latin typeface="Indivisa Text Sans Light" pitchFamily="50" charset="0"/>
                          <a:ea typeface="+mn-ea"/>
                          <a:cs typeface="+mn-cs"/>
                          <a:hlinkClick r:id="rId8"/>
                        </a:rPr>
                        <a:t>https://academia.lasalle.mx/wp-content/uploads/2024/07/Learning-Agreement-incoming-2024-final.pdf</a:t>
                      </a:r>
                      <a:r>
                        <a:rPr lang="en-US" sz="1100" b="0" i="0" kern="1200" dirty="0">
                          <a:solidFill>
                            <a:schemeClr val="tx1"/>
                          </a:solidFill>
                          <a:effectLst/>
                          <a:latin typeface="Indivisa Text Sans Light" pitchFamily="50" charset="0"/>
                          <a:ea typeface="+mn-ea"/>
                          <a:cs typeface="+mn-cs"/>
                        </a:rPr>
                        <a:t>  Course registration takes place during orientation week. </a:t>
                      </a:r>
                    </a:p>
                    <a:p>
                      <a:pPr marL="0" indent="0" rtl="0" fontAlgn="base">
                        <a:buFont typeface="Arial" panose="020B0604020202020204" pitchFamily="34" charset="0"/>
                        <a:buNone/>
                      </a:pPr>
                      <a:r>
                        <a:rPr lang="en-US" sz="1100" b="0" i="0" kern="1200" dirty="0">
                          <a:solidFill>
                            <a:schemeClr val="tx1"/>
                          </a:solidFill>
                          <a:effectLst/>
                          <a:latin typeface="Indivisa Text Sans Light" pitchFamily="50" charset="0"/>
                          <a:ea typeface="+mn-ea"/>
                          <a:cs typeface="+mn-cs"/>
                        </a:rPr>
                        <a:t>For undergraduate programs, students must register</a:t>
                      </a:r>
                      <a:r>
                        <a:rPr lang="en-US" sz="1100" b="0" i="0" kern="1200" baseline="0" dirty="0">
                          <a:solidFill>
                            <a:schemeClr val="tx1"/>
                          </a:solidFill>
                          <a:effectLst/>
                          <a:latin typeface="Indivisa Text Sans Light" pitchFamily="50" charset="0"/>
                          <a:ea typeface="+mn-ea"/>
                          <a:cs typeface="+mn-cs"/>
                        </a:rPr>
                        <a:t> between 4 and 9 courses from the same faculty</a:t>
                      </a:r>
                      <a:r>
                        <a:rPr lang="en-US" sz="1100" b="0" i="0" kern="1200" dirty="0">
                          <a:solidFill>
                            <a:schemeClr val="tx1"/>
                          </a:solidFill>
                          <a:effectLst/>
                          <a:latin typeface="Indivisa Text Sans Light" pitchFamily="50" charset="0"/>
                          <a:ea typeface="+mn-ea"/>
                          <a:cs typeface="+mn-cs"/>
                        </a:rPr>
                        <a:t>. For graduate programs, students must register between</a:t>
                      </a:r>
                      <a:r>
                        <a:rPr lang="en-US" sz="1100" b="0" i="0" kern="1200" baseline="0" dirty="0">
                          <a:solidFill>
                            <a:schemeClr val="tx1"/>
                          </a:solidFill>
                          <a:effectLst/>
                          <a:latin typeface="Indivisa Text Sans Light" pitchFamily="50" charset="0"/>
                          <a:ea typeface="+mn-ea"/>
                          <a:cs typeface="+mn-cs"/>
                        </a:rPr>
                        <a:t> 3 ant 5</a:t>
                      </a:r>
                      <a:r>
                        <a:rPr lang="en-US" sz="1100" b="0" i="0" kern="1200" dirty="0">
                          <a:solidFill>
                            <a:schemeClr val="tx1"/>
                          </a:solidFill>
                          <a:effectLst/>
                          <a:latin typeface="Indivisa Text Sans Light" pitchFamily="50" charset="0"/>
                          <a:ea typeface="+mn-ea"/>
                          <a:cs typeface="+mn-cs"/>
                        </a:rPr>
                        <a:t> courses. Course availability: </a:t>
                      </a:r>
                      <a:r>
                        <a:rPr lang="en-US" sz="1100" b="0" i="0" kern="1200" dirty="0">
                          <a:solidFill>
                            <a:schemeClr val="tx1"/>
                          </a:solidFill>
                          <a:effectLst/>
                          <a:latin typeface="Indivisa Text Sans Light" pitchFamily="50" charset="0"/>
                          <a:ea typeface="+mn-ea"/>
                          <a:cs typeface="+mn-cs"/>
                          <a:hlinkClick r:id="rId9"/>
                        </a:rPr>
                        <a:t>Academic</a:t>
                      </a:r>
                      <a:r>
                        <a:rPr lang="en-US" sz="1100" b="0" i="0" kern="1200" baseline="0" dirty="0">
                          <a:solidFill>
                            <a:schemeClr val="tx1"/>
                          </a:solidFill>
                          <a:effectLst/>
                          <a:latin typeface="Indivisa Text Sans Light" pitchFamily="50" charset="0"/>
                          <a:ea typeface="+mn-ea"/>
                          <a:cs typeface="+mn-cs"/>
                          <a:hlinkClick r:id="rId9"/>
                        </a:rPr>
                        <a:t> offering.</a:t>
                      </a:r>
                      <a:endParaRPr lang="en-US" sz="1100" b="0" i="0" kern="1200" dirty="0">
                        <a:solidFill>
                          <a:schemeClr val="tx1"/>
                        </a:solidFill>
                        <a:effectLst/>
                        <a:latin typeface="Indivisa Text Sans Light" pitchFamily="50" charset="0"/>
                        <a:ea typeface="+mn-ea"/>
                        <a:cs typeface="+mn-cs"/>
                      </a:endParaRPr>
                    </a:p>
                  </a:txBody>
                  <a:tcPr>
                    <a:lnL>
                      <a:noFill/>
                    </a:lnL>
                    <a:lnR>
                      <a:noFill/>
                    </a:lnR>
                    <a:lnT>
                      <a:noFill/>
                    </a:lnT>
                    <a:lnB>
                      <a:noFill/>
                    </a:lnB>
                    <a:lnTlToBr w="12700" cmpd="sng">
                      <a:noFill/>
                      <a:prstDash val="solid"/>
                    </a:lnTlToBr>
                    <a:lnBlToTr w="12700" cmpd="sng">
                      <a:noFill/>
                      <a:prstDash val="solid"/>
                    </a:lnBlToTr>
                  </a:tcPr>
                </a:tc>
                <a:tc hMerge="1">
                  <a:txBody>
                    <a:bodyPr/>
                    <a:lstStyle/>
                    <a:p>
                      <a:pPr rtl="0" fontAlgn="base"/>
                      <a:endParaRPr lang="en-US" sz="1200" b="0" i="0" kern="1200" dirty="0">
                        <a:solidFill>
                          <a:schemeClr val="tx1"/>
                        </a:solidFill>
                        <a:effectLst/>
                        <a:latin typeface="Indivisa Text Sans Light" pitchFamily="50" charset="0"/>
                        <a:ea typeface="+mn-ea"/>
                        <a:cs typeface="+mn-cs"/>
                      </a:endParaRPr>
                    </a:p>
                  </a:txBody>
                  <a:tcPr/>
                </a:tc>
                <a:extLst>
                  <a:ext uri="{0D108BD9-81ED-4DB2-BD59-A6C34878D82A}">
                    <a16:rowId xmlns:a16="http://schemas.microsoft.com/office/drawing/2014/main" val="3360614533"/>
                  </a:ext>
                </a:extLst>
              </a:tr>
              <a:tr h="370840">
                <a:tc>
                  <a:txBody>
                    <a:bodyPr/>
                    <a:lstStyle/>
                    <a:p>
                      <a:r>
                        <a:rPr lang="es-ES" sz="1200" b="1" dirty="0" err="1">
                          <a:latin typeface="Indivisa Text Sans" pitchFamily="50" charset="0"/>
                        </a:rPr>
                        <a:t>Language</a:t>
                      </a:r>
                      <a:r>
                        <a:rPr lang="es-ES" sz="1200" b="1" dirty="0">
                          <a:latin typeface="Indivisa Text Sans" pitchFamily="50" charset="0"/>
                        </a:rPr>
                        <a:t> of </a:t>
                      </a:r>
                      <a:r>
                        <a:rPr lang="es-ES" sz="1200" b="1" dirty="0" err="1">
                          <a:latin typeface="Indivisa Text Sans" pitchFamily="50" charset="0"/>
                        </a:rPr>
                        <a:t>instruction</a:t>
                      </a:r>
                      <a:r>
                        <a:rPr lang="es-ES" sz="1200" b="1" dirty="0">
                          <a:latin typeface="Indivisa Text Sans" pitchFamily="50" charset="0"/>
                        </a:rPr>
                        <a:t> and </a:t>
                      </a:r>
                      <a:r>
                        <a:rPr lang="es-ES" sz="1200" b="1" dirty="0" err="1">
                          <a:latin typeface="Indivisa Text Sans" pitchFamily="50" charset="0"/>
                        </a:rPr>
                        <a:t>language</a:t>
                      </a:r>
                      <a:r>
                        <a:rPr lang="es-ES" sz="1200" b="1" dirty="0">
                          <a:latin typeface="Indivisa Text Sans" pitchFamily="50" charset="0"/>
                        </a:rPr>
                        <a:t> </a:t>
                      </a:r>
                      <a:r>
                        <a:rPr lang="es-ES" sz="1200" b="1" dirty="0" err="1">
                          <a:latin typeface="Indivisa Text Sans" pitchFamily="50" charset="0"/>
                        </a:rPr>
                        <a:t>requirements</a:t>
                      </a:r>
                      <a:endParaRPr lang="es-MX" sz="1200" b="1" dirty="0">
                        <a:latin typeface="Indivisa Text Sans" pitchFamily="50" charset="0"/>
                      </a:endParaRPr>
                    </a:p>
                  </a:txBody>
                  <a:tcPr>
                    <a:lnL>
                      <a:noFill/>
                    </a:lnL>
                    <a:lnR>
                      <a:noFill/>
                    </a:lnR>
                    <a:lnT>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indent="0" rtl="0" fontAlgn="base">
                        <a:buFont typeface="Arial" panose="020B0604020202020204" pitchFamily="34" charset="0"/>
                        <a:buNone/>
                      </a:pPr>
                      <a:r>
                        <a:rPr lang="en-US" sz="1100" b="0" i="0" kern="1200" dirty="0">
                          <a:solidFill>
                            <a:schemeClr val="tx1"/>
                          </a:solidFill>
                          <a:effectLst/>
                          <a:latin typeface="Indivisa Text Sans Light" pitchFamily="50" charset="0"/>
                          <a:ea typeface="+mn-ea"/>
                          <a:cs typeface="+mn-cs"/>
                        </a:rPr>
                        <a:t>Students</a:t>
                      </a:r>
                      <a:r>
                        <a:rPr lang="en-US" sz="1100" b="0" i="0" kern="1200" baseline="0" dirty="0">
                          <a:solidFill>
                            <a:schemeClr val="tx1"/>
                          </a:solidFill>
                          <a:effectLst/>
                          <a:latin typeface="Indivisa Text Sans Light" pitchFamily="50" charset="0"/>
                          <a:ea typeface="+mn-ea"/>
                          <a:cs typeface="+mn-cs"/>
                        </a:rPr>
                        <a:t> must have an upper-intermediate level of Spanish to enroll the mobility program and present an official B2 certificate (DELE or SIELE). Otherwise a Spanish exam will be applied. </a:t>
                      </a:r>
                      <a:r>
                        <a:rPr lang="en-US" sz="1100" b="0" i="0" kern="1200" dirty="0">
                          <a:solidFill>
                            <a:schemeClr val="tx1"/>
                          </a:solidFill>
                          <a:effectLst/>
                          <a:latin typeface="Indivisa Text Sans Light" pitchFamily="50" charset="0"/>
                          <a:ea typeface="+mn-ea"/>
                          <a:cs typeface="+mn-cs"/>
                        </a:rPr>
                        <a:t>Spanish classes have an extra cost and offer academic credit. Costs will be provided at your arrival at La Salle.</a:t>
                      </a:r>
                    </a:p>
                    <a:p>
                      <a:pPr marL="0" indent="0" rtl="0" fontAlgn="base">
                        <a:buFont typeface="Arial" panose="020B0604020202020204" pitchFamily="34" charset="0"/>
                        <a:buNone/>
                      </a:pPr>
                      <a:r>
                        <a:rPr lang="en-US" sz="1100" b="0" i="0" kern="1200" dirty="0">
                          <a:solidFill>
                            <a:schemeClr val="tx1"/>
                          </a:solidFill>
                          <a:effectLst/>
                          <a:latin typeface="Indivisa Text Sans Light" pitchFamily="50" charset="0"/>
                          <a:ea typeface="+mn-ea"/>
                          <a:cs typeface="+mn-cs"/>
                        </a:rPr>
                        <a:t>For the MIEX program, a TOEFL </a:t>
                      </a:r>
                      <a:r>
                        <a:rPr lang="en-US" sz="1100" b="0" i="0" kern="1200" dirty="0" err="1">
                          <a:solidFill>
                            <a:schemeClr val="tx1"/>
                          </a:solidFill>
                          <a:effectLst/>
                          <a:latin typeface="Indivisa Text Sans Light" pitchFamily="50" charset="0"/>
                          <a:ea typeface="+mn-ea"/>
                          <a:cs typeface="+mn-cs"/>
                        </a:rPr>
                        <a:t>iBT</a:t>
                      </a:r>
                      <a:r>
                        <a:rPr lang="en-US" sz="1100" b="0" i="0" kern="1200" baseline="0" dirty="0">
                          <a:solidFill>
                            <a:schemeClr val="tx1"/>
                          </a:solidFill>
                          <a:effectLst/>
                          <a:latin typeface="Indivisa Text Sans Light" pitchFamily="50" charset="0"/>
                          <a:ea typeface="+mn-ea"/>
                          <a:cs typeface="+mn-cs"/>
                        </a:rPr>
                        <a:t> score of 92 is required.</a:t>
                      </a:r>
                      <a:endParaRPr lang="en-US" sz="1100" b="0" i="0" kern="1200" dirty="0">
                        <a:solidFill>
                          <a:schemeClr val="tx1"/>
                        </a:solidFill>
                        <a:effectLst/>
                        <a:latin typeface="Indivisa Text Sans Light" pitchFamily="50" charset="0"/>
                        <a:ea typeface="+mn-ea"/>
                        <a:cs typeface="+mn-cs"/>
                      </a:endParaRPr>
                    </a:p>
                  </a:txBody>
                  <a:tcPr>
                    <a:lnL>
                      <a:noFill/>
                    </a:lnL>
                    <a:lnR>
                      <a:noFill/>
                    </a:lnR>
                    <a:lnT>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rtl="0" fontAlgn="base"/>
                      <a:endParaRPr lang="en-US" sz="1200" b="0" i="0" kern="1200" dirty="0">
                        <a:solidFill>
                          <a:schemeClr val="tx1"/>
                        </a:solidFill>
                        <a:effectLst/>
                        <a:latin typeface="Indivisa Text Sans Light" pitchFamily="50" charset="0"/>
                        <a:ea typeface="+mn-ea"/>
                        <a:cs typeface="+mn-cs"/>
                      </a:endParaRPr>
                    </a:p>
                  </a:txBody>
                  <a:tcPr/>
                </a:tc>
                <a:extLst>
                  <a:ext uri="{0D108BD9-81ED-4DB2-BD59-A6C34878D82A}">
                    <a16:rowId xmlns:a16="http://schemas.microsoft.com/office/drawing/2014/main" val="2138588084"/>
                  </a:ext>
                </a:extLst>
              </a:tr>
            </a:tbl>
          </a:graphicData>
        </a:graphic>
      </p:graphicFrame>
      <p:sp>
        <p:nvSpPr>
          <p:cNvPr id="9" name="Marcador de pie de página 8"/>
          <p:cNvSpPr>
            <a:spLocks noGrp="1"/>
          </p:cNvSpPr>
          <p:nvPr>
            <p:ph type="ftr" sz="quarter" idx="11"/>
          </p:nvPr>
        </p:nvSpPr>
        <p:spPr>
          <a:xfrm>
            <a:off x="672400" y="7200528"/>
            <a:ext cx="3402211" cy="412118"/>
          </a:xfrm>
        </p:spPr>
        <p:txBody>
          <a:bodyPr/>
          <a:lstStyle/>
          <a:p>
            <a:pPr>
              <a:defRPr/>
            </a:pPr>
            <a:r>
              <a:rPr lang="es-ES" sz="1200" dirty="0">
                <a:solidFill>
                  <a:schemeClr val="accent1">
                    <a:lumMod val="50000"/>
                  </a:schemeClr>
                </a:solidFill>
                <a:latin typeface="Indivisa Text Sans" pitchFamily="50" charset="0"/>
              </a:rPr>
              <a:t>Center </a:t>
            </a:r>
            <a:r>
              <a:rPr lang="es-ES" sz="1200" dirty="0" err="1">
                <a:solidFill>
                  <a:schemeClr val="accent1">
                    <a:lumMod val="50000"/>
                  </a:schemeClr>
                </a:solidFill>
                <a:latin typeface="Indivisa Text Sans" pitchFamily="50" charset="0"/>
              </a:rPr>
              <a:t>for</a:t>
            </a:r>
            <a:r>
              <a:rPr lang="es-ES" sz="1200" dirty="0">
                <a:solidFill>
                  <a:schemeClr val="accent1">
                    <a:lumMod val="50000"/>
                  </a:schemeClr>
                </a:solidFill>
                <a:latin typeface="Indivisa Text Sans" pitchFamily="50" charset="0"/>
              </a:rPr>
              <a:t> International </a:t>
            </a:r>
            <a:r>
              <a:rPr lang="es-ES" sz="1200" dirty="0" err="1">
                <a:solidFill>
                  <a:schemeClr val="accent1">
                    <a:lumMod val="50000"/>
                  </a:schemeClr>
                </a:solidFill>
                <a:latin typeface="Indivisa Text Sans" pitchFamily="50" charset="0"/>
              </a:rPr>
              <a:t>Education</a:t>
            </a:r>
            <a:r>
              <a:rPr lang="es-ES" sz="1200" dirty="0">
                <a:solidFill>
                  <a:schemeClr val="accent1">
                    <a:lumMod val="50000"/>
                  </a:schemeClr>
                </a:solidFill>
                <a:latin typeface="Indivisa Text Sans" pitchFamily="50" charset="0"/>
              </a:rPr>
              <a:t> La Salle</a:t>
            </a:r>
            <a:endParaRPr lang="es-ES_tradnl" sz="1200" dirty="0">
              <a:solidFill>
                <a:schemeClr val="accent1">
                  <a:lumMod val="50000"/>
                </a:schemeClr>
              </a:solidFill>
              <a:latin typeface="Indivisa Text Sans" pitchFamily="50" charset="0"/>
            </a:endParaRPr>
          </a:p>
        </p:txBody>
      </p:sp>
    </p:spTree>
    <p:extLst>
      <p:ext uri="{BB962C8B-B14F-4D97-AF65-F5344CB8AC3E}">
        <p14:creationId xmlns:p14="http://schemas.microsoft.com/office/powerpoint/2010/main" val="1253284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842481457"/>
              </p:ext>
            </p:extLst>
          </p:nvPr>
        </p:nvGraphicFramePr>
        <p:xfrm>
          <a:off x="672400" y="975025"/>
          <a:ext cx="8735826" cy="5811520"/>
        </p:xfrm>
        <a:graphic>
          <a:graphicData uri="http://schemas.openxmlformats.org/drawingml/2006/table">
            <a:tbl>
              <a:tblPr>
                <a:tableStyleId>{3B4B98B0-60AC-42C2-AFA5-B58CD77FA1E5}</a:tableStyleId>
              </a:tblPr>
              <a:tblGrid>
                <a:gridCol w="2644246">
                  <a:extLst>
                    <a:ext uri="{9D8B030D-6E8A-4147-A177-3AD203B41FA5}">
                      <a16:colId xmlns:a16="http://schemas.microsoft.com/office/drawing/2014/main" val="175329843"/>
                    </a:ext>
                  </a:extLst>
                </a:gridCol>
                <a:gridCol w="6091580">
                  <a:extLst>
                    <a:ext uri="{9D8B030D-6E8A-4147-A177-3AD203B41FA5}">
                      <a16:colId xmlns:a16="http://schemas.microsoft.com/office/drawing/2014/main" val="3703944184"/>
                    </a:ext>
                  </a:extLst>
                </a:gridCol>
              </a:tblGrid>
              <a:tr h="370840">
                <a:tc>
                  <a:txBody>
                    <a:bodyPr/>
                    <a:lstStyle/>
                    <a:p>
                      <a:r>
                        <a:rPr lang="es-ES" sz="1200" b="1" dirty="0" err="1">
                          <a:latin typeface="Indivisa Text Sans" pitchFamily="50" charset="0"/>
                        </a:rPr>
                        <a:t>Application</a:t>
                      </a:r>
                      <a:r>
                        <a:rPr lang="es-ES" sz="1200" b="1" baseline="0" dirty="0">
                          <a:latin typeface="Indivisa Text Sans" pitchFamily="50" charset="0"/>
                        </a:rPr>
                        <a:t> </a:t>
                      </a:r>
                      <a:r>
                        <a:rPr lang="es-ES" sz="1200" b="1" baseline="0" dirty="0" err="1">
                          <a:latin typeface="Indivisa Text Sans" pitchFamily="50" charset="0"/>
                        </a:rPr>
                        <a:t>form</a:t>
                      </a:r>
                      <a:r>
                        <a:rPr lang="es-ES" sz="1200" b="1" baseline="0" dirty="0">
                          <a:latin typeface="Indivisa Text Sans" pitchFamily="50" charset="0"/>
                        </a:rPr>
                        <a:t> and </a:t>
                      </a:r>
                      <a:r>
                        <a:rPr lang="es-ES" sz="1200" b="1" baseline="0" dirty="0" err="1">
                          <a:latin typeface="Indivisa Text Sans" pitchFamily="50" charset="0"/>
                        </a:rPr>
                        <a:t>documents</a:t>
                      </a:r>
                      <a:r>
                        <a:rPr lang="es-ES" sz="1200" b="1" baseline="0" dirty="0">
                          <a:latin typeface="Indivisa Text Sans" pitchFamily="50" charset="0"/>
                        </a:rPr>
                        <a:t> </a:t>
                      </a:r>
                      <a:r>
                        <a:rPr lang="es-ES" sz="1200" b="1" baseline="0" dirty="0" err="1">
                          <a:latin typeface="Indivisa Text Sans" pitchFamily="50" charset="0"/>
                        </a:rPr>
                        <a:t>required</a:t>
                      </a:r>
                      <a:endParaRPr lang="es-MX" sz="1200" b="1" dirty="0">
                        <a:latin typeface="Indivisa Text Sans" pitchFamily="50" charset="0"/>
                      </a:endParaRPr>
                    </a:p>
                  </a:txBody>
                  <a:tcPr/>
                </a:tc>
                <a:tc>
                  <a:txBody>
                    <a:bodyPr/>
                    <a:lstStyle/>
                    <a:p>
                      <a:r>
                        <a:rPr lang="en-US" sz="1100" b="0" i="0" kern="1200" dirty="0">
                          <a:solidFill>
                            <a:schemeClr val="tx1"/>
                          </a:solidFill>
                          <a:effectLst/>
                          <a:latin typeface="Indivisa Text Sans Light" pitchFamily="50" charset="0"/>
                          <a:ea typeface="+mn-ea"/>
                          <a:cs typeface="+mn-cs"/>
                        </a:rPr>
                        <a:t>Through </a:t>
                      </a:r>
                      <a:r>
                        <a:rPr lang="en-US" sz="1100" b="0" i="0" u="sng" strike="noStrike" kern="1200" dirty="0">
                          <a:solidFill>
                            <a:schemeClr val="tx1"/>
                          </a:solidFill>
                          <a:effectLst/>
                          <a:latin typeface="Indivisa Text Sans Light" pitchFamily="50" charset="0"/>
                          <a:ea typeface="+mn-ea"/>
                          <a:cs typeface="+mn-cs"/>
                          <a:hlinkClick r:id="rId3"/>
                        </a:rPr>
                        <a:t>http://bit.ly/LaSalleInternacional</a:t>
                      </a:r>
                      <a:r>
                        <a:rPr lang="en-US" sz="1100" b="0" i="0" u="none" strike="noStrike" kern="1200" dirty="0">
                          <a:solidFill>
                            <a:schemeClr val="tx1"/>
                          </a:solidFill>
                          <a:effectLst/>
                          <a:latin typeface="Indivisa Text Sans Light" pitchFamily="50" charset="0"/>
                          <a:ea typeface="+mn-ea"/>
                          <a:cs typeface="+mn-cs"/>
                          <a:hlinkClick r:id="rId3"/>
                        </a:rPr>
                        <a:t> </a:t>
                      </a:r>
                      <a:r>
                        <a:rPr lang="en-US" sz="1100" b="0" i="0" kern="1200" dirty="0">
                          <a:solidFill>
                            <a:schemeClr val="tx1"/>
                          </a:solidFill>
                          <a:effectLst/>
                          <a:latin typeface="Indivisa Text Sans Light" pitchFamily="50" charset="0"/>
                          <a:ea typeface="+mn-ea"/>
                          <a:cs typeface="+mn-cs"/>
                        </a:rPr>
                        <a:t>the home university must do the</a:t>
                      </a:r>
                      <a:r>
                        <a:rPr lang="en-US" sz="1100" b="0" i="0" kern="1200" baseline="0" dirty="0">
                          <a:solidFill>
                            <a:schemeClr val="tx1"/>
                          </a:solidFill>
                          <a:effectLst/>
                          <a:latin typeface="Indivisa Text Sans Light" pitchFamily="50" charset="0"/>
                          <a:ea typeface="+mn-ea"/>
                          <a:cs typeface="+mn-cs"/>
                        </a:rPr>
                        <a:t> </a:t>
                      </a:r>
                      <a:r>
                        <a:rPr lang="en-US" sz="1100" b="0" i="0" kern="1200" dirty="0">
                          <a:solidFill>
                            <a:schemeClr val="tx1"/>
                          </a:solidFill>
                          <a:effectLst/>
                          <a:latin typeface="Indivisa Text Sans Light" pitchFamily="50" charset="0"/>
                          <a:ea typeface="+mn-ea"/>
                          <a:cs typeface="+mn-cs"/>
                        </a:rPr>
                        <a:t>registration online, attach the list of </a:t>
                      </a:r>
                      <a:r>
                        <a:rPr lang="en-US" sz="1100" b="0" i="0" u="sng" strike="noStrike" kern="1200" dirty="0">
                          <a:solidFill>
                            <a:schemeClr val="tx1"/>
                          </a:solidFill>
                          <a:effectLst/>
                          <a:latin typeface="Indivisa Text Sans Light" pitchFamily="50" charset="0"/>
                          <a:ea typeface="+mn-ea"/>
                          <a:cs typeface="+mn-cs"/>
                          <a:hlinkClick r:id="rId4"/>
                        </a:rPr>
                        <a:t>requested courses</a:t>
                      </a:r>
                      <a:r>
                        <a:rPr lang="en-US" sz="1100" b="0" i="0" u="none" strike="noStrike" kern="1200" dirty="0">
                          <a:solidFill>
                            <a:schemeClr val="tx1"/>
                          </a:solidFill>
                          <a:effectLst/>
                          <a:latin typeface="Indivisa Text Sans Light" pitchFamily="50" charset="0"/>
                          <a:ea typeface="+mn-ea"/>
                          <a:cs typeface="+mn-cs"/>
                          <a:hlinkClick r:id="rId4"/>
                        </a:rPr>
                        <a:t> </a:t>
                      </a:r>
                      <a:r>
                        <a:rPr lang="en-US" sz="1100" b="0" i="0" kern="1200" dirty="0">
                          <a:solidFill>
                            <a:schemeClr val="tx1"/>
                          </a:solidFill>
                          <a:effectLst/>
                          <a:latin typeface="Indivisa Text Sans Light" pitchFamily="50" charset="0"/>
                          <a:ea typeface="+mn-ea"/>
                          <a:cs typeface="+mn-cs"/>
                        </a:rPr>
                        <a:t>, and supporting documents in a single-color PDF: </a:t>
                      </a:r>
                    </a:p>
                    <a:p>
                      <a:endParaRPr lang="en-US" sz="1100" b="0" i="0" kern="1200" dirty="0">
                        <a:solidFill>
                          <a:schemeClr val="tx1"/>
                        </a:solidFill>
                        <a:effectLst/>
                        <a:latin typeface="Indivisa Text Sans Light" pitchFamily="50" charset="0"/>
                        <a:ea typeface="+mn-ea"/>
                        <a:cs typeface="+mn-cs"/>
                      </a:endParaRPr>
                    </a:p>
                    <a:p>
                      <a:pPr marL="171450" indent="-171450">
                        <a:buFont typeface="Arial" panose="020B0604020202020204" pitchFamily="34" charset="0"/>
                        <a:buChar char="•"/>
                      </a:pPr>
                      <a:r>
                        <a:rPr lang="en-US" sz="1100" i="1" noProof="0" dirty="0">
                          <a:latin typeface="Indivisa Text Sans Light" pitchFamily="50" charset="0"/>
                        </a:rPr>
                        <a:t>Application form:</a:t>
                      </a:r>
                      <a:r>
                        <a:rPr lang="en-US" sz="1100" i="1" baseline="0" noProof="0" dirty="0">
                          <a:latin typeface="Indivisa Text Sans Light" pitchFamily="50" charset="0"/>
                        </a:rPr>
                        <a:t> </a:t>
                      </a:r>
                      <a:r>
                        <a:rPr lang="en-US" sz="1100" i="1" baseline="0" noProof="0" dirty="0">
                          <a:latin typeface="Indivisa Text Sans Light" pitchFamily="50" charset="0"/>
                          <a:hlinkClick r:id="rId5"/>
                        </a:rPr>
                        <a:t>Download.</a:t>
                      </a:r>
                      <a:endParaRPr lang="en-US" sz="1100" i="1" noProof="0" dirty="0">
                        <a:latin typeface="Indivisa Text Sans Light" pitchFamily="50" charset="0"/>
                      </a:endParaRPr>
                    </a:p>
                    <a:p>
                      <a:pPr marL="171450" indent="-171450">
                        <a:buFont typeface="Arial" panose="020B0604020202020204" pitchFamily="34" charset="0"/>
                        <a:buChar char="•"/>
                      </a:pPr>
                      <a:r>
                        <a:rPr lang="en-US" sz="1100" i="1" noProof="0" dirty="0">
                          <a:latin typeface="Indivisa Text Sans Light" pitchFamily="50" charset="0"/>
                        </a:rPr>
                        <a:t>Official transcripts </a:t>
                      </a:r>
                    </a:p>
                    <a:p>
                      <a:pPr marL="171450" indent="-171450">
                        <a:buFont typeface="Arial" panose="020B0604020202020204" pitchFamily="34" charset="0"/>
                        <a:buChar char="•"/>
                      </a:pPr>
                      <a:r>
                        <a:rPr lang="en-US" sz="1100" i="1" noProof="0" dirty="0">
                          <a:latin typeface="Indivisa Text Sans Light" pitchFamily="50" charset="0"/>
                        </a:rPr>
                        <a:t>Learning Agreement.  Course availability </a:t>
                      </a:r>
                      <a:r>
                        <a:rPr lang="en-US" sz="1000" b="0" i="0" u="none" strike="noStrike" dirty="0">
                          <a:solidFill>
                            <a:srgbClr val="001D68"/>
                          </a:solidFill>
                          <a:effectLst/>
                          <a:latin typeface="Roboto" panose="02000000000000000000" pitchFamily="2" charset="0"/>
                          <a:hlinkClick r:id="rId6">
                            <a:extLst>
                              <a:ext uri="{A12FA001-AC4F-418D-AE19-62706E023703}">
                                <ahyp:hlinkClr xmlns:ahyp="http://schemas.microsoft.com/office/drawing/2018/hyperlinkcolor" val="tx"/>
                              </a:ext>
                            </a:extLst>
                          </a:hlinkClick>
                        </a:rPr>
                        <a:t>Subject Database </a:t>
                      </a:r>
                      <a:endParaRPr lang="en-US" sz="1000" i="1" noProof="0" dirty="0">
                        <a:latin typeface="Indivisa Text Sans Light" pitchFamily="50" charset="0"/>
                      </a:endParaRPr>
                    </a:p>
                    <a:p>
                      <a:pPr marL="171450" indent="-171450">
                        <a:buFont typeface="Arial" panose="020B0604020202020204" pitchFamily="34" charset="0"/>
                        <a:buChar char="•"/>
                      </a:pPr>
                      <a:r>
                        <a:rPr lang="en-US" sz="1100" i="1" noProof="0" dirty="0">
                          <a:latin typeface="Indivisa Text Sans Light" pitchFamily="50" charset="0"/>
                        </a:rPr>
                        <a:t>Social Media Profile (screenshot of your user)  </a:t>
                      </a:r>
                    </a:p>
                    <a:p>
                      <a:pPr marL="171450" indent="-171450">
                        <a:buFont typeface="Arial" panose="020B0604020202020204" pitchFamily="34" charset="0"/>
                        <a:buChar char="•"/>
                      </a:pPr>
                      <a:r>
                        <a:rPr lang="en-US" sz="1100" i="1" noProof="0" dirty="0">
                          <a:latin typeface="Indivisa Text Sans Light" pitchFamily="50" charset="0"/>
                        </a:rPr>
                        <a:t>Official Spanish certificate (SIELE or DELE) </a:t>
                      </a:r>
                    </a:p>
                    <a:p>
                      <a:pPr marL="171450" indent="-171450">
                        <a:buFont typeface="Arial" panose="020B0604020202020204" pitchFamily="34" charset="0"/>
                        <a:buChar char="•"/>
                      </a:pPr>
                      <a:r>
                        <a:rPr lang="en-US" sz="1100" i="1" noProof="0" dirty="0">
                          <a:latin typeface="Indivisa Text Sans Light" pitchFamily="50" charset="0"/>
                        </a:rPr>
                        <a:t>Passport (ID image)  </a:t>
                      </a:r>
                    </a:p>
                    <a:p>
                      <a:pPr marL="171450" indent="-171450">
                        <a:buFont typeface="Arial" panose="020B0604020202020204" pitchFamily="34" charset="0"/>
                        <a:buChar char="•"/>
                      </a:pPr>
                      <a:r>
                        <a:rPr lang="en-US" sz="1100" i="1" noProof="0" dirty="0">
                          <a:latin typeface="Indivisa Text Sans Light" pitchFamily="50" charset="0"/>
                        </a:rPr>
                        <a:t>Photo in JPEG format (No glasses, white background, no photoshop) </a:t>
                      </a:r>
                    </a:p>
                    <a:p>
                      <a:pPr marL="0" indent="0">
                        <a:buFont typeface="Arial" panose="020B0604020202020204" pitchFamily="34" charset="0"/>
                        <a:buNone/>
                      </a:pPr>
                      <a:endParaRPr lang="es-MX" sz="1100" i="1" dirty="0">
                        <a:latin typeface="Indivisa Text Sans Light" pitchFamily="50" charset="0"/>
                      </a:endParaRPr>
                    </a:p>
                  </a:txBody>
                  <a:tcPr/>
                </a:tc>
                <a:extLst>
                  <a:ext uri="{0D108BD9-81ED-4DB2-BD59-A6C34878D82A}">
                    <a16:rowId xmlns:a16="http://schemas.microsoft.com/office/drawing/2014/main" val="3184608850"/>
                  </a:ext>
                </a:extLst>
              </a:tr>
              <a:tr h="370840">
                <a:tc>
                  <a:txBody>
                    <a:bodyPr/>
                    <a:lstStyle/>
                    <a:p>
                      <a:r>
                        <a:rPr lang="es-ES" sz="1200" b="1" dirty="0" err="1">
                          <a:latin typeface="Indivisa Text Sans" pitchFamily="50" charset="0"/>
                        </a:rPr>
                        <a:t>Health</a:t>
                      </a:r>
                      <a:r>
                        <a:rPr lang="es-ES" sz="1200" b="1" dirty="0">
                          <a:latin typeface="Indivisa Text Sans" pitchFamily="50" charset="0"/>
                        </a:rPr>
                        <a:t> </a:t>
                      </a:r>
                      <a:r>
                        <a:rPr lang="es-ES" sz="1200" b="1" dirty="0" err="1">
                          <a:latin typeface="Indivisa Text Sans" pitchFamily="50" charset="0"/>
                        </a:rPr>
                        <a:t>insurance</a:t>
                      </a:r>
                      <a:r>
                        <a:rPr lang="es-ES" sz="1200" b="1" baseline="0" dirty="0">
                          <a:latin typeface="Indivisa Text Sans" pitchFamily="50" charset="0"/>
                        </a:rPr>
                        <a:t> </a:t>
                      </a:r>
                      <a:r>
                        <a:rPr lang="es-ES" sz="1200" b="1" baseline="0" dirty="0" err="1">
                          <a:latin typeface="Indivisa Text Sans" pitchFamily="50" charset="0"/>
                        </a:rPr>
                        <a:t>requirements</a:t>
                      </a:r>
                      <a:endParaRPr lang="es-MX" sz="1200" b="1" dirty="0">
                        <a:latin typeface="Indivisa Text Sans" pitchFamily="50" charset="0"/>
                      </a:endParaRPr>
                    </a:p>
                  </a:txBody>
                  <a:tcPr/>
                </a:tc>
                <a:tc>
                  <a:txBody>
                    <a:bodyPr/>
                    <a:lstStyle/>
                    <a:p>
                      <a:r>
                        <a:rPr lang="en-US" sz="1100" dirty="0">
                          <a:latin typeface="Indivisa Text Sans Light" pitchFamily="50" charset="0"/>
                        </a:rPr>
                        <a:t>Students must have an international health insurance plan with coverage in Mexico during</a:t>
                      </a:r>
                      <a:r>
                        <a:rPr lang="en-US" sz="1100" baseline="0" dirty="0">
                          <a:latin typeface="Indivisa Text Sans Light" pitchFamily="50" charset="0"/>
                        </a:rPr>
                        <a:t> all their stay</a:t>
                      </a:r>
                      <a:r>
                        <a:rPr lang="en-US" sz="1100" dirty="0">
                          <a:latin typeface="Indivisa Text Sans Light" pitchFamily="50" charset="0"/>
                        </a:rPr>
                        <a:t>. It must include repatriation of remains. Proof of coverage must be provided</a:t>
                      </a:r>
                      <a:r>
                        <a:rPr lang="en-US" sz="1100" baseline="0" dirty="0">
                          <a:latin typeface="Indivisa Text Sans Light" pitchFamily="50" charset="0"/>
                        </a:rPr>
                        <a:t> before arrival.</a:t>
                      </a:r>
                      <a:endParaRPr lang="es-MX" sz="1100" dirty="0">
                        <a:latin typeface="Indivisa Text Sans Light" pitchFamily="50" charset="0"/>
                      </a:endParaRPr>
                    </a:p>
                  </a:txBody>
                  <a:tcPr/>
                </a:tc>
                <a:extLst>
                  <a:ext uri="{0D108BD9-81ED-4DB2-BD59-A6C34878D82A}">
                    <a16:rowId xmlns:a16="http://schemas.microsoft.com/office/drawing/2014/main" val="1313900152"/>
                  </a:ext>
                </a:extLst>
              </a:tr>
              <a:tr h="370840">
                <a:tc>
                  <a:txBody>
                    <a:bodyPr/>
                    <a:lstStyle/>
                    <a:p>
                      <a:r>
                        <a:rPr lang="es-ES" sz="1200" b="1" dirty="0" err="1">
                          <a:latin typeface="Indivisa Text Sans" pitchFamily="50" charset="0"/>
                        </a:rPr>
                        <a:t>Accommodation</a:t>
                      </a:r>
                      <a:endParaRPr lang="es-MX" sz="1200" b="1" dirty="0">
                        <a:latin typeface="Indivisa Text Sans" pitchFamily="50" charset="0"/>
                      </a:endParaRPr>
                    </a:p>
                  </a:txBody>
                  <a:tcPr/>
                </a:tc>
                <a:tc>
                  <a:txBody>
                    <a:bodyPr/>
                    <a:lstStyle/>
                    <a:p>
                      <a:r>
                        <a:rPr lang="en-US" sz="1100" dirty="0">
                          <a:latin typeface="Indivisa Text Sans Light" pitchFamily="50" charset="0"/>
                        </a:rPr>
                        <a:t>Universidad La Salle does not provide on-campus accommodation, but exchange students can request housing assistance or apply for </a:t>
                      </a:r>
                      <a:r>
                        <a:rPr lang="en-US" sz="1100" i="1" baseline="0" dirty="0">
                          <a:latin typeface="Indivisa Text Sans Light" pitchFamily="50" charset="0"/>
                          <a:hlinkClick r:id="rId7"/>
                        </a:rPr>
                        <a:t>Home-stays</a:t>
                      </a:r>
                      <a:r>
                        <a:rPr lang="en-US" sz="1100" dirty="0">
                          <a:latin typeface="Indivisa Text Sans Light" pitchFamily="50" charset="0"/>
                        </a:rPr>
                        <a:t>. Monthly costs range from $7,000 to $10,000 MX (subject to change), and the application deadline is 30 days before arrival. Students may do their own housing arrangements. Living in the </a:t>
                      </a:r>
                      <a:r>
                        <a:rPr lang="en-US" sz="1100" dirty="0" err="1">
                          <a:latin typeface="Indivisa Text Sans Light" pitchFamily="50" charset="0"/>
                        </a:rPr>
                        <a:t>Condesa</a:t>
                      </a:r>
                      <a:r>
                        <a:rPr lang="en-US" sz="1100" dirty="0">
                          <a:latin typeface="Indivisa Text Sans Light" pitchFamily="50" charset="0"/>
                        </a:rPr>
                        <a:t>-Roma area is highly recommended. </a:t>
                      </a:r>
                    </a:p>
                  </a:txBody>
                  <a:tcPr/>
                </a:tc>
                <a:extLst>
                  <a:ext uri="{0D108BD9-81ED-4DB2-BD59-A6C34878D82A}">
                    <a16:rowId xmlns:a16="http://schemas.microsoft.com/office/drawing/2014/main" val="3968072206"/>
                  </a:ext>
                </a:extLst>
              </a:tr>
              <a:tr h="370840">
                <a:tc>
                  <a:txBody>
                    <a:bodyPr/>
                    <a:lstStyle/>
                    <a:p>
                      <a:r>
                        <a:rPr lang="es-ES" sz="1200" b="1" dirty="0">
                          <a:latin typeface="Indivisa Text Sans" pitchFamily="50" charset="0"/>
                        </a:rPr>
                        <a:t>Air</a:t>
                      </a:r>
                      <a:r>
                        <a:rPr lang="es-ES" sz="1200" b="1" baseline="0" dirty="0">
                          <a:latin typeface="Indivisa Text Sans" pitchFamily="50" charset="0"/>
                        </a:rPr>
                        <a:t> </a:t>
                      </a:r>
                      <a:r>
                        <a:rPr lang="es-ES" sz="1200" b="1" baseline="0" dirty="0" err="1">
                          <a:latin typeface="Indivisa Text Sans" pitchFamily="50" charset="0"/>
                        </a:rPr>
                        <a:t>transportation</a:t>
                      </a:r>
                      <a:endParaRPr lang="es-MX" sz="1200" b="1" dirty="0">
                        <a:latin typeface="Indivisa Text Sans" pitchFamily="50" charset="0"/>
                      </a:endParaRPr>
                    </a:p>
                  </a:txBody>
                  <a:tcPr/>
                </a:tc>
                <a:tc>
                  <a:txBody>
                    <a:bodyPr/>
                    <a:lstStyle/>
                    <a:p>
                      <a:r>
                        <a:rPr lang="en-US" sz="1100" b="0" i="0" kern="1200" dirty="0">
                          <a:solidFill>
                            <a:schemeClr val="tx1"/>
                          </a:solidFill>
                          <a:effectLst/>
                          <a:latin typeface="Indivisa Text Sans Light" pitchFamily="50" charset="0"/>
                          <a:ea typeface="+mn-ea"/>
                          <a:cs typeface="+mn-cs"/>
                        </a:rPr>
                        <a:t>Universidad La Salle does not offer airport picking up service for students. Students should use an authorized taxi from the airport upon arrival. Service to the La Salle area has a cost of $30.00 USD approximately. </a:t>
                      </a:r>
                      <a:endParaRPr lang="es-MX" sz="1100" dirty="0">
                        <a:latin typeface="Indivisa Text Sans Light" pitchFamily="50" charset="0"/>
                      </a:endParaRPr>
                    </a:p>
                  </a:txBody>
                  <a:tcPr/>
                </a:tc>
                <a:extLst>
                  <a:ext uri="{0D108BD9-81ED-4DB2-BD59-A6C34878D82A}">
                    <a16:rowId xmlns:a16="http://schemas.microsoft.com/office/drawing/2014/main" val="4284838452"/>
                  </a:ext>
                </a:extLst>
              </a:tr>
              <a:tr h="370840">
                <a:tc>
                  <a:txBody>
                    <a:bodyPr/>
                    <a:lstStyle/>
                    <a:p>
                      <a:r>
                        <a:rPr lang="es-ES" sz="1200" b="1" dirty="0">
                          <a:latin typeface="Indivisa Text Sans" pitchFamily="50" charset="0"/>
                        </a:rPr>
                        <a:t>VISA </a:t>
                      </a:r>
                      <a:r>
                        <a:rPr lang="es-ES" sz="1200" b="1" dirty="0" err="1">
                          <a:latin typeface="Indivisa Text Sans" pitchFamily="50" charset="0"/>
                        </a:rPr>
                        <a:t>Information</a:t>
                      </a:r>
                      <a:endParaRPr lang="es-MX" sz="1200" b="1" dirty="0">
                        <a:latin typeface="Indivisa Text Sans" pitchFamily="50" charset="0"/>
                      </a:endParaRPr>
                    </a:p>
                  </a:txBody>
                  <a:tcPr/>
                </a:tc>
                <a:tc>
                  <a:txBody>
                    <a:bodyPr/>
                    <a:lstStyle/>
                    <a:p>
                      <a:pPr rtl="0" fontAlgn="base"/>
                      <a:r>
                        <a:rPr lang="en-US" sz="1100" b="0" i="0" kern="1200" dirty="0">
                          <a:solidFill>
                            <a:schemeClr val="tx1"/>
                          </a:solidFill>
                          <a:effectLst/>
                          <a:latin typeface="Indivisa Text Sans Light" pitchFamily="50" charset="0"/>
                          <a:ea typeface="+mn-ea"/>
                          <a:cs typeface="+mn-cs"/>
                        </a:rPr>
                        <a:t>Student VISA is not required for one semester students. However, candidates must check if they are from a country that does require a Visa even if it  is not for studying purposes. </a:t>
                      </a:r>
                      <a:r>
                        <a:rPr lang="en-US" sz="1100" b="0" i="0" u="sng" strike="noStrike" kern="1200" dirty="0">
                          <a:solidFill>
                            <a:schemeClr val="tx1"/>
                          </a:solidFill>
                          <a:effectLst/>
                          <a:latin typeface="Indivisa Text Sans Light" pitchFamily="50" charset="0"/>
                          <a:ea typeface="+mn-ea"/>
                          <a:cs typeface="+mn-cs"/>
                          <a:hlinkClick r:id="rId8"/>
                        </a:rPr>
                        <a:t>https://www.inm.gob.mx/gobmx/word/index.php/paises-requieren-visa-para-mexico/</a:t>
                      </a:r>
                      <a:r>
                        <a:rPr lang="en-US" sz="1100" b="0" i="0" u="none" strike="noStrike" kern="1200" baseline="0" dirty="0">
                          <a:solidFill>
                            <a:schemeClr val="tx1"/>
                          </a:solidFill>
                          <a:effectLst/>
                          <a:latin typeface="Indivisa Text Sans Light" pitchFamily="50" charset="0"/>
                          <a:ea typeface="+mn-ea"/>
                          <a:cs typeface="+mn-cs"/>
                        </a:rPr>
                        <a:t> </a:t>
                      </a:r>
                      <a:r>
                        <a:rPr lang="en-US" sz="1100" b="0" i="0" kern="1200" dirty="0">
                          <a:solidFill>
                            <a:schemeClr val="tx1"/>
                          </a:solidFill>
                          <a:effectLst/>
                          <a:latin typeface="Indivisa Text Sans Light" pitchFamily="50" charset="0"/>
                          <a:ea typeface="+mn-ea"/>
                          <a:cs typeface="+mn-cs"/>
                        </a:rPr>
                        <a:t> </a:t>
                      </a:r>
                    </a:p>
                    <a:p>
                      <a:pPr rtl="0" fontAlgn="base"/>
                      <a:r>
                        <a:rPr lang="en-US" sz="1100" b="0" i="0" kern="1200" dirty="0">
                          <a:solidFill>
                            <a:schemeClr val="tx1"/>
                          </a:solidFill>
                          <a:effectLst/>
                          <a:latin typeface="Indivisa Text Sans Light" pitchFamily="50" charset="0"/>
                          <a:ea typeface="+mn-ea"/>
                          <a:cs typeface="+mn-cs"/>
                        </a:rPr>
                        <a:t>If coming for two  semesters, students must acquire a student VISA in their home country, and request a Non-Immigrants Form within the first 30-days of arrival in Mexico. </a:t>
                      </a:r>
                      <a:r>
                        <a:rPr lang="en-US" sz="1100" b="0" i="0" u="sng" strike="noStrike" kern="1200" dirty="0">
                          <a:solidFill>
                            <a:schemeClr val="tx1"/>
                          </a:solidFill>
                          <a:effectLst/>
                          <a:latin typeface="Indivisa Text Sans Light" pitchFamily="50" charset="0"/>
                          <a:ea typeface="+mn-ea"/>
                          <a:cs typeface="+mn-cs"/>
                          <a:hlinkClick r:id="rId9"/>
                        </a:rPr>
                        <a:t>More information</a:t>
                      </a:r>
                      <a:r>
                        <a:rPr lang="en-US" sz="1100" b="0" i="0" kern="1200" dirty="0">
                          <a:solidFill>
                            <a:schemeClr val="tx1"/>
                          </a:solidFill>
                          <a:effectLst/>
                          <a:latin typeface="Indivisa Text Sans Light" pitchFamily="50" charset="0"/>
                          <a:ea typeface="+mn-ea"/>
                          <a:cs typeface="+mn-cs"/>
                          <a:hlinkClick r:id="rId9"/>
                        </a:rPr>
                        <a:t> </a:t>
                      </a:r>
                      <a:r>
                        <a:rPr lang="en-US" sz="1100" b="0" i="0" u="sng" strike="noStrike" kern="1200" dirty="0">
                          <a:solidFill>
                            <a:schemeClr val="tx1"/>
                          </a:solidFill>
                          <a:effectLst/>
                          <a:latin typeface="Indivisa Text Sans Light" pitchFamily="50" charset="0"/>
                          <a:ea typeface="+mn-ea"/>
                          <a:cs typeface="+mn-cs"/>
                          <a:hlinkClick r:id="rId9"/>
                        </a:rPr>
                        <a:t>here.</a:t>
                      </a:r>
                      <a:r>
                        <a:rPr lang="en-US" sz="1100" b="0" i="0" u="sng" kern="1200" dirty="0">
                          <a:solidFill>
                            <a:schemeClr val="tx1"/>
                          </a:solidFill>
                          <a:effectLst/>
                          <a:latin typeface="Indivisa Text Sans Light" pitchFamily="50" charset="0"/>
                          <a:ea typeface="+mn-ea"/>
                          <a:cs typeface="+mn-cs"/>
                          <a:hlinkClick r:id="rId9"/>
                        </a:rPr>
                        <a:t> </a:t>
                      </a:r>
                      <a:r>
                        <a:rPr lang="en-US" sz="1100" b="0" i="0" kern="1200" dirty="0">
                          <a:solidFill>
                            <a:schemeClr val="tx1"/>
                          </a:solidFill>
                          <a:effectLst/>
                          <a:latin typeface="Indivisa Text Sans Light" pitchFamily="50" charset="0"/>
                          <a:ea typeface="+mn-ea"/>
                          <a:cs typeface="+mn-cs"/>
                        </a:rPr>
                        <a:t> </a:t>
                      </a:r>
                    </a:p>
                    <a:p>
                      <a:pPr rtl="0" fontAlgn="base"/>
                      <a:endParaRPr lang="en-US" sz="1100" b="0" i="0" kern="1200" dirty="0">
                        <a:solidFill>
                          <a:schemeClr val="tx1"/>
                        </a:solidFill>
                        <a:effectLst/>
                        <a:latin typeface="Indivisa Text Sans Light" pitchFamily="50" charset="0"/>
                        <a:ea typeface="+mn-ea"/>
                        <a:cs typeface="+mn-cs"/>
                      </a:endParaRPr>
                    </a:p>
                    <a:p>
                      <a:pPr rtl="0" fontAlgn="base"/>
                      <a:r>
                        <a:rPr lang="en-US" sz="1100" b="0" i="0" kern="1200" dirty="0">
                          <a:solidFill>
                            <a:schemeClr val="tx1"/>
                          </a:solidFill>
                          <a:effectLst/>
                          <a:latin typeface="Indivisa Text Sans Light" pitchFamily="50" charset="0"/>
                          <a:ea typeface="+mn-ea"/>
                          <a:cs typeface="+mn-cs"/>
                        </a:rPr>
                        <a:t>Please consider that student visas do not enable the visa holder to work.  </a:t>
                      </a:r>
                    </a:p>
                  </a:txBody>
                  <a:tcPr/>
                </a:tc>
                <a:extLst>
                  <a:ext uri="{0D108BD9-81ED-4DB2-BD59-A6C34878D82A}">
                    <a16:rowId xmlns:a16="http://schemas.microsoft.com/office/drawing/2014/main" val="326133929"/>
                  </a:ext>
                </a:extLst>
              </a:tr>
              <a:tr h="370840">
                <a:tc>
                  <a:txBody>
                    <a:bodyPr/>
                    <a:lstStyle/>
                    <a:p>
                      <a:r>
                        <a:rPr lang="es-ES" sz="1200" b="1" dirty="0" err="1">
                          <a:latin typeface="Indivisa Text Sans" pitchFamily="50" charset="0"/>
                        </a:rPr>
                        <a:t>Cost</a:t>
                      </a:r>
                      <a:r>
                        <a:rPr lang="es-ES" sz="1200" b="1" dirty="0">
                          <a:latin typeface="Indivisa Text Sans" pitchFamily="50" charset="0"/>
                        </a:rPr>
                        <a:t> of living </a:t>
                      </a:r>
                    </a:p>
                    <a:p>
                      <a:r>
                        <a:rPr lang="es-ES" sz="1200" b="1" dirty="0">
                          <a:latin typeface="Indivisa Text Sans" pitchFamily="50" charset="0"/>
                        </a:rPr>
                        <a:t>(USD </a:t>
                      </a:r>
                      <a:r>
                        <a:rPr lang="es-ES" sz="1200" b="1" dirty="0" err="1">
                          <a:latin typeface="Indivisa Text Sans" pitchFamily="50" charset="0"/>
                        </a:rPr>
                        <a:t>approx</a:t>
                      </a:r>
                      <a:r>
                        <a:rPr lang="es-ES" sz="1200" b="1" dirty="0">
                          <a:latin typeface="Indivisa Text Sans" pitchFamily="50" charset="0"/>
                        </a:rPr>
                        <a:t>. Per </a:t>
                      </a:r>
                      <a:r>
                        <a:rPr lang="es-ES" sz="1200" b="1" dirty="0" err="1">
                          <a:latin typeface="Indivisa Text Sans" pitchFamily="50" charset="0"/>
                        </a:rPr>
                        <a:t>month</a:t>
                      </a:r>
                      <a:r>
                        <a:rPr lang="es-ES" sz="1200" b="1" dirty="0">
                          <a:latin typeface="Indivisa Text Sans" pitchFamily="50" charset="0"/>
                        </a:rPr>
                        <a:t>)</a:t>
                      </a:r>
                      <a:endParaRPr lang="es-MX" sz="1200" b="1" dirty="0">
                        <a:latin typeface="Indivisa Text Sans" pitchFamily="50" charset="0"/>
                      </a:endParaRPr>
                    </a:p>
                  </a:txBody>
                  <a:tcPr/>
                </a:tc>
                <a:tc>
                  <a:txBody>
                    <a:bodyPr/>
                    <a:lstStyle/>
                    <a:p>
                      <a:pPr rtl="0" fontAlgn="base"/>
                      <a:r>
                        <a:rPr lang="en-US" sz="1100" b="0" i="0" kern="1200" dirty="0">
                          <a:solidFill>
                            <a:schemeClr val="tx1"/>
                          </a:solidFill>
                          <a:effectLst/>
                          <a:latin typeface="Indivisa Text Sans Light" pitchFamily="50" charset="0"/>
                          <a:ea typeface="+mn-ea"/>
                          <a:cs typeface="+mn-cs"/>
                        </a:rPr>
                        <a:t>Housing: $350.00 to $600; food: $150.00 to $250; transportation: $10.00 to $20.00; cellphone: $10.00 to $15.00; other personal expenses: $100.00 to $150.00 (all </a:t>
                      </a:r>
                      <a:r>
                        <a:rPr lang="en-US" sz="1100" b="0" i="0" kern="1200">
                          <a:solidFill>
                            <a:schemeClr val="tx1"/>
                          </a:solidFill>
                          <a:effectLst/>
                          <a:latin typeface="Indivisa Text Sans Light" pitchFamily="50" charset="0"/>
                          <a:ea typeface="+mn-ea"/>
                          <a:cs typeface="+mn-cs"/>
                        </a:rPr>
                        <a:t>US dollars)</a:t>
                      </a:r>
                      <a:endParaRPr lang="en-US" sz="1100" b="0" i="0" kern="1200" dirty="0">
                        <a:solidFill>
                          <a:schemeClr val="tx1"/>
                        </a:solidFill>
                        <a:effectLst/>
                        <a:latin typeface="Indivisa Text Sans Light" pitchFamily="50" charset="0"/>
                        <a:ea typeface="+mn-ea"/>
                        <a:cs typeface="+mn-cs"/>
                      </a:endParaRPr>
                    </a:p>
                  </a:txBody>
                  <a:tcPr/>
                </a:tc>
                <a:extLst>
                  <a:ext uri="{0D108BD9-81ED-4DB2-BD59-A6C34878D82A}">
                    <a16:rowId xmlns:a16="http://schemas.microsoft.com/office/drawing/2014/main" val="34603019"/>
                  </a:ext>
                </a:extLst>
              </a:tr>
              <a:tr h="370840">
                <a:tc>
                  <a:txBody>
                    <a:bodyPr/>
                    <a:lstStyle/>
                    <a:p>
                      <a:r>
                        <a:rPr lang="es-ES" sz="1200" b="1" dirty="0" err="1">
                          <a:latin typeface="Indivisa Text Sans" pitchFamily="50" charset="0"/>
                        </a:rPr>
                        <a:t>Accepted</a:t>
                      </a:r>
                      <a:r>
                        <a:rPr lang="es-ES" sz="1200" b="1" dirty="0">
                          <a:latin typeface="Indivisa Text Sans" pitchFamily="50" charset="0"/>
                        </a:rPr>
                        <a:t> </a:t>
                      </a:r>
                      <a:r>
                        <a:rPr lang="es-ES" sz="1200" b="1" dirty="0" err="1">
                          <a:latin typeface="Indivisa Text Sans" pitchFamily="50" charset="0"/>
                        </a:rPr>
                        <a:t>Students</a:t>
                      </a:r>
                      <a:endParaRPr lang="es-MX" sz="1200" b="1" dirty="0">
                        <a:latin typeface="Indivisa Text Sans" pitchFamily="50" charset="0"/>
                      </a:endParaRPr>
                    </a:p>
                  </a:txBody>
                  <a:tcPr/>
                </a:tc>
                <a:tc>
                  <a:txBody>
                    <a:bodyPr/>
                    <a:lstStyle/>
                    <a:p>
                      <a:pPr rtl="0" fontAlgn="base"/>
                      <a:r>
                        <a:rPr lang="en-US" sz="1100" b="0" i="0" kern="1200" dirty="0">
                          <a:solidFill>
                            <a:schemeClr val="tx1"/>
                          </a:solidFill>
                          <a:effectLst/>
                          <a:latin typeface="Indivisa Text Sans Light" pitchFamily="50" charset="0"/>
                          <a:ea typeface="+mn-ea"/>
                          <a:cs typeface="+mn-cs"/>
                          <a:hlinkClick r:id="rId9"/>
                        </a:rPr>
                        <a:t>Information for accepted</a:t>
                      </a:r>
                      <a:r>
                        <a:rPr lang="en-US" sz="1100" b="0" i="0" kern="1200" baseline="0" dirty="0">
                          <a:solidFill>
                            <a:schemeClr val="tx1"/>
                          </a:solidFill>
                          <a:effectLst/>
                          <a:latin typeface="Indivisa Text Sans Light" pitchFamily="50" charset="0"/>
                          <a:ea typeface="+mn-ea"/>
                          <a:cs typeface="+mn-cs"/>
                          <a:hlinkClick r:id="rId9"/>
                        </a:rPr>
                        <a:t> students</a:t>
                      </a:r>
                      <a:endParaRPr lang="en-US" sz="1100" b="0" i="0" kern="1200" dirty="0">
                        <a:solidFill>
                          <a:schemeClr val="tx1"/>
                        </a:solidFill>
                        <a:effectLst/>
                        <a:latin typeface="Indivisa Text Sans Light" pitchFamily="50" charset="0"/>
                        <a:ea typeface="+mn-ea"/>
                        <a:cs typeface="+mn-cs"/>
                      </a:endParaRPr>
                    </a:p>
                  </a:txBody>
                  <a:tcPr/>
                </a:tc>
                <a:extLst>
                  <a:ext uri="{0D108BD9-81ED-4DB2-BD59-A6C34878D82A}">
                    <a16:rowId xmlns:a16="http://schemas.microsoft.com/office/drawing/2014/main" val="3850368927"/>
                  </a:ext>
                </a:extLst>
              </a:tr>
            </a:tbl>
          </a:graphicData>
        </a:graphic>
      </p:graphicFrame>
      <p:sp>
        <p:nvSpPr>
          <p:cNvPr id="6" name="Marcador de pie de página 8"/>
          <p:cNvSpPr>
            <a:spLocks noGrp="1"/>
          </p:cNvSpPr>
          <p:nvPr>
            <p:ph type="ftr" sz="quarter" idx="11"/>
          </p:nvPr>
        </p:nvSpPr>
        <p:spPr>
          <a:xfrm>
            <a:off x="672400" y="7200528"/>
            <a:ext cx="3402211" cy="412118"/>
          </a:xfrm>
        </p:spPr>
        <p:txBody>
          <a:bodyPr/>
          <a:lstStyle/>
          <a:p>
            <a:pPr>
              <a:defRPr/>
            </a:pPr>
            <a:r>
              <a:rPr lang="es-ES" sz="1200" dirty="0">
                <a:solidFill>
                  <a:schemeClr val="accent1">
                    <a:lumMod val="50000"/>
                  </a:schemeClr>
                </a:solidFill>
                <a:latin typeface="Indivisa Text Sans" pitchFamily="50" charset="0"/>
              </a:rPr>
              <a:t>Center </a:t>
            </a:r>
            <a:r>
              <a:rPr lang="es-ES" sz="1200" dirty="0" err="1">
                <a:solidFill>
                  <a:schemeClr val="accent1">
                    <a:lumMod val="50000"/>
                  </a:schemeClr>
                </a:solidFill>
                <a:latin typeface="Indivisa Text Sans" pitchFamily="50" charset="0"/>
              </a:rPr>
              <a:t>for</a:t>
            </a:r>
            <a:r>
              <a:rPr lang="es-ES" sz="1200" dirty="0">
                <a:solidFill>
                  <a:schemeClr val="accent1">
                    <a:lumMod val="50000"/>
                  </a:schemeClr>
                </a:solidFill>
                <a:latin typeface="Indivisa Text Sans" pitchFamily="50" charset="0"/>
              </a:rPr>
              <a:t> International </a:t>
            </a:r>
            <a:r>
              <a:rPr lang="es-ES" sz="1200" dirty="0" err="1">
                <a:solidFill>
                  <a:schemeClr val="accent1">
                    <a:lumMod val="50000"/>
                  </a:schemeClr>
                </a:solidFill>
                <a:latin typeface="Indivisa Text Sans" pitchFamily="50" charset="0"/>
              </a:rPr>
              <a:t>Education</a:t>
            </a:r>
            <a:r>
              <a:rPr lang="es-ES" sz="1200" dirty="0">
                <a:solidFill>
                  <a:schemeClr val="accent1">
                    <a:lumMod val="50000"/>
                  </a:schemeClr>
                </a:solidFill>
                <a:latin typeface="Indivisa Text Sans" pitchFamily="50" charset="0"/>
              </a:rPr>
              <a:t> La Salle</a:t>
            </a:r>
            <a:endParaRPr lang="es-ES_tradnl" sz="1200" dirty="0">
              <a:solidFill>
                <a:schemeClr val="accent1">
                  <a:lumMod val="50000"/>
                </a:schemeClr>
              </a:solidFill>
              <a:latin typeface="Indivisa Text Sans" pitchFamily="50" charset="0"/>
            </a:endParaRPr>
          </a:p>
        </p:txBody>
      </p:sp>
      <p:sp>
        <p:nvSpPr>
          <p:cNvPr id="7" name="Título 1">
            <a:extLst>
              <a:ext uri="{FF2B5EF4-FFF2-40B4-BE49-F238E27FC236}">
                <a16:creationId xmlns:a16="http://schemas.microsoft.com/office/drawing/2014/main" id="{5BC24CFD-2471-3CE3-3757-1047A9CA9B4C}"/>
              </a:ext>
            </a:extLst>
          </p:cNvPr>
          <p:cNvSpPr>
            <a:spLocks noGrp="1"/>
          </p:cNvSpPr>
          <p:nvPr>
            <p:ph type="title"/>
          </p:nvPr>
        </p:nvSpPr>
        <p:spPr>
          <a:xfrm>
            <a:off x="601622" y="0"/>
            <a:ext cx="6226785" cy="1419219"/>
          </a:xfrm>
        </p:spPr>
        <p:txBody>
          <a:bodyPr>
            <a:normAutofit/>
          </a:bodyPr>
          <a:lstStyle/>
          <a:p>
            <a:r>
              <a:rPr lang="es-ES" sz="2000" b="1" dirty="0">
                <a:solidFill>
                  <a:srgbClr val="1D437B"/>
                </a:solidFill>
                <a:latin typeface="Indivisa Text Sans Black" pitchFamily="2" charset="77"/>
              </a:rPr>
              <a:t>Exchange </a:t>
            </a:r>
            <a:r>
              <a:rPr lang="es-ES" sz="2000" b="1" dirty="0" err="1">
                <a:solidFill>
                  <a:srgbClr val="1D437B"/>
                </a:solidFill>
                <a:latin typeface="Indivisa Text Sans Black" pitchFamily="2" charset="77"/>
              </a:rPr>
              <a:t>Student</a:t>
            </a:r>
            <a:r>
              <a:rPr lang="es-ES" sz="2000" b="1" dirty="0">
                <a:solidFill>
                  <a:srgbClr val="1D437B"/>
                </a:solidFill>
                <a:latin typeface="Indivisa Text Sans Black" pitchFamily="2" charset="77"/>
              </a:rPr>
              <a:t> </a:t>
            </a:r>
            <a:r>
              <a:rPr lang="es-ES" sz="2000" b="1" dirty="0" err="1">
                <a:solidFill>
                  <a:srgbClr val="1D437B"/>
                </a:solidFill>
                <a:latin typeface="Indivisa Text Sans Black" pitchFamily="2" charset="77"/>
              </a:rPr>
              <a:t>Information</a:t>
            </a:r>
            <a:endParaRPr lang="es-MX" sz="2000" dirty="0">
              <a:solidFill>
                <a:srgbClr val="1D437B"/>
              </a:solidFill>
              <a:latin typeface="Indivisa Text Sans" pitchFamily="2" charset="77"/>
            </a:endParaRPr>
          </a:p>
        </p:txBody>
      </p:sp>
    </p:spTree>
    <p:extLst>
      <p:ext uri="{BB962C8B-B14F-4D97-AF65-F5344CB8AC3E}">
        <p14:creationId xmlns:p14="http://schemas.microsoft.com/office/powerpoint/2010/main" val="1986808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430923460"/>
              </p:ext>
            </p:extLst>
          </p:nvPr>
        </p:nvGraphicFramePr>
        <p:xfrm>
          <a:off x="601622" y="1647731"/>
          <a:ext cx="8735826" cy="5419250"/>
        </p:xfrm>
        <a:graphic>
          <a:graphicData uri="http://schemas.openxmlformats.org/drawingml/2006/table">
            <a:tbl>
              <a:tblPr>
                <a:tableStyleId>{69012ECD-51FC-41F1-AA8D-1B2483CD663E}</a:tableStyleId>
              </a:tblPr>
              <a:tblGrid>
                <a:gridCol w="2854572">
                  <a:extLst>
                    <a:ext uri="{9D8B030D-6E8A-4147-A177-3AD203B41FA5}">
                      <a16:colId xmlns:a16="http://schemas.microsoft.com/office/drawing/2014/main" val="3016069682"/>
                    </a:ext>
                  </a:extLst>
                </a:gridCol>
                <a:gridCol w="2853732">
                  <a:extLst>
                    <a:ext uri="{9D8B030D-6E8A-4147-A177-3AD203B41FA5}">
                      <a16:colId xmlns:a16="http://schemas.microsoft.com/office/drawing/2014/main" val="4081822460"/>
                    </a:ext>
                  </a:extLst>
                </a:gridCol>
                <a:gridCol w="3027522">
                  <a:extLst>
                    <a:ext uri="{9D8B030D-6E8A-4147-A177-3AD203B41FA5}">
                      <a16:colId xmlns:a16="http://schemas.microsoft.com/office/drawing/2014/main" val="3246331460"/>
                    </a:ext>
                  </a:extLst>
                </a:gridCol>
              </a:tblGrid>
              <a:tr h="481079">
                <a:tc>
                  <a:txBody>
                    <a:bodyPr/>
                    <a:lstStyle/>
                    <a:p>
                      <a:endParaRPr lang="es-MX" sz="1400" dirty="0">
                        <a:latin typeface="Indivisa Text Sans" pitchFamily="50" charset="0"/>
                      </a:endParaRPr>
                    </a:p>
                  </a:txBody>
                  <a:tcPr/>
                </a:tc>
                <a:tc>
                  <a:txBody>
                    <a:bodyPr/>
                    <a:lstStyle/>
                    <a:p>
                      <a:pPr algn="ctr"/>
                      <a:r>
                        <a:rPr lang="es-ES" sz="1400" b="1" dirty="0" err="1">
                          <a:solidFill>
                            <a:schemeClr val="accent2"/>
                          </a:solidFill>
                        </a:rPr>
                        <a:t>Fall</a:t>
                      </a:r>
                      <a:r>
                        <a:rPr lang="es-ES" sz="1400" b="1" dirty="0">
                          <a:solidFill>
                            <a:schemeClr val="accent2"/>
                          </a:solidFill>
                        </a:rPr>
                        <a:t> 2025</a:t>
                      </a:r>
                      <a:endParaRPr lang="es-MX" sz="1400" b="1" dirty="0">
                        <a:solidFill>
                          <a:schemeClr val="accent2"/>
                        </a:solidFill>
                        <a:latin typeface="Indivisa Text Sans" pitchFamily="50" charset="0"/>
                      </a:endParaRPr>
                    </a:p>
                  </a:txBody>
                  <a:tcPr/>
                </a:tc>
                <a:tc>
                  <a:txBody>
                    <a:bodyPr/>
                    <a:lstStyle/>
                    <a:p>
                      <a:pPr algn="ctr"/>
                      <a:r>
                        <a:rPr lang="es-ES" sz="1400" b="1" dirty="0">
                          <a:solidFill>
                            <a:schemeClr val="accent1"/>
                          </a:solidFill>
                        </a:rPr>
                        <a:t>Spring 2026</a:t>
                      </a:r>
                      <a:endParaRPr lang="es-MX" sz="1400" b="1" dirty="0">
                        <a:solidFill>
                          <a:schemeClr val="accent1"/>
                        </a:solidFill>
                        <a:latin typeface="Indivisa Text Sans" pitchFamily="50" charset="0"/>
                      </a:endParaRPr>
                    </a:p>
                  </a:txBody>
                  <a:tcPr/>
                </a:tc>
                <a:extLst>
                  <a:ext uri="{0D108BD9-81ED-4DB2-BD59-A6C34878D82A}">
                    <a16:rowId xmlns:a16="http://schemas.microsoft.com/office/drawing/2014/main" val="1146237746"/>
                  </a:ext>
                </a:extLst>
              </a:tr>
              <a:tr h="585312">
                <a:tc>
                  <a:txBody>
                    <a:bodyPr/>
                    <a:lstStyle/>
                    <a:p>
                      <a:pPr algn="r"/>
                      <a:r>
                        <a:rPr lang="es-ES" sz="1400" b="1" dirty="0" err="1"/>
                        <a:t>Nomination</a:t>
                      </a:r>
                      <a:r>
                        <a:rPr lang="es-ES" sz="1400" b="1" baseline="0" dirty="0"/>
                        <a:t> and </a:t>
                      </a:r>
                      <a:r>
                        <a:rPr lang="es-ES" sz="1400" b="1" baseline="0" dirty="0" err="1"/>
                        <a:t>Aplication</a:t>
                      </a:r>
                      <a:r>
                        <a:rPr lang="es-ES" sz="1400" b="1" baseline="0" dirty="0"/>
                        <a:t> </a:t>
                      </a:r>
                      <a:r>
                        <a:rPr lang="es-ES" sz="1400" b="1" baseline="0" dirty="0" err="1"/>
                        <a:t>period</a:t>
                      </a:r>
                      <a:endParaRPr lang="es-MX" sz="1400" b="1" dirty="0">
                        <a:latin typeface="Indivisa Text Sans" pitchFamily="50" charset="0"/>
                      </a:endParaRPr>
                    </a:p>
                  </a:txBody>
                  <a:tcPr/>
                </a:tc>
                <a:tc>
                  <a:txBody>
                    <a:bodyPr/>
                    <a:lstStyle/>
                    <a:p>
                      <a:pPr algn="ctr"/>
                      <a:r>
                        <a:rPr lang="es-ES" sz="1200" dirty="0" err="1">
                          <a:solidFill>
                            <a:schemeClr val="accent2"/>
                          </a:solidFill>
                        </a:rPr>
                        <a:t>March</a:t>
                      </a:r>
                      <a:r>
                        <a:rPr lang="es-ES" sz="1200" dirty="0">
                          <a:solidFill>
                            <a:schemeClr val="accent2"/>
                          </a:solidFill>
                        </a:rPr>
                        <a:t> 10 – </a:t>
                      </a:r>
                      <a:r>
                        <a:rPr lang="es-ES" sz="1200" dirty="0" err="1">
                          <a:solidFill>
                            <a:schemeClr val="accent2"/>
                          </a:solidFill>
                        </a:rPr>
                        <a:t>May</a:t>
                      </a:r>
                      <a:r>
                        <a:rPr lang="es-ES" sz="1200" dirty="0">
                          <a:solidFill>
                            <a:schemeClr val="accent2"/>
                          </a:solidFill>
                        </a:rPr>
                        <a:t> 15</a:t>
                      </a:r>
                      <a:endParaRPr lang="es-MX" sz="1200" dirty="0">
                        <a:solidFill>
                          <a:schemeClr val="accent2"/>
                        </a:solidFill>
                        <a:latin typeface="Indivisa Text Sans" pitchFamily="50" charset="0"/>
                      </a:endParaRPr>
                    </a:p>
                  </a:txBody>
                  <a:tcPr/>
                </a:tc>
                <a:tc>
                  <a:txBody>
                    <a:bodyPr/>
                    <a:lstStyle/>
                    <a:p>
                      <a:pPr algn="ctr"/>
                      <a:r>
                        <a:rPr lang="es-ES" sz="1200" dirty="0" err="1">
                          <a:solidFill>
                            <a:schemeClr val="accent1"/>
                          </a:solidFill>
                        </a:rPr>
                        <a:t>September</a:t>
                      </a:r>
                      <a:r>
                        <a:rPr lang="es-ES" sz="1200" baseline="0" dirty="0">
                          <a:solidFill>
                            <a:schemeClr val="accent1"/>
                          </a:solidFill>
                        </a:rPr>
                        <a:t> 15 – </a:t>
                      </a:r>
                      <a:r>
                        <a:rPr lang="es-ES" sz="1200" baseline="0" dirty="0" err="1">
                          <a:solidFill>
                            <a:schemeClr val="accent1"/>
                          </a:solidFill>
                        </a:rPr>
                        <a:t>November</a:t>
                      </a:r>
                      <a:r>
                        <a:rPr lang="es-ES" sz="1200" baseline="0" dirty="0">
                          <a:solidFill>
                            <a:schemeClr val="accent1"/>
                          </a:solidFill>
                        </a:rPr>
                        <a:t> 15</a:t>
                      </a:r>
                      <a:endParaRPr lang="es-MX" sz="1200" dirty="0">
                        <a:solidFill>
                          <a:schemeClr val="accent1"/>
                        </a:solidFill>
                        <a:latin typeface="Indivisa Text Sans" pitchFamily="50" charset="0"/>
                      </a:endParaRPr>
                    </a:p>
                  </a:txBody>
                  <a:tcPr/>
                </a:tc>
                <a:extLst>
                  <a:ext uri="{0D108BD9-81ED-4DB2-BD59-A6C34878D82A}">
                    <a16:rowId xmlns:a16="http://schemas.microsoft.com/office/drawing/2014/main" val="430481335"/>
                  </a:ext>
                </a:extLst>
              </a:tr>
              <a:tr h="721617">
                <a:tc>
                  <a:txBody>
                    <a:bodyPr/>
                    <a:lstStyle/>
                    <a:p>
                      <a:pPr algn="r"/>
                      <a:r>
                        <a:rPr lang="es-ES" sz="1400" b="1" dirty="0" err="1"/>
                        <a:t>Arrival</a:t>
                      </a:r>
                      <a:r>
                        <a:rPr lang="es-ES" sz="1400" b="1" dirty="0"/>
                        <a:t> dates</a:t>
                      </a:r>
                      <a:endParaRPr lang="es-MX" sz="1400" b="1" dirty="0">
                        <a:latin typeface="Indivisa Text Sans" pitchFamily="50" charset="0"/>
                      </a:endParaRPr>
                    </a:p>
                  </a:txBody>
                  <a:tcPr/>
                </a:tc>
                <a:tc>
                  <a:txBody>
                    <a:bodyPr/>
                    <a:lstStyle/>
                    <a:p>
                      <a:pPr algn="ctr"/>
                      <a:r>
                        <a:rPr lang="es-ES" sz="1200" dirty="0" err="1">
                          <a:solidFill>
                            <a:schemeClr val="accent2"/>
                          </a:solidFill>
                        </a:rPr>
                        <a:t>July</a:t>
                      </a:r>
                      <a:r>
                        <a:rPr lang="es-ES" sz="1200" dirty="0">
                          <a:solidFill>
                            <a:schemeClr val="accent2"/>
                          </a:solidFill>
                        </a:rPr>
                        <a:t> 27 </a:t>
                      </a:r>
                      <a:r>
                        <a:rPr lang="es-ES" sz="1200" dirty="0" err="1">
                          <a:solidFill>
                            <a:schemeClr val="accent2"/>
                          </a:solidFill>
                        </a:rPr>
                        <a:t>or</a:t>
                      </a:r>
                      <a:r>
                        <a:rPr lang="es-ES" sz="1200" dirty="0">
                          <a:solidFill>
                            <a:schemeClr val="accent2"/>
                          </a:solidFill>
                        </a:rPr>
                        <a:t> 28 (</a:t>
                      </a:r>
                      <a:r>
                        <a:rPr lang="es-ES" sz="1200" dirty="0" err="1">
                          <a:solidFill>
                            <a:schemeClr val="accent2"/>
                          </a:solidFill>
                        </a:rPr>
                        <a:t>undergraduate</a:t>
                      </a:r>
                      <a:r>
                        <a:rPr lang="es-ES" sz="1200" dirty="0">
                          <a:solidFill>
                            <a:schemeClr val="accent2"/>
                          </a:solidFill>
                        </a:rPr>
                        <a:t>)</a:t>
                      </a:r>
                    </a:p>
                    <a:p>
                      <a:pPr algn="ctr"/>
                      <a:r>
                        <a:rPr lang="es-ES" sz="1200" dirty="0" err="1">
                          <a:solidFill>
                            <a:schemeClr val="accent2"/>
                          </a:solidFill>
                        </a:rPr>
                        <a:t>August</a:t>
                      </a:r>
                      <a:r>
                        <a:rPr lang="es-ES" sz="1200" baseline="0" dirty="0">
                          <a:solidFill>
                            <a:schemeClr val="accent2"/>
                          </a:solidFill>
                        </a:rPr>
                        <a:t> 17 </a:t>
                      </a:r>
                      <a:r>
                        <a:rPr lang="es-ES" sz="1200" baseline="0" dirty="0" err="1">
                          <a:solidFill>
                            <a:schemeClr val="accent2"/>
                          </a:solidFill>
                        </a:rPr>
                        <a:t>or</a:t>
                      </a:r>
                      <a:r>
                        <a:rPr lang="es-ES" sz="1200" baseline="0" dirty="0">
                          <a:solidFill>
                            <a:schemeClr val="accent2"/>
                          </a:solidFill>
                        </a:rPr>
                        <a:t> 18 (</a:t>
                      </a:r>
                      <a:r>
                        <a:rPr lang="es-ES" sz="1200" baseline="0" dirty="0" err="1">
                          <a:solidFill>
                            <a:schemeClr val="accent2"/>
                          </a:solidFill>
                        </a:rPr>
                        <a:t>graduate</a:t>
                      </a:r>
                      <a:r>
                        <a:rPr lang="es-ES" sz="1200" baseline="0" dirty="0">
                          <a:solidFill>
                            <a:schemeClr val="accent2"/>
                          </a:solidFill>
                        </a:rPr>
                        <a:t>)</a:t>
                      </a:r>
                      <a:endParaRPr lang="es-MX" sz="1200" dirty="0">
                        <a:solidFill>
                          <a:schemeClr val="accent2"/>
                        </a:solidFill>
                        <a:latin typeface="Indivisa Text Sans" pitchFamily="50" charset="0"/>
                      </a:endParaRPr>
                    </a:p>
                  </a:txBody>
                  <a:tcPr/>
                </a:tc>
                <a:tc>
                  <a:txBody>
                    <a:bodyPr/>
                    <a:lstStyle/>
                    <a:p>
                      <a:pPr algn="ctr"/>
                      <a:r>
                        <a:rPr lang="es-ES" sz="1200" dirty="0" err="1">
                          <a:solidFill>
                            <a:schemeClr val="accent1"/>
                          </a:solidFill>
                        </a:rPr>
                        <a:t>January</a:t>
                      </a:r>
                      <a:r>
                        <a:rPr lang="es-ES" sz="1200" dirty="0">
                          <a:solidFill>
                            <a:schemeClr val="accent1"/>
                          </a:solidFill>
                        </a:rPr>
                        <a:t> 17 </a:t>
                      </a:r>
                      <a:r>
                        <a:rPr lang="es-ES" sz="1200" dirty="0" err="1">
                          <a:solidFill>
                            <a:schemeClr val="accent1"/>
                          </a:solidFill>
                        </a:rPr>
                        <a:t>or</a:t>
                      </a:r>
                      <a:r>
                        <a:rPr lang="es-ES" sz="1200" dirty="0">
                          <a:solidFill>
                            <a:schemeClr val="accent1"/>
                          </a:solidFill>
                        </a:rPr>
                        <a:t> 18 (</a:t>
                      </a:r>
                      <a:r>
                        <a:rPr lang="es-ES" sz="1200" dirty="0" err="1">
                          <a:solidFill>
                            <a:schemeClr val="accent1"/>
                          </a:solidFill>
                        </a:rPr>
                        <a:t>undergraduate</a:t>
                      </a:r>
                      <a:r>
                        <a:rPr lang="es-ES" sz="1200" dirty="0">
                          <a:solidFill>
                            <a:schemeClr val="accent1"/>
                          </a:solidFill>
                        </a:rPr>
                        <a:t>)</a:t>
                      </a:r>
                    </a:p>
                    <a:p>
                      <a:pPr algn="ctr"/>
                      <a:r>
                        <a:rPr lang="es-ES" sz="1200" dirty="0" err="1">
                          <a:solidFill>
                            <a:schemeClr val="accent1"/>
                          </a:solidFill>
                        </a:rPr>
                        <a:t>January</a:t>
                      </a:r>
                      <a:r>
                        <a:rPr lang="es-ES" sz="1200" baseline="0" dirty="0">
                          <a:solidFill>
                            <a:schemeClr val="accent1"/>
                          </a:solidFill>
                        </a:rPr>
                        <a:t> 4 (</a:t>
                      </a:r>
                      <a:r>
                        <a:rPr lang="es-ES" sz="1200" baseline="0" dirty="0" err="1">
                          <a:solidFill>
                            <a:schemeClr val="accent1"/>
                          </a:solidFill>
                        </a:rPr>
                        <a:t>graduate</a:t>
                      </a:r>
                      <a:r>
                        <a:rPr lang="es-ES" sz="1200" baseline="0" dirty="0">
                          <a:solidFill>
                            <a:schemeClr val="accent1"/>
                          </a:solidFill>
                        </a:rPr>
                        <a:t>)</a:t>
                      </a:r>
                      <a:endParaRPr lang="es-MX" sz="1200" dirty="0">
                        <a:solidFill>
                          <a:schemeClr val="accent1"/>
                        </a:solidFill>
                        <a:latin typeface="Indivisa Text Sans" pitchFamily="50" charset="0"/>
                      </a:endParaRPr>
                    </a:p>
                  </a:txBody>
                  <a:tcPr/>
                </a:tc>
                <a:extLst>
                  <a:ext uri="{0D108BD9-81ED-4DB2-BD59-A6C34878D82A}">
                    <a16:rowId xmlns:a16="http://schemas.microsoft.com/office/drawing/2014/main" val="4146929414"/>
                  </a:ext>
                </a:extLst>
              </a:tr>
              <a:tr h="989385">
                <a:tc>
                  <a:txBody>
                    <a:bodyPr/>
                    <a:lstStyle/>
                    <a:p>
                      <a:pPr algn="r"/>
                      <a:r>
                        <a:rPr lang="es-ES" sz="1400" b="1" dirty="0" err="1"/>
                        <a:t>Orientation</a:t>
                      </a:r>
                      <a:r>
                        <a:rPr lang="es-ES" sz="1400" b="1" baseline="0" dirty="0"/>
                        <a:t> </a:t>
                      </a:r>
                      <a:r>
                        <a:rPr lang="es-ES" sz="1400" b="1" baseline="0" dirty="0" err="1"/>
                        <a:t>Week</a:t>
                      </a:r>
                      <a:endParaRPr lang="es-MX" sz="1400" b="1" dirty="0">
                        <a:latin typeface="Indivisa Text Sans" pitchFamily="50" charset="0"/>
                      </a:endParaRPr>
                    </a:p>
                  </a:txBody>
                  <a:tcPr/>
                </a:tc>
                <a:tc>
                  <a:txBody>
                    <a:bodyPr/>
                    <a:lstStyle/>
                    <a:p>
                      <a:pPr algn="ctr"/>
                      <a:r>
                        <a:rPr lang="es-ES" sz="1200" dirty="0" err="1">
                          <a:solidFill>
                            <a:schemeClr val="accent2"/>
                          </a:solidFill>
                        </a:rPr>
                        <a:t>July</a:t>
                      </a:r>
                      <a:r>
                        <a:rPr lang="es-ES" sz="1200" dirty="0">
                          <a:solidFill>
                            <a:schemeClr val="accent2"/>
                          </a:solidFill>
                        </a:rPr>
                        <a:t> 30, 31 and </a:t>
                      </a:r>
                      <a:r>
                        <a:rPr lang="es-ES" sz="1200" dirty="0" err="1">
                          <a:solidFill>
                            <a:schemeClr val="accent2"/>
                          </a:solidFill>
                        </a:rPr>
                        <a:t>August</a:t>
                      </a:r>
                      <a:r>
                        <a:rPr lang="es-ES" sz="1200" dirty="0">
                          <a:solidFill>
                            <a:schemeClr val="accent2"/>
                          </a:solidFill>
                        </a:rPr>
                        <a:t> 1</a:t>
                      </a:r>
                    </a:p>
                    <a:p>
                      <a:pPr algn="ctr"/>
                      <a:r>
                        <a:rPr lang="es-ES" sz="1200" dirty="0" err="1">
                          <a:solidFill>
                            <a:schemeClr val="accent2"/>
                          </a:solidFill>
                        </a:rPr>
                        <a:t>Mandatory</a:t>
                      </a:r>
                      <a:r>
                        <a:rPr lang="es-ES" sz="1200" baseline="0" dirty="0">
                          <a:solidFill>
                            <a:schemeClr val="accent2"/>
                          </a:solidFill>
                        </a:rPr>
                        <a:t> </a:t>
                      </a:r>
                      <a:r>
                        <a:rPr lang="es-ES" sz="1200" baseline="0" dirty="0" err="1">
                          <a:solidFill>
                            <a:schemeClr val="accent2"/>
                          </a:solidFill>
                        </a:rPr>
                        <a:t>for</a:t>
                      </a:r>
                      <a:r>
                        <a:rPr lang="es-ES" sz="1200" baseline="0" dirty="0">
                          <a:solidFill>
                            <a:schemeClr val="accent2"/>
                          </a:solidFill>
                        </a:rPr>
                        <a:t> </a:t>
                      </a:r>
                      <a:r>
                        <a:rPr lang="es-ES" sz="1200" baseline="0" dirty="0" err="1">
                          <a:solidFill>
                            <a:schemeClr val="accent2"/>
                          </a:solidFill>
                        </a:rPr>
                        <a:t>undergraduates</a:t>
                      </a:r>
                      <a:r>
                        <a:rPr lang="es-ES" sz="1200" baseline="0" dirty="0">
                          <a:solidFill>
                            <a:schemeClr val="accent2"/>
                          </a:solidFill>
                        </a:rPr>
                        <a:t> </a:t>
                      </a:r>
                      <a:r>
                        <a:rPr lang="es-ES" sz="1200" baseline="0" dirty="0" err="1">
                          <a:solidFill>
                            <a:schemeClr val="accent2"/>
                          </a:solidFill>
                        </a:rPr>
                        <a:t>students</a:t>
                      </a:r>
                      <a:endParaRPr lang="es-MX" sz="1200" dirty="0">
                        <a:solidFill>
                          <a:schemeClr val="accent2"/>
                        </a:solidFill>
                        <a:latin typeface="Indivisa Text Sans" pitchFamily="50" charset="0"/>
                      </a:endParaRPr>
                    </a:p>
                  </a:txBody>
                  <a:tcPr/>
                </a:tc>
                <a:tc>
                  <a:txBody>
                    <a:bodyPr/>
                    <a:lstStyle/>
                    <a:p>
                      <a:pPr algn="ctr"/>
                      <a:r>
                        <a:rPr lang="es-ES" sz="1200" dirty="0" err="1">
                          <a:solidFill>
                            <a:schemeClr val="accent1"/>
                          </a:solidFill>
                        </a:rPr>
                        <a:t>January</a:t>
                      </a:r>
                      <a:r>
                        <a:rPr lang="es-ES" sz="1200" baseline="0" dirty="0">
                          <a:solidFill>
                            <a:schemeClr val="accent1"/>
                          </a:solidFill>
                        </a:rPr>
                        <a:t> 21, 22 and 23</a:t>
                      </a:r>
                    </a:p>
                    <a:p>
                      <a:pPr algn="ctr"/>
                      <a:r>
                        <a:rPr lang="es-ES" sz="1200" baseline="0" dirty="0" err="1">
                          <a:solidFill>
                            <a:schemeClr val="accent1"/>
                          </a:solidFill>
                        </a:rPr>
                        <a:t>Madatory</a:t>
                      </a:r>
                      <a:r>
                        <a:rPr lang="es-ES" sz="1200" baseline="0" dirty="0">
                          <a:solidFill>
                            <a:schemeClr val="accent1"/>
                          </a:solidFill>
                        </a:rPr>
                        <a:t> </a:t>
                      </a:r>
                      <a:r>
                        <a:rPr lang="es-ES" sz="1200" baseline="0" dirty="0" err="1">
                          <a:solidFill>
                            <a:schemeClr val="accent1"/>
                          </a:solidFill>
                        </a:rPr>
                        <a:t>for</a:t>
                      </a:r>
                      <a:r>
                        <a:rPr lang="es-ES" sz="1200" baseline="0" dirty="0">
                          <a:solidFill>
                            <a:schemeClr val="accent1"/>
                          </a:solidFill>
                        </a:rPr>
                        <a:t> </a:t>
                      </a:r>
                      <a:r>
                        <a:rPr lang="es-ES" sz="1200" baseline="0" dirty="0" err="1">
                          <a:solidFill>
                            <a:schemeClr val="accent1"/>
                          </a:solidFill>
                        </a:rPr>
                        <a:t>undergraduate</a:t>
                      </a:r>
                      <a:r>
                        <a:rPr lang="es-ES" sz="1200" baseline="0" dirty="0">
                          <a:solidFill>
                            <a:schemeClr val="accent1"/>
                          </a:solidFill>
                        </a:rPr>
                        <a:t> </a:t>
                      </a:r>
                      <a:r>
                        <a:rPr lang="es-ES" sz="1200" baseline="0" dirty="0" err="1">
                          <a:solidFill>
                            <a:schemeClr val="accent1"/>
                          </a:solidFill>
                        </a:rPr>
                        <a:t>students</a:t>
                      </a:r>
                      <a:endParaRPr lang="es-ES" sz="1200" baseline="0" dirty="0">
                        <a:solidFill>
                          <a:schemeClr val="accent1"/>
                        </a:solidFill>
                      </a:endParaRPr>
                    </a:p>
                    <a:p>
                      <a:pPr algn="ctr"/>
                      <a:endParaRPr lang="es-ES" sz="1200" baseline="0" dirty="0">
                        <a:solidFill>
                          <a:schemeClr val="accent1"/>
                        </a:solidFill>
                        <a:latin typeface="Indivisa Text Sans" pitchFamily="50" charset="0"/>
                      </a:endParaRPr>
                    </a:p>
                    <a:p>
                      <a:pPr algn="ctr"/>
                      <a:endParaRPr lang="es-MX" sz="1200" dirty="0">
                        <a:solidFill>
                          <a:schemeClr val="accent1"/>
                        </a:solidFill>
                        <a:latin typeface="Indivisa Text Sans" pitchFamily="50" charset="0"/>
                      </a:endParaRPr>
                    </a:p>
                  </a:txBody>
                  <a:tcPr/>
                </a:tc>
                <a:extLst>
                  <a:ext uri="{0D108BD9-81ED-4DB2-BD59-A6C34878D82A}">
                    <a16:rowId xmlns:a16="http://schemas.microsoft.com/office/drawing/2014/main" val="2542057653"/>
                  </a:ext>
                </a:extLst>
              </a:tr>
              <a:tr h="1532056">
                <a:tc>
                  <a:txBody>
                    <a:bodyPr/>
                    <a:lstStyle/>
                    <a:p>
                      <a:pPr algn="r"/>
                      <a:r>
                        <a:rPr lang="es-ES" sz="1400" b="1" dirty="0" err="1"/>
                        <a:t>Beginning</a:t>
                      </a:r>
                      <a:r>
                        <a:rPr lang="es-ES" sz="1400" b="1" dirty="0"/>
                        <a:t> &amp; </a:t>
                      </a:r>
                      <a:r>
                        <a:rPr lang="es-ES" sz="1400" b="1" dirty="0" err="1"/>
                        <a:t>end</a:t>
                      </a:r>
                      <a:r>
                        <a:rPr lang="es-ES" sz="1400" b="1" dirty="0"/>
                        <a:t> of </a:t>
                      </a:r>
                      <a:r>
                        <a:rPr lang="es-ES" sz="1400" b="1" dirty="0" err="1"/>
                        <a:t>the</a:t>
                      </a:r>
                      <a:r>
                        <a:rPr lang="es-ES" sz="1400" b="1" dirty="0"/>
                        <a:t> </a:t>
                      </a:r>
                      <a:r>
                        <a:rPr lang="es-ES" sz="1400" b="1" dirty="0" err="1"/>
                        <a:t>semester</a:t>
                      </a:r>
                      <a:r>
                        <a:rPr lang="es-ES" sz="1400" b="1" baseline="0" dirty="0"/>
                        <a:t> (</a:t>
                      </a:r>
                      <a:r>
                        <a:rPr lang="es-ES" sz="1400" b="1" baseline="0" dirty="0" err="1"/>
                        <a:t>including</a:t>
                      </a:r>
                      <a:r>
                        <a:rPr lang="es-ES" sz="1400" b="1" baseline="0" dirty="0"/>
                        <a:t> </a:t>
                      </a:r>
                      <a:r>
                        <a:rPr lang="es-ES" sz="1400" b="1" baseline="0" dirty="0" err="1"/>
                        <a:t>examination</a:t>
                      </a:r>
                      <a:r>
                        <a:rPr lang="es-ES" sz="1400" b="1" baseline="0" dirty="0"/>
                        <a:t> dates)</a:t>
                      </a:r>
                      <a:endParaRPr lang="es-MX" sz="1400" b="1" dirty="0">
                        <a:latin typeface="Indivisa Text Sans" pitchFamily="50" charset="0"/>
                      </a:endParaRPr>
                    </a:p>
                  </a:txBody>
                  <a:tcPr/>
                </a:tc>
                <a:tc>
                  <a:txBody>
                    <a:bodyPr/>
                    <a:lstStyle/>
                    <a:p>
                      <a:pPr algn="ctr"/>
                      <a:r>
                        <a:rPr lang="es-ES" sz="1200" b="1" dirty="0" err="1">
                          <a:solidFill>
                            <a:schemeClr val="accent2"/>
                          </a:solidFill>
                        </a:rPr>
                        <a:t>Undergraduate</a:t>
                      </a:r>
                      <a:r>
                        <a:rPr lang="es-ES" sz="1200" b="1" dirty="0">
                          <a:solidFill>
                            <a:schemeClr val="accent2"/>
                          </a:solidFill>
                        </a:rPr>
                        <a:t> </a:t>
                      </a:r>
                      <a:r>
                        <a:rPr lang="es-ES" sz="1200" b="1" dirty="0" err="1">
                          <a:solidFill>
                            <a:schemeClr val="accent2"/>
                          </a:solidFill>
                        </a:rPr>
                        <a:t>Programs</a:t>
                      </a:r>
                      <a:r>
                        <a:rPr lang="es-ES" sz="1200" b="1" dirty="0">
                          <a:solidFill>
                            <a:schemeClr val="accent2"/>
                          </a:solidFill>
                        </a:rPr>
                        <a:t>:</a:t>
                      </a:r>
                    </a:p>
                    <a:p>
                      <a:pPr algn="ctr"/>
                      <a:r>
                        <a:rPr lang="es-ES" sz="1200" dirty="0" err="1">
                          <a:solidFill>
                            <a:schemeClr val="accent2"/>
                          </a:solidFill>
                        </a:rPr>
                        <a:t>August</a:t>
                      </a:r>
                      <a:r>
                        <a:rPr lang="es-ES" sz="1200" dirty="0">
                          <a:solidFill>
                            <a:schemeClr val="accent2"/>
                          </a:solidFill>
                        </a:rPr>
                        <a:t> 4 to </a:t>
                      </a:r>
                      <a:r>
                        <a:rPr lang="es-ES" sz="1200" dirty="0" err="1">
                          <a:solidFill>
                            <a:schemeClr val="accent2"/>
                          </a:solidFill>
                        </a:rPr>
                        <a:t>November</a:t>
                      </a:r>
                      <a:r>
                        <a:rPr lang="es-ES" sz="1200" baseline="0" dirty="0">
                          <a:solidFill>
                            <a:schemeClr val="accent2"/>
                          </a:solidFill>
                        </a:rPr>
                        <a:t> 28</a:t>
                      </a:r>
                      <a:endParaRPr lang="es-ES" sz="1200" dirty="0">
                        <a:solidFill>
                          <a:schemeClr val="accent2"/>
                        </a:solidFill>
                      </a:endParaRPr>
                    </a:p>
                    <a:p>
                      <a:pPr algn="ctr"/>
                      <a:endParaRPr lang="es-ES" sz="1200" b="1" dirty="0">
                        <a:solidFill>
                          <a:schemeClr val="accent2"/>
                        </a:solidFill>
                      </a:endParaRPr>
                    </a:p>
                    <a:p>
                      <a:pPr algn="ctr"/>
                      <a:r>
                        <a:rPr lang="es-ES" sz="1200" b="1" dirty="0" err="1">
                          <a:solidFill>
                            <a:schemeClr val="accent2"/>
                          </a:solidFill>
                        </a:rPr>
                        <a:t>Undergraduate</a:t>
                      </a:r>
                      <a:r>
                        <a:rPr lang="es-ES" sz="1200" b="1" baseline="0" dirty="0">
                          <a:solidFill>
                            <a:schemeClr val="accent2"/>
                          </a:solidFill>
                        </a:rPr>
                        <a:t> </a:t>
                      </a:r>
                      <a:r>
                        <a:rPr lang="es-ES" sz="1200" b="1" baseline="0" dirty="0" err="1">
                          <a:solidFill>
                            <a:schemeClr val="accent2"/>
                          </a:solidFill>
                        </a:rPr>
                        <a:t>Health</a:t>
                      </a:r>
                      <a:r>
                        <a:rPr lang="es-ES" sz="1200" b="1" baseline="0" dirty="0">
                          <a:solidFill>
                            <a:schemeClr val="accent2"/>
                          </a:solidFill>
                        </a:rPr>
                        <a:t> </a:t>
                      </a:r>
                      <a:r>
                        <a:rPr lang="es-ES" sz="1200" b="1" baseline="0" dirty="0" err="1">
                          <a:solidFill>
                            <a:schemeClr val="accent2"/>
                          </a:solidFill>
                        </a:rPr>
                        <a:t>Programs</a:t>
                      </a:r>
                      <a:r>
                        <a:rPr lang="es-ES" sz="1200" b="1" baseline="0" dirty="0">
                          <a:solidFill>
                            <a:schemeClr val="accent2"/>
                          </a:solidFill>
                        </a:rPr>
                        <a:t>:</a:t>
                      </a:r>
                    </a:p>
                    <a:p>
                      <a:pPr algn="ctr"/>
                      <a:r>
                        <a:rPr lang="es-ES" sz="1200" baseline="0" dirty="0" err="1">
                          <a:solidFill>
                            <a:schemeClr val="accent2"/>
                          </a:solidFill>
                        </a:rPr>
                        <a:t>July</a:t>
                      </a:r>
                      <a:r>
                        <a:rPr lang="es-ES" sz="1200" baseline="0" dirty="0">
                          <a:solidFill>
                            <a:schemeClr val="accent2"/>
                          </a:solidFill>
                        </a:rPr>
                        <a:t> 21 to </a:t>
                      </a:r>
                      <a:r>
                        <a:rPr lang="es-ES" sz="1200" baseline="0" dirty="0" err="1">
                          <a:solidFill>
                            <a:schemeClr val="accent2"/>
                          </a:solidFill>
                        </a:rPr>
                        <a:t>November</a:t>
                      </a:r>
                      <a:r>
                        <a:rPr lang="es-ES" sz="1200" baseline="0" dirty="0">
                          <a:solidFill>
                            <a:schemeClr val="accent2"/>
                          </a:solidFill>
                        </a:rPr>
                        <a:t> 28</a:t>
                      </a:r>
                    </a:p>
                    <a:p>
                      <a:pPr algn="ctr"/>
                      <a:endParaRPr lang="es-ES" sz="1200" b="1" baseline="0" dirty="0">
                        <a:solidFill>
                          <a:schemeClr val="accent2"/>
                        </a:solidFill>
                      </a:endParaRPr>
                    </a:p>
                    <a:p>
                      <a:pPr algn="ctr"/>
                      <a:r>
                        <a:rPr lang="es-ES" sz="1200" b="1" baseline="0" dirty="0" err="1">
                          <a:solidFill>
                            <a:schemeClr val="accent2"/>
                          </a:solidFill>
                        </a:rPr>
                        <a:t>Graduate</a:t>
                      </a:r>
                      <a:r>
                        <a:rPr lang="es-ES" sz="1200" b="1" baseline="0" dirty="0">
                          <a:solidFill>
                            <a:schemeClr val="accent2"/>
                          </a:solidFill>
                        </a:rPr>
                        <a:t> </a:t>
                      </a:r>
                      <a:r>
                        <a:rPr lang="es-ES" sz="1200" b="1" baseline="0" dirty="0" err="1">
                          <a:solidFill>
                            <a:schemeClr val="accent2"/>
                          </a:solidFill>
                        </a:rPr>
                        <a:t>Programs</a:t>
                      </a:r>
                      <a:r>
                        <a:rPr lang="es-ES" sz="1200" b="1" baseline="0" dirty="0">
                          <a:solidFill>
                            <a:schemeClr val="accent2"/>
                          </a:solidFill>
                        </a:rPr>
                        <a:t>:</a:t>
                      </a:r>
                    </a:p>
                    <a:p>
                      <a:pPr algn="ctr"/>
                      <a:r>
                        <a:rPr lang="es-ES" sz="1200" baseline="0" dirty="0">
                          <a:solidFill>
                            <a:schemeClr val="accent2"/>
                          </a:solidFill>
                        </a:rPr>
                        <a:t>August 25 to </a:t>
                      </a:r>
                      <a:r>
                        <a:rPr lang="es-ES" sz="1200" baseline="0" dirty="0" err="1">
                          <a:solidFill>
                            <a:schemeClr val="accent2"/>
                          </a:solidFill>
                        </a:rPr>
                        <a:t>December</a:t>
                      </a:r>
                      <a:r>
                        <a:rPr lang="es-ES" sz="1200" baseline="0" dirty="0">
                          <a:solidFill>
                            <a:schemeClr val="accent2"/>
                          </a:solidFill>
                        </a:rPr>
                        <a:t> 5</a:t>
                      </a:r>
                    </a:p>
                    <a:p>
                      <a:pPr algn="ctr"/>
                      <a:endParaRPr lang="es-ES" sz="1200" baseline="0" dirty="0">
                        <a:solidFill>
                          <a:schemeClr val="accent2"/>
                        </a:solidFill>
                        <a:latin typeface="Indivisa Text Sans" pitchFamily="50" charset="0"/>
                      </a:endParaRPr>
                    </a:p>
                    <a:p>
                      <a:pPr algn="ctr"/>
                      <a:endParaRPr lang="es-MX" sz="1200" dirty="0">
                        <a:solidFill>
                          <a:schemeClr val="accent2"/>
                        </a:solidFill>
                        <a:latin typeface="Indivisa Text Sans" pitchFamily="50" charset="0"/>
                      </a:endParaRPr>
                    </a:p>
                  </a:txBody>
                  <a:tcPr/>
                </a:tc>
                <a:tc>
                  <a:txBody>
                    <a:bodyPr/>
                    <a:lstStyle/>
                    <a:p>
                      <a:pPr algn="ctr" rtl="0" fontAlgn="base"/>
                      <a:r>
                        <a:rPr lang="en-US" sz="1200" b="1" kern="1200" dirty="0">
                          <a:solidFill>
                            <a:schemeClr val="accent1"/>
                          </a:solidFill>
                          <a:effectLst/>
                        </a:rPr>
                        <a:t>Undergraduate Programs: </a:t>
                      </a:r>
                    </a:p>
                    <a:p>
                      <a:pPr algn="ctr" rtl="0" fontAlgn="base"/>
                      <a:r>
                        <a:rPr lang="en-US" sz="1200" kern="1200" dirty="0">
                          <a:solidFill>
                            <a:schemeClr val="accent1"/>
                          </a:solidFill>
                          <a:effectLst/>
                        </a:rPr>
                        <a:t> January 26 – June 5</a:t>
                      </a:r>
                    </a:p>
                    <a:p>
                      <a:pPr algn="ctr" rtl="0" fontAlgn="base"/>
                      <a:endParaRPr lang="en-US" sz="1200" b="1" kern="1200" dirty="0">
                        <a:solidFill>
                          <a:schemeClr val="accent1"/>
                        </a:solidFill>
                        <a:effectLst/>
                      </a:endParaRPr>
                    </a:p>
                    <a:p>
                      <a:pPr algn="ctr" rtl="0" fontAlgn="base"/>
                      <a:r>
                        <a:rPr lang="en-US" sz="1200" b="1" kern="1200" dirty="0">
                          <a:solidFill>
                            <a:schemeClr val="accent1"/>
                          </a:solidFill>
                          <a:effectLst/>
                        </a:rPr>
                        <a:t>Undergraduate Health Programs:</a:t>
                      </a:r>
                      <a:r>
                        <a:rPr lang="en-US" sz="1200" kern="1200" dirty="0">
                          <a:solidFill>
                            <a:schemeClr val="accent1"/>
                          </a:solidFill>
                          <a:effectLst/>
                        </a:rPr>
                        <a:t>  </a:t>
                      </a:r>
                    </a:p>
                    <a:p>
                      <a:pPr algn="ctr" rtl="0" fontAlgn="base"/>
                      <a:r>
                        <a:rPr lang="en-US" sz="1200" kern="1200" dirty="0">
                          <a:solidFill>
                            <a:schemeClr val="accent1"/>
                          </a:solidFill>
                          <a:effectLst/>
                        </a:rPr>
                        <a:t>January 26 – June 19 </a:t>
                      </a:r>
                    </a:p>
                    <a:p>
                      <a:pPr algn="ctr" rtl="0" fontAlgn="base"/>
                      <a:endParaRPr lang="en-US" sz="1200" b="1" kern="1200" dirty="0">
                        <a:solidFill>
                          <a:schemeClr val="accent1"/>
                        </a:solidFill>
                        <a:effectLst/>
                      </a:endParaRPr>
                    </a:p>
                    <a:p>
                      <a:pPr algn="ctr" rtl="0" fontAlgn="base"/>
                      <a:r>
                        <a:rPr lang="en-US" sz="1200" b="1" kern="1200" dirty="0">
                          <a:solidFill>
                            <a:schemeClr val="accent1"/>
                          </a:solidFill>
                          <a:effectLst/>
                        </a:rPr>
                        <a:t>Graduate Programs: </a:t>
                      </a:r>
                    </a:p>
                    <a:p>
                      <a:pPr algn="ctr" rtl="0" fontAlgn="base"/>
                      <a:r>
                        <a:rPr lang="en-US" sz="1200" kern="1200" dirty="0">
                          <a:solidFill>
                            <a:schemeClr val="accent1"/>
                          </a:solidFill>
                          <a:effectLst/>
                        </a:rPr>
                        <a:t>January 5 - April 28 </a:t>
                      </a:r>
                    </a:p>
                    <a:p>
                      <a:pPr algn="ctr"/>
                      <a:endParaRPr lang="es-MX" sz="1200" dirty="0">
                        <a:solidFill>
                          <a:schemeClr val="accent1"/>
                        </a:solidFill>
                        <a:latin typeface="Indivisa Text Sans" pitchFamily="50" charset="0"/>
                      </a:endParaRPr>
                    </a:p>
                  </a:txBody>
                  <a:tcPr/>
                </a:tc>
                <a:extLst>
                  <a:ext uri="{0D108BD9-81ED-4DB2-BD59-A6C34878D82A}">
                    <a16:rowId xmlns:a16="http://schemas.microsoft.com/office/drawing/2014/main" val="4246707815"/>
                  </a:ext>
                </a:extLst>
              </a:tr>
              <a:tr h="721617">
                <a:tc>
                  <a:txBody>
                    <a:bodyPr/>
                    <a:lstStyle/>
                    <a:p>
                      <a:pPr algn="r"/>
                      <a:r>
                        <a:rPr lang="es-ES" sz="1400" b="1" dirty="0" err="1"/>
                        <a:t>Transcripts</a:t>
                      </a:r>
                      <a:r>
                        <a:rPr lang="es-ES" sz="1400" b="1" dirty="0"/>
                        <a:t> </a:t>
                      </a:r>
                      <a:r>
                        <a:rPr lang="es-ES" sz="1400" b="1" dirty="0" err="1"/>
                        <a:t>released</a:t>
                      </a:r>
                      <a:endParaRPr lang="es-MX" sz="1400" b="1" dirty="0">
                        <a:latin typeface="Indivisa Text Sans" pitchFamily="50" charset="0"/>
                      </a:endParaRPr>
                    </a:p>
                  </a:txBody>
                  <a:tcPr/>
                </a:tc>
                <a:tc gridSpan="2">
                  <a:txBody>
                    <a:bodyPr/>
                    <a:lstStyle/>
                    <a:p>
                      <a:r>
                        <a:rPr lang="en-US" sz="1200" dirty="0"/>
                        <a:t>Digital transcripts are sent to mobility coordinator in home university, approximately five weeks after the end of the semester. </a:t>
                      </a:r>
                      <a:endParaRPr lang="es-MX" sz="1200" dirty="0">
                        <a:latin typeface="Indivisa Text Sans" pitchFamily="50" charset="0"/>
                      </a:endParaRPr>
                    </a:p>
                  </a:txBody>
                  <a:tcPr/>
                </a:tc>
                <a:tc hMerge="1">
                  <a:txBody>
                    <a:bodyPr/>
                    <a:lstStyle/>
                    <a:p>
                      <a:endParaRPr lang="es-MX" sz="1200" dirty="0">
                        <a:latin typeface="Indivisa Text Sans" pitchFamily="50" charset="0"/>
                      </a:endParaRPr>
                    </a:p>
                  </a:txBody>
                  <a:tcPr/>
                </a:tc>
                <a:extLst>
                  <a:ext uri="{0D108BD9-81ED-4DB2-BD59-A6C34878D82A}">
                    <a16:rowId xmlns:a16="http://schemas.microsoft.com/office/drawing/2014/main" val="740097538"/>
                  </a:ext>
                </a:extLst>
              </a:tr>
            </a:tbl>
          </a:graphicData>
        </a:graphic>
      </p:graphicFrame>
      <p:sp>
        <p:nvSpPr>
          <p:cNvPr id="9" name="Marcador de pie de página 8"/>
          <p:cNvSpPr>
            <a:spLocks noGrp="1"/>
          </p:cNvSpPr>
          <p:nvPr>
            <p:ph type="ftr" sz="quarter" idx="11"/>
          </p:nvPr>
        </p:nvSpPr>
        <p:spPr>
          <a:xfrm>
            <a:off x="672400" y="7200528"/>
            <a:ext cx="3402211" cy="412118"/>
          </a:xfrm>
        </p:spPr>
        <p:txBody>
          <a:bodyPr/>
          <a:lstStyle/>
          <a:p>
            <a:pPr>
              <a:defRPr/>
            </a:pPr>
            <a:r>
              <a:rPr lang="es-ES" sz="1200" dirty="0">
                <a:solidFill>
                  <a:schemeClr val="accent1">
                    <a:lumMod val="50000"/>
                  </a:schemeClr>
                </a:solidFill>
                <a:latin typeface="Indivisa Text Sans" pitchFamily="50" charset="0"/>
              </a:rPr>
              <a:t>Center </a:t>
            </a:r>
            <a:r>
              <a:rPr lang="es-ES" sz="1200" dirty="0" err="1">
                <a:solidFill>
                  <a:schemeClr val="accent1">
                    <a:lumMod val="50000"/>
                  </a:schemeClr>
                </a:solidFill>
                <a:latin typeface="Indivisa Text Sans" pitchFamily="50" charset="0"/>
              </a:rPr>
              <a:t>for</a:t>
            </a:r>
            <a:r>
              <a:rPr lang="es-ES" sz="1200" dirty="0">
                <a:solidFill>
                  <a:schemeClr val="accent1">
                    <a:lumMod val="50000"/>
                  </a:schemeClr>
                </a:solidFill>
                <a:latin typeface="Indivisa Text Sans" pitchFamily="50" charset="0"/>
              </a:rPr>
              <a:t> International </a:t>
            </a:r>
            <a:r>
              <a:rPr lang="es-ES" sz="1200" dirty="0" err="1">
                <a:solidFill>
                  <a:schemeClr val="accent1">
                    <a:lumMod val="50000"/>
                  </a:schemeClr>
                </a:solidFill>
                <a:latin typeface="Indivisa Text Sans" pitchFamily="50" charset="0"/>
              </a:rPr>
              <a:t>Education</a:t>
            </a:r>
            <a:r>
              <a:rPr lang="es-ES" sz="1200" dirty="0">
                <a:solidFill>
                  <a:schemeClr val="accent1">
                    <a:lumMod val="50000"/>
                  </a:schemeClr>
                </a:solidFill>
                <a:latin typeface="Indivisa Text Sans" pitchFamily="50" charset="0"/>
              </a:rPr>
              <a:t> La Salle</a:t>
            </a:r>
            <a:endParaRPr lang="es-ES_tradnl" sz="1200" dirty="0">
              <a:solidFill>
                <a:schemeClr val="accent1">
                  <a:lumMod val="50000"/>
                </a:schemeClr>
              </a:solidFill>
              <a:latin typeface="Indivisa Text Sans" pitchFamily="50" charset="0"/>
            </a:endParaRPr>
          </a:p>
        </p:txBody>
      </p:sp>
      <p:sp>
        <p:nvSpPr>
          <p:cNvPr id="11" name="Título 1">
            <a:extLst>
              <a:ext uri="{FF2B5EF4-FFF2-40B4-BE49-F238E27FC236}">
                <a16:creationId xmlns:a16="http://schemas.microsoft.com/office/drawing/2014/main" id="{5BC24CFD-2471-3CE3-3757-1047A9CA9B4C}"/>
              </a:ext>
            </a:extLst>
          </p:cNvPr>
          <p:cNvSpPr>
            <a:spLocks noGrp="1"/>
          </p:cNvSpPr>
          <p:nvPr>
            <p:ph type="title"/>
          </p:nvPr>
        </p:nvSpPr>
        <p:spPr>
          <a:xfrm>
            <a:off x="601622" y="307993"/>
            <a:ext cx="6226785" cy="1419219"/>
          </a:xfrm>
        </p:spPr>
        <p:txBody>
          <a:bodyPr>
            <a:normAutofit/>
          </a:bodyPr>
          <a:lstStyle/>
          <a:p>
            <a:r>
              <a:rPr lang="es-ES" sz="2000" b="1" dirty="0" err="1">
                <a:solidFill>
                  <a:srgbClr val="1D437B"/>
                </a:solidFill>
                <a:latin typeface="Indivisa Text Sans Black" pitchFamily="2" charset="77"/>
              </a:rPr>
              <a:t>Academic</a:t>
            </a:r>
            <a:r>
              <a:rPr lang="es-ES" sz="2000" b="1" dirty="0">
                <a:solidFill>
                  <a:srgbClr val="1D437B"/>
                </a:solidFill>
                <a:latin typeface="Indivisa Text Sans Black" pitchFamily="2" charset="77"/>
              </a:rPr>
              <a:t> Calendar </a:t>
            </a:r>
            <a:r>
              <a:rPr lang="es-ES" sz="1100" dirty="0">
                <a:solidFill>
                  <a:srgbClr val="1D437B"/>
                </a:solidFill>
                <a:latin typeface="Indivisa Text Sans Black" pitchFamily="2" charset="77"/>
              </a:rPr>
              <a:t> *Dates </a:t>
            </a:r>
            <a:r>
              <a:rPr lang="es-ES" sz="1100" dirty="0" err="1">
                <a:solidFill>
                  <a:srgbClr val="1D437B"/>
                </a:solidFill>
                <a:latin typeface="Indivisa Text Sans Black" pitchFamily="2" charset="77"/>
              </a:rPr>
              <a:t>may</a:t>
            </a:r>
            <a:r>
              <a:rPr lang="es-ES" sz="1100" dirty="0">
                <a:solidFill>
                  <a:srgbClr val="1D437B"/>
                </a:solidFill>
                <a:latin typeface="Indivisa Text Sans Black" pitchFamily="2" charset="77"/>
              </a:rPr>
              <a:t> </a:t>
            </a:r>
            <a:r>
              <a:rPr lang="es-ES" sz="1100" dirty="0" err="1">
                <a:solidFill>
                  <a:srgbClr val="1D437B"/>
                </a:solidFill>
                <a:latin typeface="Indivisa Text Sans Black" pitchFamily="2" charset="77"/>
              </a:rPr>
              <a:t>change</a:t>
            </a:r>
            <a:r>
              <a:rPr lang="es-ES" sz="1100" dirty="0">
                <a:solidFill>
                  <a:srgbClr val="1D437B"/>
                </a:solidFill>
                <a:latin typeface="Indivisa Text Sans Black" pitchFamily="2" charset="77"/>
              </a:rPr>
              <a:t>*</a:t>
            </a:r>
            <a:endParaRPr lang="es-MX" sz="1100" dirty="0">
              <a:solidFill>
                <a:srgbClr val="1D437B"/>
              </a:solidFill>
              <a:latin typeface="Indivisa Text Sans" pitchFamily="2" charset="77"/>
            </a:endParaRPr>
          </a:p>
        </p:txBody>
      </p:sp>
    </p:spTree>
    <p:extLst>
      <p:ext uri="{BB962C8B-B14F-4D97-AF65-F5344CB8AC3E}">
        <p14:creationId xmlns:p14="http://schemas.microsoft.com/office/powerpoint/2010/main" val="2615543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pie de página 8"/>
          <p:cNvSpPr>
            <a:spLocks noGrp="1"/>
          </p:cNvSpPr>
          <p:nvPr>
            <p:ph type="ftr" sz="quarter" idx="11"/>
          </p:nvPr>
        </p:nvSpPr>
        <p:spPr>
          <a:xfrm>
            <a:off x="672400" y="7200528"/>
            <a:ext cx="3402211" cy="412118"/>
          </a:xfrm>
        </p:spPr>
        <p:txBody>
          <a:bodyPr/>
          <a:lstStyle/>
          <a:p>
            <a:pPr>
              <a:defRPr/>
            </a:pPr>
            <a:r>
              <a:rPr lang="es-ES" sz="1200" dirty="0">
                <a:solidFill>
                  <a:schemeClr val="accent1">
                    <a:lumMod val="50000"/>
                  </a:schemeClr>
                </a:solidFill>
                <a:latin typeface="Indivisa Text Sans" pitchFamily="50" charset="0"/>
              </a:rPr>
              <a:t>Center </a:t>
            </a:r>
            <a:r>
              <a:rPr lang="es-ES" sz="1200" dirty="0" err="1">
                <a:solidFill>
                  <a:schemeClr val="accent1">
                    <a:lumMod val="50000"/>
                  </a:schemeClr>
                </a:solidFill>
                <a:latin typeface="Indivisa Text Sans" pitchFamily="50" charset="0"/>
              </a:rPr>
              <a:t>for</a:t>
            </a:r>
            <a:r>
              <a:rPr lang="es-ES" sz="1200" dirty="0">
                <a:solidFill>
                  <a:schemeClr val="accent1">
                    <a:lumMod val="50000"/>
                  </a:schemeClr>
                </a:solidFill>
                <a:latin typeface="Indivisa Text Sans" pitchFamily="50" charset="0"/>
              </a:rPr>
              <a:t> International </a:t>
            </a:r>
            <a:r>
              <a:rPr lang="es-ES" sz="1200" dirty="0" err="1">
                <a:solidFill>
                  <a:schemeClr val="accent1">
                    <a:lumMod val="50000"/>
                  </a:schemeClr>
                </a:solidFill>
                <a:latin typeface="Indivisa Text Sans" pitchFamily="50" charset="0"/>
              </a:rPr>
              <a:t>Education</a:t>
            </a:r>
            <a:r>
              <a:rPr lang="es-ES" sz="1200" dirty="0">
                <a:solidFill>
                  <a:schemeClr val="accent1">
                    <a:lumMod val="50000"/>
                  </a:schemeClr>
                </a:solidFill>
                <a:latin typeface="Indivisa Text Sans" pitchFamily="50" charset="0"/>
              </a:rPr>
              <a:t> La Salle</a:t>
            </a:r>
            <a:endParaRPr lang="es-ES_tradnl" sz="1200" dirty="0">
              <a:solidFill>
                <a:schemeClr val="accent1">
                  <a:lumMod val="50000"/>
                </a:schemeClr>
              </a:solidFill>
              <a:latin typeface="Indivisa Text Sans" pitchFamily="50" charset="0"/>
            </a:endParaRPr>
          </a:p>
        </p:txBody>
      </p:sp>
      <p:sp>
        <p:nvSpPr>
          <p:cNvPr id="11" name="Título 1">
            <a:extLst>
              <a:ext uri="{FF2B5EF4-FFF2-40B4-BE49-F238E27FC236}">
                <a16:creationId xmlns:a16="http://schemas.microsoft.com/office/drawing/2014/main" id="{5BC24CFD-2471-3CE3-3757-1047A9CA9B4C}"/>
              </a:ext>
            </a:extLst>
          </p:cNvPr>
          <p:cNvSpPr>
            <a:spLocks noGrp="1"/>
          </p:cNvSpPr>
          <p:nvPr>
            <p:ph type="title"/>
          </p:nvPr>
        </p:nvSpPr>
        <p:spPr>
          <a:xfrm>
            <a:off x="601620" y="3795845"/>
            <a:ext cx="6226785" cy="1419219"/>
          </a:xfrm>
        </p:spPr>
        <p:txBody>
          <a:bodyPr>
            <a:normAutofit/>
          </a:bodyPr>
          <a:lstStyle/>
          <a:p>
            <a:r>
              <a:rPr lang="es-ES" sz="2000" b="1" dirty="0" err="1">
                <a:solidFill>
                  <a:srgbClr val="1D437B"/>
                </a:solidFill>
                <a:latin typeface="Indivisa Text Sans Black" pitchFamily="2" charset="77"/>
              </a:rPr>
              <a:t>Tips</a:t>
            </a:r>
            <a:r>
              <a:rPr lang="es-ES" sz="2000" b="1" dirty="0">
                <a:solidFill>
                  <a:srgbClr val="1D437B"/>
                </a:solidFill>
                <a:latin typeface="Indivisa Text Sans Black" pitchFamily="2" charset="77"/>
              </a:rPr>
              <a:t> &amp; </a:t>
            </a:r>
            <a:r>
              <a:rPr lang="es-ES" sz="2000" b="1" dirty="0" err="1">
                <a:solidFill>
                  <a:srgbClr val="1D437B"/>
                </a:solidFill>
                <a:latin typeface="Indivisa Text Sans Black" pitchFamily="2" charset="77"/>
              </a:rPr>
              <a:t>Recomendations</a:t>
            </a:r>
            <a:endParaRPr lang="es-MX" sz="1100" dirty="0">
              <a:solidFill>
                <a:srgbClr val="1D437B"/>
              </a:solidFill>
              <a:latin typeface="Indivisa Text Sans" pitchFamily="2" charset="77"/>
            </a:endParaRPr>
          </a:p>
        </p:txBody>
      </p:sp>
      <p:graphicFrame>
        <p:nvGraphicFramePr>
          <p:cNvPr id="13" name="Tabla 12"/>
          <p:cNvGraphicFramePr>
            <a:graphicFrameLocks noGrp="1"/>
          </p:cNvGraphicFramePr>
          <p:nvPr>
            <p:extLst>
              <p:ext uri="{D42A27DB-BD31-4B8C-83A1-F6EECF244321}">
                <p14:modId xmlns:p14="http://schemas.microsoft.com/office/powerpoint/2010/main" val="2763262365"/>
              </p:ext>
            </p:extLst>
          </p:nvPr>
        </p:nvGraphicFramePr>
        <p:xfrm>
          <a:off x="672399" y="4708343"/>
          <a:ext cx="8735826" cy="2176273"/>
        </p:xfrm>
        <a:graphic>
          <a:graphicData uri="http://schemas.openxmlformats.org/drawingml/2006/table">
            <a:tbl>
              <a:tblPr>
                <a:tableStyleId>{5FD0F851-EC5A-4D38-B0AD-8093EC10F338}</a:tableStyleId>
              </a:tblPr>
              <a:tblGrid>
                <a:gridCol w="8735826">
                  <a:extLst>
                    <a:ext uri="{9D8B030D-6E8A-4147-A177-3AD203B41FA5}">
                      <a16:colId xmlns:a16="http://schemas.microsoft.com/office/drawing/2014/main" val="3016069682"/>
                    </a:ext>
                  </a:extLst>
                </a:gridCol>
              </a:tblGrid>
              <a:tr h="2176273">
                <a:tc>
                  <a:txBody>
                    <a:bodyPr/>
                    <a:lstStyle/>
                    <a:p>
                      <a:pPr marL="171450" lvl="0" indent="-171450" rtl="0" fontAlgn="base">
                        <a:spcAft>
                          <a:spcPts val="600"/>
                        </a:spcAft>
                        <a:buFont typeface="Arial" panose="020B0604020202020204" pitchFamily="34" charset="0"/>
                        <a:buChar char="•"/>
                      </a:pPr>
                      <a:r>
                        <a:rPr lang="en-US" sz="1200" b="0" i="0" kern="1200" dirty="0">
                          <a:solidFill>
                            <a:schemeClr val="tx1"/>
                          </a:solidFill>
                          <a:effectLst/>
                          <a:latin typeface="Indivisa Text Sans" pitchFamily="50" charset="0"/>
                          <a:ea typeface="+mn-ea"/>
                          <a:cs typeface="+mn-cs"/>
                        </a:rPr>
                        <a:t>Get familiar</a:t>
                      </a:r>
                      <a:r>
                        <a:rPr lang="en-US" sz="1200" b="0" i="0" kern="1200" baseline="0" dirty="0">
                          <a:solidFill>
                            <a:schemeClr val="tx1"/>
                          </a:solidFill>
                          <a:effectLst/>
                          <a:latin typeface="Indivisa Text Sans" pitchFamily="50" charset="0"/>
                          <a:ea typeface="+mn-ea"/>
                          <a:cs typeface="+mn-cs"/>
                        </a:rPr>
                        <a:t> with the public transport system of Mexico City, you will need the “</a:t>
                      </a:r>
                      <a:r>
                        <a:rPr lang="en-US" sz="1200" b="0" i="0" kern="1200" baseline="0" dirty="0" err="1">
                          <a:solidFill>
                            <a:schemeClr val="tx1"/>
                          </a:solidFill>
                          <a:effectLst/>
                          <a:latin typeface="Indivisa Text Sans" pitchFamily="50" charset="0"/>
                          <a:ea typeface="+mn-ea"/>
                          <a:cs typeface="+mn-cs"/>
                        </a:rPr>
                        <a:t>Tarjeta</a:t>
                      </a:r>
                      <a:r>
                        <a:rPr lang="en-US" sz="1200" b="0" i="0" kern="1200" baseline="0" dirty="0">
                          <a:solidFill>
                            <a:schemeClr val="tx1"/>
                          </a:solidFill>
                          <a:effectLst/>
                          <a:latin typeface="Indivisa Text Sans" pitchFamily="50" charset="0"/>
                          <a:ea typeface="+mn-ea"/>
                          <a:cs typeface="+mn-cs"/>
                        </a:rPr>
                        <a:t> de </a:t>
                      </a:r>
                      <a:r>
                        <a:rPr lang="en-US" sz="1200" b="0" i="0" kern="1200" baseline="0" dirty="0" err="1">
                          <a:solidFill>
                            <a:schemeClr val="tx1"/>
                          </a:solidFill>
                          <a:effectLst/>
                          <a:latin typeface="Indivisa Text Sans" pitchFamily="50" charset="0"/>
                          <a:ea typeface="+mn-ea"/>
                          <a:cs typeface="+mn-cs"/>
                        </a:rPr>
                        <a:t>movilidad</a:t>
                      </a:r>
                      <a:r>
                        <a:rPr lang="en-US" sz="1200" b="0" i="0" kern="1200" baseline="0" dirty="0">
                          <a:solidFill>
                            <a:schemeClr val="tx1"/>
                          </a:solidFill>
                          <a:effectLst/>
                          <a:latin typeface="Indivisa Text Sans" pitchFamily="50" charset="0"/>
                          <a:ea typeface="+mn-ea"/>
                          <a:cs typeface="+mn-cs"/>
                        </a:rPr>
                        <a:t> </a:t>
                      </a:r>
                      <a:r>
                        <a:rPr lang="en-US" sz="1200" b="0" i="0" kern="1200" baseline="0" dirty="0" err="1">
                          <a:solidFill>
                            <a:schemeClr val="tx1"/>
                          </a:solidFill>
                          <a:effectLst/>
                          <a:latin typeface="Indivisa Text Sans" pitchFamily="50" charset="0"/>
                          <a:ea typeface="+mn-ea"/>
                          <a:cs typeface="+mn-cs"/>
                        </a:rPr>
                        <a:t>Integrada</a:t>
                      </a:r>
                      <a:r>
                        <a:rPr lang="en-US" sz="1200" b="0" i="0" kern="1200" baseline="0" dirty="0">
                          <a:solidFill>
                            <a:schemeClr val="tx1"/>
                          </a:solidFill>
                          <a:effectLst/>
                          <a:latin typeface="Indivisa Text Sans" pitchFamily="50" charset="0"/>
                          <a:ea typeface="+mn-ea"/>
                          <a:cs typeface="+mn-cs"/>
                        </a:rPr>
                        <a:t>” which gives you access to the Metro, </a:t>
                      </a:r>
                      <a:r>
                        <a:rPr lang="en-US" sz="1200" b="0" i="0" kern="1200" baseline="0" dirty="0" err="1">
                          <a:solidFill>
                            <a:schemeClr val="tx1"/>
                          </a:solidFill>
                          <a:effectLst/>
                          <a:latin typeface="Indivisa Text Sans" pitchFamily="50" charset="0"/>
                          <a:ea typeface="+mn-ea"/>
                          <a:cs typeface="+mn-cs"/>
                        </a:rPr>
                        <a:t>Metrobus</a:t>
                      </a:r>
                      <a:r>
                        <a:rPr lang="en-US" sz="1200" b="0" i="0" kern="1200" baseline="0" dirty="0">
                          <a:solidFill>
                            <a:schemeClr val="tx1"/>
                          </a:solidFill>
                          <a:effectLst/>
                          <a:latin typeface="Indivisa Text Sans" pitchFamily="50" charset="0"/>
                          <a:ea typeface="+mn-ea"/>
                          <a:cs typeface="+mn-cs"/>
                        </a:rPr>
                        <a:t> and </a:t>
                      </a:r>
                      <a:r>
                        <a:rPr lang="en-US" sz="1200" b="0" i="0" kern="1200" baseline="0" dirty="0" err="1">
                          <a:solidFill>
                            <a:schemeClr val="tx1"/>
                          </a:solidFill>
                          <a:effectLst/>
                          <a:latin typeface="Indivisa Text Sans" pitchFamily="50" charset="0"/>
                          <a:ea typeface="+mn-ea"/>
                          <a:cs typeface="+mn-cs"/>
                        </a:rPr>
                        <a:t>EcoBici</a:t>
                      </a:r>
                      <a:r>
                        <a:rPr lang="en-US" sz="1200" b="0" i="0" kern="1200" baseline="0" dirty="0">
                          <a:solidFill>
                            <a:schemeClr val="tx1"/>
                          </a:solidFill>
                          <a:effectLst/>
                          <a:latin typeface="Indivisa Text Sans" pitchFamily="50" charset="0"/>
                          <a:ea typeface="+mn-ea"/>
                          <a:cs typeface="+mn-cs"/>
                        </a:rPr>
                        <a:t>.</a:t>
                      </a:r>
                    </a:p>
                    <a:p>
                      <a:pPr marL="171450" lvl="0" indent="-171450" rtl="0" fontAlgn="base">
                        <a:spcAft>
                          <a:spcPts val="600"/>
                        </a:spcAft>
                        <a:buFont typeface="Arial" panose="020B0604020202020204" pitchFamily="34" charset="0"/>
                        <a:buChar char="•"/>
                      </a:pPr>
                      <a:r>
                        <a:rPr lang="en-US" sz="1200" b="0" dirty="0">
                          <a:latin typeface="Indivisa Text Sans" pitchFamily="50" charset="0"/>
                        </a:rPr>
                        <a:t>Safety can be a concern, so it’s essential to stay aware of your surroundings. If you're unsure about a specific area, ask locals where it's safe to go, especially at night.</a:t>
                      </a:r>
                    </a:p>
                    <a:p>
                      <a:pPr marL="171450" lvl="0" indent="-171450" rtl="0" fontAlgn="base">
                        <a:spcAft>
                          <a:spcPts val="600"/>
                        </a:spcAft>
                        <a:buFont typeface="Arial" panose="020B0604020202020204" pitchFamily="34" charset="0"/>
                        <a:buChar char="•"/>
                      </a:pPr>
                      <a:r>
                        <a:rPr lang="en-US" sz="1200" b="0" dirty="0">
                          <a:latin typeface="Indivisa Text Sans" pitchFamily="50" charset="0"/>
                        </a:rPr>
                        <a:t>Keep an eye on your belongings, particularly in crowded places like markets.</a:t>
                      </a:r>
                    </a:p>
                    <a:p>
                      <a:pPr marL="171450" lvl="0" indent="-171450" rtl="0" fontAlgn="base">
                        <a:spcAft>
                          <a:spcPts val="600"/>
                        </a:spcAft>
                        <a:buFont typeface="Arial" panose="020B0604020202020204" pitchFamily="34" charset="0"/>
                        <a:buChar char="•"/>
                      </a:pPr>
                      <a:r>
                        <a:rPr lang="en-US" sz="1200" b="0" dirty="0">
                          <a:latin typeface="Indivisa Text Sans" pitchFamily="50" charset="0"/>
                        </a:rPr>
                        <a:t>Many places offer student discounts, and some museums have free entry on specific days, so be sure to take advantage of these opportunities.</a:t>
                      </a:r>
                    </a:p>
                    <a:p>
                      <a:pPr marL="171450" lvl="0" indent="-171450" rtl="0" fontAlgn="base">
                        <a:spcAft>
                          <a:spcPts val="600"/>
                        </a:spcAft>
                        <a:buFont typeface="Arial" panose="020B0604020202020204" pitchFamily="34" charset="0"/>
                        <a:buChar char="•"/>
                      </a:pPr>
                      <a:r>
                        <a:rPr lang="en-US" sz="1200" dirty="0">
                          <a:latin typeface="Indivisa Text Sans" pitchFamily="50" charset="0"/>
                        </a:rPr>
                        <a:t>The city offers a lively nightlife scene.</a:t>
                      </a:r>
                      <a:r>
                        <a:rPr lang="en-US" sz="1200" baseline="0" dirty="0">
                          <a:latin typeface="Indivisa Text Sans" pitchFamily="50" charset="0"/>
                        </a:rPr>
                        <a:t> </a:t>
                      </a:r>
                      <a:r>
                        <a:rPr lang="en-US" sz="1200" dirty="0">
                          <a:latin typeface="Indivisa Text Sans" pitchFamily="50" charset="0"/>
                        </a:rPr>
                        <a:t>There’s something for every taste, and many venues host </a:t>
                      </a:r>
                      <a:r>
                        <a:rPr lang="en-US" sz="1200" b="0" dirty="0">
                          <a:latin typeface="Indivisa Text Sans" pitchFamily="50" charset="0"/>
                        </a:rPr>
                        <a:t>themed nights </a:t>
                      </a:r>
                      <a:r>
                        <a:rPr lang="en-US" sz="1200" dirty="0">
                          <a:latin typeface="Indivisa Text Sans" pitchFamily="50" charset="0"/>
                        </a:rPr>
                        <a:t>or special events.</a:t>
                      </a:r>
                      <a:endParaRPr lang="en-US" sz="1200" b="0" i="0" kern="1200" dirty="0">
                        <a:solidFill>
                          <a:schemeClr val="tx1"/>
                        </a:solidFill>
                        <a:effectLst/>
                        <a:latin typeface="Indivisa Text Sans" pitchFamily="50" charset="0"/>
                        <a:ea typeface="+mn-ea"/>
                        <a:cs typeface="+mn-cs"/>
                      </a:endParaRPr>
                    </a:p>
                  </a:txBody>
                  <a:tcPr/>
                </a:tc>
                <a:extLst>
                  <a:ext uri="{0D108BD9-81ED-4DB2-BD59-A6C34878D82A}">
                    <a16:rowId xmlns:a16="http://schemas.microsoft.com/office/drawing/2014/main" val="1146237746"/>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629411339"/>
              </p:ext>
            </p:extLst>
          </p:nvPr>
        </p:nvGraphicFramePr>
        <p:xfrm>
          <a:off x="672399" y="925982"/>
          <a:ext cx="8735826" cy="3048000"/>
        </p:xfrm>
        <a:graphic>
          <a:graphicData uri="http://schemas.openxmlformats.org/drawingml/2006/table">
            <a:tbl>
              <a:tblPr>
                <a:tableStyleId>{5FD0F851-EC5A-4D38-B0AD-8093EC10F338}</a:tableStyleId>
              </a:tblPr>
              <a:tblGrid>
                <a:gridCol w="8735826">
                  <a:extLst>
                    <a:ext uri="{9D8B030D-6E8A-4147-A177-3AD203B41FA5}">
                      <a16:colId xmlns:a16="http://schemas.microsoft.com/office/drawing/2014/main" val="3016069682"/>
                    </a:ext>
                  </a:extLst>
                </a:gridCol>
              </a:tblGrid>
              <a:tr h="0">
                <a:tc>
                  <a:txBody>
                    <a:bodyPr/>
                    <a:lstStyle/>
                    <a:p>
                      <a:pPr marL="171450" lvl="0" indent="-171450" rtl="0" fontAlgn="base">
                        <a:spcAft>
                          <a:spcPts val="600"/>
                        </a:spcAft>
                        <a:buFont typeface="Arial" panose="020B0604020202020204" pitchFamily="34" charset="0"/>
                        <a:buChar char="•"/>
                      </a:pPr>
                      <a:r>
                        <a:rPr lang="en-US" sz="1100" b="0" i="0" kern="1200" dirty="0">
                          <a:solidFill>
                            <a:schemeClr val="tx1"/>
                          </a:solidFill>
                          <a:effectLst/>
                          <a:latin typeface="Indivisa Text Sans Light" pitchFamily="50" charset="0"/>
                          <a:ea typeface="+mn-ea"/>
                          <a:cs typeface="+mn-cs"/>
                        </a:rPr>
                        <a:t>Home institution must nominate students and send the supporting documents (EXCEL and PDF) through a</a:t>
                      </a:r>
                      <a:r>
                        <a:rPr lang="en-US" sz="1100" b="1" i="0" kern="1200" dirty="0">
                          <a:solidFill>
                            <a:schemeClr val="tx1"/>
                          </a:solidFill>
                          <a:effectLst/>
                          <a:latin typeface="Indivisa Text Sans Light" pitchFamily="50" charset="0"/>
                          <a:ea typeface="+mn-ea"/>
                          <a:cs typeface="+mn-cs"/>
                        </a:rPr>
                        <a:t> </a:t>
                      </a:r>
                      <a:r>
                        <a:rPr lang="en-US" sz="1100" b="1" i="0" u="sng" strike="noStrike" kern="1200" dirty="0">
                          <a:solidFill>
                            <a:schemeClr val="tx1"/>
                          </a:solidFill>
                          <a:effectLst/>
                          <a:latin typeface="Indivisa Text Sans Light" pitchFamily="50" charset="0"/>
                          <a:ea typeface="+mn-ea"/>
                          <a:cs typeface="+mn-cs"/>
                          <a:hlinkClick r:id="rId3"/>
                        </a:rPr>
                        <a:t>http://bit.ly/LaSalleInternacional.</a:t>
                      </a:r>
                      <a:r>
                        <a:rPr lang="en-US" sz="1100" b="1" i="0" kern="1200" dirty="0">
                          <a:solidFill>
                            <a:schemeClr val="tx1"/>
                          </a:solidFill>
                          <a:effectLst/>
                          <a:latin typeface="Indivisa Text Sans Light" pitchFamily="50" charset="0"/>
                          <a:ea typeface="+mn-ea"/>
                          <a:cs typeface="+mn-cs"/>
                        </a:rPr>
                        <a:t> </a:t>
                      </a:r>
                    </a:p>
                    <a:p>
                      <a:pPr marL="171450" lvl="0" indent="-171450" rtl="0" fontAlgn="base">
                        <a:spcAft>
                          <a:spcPts val="600"/>
                        </a:spcAft>
                        <a:buFont typeface="Arial" panose="020B0604020202020204" pitchFamily="34" charset="0"/>
                        <a:buChar char="•"/>
                      </a:pPr>
                      <a:r>
                        <a:rPr lang="en-US" sz="1100" b="0" i="0" kern="1200" dirty="0">
                          <a:solidFill>
                            <a:schemeClr val="tx1"/>
                          </a:solidFill>
                          <a:effectLst/>
                          <a:latin typeface="Indivisa Text Sans Light" pitchFamily="50" charset="0"/>
                          <a:ea typeface="+mn-ea"/>
                          <a:cs typeface="+mn-cs"/>
                        </a:rPr>
                        <a:t>Candidates must be enrolled as a full-time student home institution, have completed at least one full year of studies at home institution, have a minimum GPA of 2.5/4, be able to follow courses in Spanish.</a:t>
                      </a:r>
                      <a:r>
                        <a:rPr lang="en-US" sz="1100" b="1" i="0" kern="1200" dirty="0">
                          <a:solidFill>
                            <a:schemeClr val="tx1"/>
                          </a:solidFill>
                          <a:effectLst/>
                          <a:latin typeface="Indivisa Text Sans Light" pitchFamily="50" charset="0"/>
                          <a:ea typeface="+mn-ea"/>
                          <a:cs typeface="+mn-cs"/>
                        </a:rPr>
                        <a:t> </a:t>
                      </a:r>
                    </a:p>
                    <a:p>
                      <a:pPr marL="171450" lvl="0" indent="-171450" rtl="0" fontAlgn="base">
                        <a:spcAft>
                          <a:spcPts val="600"/>
                        </a:spcAft>
                        <a:buFont typeface="Arial" panose="020B0604020202020204" pitchFamily="34" charset="0"/>
                        <a:buChar char="•"/>
                      </a:pPr>
                      <a:r>
                        <a:rPr lang="en-US" sz="1100" b="0" i="0" kern="1200" dirty="0">
                          <a:solidFill>
                            <a:schemeClr val="tx1"/>
                          </a:solidFill>
                          <a:effectLst/>
                          <a:latin typeface="Indivisa Text Sans Light" pitchFamily="50" charset="0"/>
                          <a:ea typeface="+mn-ea"/>
                          <a:cs typeface="+mn-cs"/>
                        </a:rPr>
                        <a:t>Grade system at Universidad La Salle is based on a 1 to 10 scale (6 is the minimum approbatory and 10 is excellent). Students must attend 80 % of classes to receive a final grade, Universidad La Salle does not exempt </a:t>
                      </a:r>
                      <a:r>
                        <a:rPr lang="en-US" sz="1100" b="0" i="0" kern="1200" dirty="0" err="1">
                          <a:solidFill>
                            <a:schemeClr val="tx1"/>
                          </a:solidFill>
                          <a:effectLst/>
                          <a:latin typeface="Indivisa Text Sans Light" pitchFamily="50" charset="0"/>
                          <a:ea typeface="+mn-ea"/>
                          <a:cs typeface="+mn-cs"/>
                        </a:rPr>
                        <a:t>unattendance</a:t>
                      </a:r>
                      <a:r>
                        <a:rPr lang="en-US" sz="1100" b="0" i="0" kern="1200" dirty="0">
                          <a:solidFill>
                            <a:schemeClr val="tx1"/>
                          </a:solidFill>
                          <a:effectLst/>
                          <a:latin typeface="Indivisa Text Sans Light" pitchFamily="50" charset="0"/>
                          <a:ea typeface="+mn-ea"/>
                          <a:cs typeface="+mn-cs"/>
                        </a:rPr>
                        <a:t> under any circumstances.</a:t>
                      </a:r>
                      <a:r>
                        <a:rPr lang="en-US" sz="1100" b="1" i="0" kern="1200" dirty="0">
                          <a:solidFill>
                            <a:schemeClr val="tx1"/>
                          </a:solidFill>
                          <a:effectLst/>
                          <a:latin typeface="Indivisa Text Sans Light" pitchFamily="50" charset="0"/>
                          <a:ea typeface="+mn-ea"/>
                          <a:cs typeface="+mn-cs"/>
                        </a:rPr>
                        <a:t> </a:t>
                      </a:r>
                    </a:p>
                    <a:p>
                      <a:pPr marL="171450" lvl="0" indent="-171450" rtl="0" fontAlgn="base">
                        <a:spcAft>
                          <a:spcPts val="600"/>
                        </a:spcAft>
                        <a:buFont typeface="Arial" panose="020B0604020202020204" pitchFamily="34" charset="0"/>
                        <a:buChar char="•"/>
                      </a:pPr>
                      <a:r>
                        <a:rPr lang="en-US" sz="1100" b="0" i="0" kern="1200" dirty="0">
                          <a:solidFill>
                            <a:schemeClr val="tx1"/>
                          </a:solidFill>
                          <a:effectLst/>
                          <a:latin typeface="Indivisa Text Sans Light" pitchFamily="50" charset="0"/>
                          <a:ea typeface="+mn-ea"/>
                          <a:cs typeface="+mn-cs"/>
                        </a:rPr>
                        <a:t>Students must enroll a minimum of 4 courses and a maximum of 9 courses for undergraduate programs and for graduate programs must enroll a minimum of 3 courses and a maximum of 5.</a:t>
                      </a:r>
                      <a:r>
                        <a:rPr lang="en-US" sz="1100" b="1" i="0" kern="1200" dirty="0">
                          <a:solidFill>
                            <a:schemeClr val="tx1"/>
                          </a:solidFill>
                          <a:effectLst/>
                          <a:latin typeface="Indivisa Text Sans Light" pitchFamily="50" charset="0"/>
                          <a:ea typeface="+mn-ea"/>
                          <a:cs typeface="+mn-cs"/>
                        </a:rPr>
                        <a:t> </a:t>
                      </a:r>
                    </a:p>
                    <a:p>
                      <a:pPr marL="171450" lvl="0" indent="-171450" rtl="0" fontAlgn="base">
                        <a:spcAft>
                          <a:spcPts val="600"/>
                        </a:spcAft>
                        <a:buFont typeface="Arial" panose="020B0604020202020204" pitchFamily="34" charset="0"/>
                        <a:buChar char="•"/>
                      </a:pPr>
                      <a:r>
                        <a:rPr lang="en-US" sz="1100" b="0" i="0" kern="1200" dirty="0">
                          <a:solidFill>
                            <a:schemeClr val="tx1"/>
                          </a:solidFill>
                          <a:effectLst/>
                          <a:latin typeface="Indivisa Text Sans Light" pitchFamily="50" charset="0"/>
                          <a:ea typeface="+mn-ea"/>
                          <a:cs typeface="+mn-cs"/>
                        </a:rPr>
                        <a:t>Students must have an advanced level of Spanish to enroll in the mobility program. Spanish courses are mandatory for students not meeting the B2 level; fees per course apply.</a:t>
                      </a:r>
                      <a:r>
                        <a:rPr lang="en-US" sz="1100" b="1" i="0" kern="1200" dirty="0">
                          <a:solidFill>
                            <a:schemeClr val="tx1"/>
                          </a:solidFill>
                          <a:effectLst/>
                          <a:latin typeface="Indivisa Text Sans Light" pitchFamily="50" charset="0"/>
                          <a:ea typeface="+mn-ea"/>
                          <a:cs typeface="+mn-cs"/>
                        </a:rPr>
                        <a:t> </a:t>
                      </a:r>
                    </a:p>
                    <a:p>
                      <a:pPr marL="171450" lvl="0" indent="-171450" rtl="0" fontAlgn="base">
                        <a:spcAft>
                          <a:spcPts val="600"/>
                        </a:spcAft>
                        <a:buFont typeface="Arial" panose="020B0604020202020204" pitchFamily="34" charset="0"/>
                        <a:buChar char="•"/>
                      </a:pPr>
                      <a:r>
                        <a:rPr lang="en-US" sz="1100" b="0" i="0" kern="1200" dirty="0">
                          <a:solidFill>
                            <a:schemeClr val="tx1"/>
                          </a:solidFill>
                          <a:effectLst/>
                          <a:latin typeface="Indivisa Text Sans Light" pitchFamily="50" charset="0"/>
                          <a:ea typeface="+mn-ea"/>
                          <a:cs typeface="+mn-cs"/>
                        </a:rPr>
                        <a:t>Tuition fees are waived to mobility students. Students must pay a mobility fee of $2500.00 MX upon arrival. If staying for the academic year, the fee for the second semester is $1500.00 MX.</a:t>
                      </a:r>
                      <a:r>
                        <a:rPr lang="en-US" sz="1100" b="1" i="0" kern="1200" dirty="0">
                          <a:solidFill>
                            <a:schemeClr val="tx1"/>
                          </a:solidFill>
                          <a:effectLst/>
                          <a:latin typeface="Indivisa Text Sans Light" pitchFamily="50" charset="0"/>
                          <a:ea typeface="+mn-ea"/>
                          <a:cs typeface="+mn-cs"/>
                        </a:rPr>
                        <a:t> </a:t>
                      </a:r>
                    </a:p>
                    <a:p>
                      <a:pPr marL="171450" lvl="0" indent="-171450" rtl="0" fontAlgn="base">
                        <a:spcAft>
                          <a:spcPts val="600"/>
                        </a:spcAft>
                        <a:buFont typeface="Arial" panose="020B0604020202020204" pitchFamily="34" charset="0"/>
                        <a:buChar char="•"/>
                      </a:pPr>
                      <a:r>
                        <a:rPr lang="en-US" sz="1100" b="0" i="0" kern="1200" dirty="0">
                          <a:solidFill>
                            <a:schemeClr val="tx1"/>
                          </a:solidFill>
                          <a:effectLst/>
                          <a:latin typeface="Indivisa Text Sans Light" pitchFamily="50" charset="0"/>
                          <a:ea typeface="+mn-ea"/>
                          <a:cs typeface="+mn-cs"/>
                        </a:rPr>
                        <a:t>Upon arrival, students must provide a copy of migratory form (FMM), VISA (if required) and pay the mobility fee.</a:t>
                      </a:r>
                      <a:r>
                        <a:rPr lang="en-US" sz="1100" b="1" i="0" kern="1200" dirty="0">
                          <a:solidFill>
                            <a:schemeClr val="tx1"/>
                          </a:solidFill>
                          <a:effectLst/>
                          <a:latin typeface="Indivisa Text Sans Light" pitchFamily="50" charset="0"/>
                          <a:ea typeface="+mn-ea"/>
                          <a:cs typeface="+mn-cs"/>
                        </a:rPr>
                        <a:t> </a:t>
                      </a:r>
                    </a:p>
                    <a:p>
                      <a:pPr marL="171450" lvl="0" indent="-171450" rtl="0" fontAlgn="base">
                        <a:spcAft>
                          <a:spcPts val="600"/>
                        </a:spcAft>
                        <a:buFont typeface="Arial" panose="020B0604020202020204" pitchFamily="34" charset="0"/>
                        <a:buChar char="•"/>
                      </a:pPr>
                      <a:r>
                        <a:rPr lang="en-US" sz="1100" b="0" i="0" kern="1200" dirty="0">
                          <a:solidFill>
                            <a:schemeClr val="tx1"/>
                          </a:solidFill>
                          <a:effectLst/>
                          <a:latin typeface="Indivisa Text Sans Light" pitchFamily="50" charset="0"/>
                          <a:ea typeface="+mn-ea"/>
                          <a:cs typeface="+mn-cs"/>
                        </a:rPr>
                        <a:t>Foreign accepted students can’t work in Mexico.</a:t>
                      </a:r>
                      <a:r>
                        <a:rPr lang="en-US" sz="1100" b="1" i="0" kern="1200" dirty="0">
                          <a:solidFill>
                            <a:schemeClr val="tx1"/>
                          </a:solidFill>
                          <a:effectLst/>
                          <a:latin typeface="Indivisa Text Sans Light" pitchFamily="50" charset="0"/>
                          <a:ea typeface="+mn-ea"/>
                          <a:cs typeface="+mn-cs"/>
                        </a:rPr>
                        <a:t> </a:t>
                      </a:r>
                    </a:p>
                    <a:p>
                      <a:pPr marL="171450" lvl="0" indent="-171450" rtl="0" fontAlgn="base">
                        <a:spcAft>
                          <a:spcPts val="600"/>
                        </a:spcAft>
                        <a:buFont typeface="Arial" panose="020B0604020202020204" pitchFamily="34" charset="0"/>
                        <a:buChar char="•"/>
                      </a:pPr>
                      <a:r>
                        <a:rPr lang="en-US" sz="1100" b="0" i="0" kern="1200" dirty="0">
                          <a:solidFill>
                            <a:schemeClr val="tx1"/>
                          </a:solidFill>
                          <a:effectLst/>
                          <a:latin typeface="Indivisa Text Sans Light" pitchFamily="50" charset="0"/>
                          <a:ea typeface="+mn-ea"/>
                          <a:cs typeface="+mn-cs"/>
                        </a:rPr>
                        <a:t>Mexico has a voltage between 110-220 and a frequency between 50-60. </a:t>
                      </a:r>
                      <a:r>
                        <a:rPr lang="en-US" sz="1100" b="1" i="0" kern="1200" dirty="0">
                          <a:solidFill>
                            <a:schemeClr val="tx1"/>
                          </a:solidFill>
                          <a:effectLst/>
                          <a:latin typeface="Indivisa Text Sans Light" pitchFamily="50" charset="0"/>
                          <a:ea typeface="+mn-ea"/>
                          <a:cs typeface="+mn-cs"/>
                        </a:rPr>
                        <a:t> </a:t>
                      </a:r>
                    </a:p>
                  </a:txBody>
                  <a:tcPr/>
                </a:tc>
                <a:extLst>
                  <a:ext uri="{0D108BD9-81ED-4DB2-BD59-A6C34878D82A}">
                    <a16:rowId xmlns:a16="http://schemas.microsoft.com/office/drawing/2014/main" val="1146237746"/>
                  </a:ext>
                </a:extLst>
              </a:tr>
            </a:tbl>
          </a:graphicData>
        </a:graphic>
      </p:graphicFrame>
      <p:sp>
        <p:nvSpPr>
          <p:cNvPr id="6" name="Título 1">
            <a:extLst>
              <a:ext uri="{FF2B5EF4-FFF2-40B4-BE49-F238E27FC236}">
                <a16:creationId xmlns:a16="http://schemas.microsoft.com/office/drawing/2014/main" id="{5BC24CFD-2471-3CE3-3757-1047A9CA9B4C}"/>
              </a:ext>
            </a:extLst>
          </p:cNvPr>
          <p:cNvSpPr txBox="1">
            <a:spLocks/>
          </p:cNvSpPr>
          <p:nvPr/>
        </p:nvSpPr>
        <p:spPr>
          <a:xfrm>
            <a:off x="601620" y="0"/>
            <a:ext cx="6226785" cy="1419219"/>
          </a:xfrm>
          <a:prstGeom prst="rect">
            <a:avLst/>
          </a:prstGeom>
        </p:spPr>
        <p:txBody>
          <a:bodyPr vert="horz" lIns="91440" tIns="45720" rIns="91440" bIns="45720" rtlCol="0" anchor="ctr">
            <a:normAutofit/>
          </a:bodyPr>
          <a:lstStyle>
            <a:lvl1pPr algn="l" defTabSz="1008035" rtl="0" eaLnBrk="1" latinLnBrk="0" hangingPunct="1">
              <a:lnSpc>
                <a:spcPct val="90000"/>
              </a:lnSpc>
              <a:spcBef>
                <a:spcPct val="0"/>
              </a:spcBef>
              <a:buNone/>
              <a:defRPr sz="4851" kern="1200">
                <a:solidFill>
                  <a:schemeClr val="tx1"/>
                </a:solidFill>
                <a:latin typeface="+mj-lt"/>
                <a:ea typeface="+mj-ea"/>
                <a:cs typeface="+mj-cs"/>
              </a:defRPr>
            </a:lvl1pPr>
          </a:lstStyle>
          <a:p>
            <a:r>
              <a:rPr lang="es-ES" sz="2000" b="1" dirty="0" err="1">
                <a:solidFill>
                  <a:srgbClr val="1D437B"/>
                </a:solidFill>
                <a:latin typeface="Indivisa Text Sans Black" pitchFamily="2" charset="77"/>
              </a:rPr>
              <a:t>Aditional</a:t>
            </a:r>
            <a:r>
              <a:rPr lang="es-ES" sz="2000" b="1" dirty="0">
                <a:solidFill>
                  <a:srgbClr val="1D437B"/>
                </a:solidFill>
                <a:latin typeface="Indivisa Text Sans Black" pitchFamily="2" charset="77"/>
              </a:rPr>
              <a:t> </a:t>
            </a:r>
            <a:r>
              <a:rPr lang="es-ES" sz="2000" b="1" dirty="0" err="1">
                <a:solidFill>
                  <a:srgbClr val="1D437B"/>
                </a:solidFill>
                <a:latin typeface="Indivisa Text Sans Black" pitchFamily="2" charset="77"/>
              </a:rPr>
              <a:t>Information</a:t>
            </a:r>
            <a:endParaRPr lang="es-MX" sz="1100" dirty="0">
              <a:solidFill>
                <a:srgbClr val="1D437B"/>
              </a:solidFill>
              <a:latin typeface="Indivisa Text Sans" pitchFamily="2" charset="77"/>
            </a:endParaRPr>
          </a:p>
        </p:txBody>
      </p:sp>
    </p:spTree>
    <p:extLst>
      <p:ext uri="{BB962C8B-B14F-4D97-AF65-F5344CB8AC3E}">
        <p14:creationId xmlns:p14="http://schemas.microsoft.com/office/powerpoint/2010/main" val="3191303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5532E73C-73DA-1C4F-BFC8-16BDA3BDBD85}"/>
              </a:ext>
            </a:extLst>
          </p:cNvPr>
          <p:cNvSpPr>
            <a:spLocks noGrp="1"/>
          </p:cNvSpPr>
          <p:nvPr>
            <p:ph type="body" sz="quarter" idx="11"/>
          </p:nvPr>
        </p:nvSpPr>
        <p:spPr>
          <a:xfrm>
            <a:off x="1329319" y="952957"/>
            <a:ext cx="7421987" cy="1000735"/>
          </a:xfrm>
        </p:spPr>
        <p:txBody>
          <a:bodyPr/>
          <a:lstStyle/>
          <a:p>
            <a:pPr marL="0" indent="0" algn="ctr">
              <a:buNone/>
            </a:pPr>
            <a:r>
              <a:rPr lang="es-ES_tradnl" sz="5412" dirty="0">
                <a:latin typeface="Indivisa Text Sans" pitchFamily="2" charset="77"/>
              </a:rPr>
              <a:t>Social Networks</a:t>
            </a:r>
          </a:p>
        </p:txBody>
      </p:sp>
      <p:pic>
        <p:nvPicPr>
          <p:cNvPr id="15" name="Imagen 14">
            <a:extLst>
              <a:ext uri="{FF2B5EF4-FFF2-40B4-BE49-F238E27FC236}">
                <a16:creationId xmlns:a16="http://schemas.microsoft.com/office/drawing/2014/main" id="{06A60C4F-A195-6947-A9BC-6BA4A8AB7F24}"/>
              </a:ext>
            </a:extLst>
          </p:cNvPr>
          <p:cNvPicPr>
            <a:picLocks noChangeAspect="1"/>
          </p:cNvPicPr>
          <p:nvPr/>
        </p:nvPicPr>
        <p:blipFill>
          <a:blip r:embed="rId2"/>
          <a:stretch>
            <a:fillRect/>
          </a:stretch>
        </p:blipFill>
        <p:spPr>
          <a:xfrm>
            <a:off x="1458473" y="5130403"/>
            <a:ext cx="7744308" cy="2520156"/>
          </a:xfrm>
          <a:prstGeom prst="rect">
            <a:avLst/>
          </a:prstGeom>
        </p:spPr>
      </p:pic>
      <p:sp>
        <p:nvSpPr>
          <p:cNvPr id="4" name="Marcador de contenido 4">
            <a:extLst>
              <a:ext uri="{FF2B5EF4-FFF2-40B4-BE49-F238E27FC236}">
                <a16:creationId xmlns:a16="http://schemas.microsoft.com/office/drawing/2014/main" id="{598921CC-B121-D543-9D59-6E38B953C5F1}"/>
              </a:ext>
            </a:extLst>
          </p:cNvPr>
          <p:cNvSpPr txBox="1">
            <a:spLocks/>
          </p:cNvSpPr>
          <p:nvPr/>
        </p:nvSpPr>
        <p:spPr>
          <a:xfrm>
            <a:off x="1703094" y="2143815"/>
            <a:ext cx="6185056" cy="3319977"/>
          </a:xfrm>
          <a:prstGeom prst="rect">
            <a:avLst/>
          </a:prstGeom>
        </p:spPr>
        <p:txBody>
          <a:bodyPr>
            <a:normAutofit/>
          </a:bodyPr>
          <a:lstStyle>
            <a:lvl1pPr marL="134115" indent="-134115" algn="l" defTabSz="1341150" rtl="0" eaLnBrk="1" latinLnBrk="0" hangingPunct="1">
              <a:lnSpc>
                <a:spcPct val="90000"/>
              </a:lnSpc>
              <a:spcBef>
                <a:spcPts val="1760"/>
              </a:spcBef>
              <a:spcAft>
                <a:spcPts val="293"/>
              </a:spcAft>
              <a:buClr>
                <a:schemeClr val="accent1"/>
              </a:buClr>
              <a:buSzPct val="100000"/>
              <a:buFont typeface="Tw Cen MT" panose="020B0602020104020603" pitchFamily="34" charset="0"/>
              <a:buChar char=" "/>
              <a:defRPr sz="2933" kern="1200">
                <a:solidFill>
                  <a:schemeClr val="tx1"/>
                </a:solidFill>
                <a:latin typeface="+mn-lt"/>
                <a:ea typeface="+mn-ea"/>
                <a:cs typeface="+mn-cs"/>
              </a:defRPr>
            </a:lvl1pPr>
            <a:lvl2pPr marL="388934" indent="-201173" algn="l" defTabSz="1341150" rtl="0" eaLnBrk="1" latinLnBrk="0" hangingPunct="1">
              <a:lnSpc>
                <a:spcPct val="90000"/>
              </a:lnSpc>
              <a:spcBef>
                <a:spcPts val="293"/>
              </a:spcBef>
              <a:spcAft>
                <a:spcPts val="587"/>
              </a:spcAft>
              <a:buClr>
                <a:schemeClr val="accent1"/>
              </a:buClr>
              <a:buFont typeface="Wingdings 3" pitchFamily="18" charset="2"/>
              <a:buChar char=""/>
              <a:defRPr sz="2347" kern="1200">
                <a:solidFill>
                  <a:schemeClr val="tx1"/>
                </a:solidFill>
                <a:latin typeface="+mn-lt"/>
                <a:ea typeface="+mn-ea"/>
                <a:cs typeface="+mn-cs"/>
              </a:defRPr>
            </a:lvl2pPr>
            <a:lvl3pPr marL="657164" indent="-201173" algn="l" defTabSz="1341150" rtl="0" eaLnBrk="1" latinLnBrk="0" hangingPunct="1">
              <a:lnSpc>
                <a:spcPct val="90000"/>
              </a:lnSpc>
              <a:spcBef>
                <a:spcPts val="293"/>
              </a:spcBef>
              <a:spcAft>
                <a:spcPts val="587"/>
              </a:spcAft>
              <a:buClr>
                <a:schemeClr val="accent1"/>
              </a:buClr>
              <a:buFont typeface="Wingdings 3" pitchFamily="18" charset="2"/>
              <a:buChar char=""/>
              <a:defRPr sz="1760" kern="1200">
                <a:solidFill>
                  <a:schemeClr val="tx1"/>
                </a:solidFill>
                <a:latin typeface="+mn-lt"/>
                <a:ea typeface="+mn-ea"/>
                <a:cs typeface="+mn-cs"/>
              </a:defRPr>
            </a:lvl3pPr>
            <a:lvl4pPr marL="871748" indent="-201173" algn="l" defTabSz="1341150" rtl="0" eaLnBrk="1" latinLnBrk="0" hangingPunct="1">
              <a:lnSpc>
                <a:spcPct val="90000"/>
              </a:lnSpc>
              <a:spcBef>
                <a:spcPts val="293"/>
              </a:spcBef>
              <a:spcAft>
                <a:spcPts val="587"/>
              </a:spcAft>
              <a:buClr>
                <a:schemeClr val="accent1"/>
              </a:buClr>
              <a:buFont typeface="Wingdings 3" pitchFamily="18" charset="2"/>
              <a:buChar char=""/>
              <a:defRPr sz="1760" kern="1200">
                <a:solidFill>
                  <a:schemeClr val="tx1"/>
                </a:solidFill>
                <a:latin typeface="+mn-lt"/>
                <a:ea typeface="+mn-ea"/>
                <a:cs typeface="+mn-cs"/>
              </a:defRPr>
            </a:lvl4pPr>
            <a:lvl5pPr marL="1139978" indent="-201173" algn="l" defTabSz="1341150" rtl="0" eaLnBrk="1" latinLnBrk="0" hangingPunct="1">
              <a:lnSpc>
                <a:spcPct val="90000"/>
              </a:lnSpc>
              <a:spcBef>
                <a:spcPts val="293"/>
              </a:spcBef>
              <a:spcAft>
                <a:spcPts val="587"/>
              </a:spcAft>
              <a:buClr>
                <a:schemeClr val="accent1"/>
              </a:buClr>
              <a:buFont typeface="Wingdings 3" pitchFamily="18" charset="2"/>
              <a:buChar char=""/>
              <a:defRPr sz="1760" kern="1200">
                <a:solidFill>
                  <a:schemeClr val="tx1"/>
                </a:solidFill>
                <a:latin typeface="+mn-lt"/>
                <a:ea typeface="+mn-ea"/>
                <a:cs typeface="+mn-cs"/>
              </a:defRPr>
            </a:lvl5pPr>
            <a:lvl6pPr marL="1341150" indent="-201173" algn="l" defTabSz="1341150" rtl="0" eaLnBrk="1" latinLnBrk="0" hangingPunct="1">
              <a:lnSpc>
                <a:spcPct val="90000"/>
              </a:lnSpc>
              <a:spcBef>
                <a:spcPts val="293"/>
              </a:spcBef>
              <a:spcAft>
                <a:spcPts val="587"/>
              </a:spcAft>
              <a:buClr>
                <a:schemeClr val="accent1"/>
              </a:buClr>
              <a:buFont typeface="Wingdings 3" pitchFamily="18" charset="2"/>
              <a:buChar char=""/>
              <a:defRPr sz="1760" kern="1200">
                <a:solidFill>
                  <a:schemeClr val="tx1"/>
                </a:solidFill>
                <a:latin typeface="+mn-lt"/>
                <a:ea typeface="+mn-ea"/>
                <a:cs typeface="+mn-cs"/>
              </a:defRPr>
            </a:lvl6pPr>
            <a:lvl7pPr marL="1555735" indent="-201173" algn="l" defTabSz="1341150" rtl="0" eaLnBrk="1" latinLnBrk="0" hangingPunct="1">
              <a:lnSpc>
                <a:spcPct val="90000"/>
              </a:lnSpc>
              <a:spcBef>
                <a:spcPts val="293"/>
              </a:spcBef>
              <a:spcAft>
                <a:spcPts val="587"/>
              </a:spcAft>
              <a:buClr>
                <a:schemeClr val="accent1"/>
              </a:buClr>
              <a:buFont typeface="Wingdings 3" pitchFamily="18" charset="2"/>
              <a:buChar char=""/>
              <a:defRPr sz="1760" kern="1200">
                <a:solidFill>
                  <a:schemeClr val="tx1"/>
                </a:solidFill>
                <a:latin typeface="+mn-lt"/>
                <a:ea typeface="+mn-ea"/>
                <a:cs typeface="+mn-cs"/>
              </a:defRPr>
            </a:lvl7pPr>
            <a:lvl8pPr marL="1783730" indent="-201173" algn="l" defTabSz="1341150" rtl="0" eaLnBrk="1" latinLnBrk="0" hangingPunct="1">
              <a:lnSpc>
                <a:spcPct val="90000"/>
              </a:lnSpc>
              <a:spcBef>
                <a:spcPts val="293"/>
              </a:spcBef>
              <a:spcAft>
                <a:spcPts val="587"/>
              </a:spcAft>
              <a:buClr>
                <a:schemeClr val="accent1"/>
              </a:buClr>
              <a:buFont typeface="Wingdings 3" pitchFamily="18" charset="2"/>
              <a:buChar char=""/>
              <a:defRPr sz="1760" kern="1200">
                <a:solidFill>
                  <a:schemeClr val="tx1"/>
                </a:solidFill>
                <a:latin typeface="+mn-lt"/>
                <a:ea typeface="+mn-ea"/>
                <a:cs typeface="+mn-cs"/>
              </a:defRPr>
            </a:lvl8pPr>
            <a:lvl9pPr marL="1998314" indent="-201173" algn="l" defTabSz="1341150" rtl="0" eaLnBrk="1" latinLnBrk="0" hangingPunct="1">
              <a:lnSpc>
                <a:spcPct val="90000"/>
              </a:lnSpc>
              <a:spcBef>
                <a:spcPts val="293"/>
              </a:spcBef>
              <a:spcAft>
                <a:spcPts val="587"/>
              </a:spcAft>
              <a:buClr>
                <a:schemeClr val="accent1"/>
              </a:buClr>
              <a:buFont typeface="Wingdings 3" pitchFamily="18" charset="2"/>
              <a:buChar char=""/>
              <a:defRPr sz="1760" kern="1200">
                <a:solidFill>
                  <a:schemeClr val="tx1"/>
                </a:solidFill>
                <a:latin typeface="+mn-lt"/>
                <a:ea typeface="+mn-ea"/>
                <a:cs typeface="+mn-cs"/>
              </a:defRPr>
            </a:lvl9pPr>
          </a:lstStyle>
          <a:p>
            <a:pPr marL="0" indent="0" algn="ctr">
              <a:lnSpc>
                <a:spcPct val="120000"/>
              </a:lnSpc>
              <a:spcBef>
                <a:spcPts val="0"/>
              </a:spcBef>
              <a:spcAft>
                <a:spcPts val="0"/>
              </a:spcAft>
              <a:buNone/>
            </a:pPr>
            <a:endParaRPr lang="es-MX" sz="3969" dirty="0">
              <a:solidFill>
                <a:schemeClr val="bg1"/>
              </a:solidFill>
              <a:latin typeface="Indivisa Text Sans" pitchFamily="2" charset="77"/>
            </a:endParaRPr>
          </a:p>
          <a:p>
            <a:pPr marL="0" indent="0" algn="ctr">
              <a:lnSpc>
                <a:spcPct val="120000"/>
              </a:lnSpc>
              <a:spcBef>
                <a:spcPts val="0"/>
              </a:spcBef>
              <a:spcAft>
                <a:spcPts val="0"/>
              </a:spcAft>
              <a:buNone/>
            </a:pPr>
            <a:r>
              <a:rPr lang="es-MX" sz="3969" dirty="0">
                <a:solidFill>
                  <a:schemeClr val="bg1"/>
                </a:solidFill>
                <a:latin typeface="Indivisa Text Sans" pitchFamily="2" charset="77"/>
              </a:rPr>
              <a:t>        </a:t>
            </a:r>
            <a:r>
              <a:rPr lang="es-MX" sz="3969" dirty="0" err="1">
                <a:solidFill>
                  <a:schemeClr val="bg1"/>
                </a:solidFill>
                <a:latin typeface="Indivisa Text Sans" pitchFamily="2" charset="77"/>
              </a:rPr>
              <a:t>LaSalleMXCIEL</a:t>
            </a:r>
            <a:endParaRPr lang="es-MX" sz="3969" dirty="0">
              <a:solidFill>
                <a:schemeClr val="bg1"/>
              </a:solidFill>
              <a:latin typeface="Indivisa Text Sans" pitchFamily="2" charset="77"/>
            </a:endParaRPr>
          </a:p>
          <a:p>
            <a:pPr marL="0" indent="0">
              <a:lnSpc>
                <a:spcPct val="120000"/>
              </a:lnSpc>
              <a:spcBef>
                <a:spcPts val="0"/>
              </a:spcBef>
              <a:spcAft>
                <a:spcPts val="0"/>
              </a:spcAft>
              <a:buNone/>
            </a:pPr>
            <a:endParaRPr lang="es-MX" sz="3417" dirty="0">
              <a:solidFill>
                <a:schemeClr val="bg1"/>
              </a:solidFill>
              <a:latin typeface="Indivisa Text Sans" pitchFamily="2" charset="77"/>
            </a:endParaRPr>
          </a:p>
          <a:p>
            <a:pPr marL="0" indent="0">
              <a:lnSpc>
                <a:spcPct val="120000"/>
              </a:lnSpc>
              <a:spcBef>
                <a:spcPts val="0"/>
              </a:spcBef>
              <a:spcAft>
                <a:spcPts val="0"/>
              </a:spcAft>
              <a:buNone/>
            </a:pPr>
            <a:endParaRPr lang="es-MX" sz="3417" dirty="0">
              <a:solidFill>
                <a:schemeClr val="bg1"/>
              </a:solidFill>
              <a:latin typeface="Indivisa Text Sans" pitchFamily="2" charset="77"/>
            </a:endParaRPr>
          </a:p>
          <a:p>
            <a:endParaRPr lang="es-ES_tradnl" sz="2205" dirty="0"/>
          </a:p>
        </p:txBody>
      </p:sp>
      <p:pic>
        <p:nvPicPr>
          <p:cNvPr id="7" name="Imagen 6">
            <a:extLst>
              <a:ext uri="{FF2B5EF4-FFF2-40B4-BE49-F238E27FC236}">
                <a16:creationId xmlns:a16="http://schemas.microsoft.com/office/drawing/2014/main" id="{35FD2D92-4057-6E4B-A729-D10AEA0FF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6946" y="2626150"/>
            <a:ext cx="1052297" cy="1052297"/>
          </a:xfrm>
          <a:prstGeom prst="rect">
            <a:avLst/>
          </a:prstGeom>
        </p:spPr>
      </p:pic>
      <p:pic>
        <p:nvPicPr>
          <p:cNvPr id="1026" name="Picture 2" descr="Instagram Logo Png Free Png Images In 2021 Instagram Logo Images">
            <a:extLst>
              <a:ext uri="{FF2B5EF4-FFF2-40B4-BE49-F238E27FC236}">
                <a16:creationId xmlns:a16="http://schemas.microsoft.com/office/drawing/2014/main" id="{E9A5606F-A76A-4EEE-94C6-A2BB1D5302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9243" y="2675005"/>
            <a:ext cx="867042" cy="867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261"/>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2950C1586B16DB439ABB0772CFDA31D6" ma:contentTypeVersion="17" ma:contentTypeDescription="Crear nuevo documento." ma:contentTypeScope="" ma:versionID="896491a01671af8d027df0ffaf92f0ea">
  <xsd:schema xmlns:xsd="http://www.w3.org/2001/XMLSchema" xmlns:xs="http://www.w3.org/2001/XMLSchema" xmlns:p="http://schemas.microsoft.com/office/2006/metadata/properties" xmlns:ns2="a16fb6cc-20e0-4d53-a765-f4668767cdb9" xmlns:ns3="c7eca2ab-63bc-48a2-b740-ff501df1d3eb" targetNamespace="http://schemas.microsoft.com/office/2006/metadata/properties" ma:root="true" ma:fieldsID="20c168b4ea95f47edd8e6653b5177412" ns2:_="" ns3:_="">
    <xsd:import namespace="a16fb6cc-20e0-4d53-a765-f4668767cdb9"/>
    <xsd:import namespace="c7eca2ab-63bc-48a2-b740-ff501df1d3e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6fb6cc-20e0-4d53-a765-f4668767cd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Etiquetas de imagen" ma:readOnly="false" ma:fieldId="{5cf76f15-5ced-4ddc-b409-7134ff3c332f}" ma:taxonomyMulti="true" ma:sspId="87ecbfd5-cda3-47e4-943a-e8de52f1c86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eca2ab-63bc-48a2-b740-ff501df1d3eb" elementFormDefault="qualified">
    <xsd:import namespace="http://schemas.microsoft.com/office/2006/documentManagement/types"/>
    <xsd:import namespace="http://schemas.microsoft.com/office/infopath/2007/PartnerControls"/>
    <xsd:element name="SharedWithUsers" ma:index="17"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internalName="SharedWithDetails" ma:readOnly="true">
      <xsd:simpleType>
        <xsd:restriction base="dms:Note">
          <xsd:maxLength value="255"/>
        </xsd:restriction>
      </xsd:simpleType>
    </xsd:element>
    <xsd:element name="TaxCatchAll" ma:index="22" nillable="true" ma:displayName="Taxonomy Catch All Column" ma:hidden="true" ma:list="{5f210582-9eee-4abc-98b9-f3a67952e0e5}" ma:internalName="TaxCatchAll" ma:showField="CatchAllData" ma:web="c7eca2ab-63bc-48a2-b740-ff501df1d3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16fb6cc-20e0-4d53-a765-f4668767cdb9">
      <Terms xmlns="http://schemas.microsoft.com/office/infopath/2007/PartnerControls"/>
    </lcf76f155ced4ddcb4097134ff3c332f>
    <TaxCatchAll xmlns="c7eca2ab-63bc-48a2-b740-ff501df1d3eb" xsi:nil="true"/>
  </documentManagement>
</p:properties>
</file>

<file path=customXml/itemProps1.xml><?xml version="1.0" encoding="utf-8"?>
<ds:datastoreItem xmlns:ds="http://schemas.openxmlformats.org/officeDocument/2006/customXml" ds:itemID="{FB2E0595-A2EB-480A-95E8-9AC22283D0CB}">
  <ds:schemaRefs>
    <ds:schemaRef ds:uri="a16fb6cc-20e0-4d53-a765-f4668767cdb9"/>
    <ds:schemaRef ds:uri="c7eca2ab-63bc-48a2-b740-ff501df1d3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335E0CD-267A-4B0C-BB8F-B3BCA2E03CB7}">
  <ds:schemaRefs>
    <ds:schemaRef ds:uri="http://schemas.microsoft.com/sharepoint/v3/contenttype/forms"/>
  </ds:schemaRefs>
</ds:datastoreItem>
</file>

<file path=customXml/itemProps3.xml><?xml version="1.0" encoding="utf-8"?>
<ds:datastoreItem xmlns:ds="http://schemas.openxmlformats.org/officeDocument/2006/customXml" ds:itemID="{A0E8E347-6655-4E0E-8E54-E83A4B90065B}">
  <ds:schemaRefs>
    <ds:schemaRef ds:uri="c7eca2ab-63bc-48a2-b740-ff501df1d3eb"/>
    <ds:schemaRef ds:uri="http://schemas.microsoft.com/office/2006/metadata/properties"/>
    <ds:schemaRef ds:uri="http://schemas.microsoft.com/office/2006/documentManagement/types"/>
    <ds:schemaRef ds:uri="http://purl.org/dc/dcmitype/"/>
    <ds:schemaRef ds:uri="http://schemas.microsoft.com/office/infopath/2007/PartnerControls"/>
    <ds:schemaRef ds:uri="http://purl.org/dc/elements/1.1/"/>
    <ds:schemaRef ds:uri="http://purl.org/dc/terms/"/>
    <ds:schemaRef ds:uri="http://schemas.openxmlformats.org/package/2006/metadata/core-properties"/>
    <ds:schemaRef ds:uri="a16fb6cc-20e0-4d53-a765-f4668767cdb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2578</TotalTime>
  <Words>1359</Words>
  <Application>Microsoft Office PowerPoint</Application>
  <PresentationFormat>Custom</PresentationFormat>
  <Paragraphs>136</Paragraphs>
  <Slides>6</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Arial</vt:lpstr>
      <vt:lpstr>Calibri</vt:lpstr>
      <vt:lpstr>Calibri Light</vt:lpstr>
      <vt:lpstr>Helvetica</vt:lpstr>
      <vt:lpstr>Helvetica Light</vt:lpstr>
      <vt:lpstr>Indivisa Text Sans</vt:lpstr>
      <vt:lpstr>Indivisa Text Sans Black</vt:lpstr>
      <vt:lpstr>Indivisa Text Sans Light</vt:lpstr>
      <vt:lpstr>Roboto</vt:lpstr>
      <vt:lpstr>Tema de Office</vt:lpstr>
      <vt:lpstr>PowerPoint Presentation</vt:lpstr>
      <vt:lpstr>PowerPoint Presentation</vt:lpstr>
      <vt:lpstr>Exchange Student Information</vt:lpstr>
      <vt:lpstr>Academic Calendar  *Dates may change*</vt:lpstr>
      <vt:lpstr>Tips &amp; Recomendations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Paola Diaz</dc:creator>
  <cp:lastModifiedBy>Ross, Alexandra</cp:lastModifiedBy>
  <cp:revision>49</cp:revision>
  <cp:lastPrinted>2024-07-31T23:48:20Z</cp:lastPrinted>
  <dcterms:created xsi:type="dcterms:W3CDTF">2019-05-20T21:52:41Z</dcterms:created>
  <dcterms:modified xsi:type="dcterms:W3CDTF">2025-11-21T16:58:44Z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0x0101002950C1586B16DB439ABB0772CFDA31D6</vt:lpwstr>
  </property>
  <property fmtid="{D5CDD505-2E9C-101B-9397-08002B2CF9AE}" pid="3" name="MediaServiceImageTags">
    <vt:lpwstr/>
  </property>
</Properties>
</file>