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3.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 id="2147483924" r:id="rId2"/>
    <p:sldMasterId id="2147483957" r:id="rId3"/>
    <p:sldMasterId id="2147483990" r:id="rId4"/>
  </p:sldMasterIdLst>
  <p:notesMasterIdLst>
    <p:notesMasterId r:id="rId15"/>
  </p:notesMasterIdLst>
  <p:handoutMasterIdLst>
    <p:handoutMasterId r:id="rId16"/>
  </p:handoutMasterIdLst>
  <p:sldIdLst>
    <p:sldId id="258" r:id="rId5"/>
    <p:sldId id="267" r:id="rId6"/>
    <p:sldId id="500" r:id="rId7"/>
    <p:sldId id="539" r:id="rId8"/>
    <p:sldId id="537" r:id="rId9"/>
    <p:sldId id="538" r:id="rId10"/>
    <p:sldId id="541" r:id="rId11"/>
    <p:sldId id="1520" r:id="rId12"/>
    <p:sldId id="520" r:id="rId13"/>
    <p:sldId id="515" r:id="rId14"/>
  </p:sldIdLst>
  <p:sldSz cx="9906000" cy="6858000" type="A4"/>
  <p:notesSz cx="6797675" cy="9872663"/>
  <p:defaultTextStyle>
    <a:defPPr>
      <a:defRPr lang="en-US"/>
    </a:defPPr>
    <a:lvl1pPr marL="0" algn="l" defTabSz="456835" rtl="0" eaLnBrk="1" latinLnBrk="0" hangingPunct="1">
      <a:defRPr sz="1800" kern="1200">
        <a:solidFill>
          <a:schemeClr val="tx1"/>
        </a:solidFill>
        <a:latin typeface="+mn-lt"/>
        <a:ea typeface="+mn-ea"/>
        <a:cs typeface="+mn-cs"/>
      </a:defRPr>
    </a:lvl1pPr>
    <a:lvl2pPr marL="456835" algn="l" defTabSz="456835" rtl="0" eaLnBrk="1" latinLnBrk="0" hangingPunct="1">
      <a:defRPr sz="1800" kern="1200">
        <a:solidFill>
          <a:schemeClr val="tx1"/>
        </a:solidFill>
        <a:latin typeface="+mn-lt"/>
        <a:ea typeface="+mn-ea"/>
        <a:cs typeface="+mn-cs"/>
      </a:defRPr>
    </a:lvl2pPr>
    <a:lvl3pPr marL="913673" algn="l" defTabSz="456835" rtl="0" eaLnBrk="1" latinLnBrk="0" hangingPunct="1">
      <a:defRPr sz="1800" kern="1200">
        <a:solidFill>
          <a:schemeClr val="tx1"/>
        </a:solidFill>
        <a:latin typeface="+mn-lt"/>
        <a:ea typeface="+mn-ea"/>
        <a:cs typeface="+mn-cs"/>
      </a:defRPr>
    </a:lvl3pPr>
    <a:lvl4pPr marL="1370510" algn="l" defTabSz="456835" rtl="0" eaLnBrk="1" latinLnBrk="0" hangingPunct="1">
      <a:defRPr sz="1800" kern="1200">
        <a:solidFill>
          <a:schemeClr val="tx1"/>
        </a:solidFill>
        <a:latin typeface="+mn-lt"/>
        <a:ea typeface="+mn-ea"/>
        <a:cs typeface="+mn-cs"/>
      </a:defRPr>
    </a:lvl4pPr>
    <a:lvl5pPr marL="1827346" algn="l" defTabSz="456835" rtl="0" eaLnBrk="1" latinLnBrk="0" hangingPunct="1">
      <a:defRPr sz="1800" kern="1200">
        <a:solidFill>
          <a:schemeClr val="tx1"/>
        </a:solidFill>
        <a:latin typeface="+mn-lt"/>
        <a:ea typeface="+mn-ea"/>
        <a:cs typeface="+mn-cs"/>
      </a:defRPr>
    </a:lvl5pPr>
    <a:lvl6pPr marL="2284180" algn="l" defTabSz="456835" rtl="0" eaLnBrk="1" latinLnBrk="0" hangingPunct="1">
      <a:defRPr sz="1800" kern="1200">
        <a:solidFill>
          <a:schemeClr val="tx1"/>
        </a:solidFill>
        <a:latin typeface="+mn-lt"/>
        <a:ea typeface="+mn-ea"/>
        <a:cs typeface="+mn-cs"/>
      </a:defRPr>
    </a:lvl6pPr>
    <a:lvl7pPr marL="2741020" algn="l" defTabSz="456835" rtl="0" eaLnBrk="1" latinLnBrk="0" hangingPunct="1">
      <a:defRPr sz="1800" kern="1200">
        <a:solidFill>
          <a:schemeClr val="tx1"/>
        </a:solidFill>
        <a:latin typeface="+mn-lt"/>
        <a:ea typeface="+mn-ea"/>
        <a:cs typeface="+mn-cs"/>
      </a:defRPr>
    </a:lvl7pPr>
    <a:lvl8pPr marL="3197855" algn="l" defTabSz="456835" rtl="0" eaLnBrk="1" latinLnBrk="0" hangingPunct="1">
      <a:defRPr sz="1800" kern="1200">
        <a:solidFill>
          <a:schemeClr val="tx1"/>
        </a:solidFill>
        <a:latin typeface="+mn-lt"/>
        <a:ea typeface="+mn-ea"/>
        <a:cs typeface="+mn-cs"/>
      </a:defRPr>
    </a:lvl8pPr>
    <a:lvl9pPr marL="3654692" algn="l" defTabSz="45683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12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A0C007-C44C-C519-83AB-DF1389582038}" name="Kirsteen Morrison" initials="KM" userId="S::Kirsteen.Morrison@xpsplc.com::e21cd5b6-45f0-409c-9293-5c9fde33a601" providerId="AD"/>
  <p188:author id="{3970C315-1F92-6B16-6689-1F3C81CCCEC4}" name="Rian Neill" initials="RN" userId="S::rian.neill@xpsplc.com::6b8b6038-1df7-4889-8494-36c9e2081dad" providerId="AD"/>
  <p188:author id="{535C8B2E-F6F9-2DA9-0EA9-424FECC6A4F3}" name="Sian Pringle" initials="SP" userId="S::Sian.Pringle@xpsplc.com::08a9d75d-b8d1-4565-b878-43088e3ea097" providerId="AD"/>
  <p188:author id="{DB6FAA56-AD4E-6F0E-D58A-EB862F1F4CB8}" name="Innes Green" initials="IG" userId="S::Innes.Green@xpsplc.com::43cc9c69-f8f3-4c64-b8cb-aeae5bd4dca5" providerId="AD"/>
  <p188:author id="{44531FB3-A79F-7E20-2A95-7D8B6CAC91BA}" name="Finlay Grant" initials="FG" userId="S::finlay.grant@xpsplc.com::063bbd86-85b5-4a46-8906-df043aa9fc8f" providerId="AD"/>
  <p188:author id="{DB6A54D6-3880-2093-7463-131B79B8146D}" name="Alasdair Gill" initials="AG" userId="S::Alasdair.Gill@xpsplc.com::9c9394fc-9863-471c-ba3e-fddbf41481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asdair Gill" initials="AG" lastIdx="11" clrIdx="0"/>
  <p:cmAuthor id="2" name="Sian Pringle" initials="SP" lastIdx="3" clrIdx="1">
    <p:extLst>
      <p:ext uri="{19B8F6BF-5375-455C-9EA6-DF929625EA0E}">
        <p15:presenceInfo xmlns:p15="http://schemas.microsoft.com/office/powerpoint/2012/main" userId="S::Sian.Pringle@xpsplc.com::08a9d75d-b8d1-4565-b878-43088e3ea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9EF"/>
    <a:srgbClr val="F9D0D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7" autoAdjust="0"/>
    <p:restoredTop sz="95324" autoAdjust="0"/>
  </p:normalViewPr>
  <p:slideViewPr>
    <p:cSldViewPr snapToGrid="0" showGuides="1">
      <p:cViewPr varScale="1">
        <p:scale>
          <a:sx n="59" d="100"/>
          <a:sy n="59" d="100"/>
        </p:scale>
        <p:origin x="1640" y="52"/>
      </p:cViewPr>
      <p:guideLst>
        <p:guide pos="3120"/>
        <p:guide orient="horz" pos="2160"/>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5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_rels/viewProps.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file:///M:\PSL%20Live%20Vault\ID2\294B00EA-F8EF-4589-B1C5-34E0BEF3D2B7\0\3069000-3069999\3069491\L\L\Secure%20Income%20(ID%203069491)\Secure%20Income%20calcs%20&amp;%20MBUK%20Investment%20Policy%20Restriction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PSL%20Live%20Vault\ID2\294B00EA-F8EF-4589-B1C5-34E0BEF3D2B7\0\3069000-3069999\3069491\L\L\Secure%20Income%20(ID%203069491)\Secure%20Income%20calcs%20&amp;%20MBUK%20Investment%20Policy%20Restrictio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070093149930082"/>
          <c:y val="7.9391774517617766E-2"/>
          <c:w val="0.79073687225976785"/>
          <c:h val="0.80147676032813298"/>
        </c:manualLayout>
      </c:layout>
      <c:doughnut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1043-41CA-9A4D-E32BA66A8BA9}"/>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3-1043-41CA-9A4D-E32BA66A8BA9}"/>
              </c:ext>
            </c:extLst>
          </c:dPt>
          <c:dPt>
            <c:idx val="2"/>
            <c:bubble3D val="0"/>
            <c:spPr>
              <a:solidFill>
                <a:srgbClr val="A5A5A5"/>
              </a:solidFill>
              <a:ln w="19050">
                <a:solidFill>
                  <a:schemeClr val="lt1"/>
                </a:solidFill>
              </a:ln>
              <a:effectLst/>
            </c:spPr>
            <c:extLst>
              <c:ext xmlns:c16="http://schemas.microsoft.com/office/drawing/2014/chart" uri="{C3380CC4-5D6E-409C-BE32-E72D297353CC}">
                <c16:uniqueId val="{00000005-1043-41CA-9A4D-E32BA66A8BA9}"/>
              </c:ext>
            </c:extLst>
          </c:dPt>
          <c:dPt>
            <c:idx val="3"/>
            <c:bubble3D val="0"/>
            <c:spPr>
              <a:solidFill>
                <a:srgbClr val="F04D98"/>
              </a:solidFill>
              <a:ln w="19050">
                <a:solidFill>
                  <a:schemeClr val="lt1"/>
                </a:solidFill>
              </a:ln>
              <a:effectLst/>
            </c:spPr>
            <c:extLst>
              <c:ext xmlns:c16="http://schemas.microsoft.com/office/drawing/2014/chart" uri="{C3380CC4-5D6E-409C-BE32-E72D297353CC}">
                <c16:uniqueId val="{00000007-1043-41CA-9A4D-E32BA66A8BA9}"/>
              </c:ext>
            </c:extLst>
          </c:dPt>
          <c:dPt>
            <c:idx val="4"/>
            <c:bubble3D val="0"/>
            <c:spPr>
              <a:solidFill>
                <a:srgbClr val="4472C4"/>
              </a:solidFill>
              <a:ln w="19050">
                <a:solidFill>
                  <a:schemeClr val="lt1"/>
                </a:solidFill>
              </a:ln>
              <a:effectLst/>
            </c:spPr>
            <c:extLst>
              <c:ext xmlns:c16="http://schemas.microsoft.com/office/drawing/2014/chart" uri="{C3380CC4-5D6E-409C-BE32-E72D297353CC}">
                <c16:uniqueId val="{00000009-1043-41CA-9A4D-E32BA66A8BA9}"/>
              </c:ext>
            </c:extLst>
          </c:dPt>
          <c:dLbls>
            <c:dLbl>
              <c:idx val="0"/>
              <c:tx>
                <c:rich>
                  <a:bodyPr/>
                  <a:lstStyle/>
                  <a:p>
                    <a:r>
                      <a:rPr lang="en-US"/>
                      <a:t>Multi Sector</a:t>
                    </a:r>
                    <a:r>
                      <a:rPr lang="en-US" baseline="0"/>
                      <a:t> Credit</a:t>
                    </a:r>
                    <a:r>
                      <a:rPr lang="en-US" baseline="0" dirty="0"/>
                      <a:t>
</a:t>
                    </a:r>
                    <a:fld id="{81CBAAFC-670D-451C-8156-9A5AC9A2992C}" type="VALUE">
                      <a:rPr lang="en-US" baseline="0"/>
                      <a:pPr/>
                      <a:t>[VALUE]</a:t>
                    </a:fld>
                    <a:endParaRPr lang="en-US" baseline="0" dirty="0"/>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043-41CA-9A4D-E32BA66A8BA9}"/>
                </c:ext>
              </c:extLst>
            </c:dLbl>
            <c:dLbl>
              <c:idx val="2"/>
              <c:delete val="1"/>
              <c:extLst>
                <c:ext xmlns:c15="http://schemas.microsoft.com/office/drawing/2012/chart" uri="{CE6537A1-D6FC-4f65-9D91-7224C49458BB}"/>
                <c:ext xmlns:c16="http://schemas.microsoft.com/office/drawing/2014/chart" uri="{C3380CC4-5D6E-409C-BE32-E72D297353CC}">
                  <c16:uniqueId val="{00000005-1043-41CA-9A4D-E32BA66A8BA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Allocations!$B$3:$B$7</c:f>
              <c:strCache>
                <c:ptCount val="5"/>
                <c:pt idx="0">
                  <c:v>MSC</c:v>
                </c:pt>
                <c:pt idx="1">
                  <c:v>Secure Income</c:v>
                </c:pt>
                <c:pt idx="2">
                  <c:v>Property</c:v>
                </c:pt>
                <c:pt idx="3">
                  <c:v>Diversified Growth</c:v>
                </c:pt>
                <c:pt idx="4">
                  <c:v>LDI</c:v>
                </c:pt>
              </c:strCache>
            </c:strRef>
          </c:cat>
          <c:val>
            <c:numRef>
              <c:f>Allocations!$C$3:$C$7</c:f>
              <c:numCache>
                <c:formatCode>0.0%</c:formatCode>
                <c:ptCount val="5"/>
                <c:pt idx="0">
                  <c:v>0.125</c:v>
                </c:pt>
                <c:pt idx="1">
                  <c:v>0.125</c:v>
                </c:pt>
                <c:pt idx="2" formatCode="0%">
                  <c:v>0</c:v>
                </c:pt>
                <c:pt idx="3" formatCode="0%">
                  <c:v>0.45</c:v>
                </c:pt>
                <c:pt idx="4" formatCode="0%">
                  <c:v>0.3</c:v>
                </c:pt>
              </c:numCache>
            </c:numRef>
          </c:val>
          <c:extLst>
            <c:ext xmlns:c16="http://schemas.microsoft.com/office/drawing/2014/chart" uri="{C3380CC4-5D6E-409C-BE32-E72D297353CC}">
              <c16:uniqueId val="{0000000A-1043-41CA-9A4D-E32BA66A8BA9}"/>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056887162232489E-2"/>
          <c:y val="3.3260519720353522E-2"/>
          <c:w val="0.84402165354330705"/>
          <c:h val="0.96673948293530854"/>
        </c:manualLayout>
      </c:layout>
      <c:doughnutChart>
        <c:varyColors val="1"/>
        <c:dLbls>
          <c:showLegendKey val="0"/>
          <c:showVal val="0"/>
          <c:showCatName val="0"/>
          <c:showSerName val="0"/>
          <c:showPercent val="1"/>
          <c:showBubbleSize val="0"/>
          <c:showLeaderLines val="0"/>
        </c:dLbls>
        <c:firstSliceAng val="0"/>
        <c:holeSize val="50"/>
      </c:doughnutChart>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056887162232489E-2"/>
          <c:y val="3.3260519720353522E-2"/>
          <c:w val="0.84402165354330705"/>
          <c:h val="0.96673948293530854"/>
        </c:manualLayout>
      </c:layout>
      <c:doughnutChart>
        <c:varyColors val="1"/>
        <c:dLbls>
          <c:showLegendKey val="0"/>
          <c:showVal val="0"/>
          <c:showCatName val="0"/>
          <c:showSerName val="0"/>
          <c:showPercent val="1"/>
          <c:showBubbleSize val="0"/>
          <c:showLeaderLines val="0"/>
        </c:dLbls>
        <c:firstSliceAng val="0"/>
        <c:holeSize val="50"/>
      </c:doughnutChart>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EB90C2B-B89D-46D1-A879-BBA4CDE17506}"/>
              </a:ext>
            </a:extLst>
          </p:cNvPr>
          <p:cNvSpPr>
            <a:spLocks noGrp="1"/>
          </p:cNvSpPr>
          <p:nvPr>
            <p:ph type="hdr" sz="quarter"/>
          </p:nvPr>
        </p:nvSpPr>
        <p:spPr>
          <a:xfrm>
            <a:off x="0" y="0"/>
            <a:ext cx="2945660" cy="495347"/>
          </a:xfrm>
          <a:prstGeom prst="rect">
            <a:avLst/>
          </a:prstGeom>
        </p:spPr>
        <p:txBody>
          <a:bodyPr vert="horz" lIns="90983" tIns="45491" rIns="90983" bIns="45491" rtlCol="0"/>
          <a:lstStyle>
            <a:lvl1pPr algn="l">
              <a:defRPr sz="1200"/>
            </a:lvl1pPr>
          </a:lstStyle>
          <a:p>
            <a:endParaRPr lang="en-US" dirty="0"/>
          </a:p>
        </p:txBody>
      </p:sp>
      <p:sp>
        <p:nvSpPr>
          <p:cNvPr id="3" name="Date Placeholder 2">
            <a:extLst>
              <a:ext uri="{FF2B5EF4-FFF2-40B4-BE49-F238E27FC236}">
                <a16:creationId xmlns:a16="http://schemas.microsoft.com/office/drawing/2014/main" id="{401611BD-4B59-4FFF-B619-1ACF1BF084E7}"/>
              </a:ext>
            </a:extLst>
          </p:cNvPr>
          <p:cNvSpPr>
            <a:spLocks noGrp="1"/>
          </p:cNvSpPr>
          <p:nvPr>
            <p:ph type="dt" sz="quarter" idx="1"/>
          </p:nvPr>
        </p:nvSpPr>
        <p:spPr>
          <a:xfrm>
            <a:off x="3850443" y="0"/>
            <a:ext cx="2945660" cy="495347"/>
          </a:xfrm>
          <a:prstGeom prst="rect">
            <a:avLst/>
          </a:prstGeom>
        </p:spPr>
        <p:txBody>
          <a:bodyPr vert="horz" lIns="90983" tIns="45491" rIns="90983" bIns="45491" rtlCol="0"/>
          <a:lstStyle>
            <a:lvl1pPr algn="r">
              <a:defRPr sz="1200"/>
            </a:lvl1pPr>
          </a:lstStyle>
          <a:p>
            <a:fld id="{D1DFADD8-9E97-401E-866B-8B4075B79C6C}" type="datetimeFigureOut">
              <a:rPr lang="en-US" smtClean="0"/>
              <a:t>7/3/2026</a:t>
            </a:fld>
            <a:endParaRPr lang="en-US" dirty="0"/>
          </a:p>
        </p:txBody>
      </p:sp>
      <p:sp>
        <p:nvSpPr>
          <p:cNvPr id="4" name="Footer Placeholder 3">
            <a:extLst>
              <a:ext uri="{FF2B5EF4-FFF2-40B4-BE49-F238E27FC236}">
                <a16:creationId xmlns:a16="http://schemas.microsoft.com/office/drawing/2014/main" id="{AB9D7537-D2BC-4A7B-B5E1-0EC76D07C3B0}"/>
              </a:ext>
            </a:extLst>
          </p:cNvPr>
          <p:cNvSpPr>
            <a:spLocks noGrp="1"/>
          </p:cNvSpPr>
          <p:nvPr>
            <p:ph type="ftr" sz="quarter" idx="2"/>
          </p:nvPr>
        </p:nvSpPr>
        <p:spPr>
          <a:xfrm>
            <a:off x="0" y="9377317"/>
            <a:ext cx="2945660" cy="495346"/>
          </a:xfrm>
          <a:prstGeom prst="rect">
            <a:avLst/>
          </a:prstGeom>
        </p:spPr>
        <p:txBody>
          <a:bodyPr vert="horz" lIns="90983" tIns="45491" rIns="90983" bIns="45491"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0194E50-8C73-4E29-9CE7-2F3E2056C829}"/>
              </a:ext>
            </a:extLst>
          </p:cNvPr>
          <p:cNvSpPr>
            <a:spLocks noGrp="1"/>
          </p:cNvSpPr>
          <p:nvPr>
            <p:ph type="sldNum" sz="quarter" idx="3"/>
          </p:nvPr>
        </p:nvSpPr>
        <p:spPr>
          <a:xfrm>
            <a:off x="3850443" y="9377317"/>
            <a:ext cx="2945660" cy="495346"/>
          </a:xfrm>
          <a:prstGeom prst="rect">
            <a:avLst/>
          </a:prstGeom>
        </p:spPr>
        <p:txBody>
          <a:bodyPr vert="horz" lIns="90983" tIns="45491" rIns="90983" bIns="45491" rtlCol="0" anchor="b"/>
          <a:lstStyle>
            <a:lvl1pPr algn="r">
              <a:defRPr sz="1200"/>
            </a:lvl1pPr>
          </a:lstStyle>
          <a:p>
            <a:fld id="{41A22F17-30E0-4B7C-9665-A542FF5F3461}" type="slidenum">
              <a:rPr lang="en-US" smtClean="0"/>
              <a:t>‹#›</a:t>
            </a:fld>
            <a:endParaRPr lang="en-US" dirty="0"/>
          </a:p>
        </p:txBody>
      </p:sp>
    </p:spTree>
    <p:extLst>
      <p:ext uri="{BB962C8B-B14F-4D97-AF65-F5344CB8AC3E}">
        <p14:creationId xmlns:p14="http://schemas.microsoft.com/office/powerpoint/2010/main" val="36181192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5347"/>
          </a:xfrm>
          <a:prstGeom prst="rect">
            <a:avLst/>
          </a:prstGeom>
        </p:spPr>
        <p:txBody>
          <a:bodyPr vert="horz" lIns="90983" tIns="45491" rIns="90983" bIns="45491" rtlCol="0"/>
          <a:lstStyle>
            <a:lvl1pPr algn="l">
              <a:defRPr sz="1200"/>
            </a:lvl1pPr>
          </a:lstStyle>
          <a:p>
            <a:endParaRPr lang="en-GB" dirty="0"/>
          </a:p>
        </p:txBody>
      </p:sp>
      <p:sp>
        <p:nvSpPr>
          <p:cNvPr id="3" name="Date Placeholder 2"/>
          <p:cNvSpPr>
            <a:spLocks noGrp="1"/>
          </p:cNvSpPr>
          <p:nvPr>
            <p:ph type="dt" idx="1"/>
          </p:nvPr>
        </p:nvSpPr>
        <p:spPr>
          <a:xfrm>
            <a:off x="3850443" y="0"/>
            <a:ext cx="2945660" cy="495347"/>
          </a:xfrm>
          <a:prstGeom prst="rect">
            <a:avLst/>
          </a:prstGeom>
        </p:spPr>
        <p:txBody>
          <a:bodyPr vert="horz" lIns="90983" tIns="45491" rIns="90983" bIns="45491" rtlCol="0"/>
          <a:lstStyle>
            <a:lvl1pPr algn="r">
              <a:defRPr sz="1200"/>
            </a:lvl1pPr>
          </a:lstStyle>
          <a:p>
            <a:fld id="{E4D71D87-ECC8-46CE-9A58-0F6477A2A80A}" type="datetimeFigureOut">
              <a:rPr lang="en-GB" smtClean="0"/>
              <a:t>03/07/2026</a:t>
            </a:fld>
            <a:endParaRPr lang="en-GB" dirty="0"/>
          </a:p>
        </p:txBody>
      </p:sp>
      <p:sp>
        <p:nvSpPr>
          <p:cNvPr id="4" name="Slide Image Placeholder 3"/>
          <p:cNvSpPr>
            <a:spLocks noGrp="1" noRot="1" noChangeAspect="1"/>
          </p:cNvSpPr>
          <p:nvPr>
            <p:ph type="sldImg" idx="2"/>
          </p:nvPr>
        </p:nvSpPr>
        <p:spPr>
          <a:xfrm>
            <a:off x="992188" y="1233488"/>
            <a:ext cx="4813300" cy="3333750"/>
          </a:xfrm>
          <a:prstGeom prst="rect">
            <a:avLst/>
          </a:prstGeom>
          <a:noFill/>
          <a:ln w="12700">
            <a:solidFill>
              <a:prstClr val="black"/>
            </a:solidFill>
          </a:ln>
        </p:spPr>
        <p:txBody>
          <a:bodyPr vert="horz" lIns="90983" tIns="45491" rIns="90983" bIns="45491" rtlCol="0" anchor="ctr"/>
          <a:lstStyle/>
          <a:p>
            <a:endParaRPr lang="en-GB" dirty="0"/>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0983" tIns="45491" rIns="90983" bIns="4549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60" cy="495346"/>
          </a:xfrm>
          <a:prstGeom prst="rect">
            <a:avLst/>
          </a:prstGeom>
        </p:spPr>
        <p:txBody>
          <a:bodyPr vert="horz" lIns="90983" tIns="45491" rIns="90983" bIns="45491"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377317"/>
            <a:ext cx="2945660" cy="495346"/>
          </a:xfrm>
          <a:prstGeom prst="rect">
            <a:avLst/>
          </a:prstGeom>
        </p:spPr>
        <p:txBody>
          <a:bodyPr vert="horz" lIns="90983" tIns="45491" rIns="90983" bIns="45491" rtlCol="0" anchor="b"/>
          <a:lstStyle>
            <a:lvl1pPr algn="r">
              <a:defRPr sz="1200"/>
            </a:lvl1pPr>
          </a:lstStyle>
          <a:p>
            <a:fld id="{00F72DAC-AC00-41FE-9A94-324020F1BA49}" type="slidenum">
              <a:rPr lang="en-GB" smtClean="0"/>
              <a:t>‹#›</a:t>
            </a:fld>
            <a:endParaRPr lang="en-GB" dirty="0"/>
          </a:p>
        </p:txBody>
      </p:sp>
    </p:spTree>
    <p:extLst>
      <p:ext uri="{BB962C8B-B14F-4D97-AF65-F5344CB8AC3E}">
        <p14:creationId xmlns:p14="http://schemas.microsoft.com/office/powerpoint/2010/main" val="2633802969"/>
      </p:ext>
    </p:extLst>
  </p:cSld>
  <p:clrMap bg1="lt1" tx1="dk1" bg2="lt2" tx2="dk2" accent1="accent1" accent2="accent2" accent3="accent3" accent4="accent4" accent5="accent5" accent6="accent6" hlink="hlink" folHlink="folHlink"/>
  <p:notesStyle>
    <a:lvl1pPr marL="0" algn="l" defTabSz="913673" rtl="0" eaLnBrk="1" latinLnBrk="0" hangingPunct="1">
      <a:defRPr sz="1200" kern="1200">
        <a:solidFill>
          <a:schemeClr val="tx1"/>
        </a:solidFill>
        <a:latin typeface="+mn-lt"/>
        <a:ea typeface="+mn-ea"/>
        <a:cs typeface="+mn-cs"/>
      </a:defRPr>
    </a:lvl1pPr>
    <a:lvl2pPr marL="456835" algn="l" defTabSz="913673" rtl="0" eaLnBrk="1" latinLnBrk="0" hangingPunct="1">
      <a:defRPr sz="1200" kern="1200">
        <a:solidFill>
          <a:schemeClr val="tx1"/>
        </a:solidFill>
        <a:latin typeface="+mn-lt"/>
        <a:ea typeface="+mn-ea"/>
        <a:cs typeface="+mn-cs"/>
      </a:defRPr>
    </a:lvl2pPr>
    <a:lvl3pPr marL="913673" algn="l" defTabSz="913673" rtl="0" eaLnBrk="1" latinLnBrk="0" hangingPunct="1">
      <a:defRPr sz="1200" kern="1200">
        <a:solidFill>
          <a:schemeClr val="tx1"/>
        </a:solidFill>
        <a:latin typeface="+mn-lt"/>
        <a:ea typeface="+mn-ea"/>
        <a:cs typeface="+mn-cs"/>
      </a:defRPr>
    </a:lvl3pPr>
    <a:lvl4pPr marL="1370510" algn="l" defTabSz="913673" rtl="0" eaLnBrk="1" latinLnBrk="0" hangingPunct="1">
      <a:defRPr sz="1200" kern="1200">
        <a:solidFill>
          <a:schemeClr val="tx1"/>
        </a:solidFill>
        <a:latin typeface="+mn-lt"/>
        <a:ea typeface="+mn-ea"/>
        <a:cs typeface="+mn-cs"/>
      </a:defRPr>
    </a:lvl4pPr>
    <a:lvl5pPr marL="1827346" algn="l" defTabSz="913673" rtl="0" eaLnBrk="1" latinLnBrk="0" hangingPunct="1">
      <a:defRPr sz="1200" kern="1200">
        <a:solidFill>
          <a:schemeClr val="tx1"/>
        </a:solidFill>
        <a:latin typeface="+mn-lt"/>
        <a:ea typeface="+mn-ea"/>
        <a:cs typeface="+mn-cs"/>
      </a:defRPr>
    </a:lvl5pPr>
    <a:lvl6pPr marL="2284180" algn="l" defTabSz="913673" rtl="0" eaLnBrk="1" latinLnBrk="0" hangingPunct="1">
      <a:defRPr sz="1200" kern="1200">
        <a:solidFill>
          <a:schemeClr val="tx1"/>
        </a:solidFill>
        <a:latin typeface="+mn-lt"/>
        <a:ea typeface="+mn-ea"/>
        <a:cs typeface="+mn-cs"/>
      </a:defRPr>
    </a:lvl6pPr>
    <a:lvl7pPr marL="2741020" algn="l" defTabSz="913673" rtl="0" eaLnBrk="1" latinLnBrk="0" hangingPunct="1">
      <a:defRPr sz="1200" kern="1200">
        <a:solidFill>
          <a:schemeClr val="tx1"/>
        </a:solidFill>
        <a:latin typeface="+mn-lt"/>
        <a:ea typeface="+mn-ea"/>
        <a:cs typeface="+mn-cs"/>
      </a:defRPr>
    </a:lvl7pPr>
    <a:lvl8pPr marL="3197855" algn="l" defTabSz="913673" rtl="0" eaLnBrk="1" latinLnBrk="0" hangingPunct="1">
      <a:defRPr sz="1200" kern="1200">
        <a:solidFill>
          <a:schemeClr val="tx1"/>
        </a:solidFill>
        <a:latin typeface="+mn-lt"/>
        <a:ea typeface="+mn-ea"/>
        <a:cs typeface="+mn-cs"/>
      </a:defRPr>
    </a:lvl8pPr>
    <a:lvl9pPr marL="3654692" algn="l" defTabSz="91367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F72DAC-AC00-41FE-9A94-324020F1BA49}" type="slidenum">
              <a:rPr lang="en-GB" smtClean="0"/>
              <a:t>2</a:t>
            </a:fld>
            <a:endParaRPr lang="en-GB" dirty="0"/>
          </a:p>
        </p:txBody>
      </p:sp>
    </p:spTree>
    <p:extLst>
      <p:ext uri="{BB962C8B-B14F-4D97-AF65-F5344CB8AC3E}">
        <p14:creationId xmlns:p14="http://schemas.microsoft.com/office/powerpoint/2010/main" val="2040299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00F72DAC-AC00-41FE-9A94-324020F1BA49}" type="slidenum">
              <a:rPr lang="en-GB" smtClean="0"/>
              <a:t>3</a:t>
            </a:fld>
            <a:endParaRPr lang="en-GB" dirty="0"/>
          </a:p>
        </p:txBody>
      </p:sp>
      <p:sp>
        <p:nvSpPr>
          <p:cNvPr id="8" name="Notes Placeholder 7">
            <a:extLst>
              <a:ext uri="{FF2B5EF4-FFF2-40B4-BE49-F238E27FC236}">
                <a16:creationId xmlns:a16="http://schemas.microsoft.com/office/drawing/2014/main" id="{A436EA83-533C-1D4A-1038-E3B299120340}"/>
              </a:ext>
            </a:extLst>
          </p:cNvPr>
          <p:cNvSpPr txBox="1">
            <a:spLocks noGrp="1"/>
          </p:cNvSpPr>
          <p:nvPr>
            <p:ph type="body" idx="1"/>
          </p:nvPr>
        </p:nvSpPr>
        <p:spPr>
          <a:xfrm>
            <a:off x="679450" y="4751388"/>
            <a:ext cx="5438775" cy="3887787"/>
          </a:xfrm>
          <a:prstGeom prst="rect">
            <a:avLst/>
          </a:prstGeom>
          <a:solidFill>
            <a:schemeClr val="accent5"/>
          </a:solidFill>
        </p:spPr>
        <p:txBody>
          <a:bodyPr wrap="square" rtlCol="0">
            <a:spAutoFit/>
          </a:bodyPr>
          <a:lstStyle/>
          <a:p>
            <a:r>
              <a:rPr lang="en-GB" sz="1500" dirty="0">
                <a:solidFill>
                  <a:schemeClr val="bg1"/>
                </a:solidFill>
              </a:rPr>
              <a:t>Gilt yields have been on an upward trajectory in recent years – the result of persistent inflationary pressures, a higher interest rate environment,  political instability and a weakening economy. </a:t>
            </a:r>
          </a:p>
          <a:p>
            <a:endParaRPr lang="en-GB" sz="1500" dirty="0">
              <a:solidFill>
                <a:schemeClr val="bg1"/>
              </a:solidFill>
            </a:endParaRPr>
          </a:p>
          <a:p>
            <a:r>
              <a:rPr lang="en-GB" sz="1500" dirty="0">
                <a:solidFill>
                  <a:schemeClr val="bg1"/>
                </a:solidFill>
              </a:rPr>
              <a:t>This has a direct impact on the value of the Scheme’s underlying Gilt holdings as well as the value of the Scheme’s liabilities. </a:t>
            </a:r>
          </a:p>
        </p:txBody>
      </p:sp>
    </p:spTree>
    <p:extLst>
      <p:ext uri="{BB962C8B-B14F-4D97-AF65-F5344CB8AC3E}">
        <p14:creationId xmlns:p14="http://schemas.microsoft.com/office/powerpoint/2010/main" val="11136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00F72DAC-AC00-41FE-9A94-324020F1BA49}" type="slidenum">
              <a:rPr lang="en-GB" smtClean="0"/>
              <a:t>4</a:t>
            </a:fld>
            <a:endParaRPr lang="en-GB" dirty="0"/>
          </a:p>
        </p:txBody>
      </p:sp>
      <p:sp>
        <p:nvSpPr>
          <p:cNvPr id="8" name="Notes Placeholder 7">
            <a:extLst>
              <a:ext uri="{FF2B5EF4-FFF2-40B4-BE49-F238E27FC236}">
                <a16:creationId xmlns:a16="http://schemas.microsoft.com/office/drawing/2014/main" id="{2A4FD9D2-EAC2-DFA2-18E9-4E58E4FB398C}"/>
              </a:ext>
            </a:extLst>
          </p:cNvPr>
          <p:cNvSpPr txBox="1">
            <a:spLocks noGrp="1"/>
          </p:cNvSpPr>
          <p:nvPr>
            <p:ph type="body" idx="1"/>
          </p:nvPr>
        </p:nvSpPr>
        <p:spPr>
          <a:xfrm>
            <a:off x="679450" y="4751388"/>
            <a:ext cx="5438775" cy="3887787"/>
          </a:xfrm>
          <a:prstGeom prst="rect">
            <a:avLst/>
          </a:prstGeom>
          <a:solidFill>
            <a:schemeClr val="accent5"/>
          </a:solidFill>
        </p:spPr>
        <p:txBody>
          <a:bodyPr wrap="square" rtlCol="0">
            <a:spAutoFit/>
          </a:bodyPr>
          <a:lstStyle/>
          <a:p>
            <a:pPr algn="ctr"/>
            <a:r>
              <a:rPr lang="en-GB" sz="1500" dirty="0">
                <a:solidFill>
                  <a:schemeClr val="bg1"/>
                </a:solidFill>
              </a:rPr>
              <a:t>Global equities have enjoyed a particularly strong few years overcoming several obstacles. Early rallies were concentrated in the US, however participation has broadened over the last year, with the UK and emerging markets also performing well. </a:t>
            </a:r>
          </a:p>
          <a:p>
            <a:pPr algn="ctr"/>
            <a:endParaRPr lang="en-GB" sz="1500" dirty="0">
              <a:solidFill>
                <a:schemeClr val="bg1"/>
              </a:solidFill>
            </a:endParaRPr>
          </a:p>
          <a:p>
            <a:pPr algn="ctr"/>
            <a:r>
              <a:rPr lang="en-GB" sz="1500" dirty="0">
                <a:solidFill>
                  <a:schemeClr val="bg1"/>
                </a:solidFill>
              </a:rPr>
              <a:t>The Scheme’s two multi-asset funds both hold material allocations to equities and have delivered strong returns as they ‘ride the wave’ in equity markets.</a:t>
            </a:r>
          </a:p>
        </p:txBody>
      </p:sp>
    </p:spTree>
    <p:extLst>
      <p:ext uri="{BB962C8B-B14F-4D97-AF65-F5344CB8AC3E}">
        <p14:creationId xmlns:p14="http://schemas.microsoft.com/office/powerpoint/2010/main" val="3819732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F72DAC-AC00-41FE-9A94-324020F1BA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043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Markets have been particularly volatile over the last year. Despite this, </a:t>
            </a:r>
            <a:r>
              <a:rPr lang="en-GB" b="1" dirty="0"/>
              <a:t>the Scheme’s growth assets have had a strong year</a:t>
            </a:r>
            <a:r>
              <a:rPr lang="en-GB" dirty="0"/>
              <a:t>. </a:t>
            </a:r>
          </a:p>
          <a:p>
            <a:endParaRPr lang="en-GB" dirty="0"/>
          </a:p>
          <a:p>
            <a:r>
              <a:rPr lang="en-GB" b="1" dirty="0"/>
              <a:t>Rising gilt yields over the last year means that the value of the gilt assets (and liabilities) have fallen</a:t>
            </a:r>
            <a:r>
              <a:rPr lang="en-GB" dirty="0"/>
              <a:t>. The Scheme invests in gilts to hedge the risk of the assets and the liabilities being ‘mismatched’ – so while these assets have fallen in value, they are performing as intended by matching the movement in the value of the scheme’s liabilities. </a:t>
            </a:r>
          </a:p>
          <a:p>
            <a:endParaRPr lang="en-GB" dirty="0"/>
          </a:p>
          <a:p>
            <a:r>
              <a:rPr lang="en-GB" dirty="0"/>
              <a:t>The increase in the Scheme’s deficit is a result of changes on the liability side such as (</a:t>
            </a:r>
            <a:r>
              <a:rPr lang="en-GB" dirty="0" err="1"/>
              <a:t>i</a:t>
            </a:r>
            <a:r>
              <a:rPr lang="en-GB" dirty="0"/>
              <a:t>) a change to the actuarial basis, (ii) member movements and (iii) new benefits being accrued. </a:t>
            </a:r>
          </a:p>
          <a:p>
            <a:endParaRPr lang="en-GB" dirty="0"/>
          </a:p>
        </p:txBody>
      </p:sp>
      <p:sp>
        <p:nvSpPr>
          <p:cNvPr id="4" name="Slide Number Placeholder 3"/>
          <p:cNvSpPr>
            <a:spLocks noGrp="1"/>
          </p:cNvSpPr>
          <p:nvPr>
            <p:ph type="sldNum" sz="quarter" idx="5"/>
          </p:nvPr>
        </p:nvSpPr>
        <p:spPr/>
        <p:txBody>
          <a:bodyPr/>
          <a:lstStyle/>
          <a:p>
            <a:fld id="{00F72DAC-AC00-41FE-9A94-324020F1BA49}" type="slidenum">
              <a:rPr lang="en-GB" smtClean="0"/>
              <a:t>6</a:t>
            </a:fld>
            <a:endParaRPr lang="en-GB" dirty="0"/>
          </a:p>
        </p:txBody>
      </p:sp>
    </p:spTree>
    <p:extLst>
      <p:ext uri="{BB962C8B-B14F-4D97-AF65-F5344CB8AC3E}">
        <p14:creationId xmlns:p14="http://schemas.microsoft.com/office/powerpoint/2010/main" val="2767699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98CD9-E88A-6CD1-D410-57A151CEA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4A2B7-87B3-95B1-0A2B-A1CE056198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139E06-E1B1-161D-202D-3B195C5A09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EE63DD-B7E7-A5DB-4A58-F6BC81D4946F}"/>
              </a:ext>
            </a:extLst>
          </p:cNvPr>
          <p:cNvSpPr>
            <a:spLocks noGrp="1"/>
          </p:cNvSpPr>
          <p:nvPr>
            <p:ph type="sldNum" sz="quarter" idx="5"/>
          </p:nvPr>
        </p:nvSpPr>
        <p:spPr/>
        <p:txBody>
          <a:bodyPr/>
          <a:lstStyle/>
          <a:p>
            <a:fld id="{00F72DAC-AC00-41FE-9A94-324020F1BA49}" type="slidenum">
              <a:rPr lang="en-GB" smtClean="0"/>
              <a:t>8</a:t>
            </a:fld>
            <a:endParaRPr lang="en-GB"/>
          </a:p>
        </p:txBody>
      </p:sp>
    </p:spTree>
    <p:extLst>
      <p:ext uri="{BB962C8B-B14F-4D97-AF65-F5344CB8AC3E}">
        <p14:creationId xmlns:p14="http://schemas.microsoft.com/office/powerpoint/2010/main" val="41710701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10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Bullet%20Point.png" TargetMode="Externa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file:///C:\Program%20Files%20(x86)\XPSGroup\XPSBrandPluginPowerPoint\New%20logo.png" TargetMode="Externa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Bullet%20Point.png" TargetMode="Externa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Chevron%20Logo.png" TargetMode="External"/><Relationship Id="rId4"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file:///C:\Program%20Files%20(x86)\XPSGroup\XPSBrandPluginPowerPoint\New%20logo.png" TargetMode="Externa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file:///C:\Program%20Files%20(x86)\XPSGroup\XPSBrandPluginPowerPoint\New%20logo.png" TargetMode="External"/><Relationship Id="rId4"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3" Type="http://schemas.openxmlformats.org/officeDocument/2006/relationships/image" Target="file:///C:\Program%20Files%20(x86)\XPSGroup\XPSBrandPluginPowerPoint\New%20Watermark.png" TargetMode="External"/><Relationship Id="rId7" Type="http://schemas.openxmlformats.org/officeDocument/2006/relationships/image" Target="file:///C:\Program%20Files%20(x86)\XPSGroup\XPSBrandPluginPowerPoint\Bullet%20Point.png" TargetMode="External"/><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4.png"/><Relationship Id="rId5" Type="http://schemas.openxmlformats.org/officeDocument/2006/relationships/image" Target="file:///C:\Program%20Files%20(x86)\XPSGroup\XPSBrandPluginPowerPoint\Header.png" TargetMode="External"/><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3" Type="http://schemas.openxmlformats.org/officeDocument/2006/relationships/image" Target="file:///C:\Program%20Files%20(x86)\XPSGroup\XPSBrandPluginPowerPoint\Every%20Page%20Watermark.png" TargetMode="Externa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D93DABC9-7077-DD47-EBCD-B9F8C1EF344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6835" indent="0" algn="ctr">
              <a:buNone/>
              <a:defRPr sz="2000"/>
            </a:lvl2pPr>
            <a:lvl3pPr marL="913673" indent="0" algn="ctr">
              <a:buNone/>
              <a:defRPr sz="1800"/>
            </a:lvl3pPr>
            <a:lvl4pPr marL="1370510" indent="0" algn="ctr">
              <a:buNone/>
              <a:defRPr sz="1600"/>
            </a:lvl4pPr>
            <a:lvl5pPr marL="1827346" indent="0" algn="ctr">
              <a:buNone/>
              <a:defRPr sz="1600"/>
            </a:lvl5pPr>
            <a:lvl6pPr marL="2284180" indent="0" algn="ctr">
              <a:buNone/>
              <a:defRPr sz="1600"/>
            </a:lvl6pPr>
            <a:lvl7pPr marL="2741020" indent="0" algn="ctr">
              <a:buNone/>
              <a:defRPr sz="1600"/>
            </a:lvl7pPr>
            <a:lvl8pPr marL="3197855" indent="0" algn="ctr">
              <a:buNone/>
              <a:defRPr sz="1600"/>
            </a:lvl8pPr>
            <a:lvl9pPr marL="3654692"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60514" y="6309324"/>
            <a:ext cx="2228850" cy="169277"/>
          </a:xfrm>
          <a:prstGeom prst="rect">
            <a:avLst/>
          </a:prstGeom>
        </p:spPr>
        <p:txBody>
          <a:bodyPr lIns="0" tIns="0" rIns="0" bIns="0" anchor="ctr">
            <a:spAutoFit/>
          </a:bodyPr>
          <a:lstStyle>
            <a:lvl1pPr>
              <a:lnSpc>
                <a:spcPct val="100000"/>
              </a:lnSpc>
              <a:defRPr sz="1100" spc="0" baseline="0">
                <a:solidFill>
                  <a:schemeClr val="tx1"/>
                </a:solidFill>
              </a:defRPr>
            </a:lvl1pPr>
          </a:lstStyle>
          <a:p>
            <a:endParaRPr lang="en-GB" dirty="0"/>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26"/>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7" tIns="45681" rIns="91367" bIns="45681" numCol="1" anchor="t" anchorCtr="0" compatLnSpc="1">
            <a:prstTxWarp prst="textNoShape">
              <a:avLst/>
            </a:prstTxWarp>
          </a:bodyPr>
          <a:lstStyle/>
          <a:p>
            <a:endParaRPr lang="en-GB" dirty="0"/>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p:txBody>
          <a:bodyPr/>
          <a:lstStyle/>
          <a:p>
            <a:fld id="{FA8CDEC4-0EBF-445B-BCFE-613B5BCEB36E}" type="slidenum">
              <a:rPr lang="en-US" smtClean="0"/>
              <a:pPr/>
              <a:t>‹#›</a:t>
            </a:fld>
            <a:endParaRPr lang="en-US"/>
          </a:p>
        </p:txBody>
      </p:sp>
      <p:pic>
        <p:nvPicPr>
          <p:cNvPr id="9" name="Updated">
            <a:extLst>
              <a:ext uri="{FF2B5EF4-FFF2-40B4-BE49-F238E27FC236}">
                <a16:creationId xmlns:a16="http://schemas.microsoft.com/office/drawing/2014/main" id="{BAF017CD-154D-58CF-3431-9E01425516B0}"/>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4039425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Person imag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E04E6454-28F0-50D3-DEC5-CA72490DB1DD}"/>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p:nvPr>
        </p:nvSpPr>
        <p:spPr>
          <a:xfrm>
            <a:off x="452752" y="1628785"/>
            <a:ext cx="5723804" cy="432050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E04A6B8F-5B74-4719-BDE4-585A5D382A8D}"/>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BF08768-FFAA-44A9-A79E-8692DB59AC25}"/>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7101269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442F44CB-8A16-C784-A6DF-3C0F8FE096E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628775"/>
            <a:ext cx="4284348" cy="432117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p:nvPr>
        </p:nvSpPr>
        <p:spPr>
          <a:xfrm>
            <a:off x="5168900" y="1628775"/>
            <a:ext cx="4282238" cy="432117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E8C36D07-6929-44FA-9E4D-779C1460ECB0}"/>
              </a:ext>
            </a:extLst>
          </p:cNvPr>
          <p:cNvSpPr>
            <a:spLocks noGrp="1"/>
          </p:cNvSpPr>
          <p:nvPr>
            <p:ph type="title"/>
          </p:nvPr>
        </p:nvSpPr>
        <p:spPr>
          <a:xfrm>
            <a:off x="452752" y="45581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D4CEFCB-D627-4385-849A-5D302D60DA51}"/>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5946515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Column - Subheading">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651BE8C1-20D4-44EE-FDA7-9DDE9EEAD58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628775"/>
            <a:ext cx="4284348" cy="432117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5169024" y="1641288"/>
            <a:ext cx="4284539" cy="4308662"/>
          </a:xfrm>
        </p:spPr>
        <p:txBody>
          <a:bodyPr/>
          <a:lstStyle>
            <a:lvl1pPr>
              <a:defRPr b="1">
                <a:latin typeface="+mn-lt"/>
              </a:defRPr>
            </a:lvl1pPr>
            <a:lvl3pPr>
              <a:buChar char="•"/>
              <a:defRPr/>
            </a:lvl3pPr>
            <a:lvl4pPr>
              <a:buChar char="•"/>
              <a:defRPr/>
            </a:lvl4pPr>
            <a:lvl5pP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70277D17-C274-4F30-9FF6-F875C357297F}"/>
              </a:ext>
            </a:extLst>
          </p:cNvPr>
          <p:cNvSpPr>
            <a:spLocks noGrp="1"/>
          </p:cNvSpPr>
          <p:nvPr>
            <p:ph type="title"/>
          </p:nvPr>
        </p:nvSpPr>
        <p:spPr>
          <a:xfrm>
            <a:off x="452752" y="45581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D7F90B7-BEAC-48A9-A397-3E3CB986B68C}"/>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20347775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 Column Narrow- Blank spac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990E049B-A10B-9B07-0159-BBA947AE4EC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7" name="Content Placeholder 2">
            <a:extLst>
              <a:ext uri="{FF2B5EF4-FFF2-40B4-BE49-F238E27FC236}">
                <a16:creationId xmlns:a16="http://schemas.microsoft.com/office/drawing/2014/main" id="{4A7FD783-2887-4FCA-83A3-81664EB46D30}"/>
              </a:ext>
            </a:extLst>
          </p:cNvPr>
          <p:cNvSpPr>
            <a:spLocks noGrp="1"/>
          </p:cNvSpPr>
          <p:nvPr>
            <p:ph sz="half" idx="1"/>
          </p:nvPr>
        </p:nvSpPr>
        <p:spPr>
          <a:xfrm>
            <a:off x="452752" y="1628775"/>
            <a:ext cx="4284348" cy="432050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599D6421-9049-44A3-BF32-CBB35E4A24AD}"/>
              </a:ext>
            </a:extLst>
          </p:cNvPr>
          <p:cNvSpPr>
            <a:spLocks noGrp="1"/>
          </p:cNvSpPr>
          <p:nvPr>
            <p:ph type="title"/>
          </p:nvPr>
        </p:nvSpPr>
        <p:spPr>
          <a:xfrm>
            <a:off x="452752" y="45581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5ACB6B3-9BB1-412C-97B4-2A78D4CE8D58}"/>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1963812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 Column - Person imag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293EB908-066C-BC38-E50F-2958662DA7B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p:nvPr>
        </p:nvSpPr>
        <p:spPr>
          <a:xfrm>
            <a:off x="452752" y="1628775"/>
            <a:ext cx="5723804" cy="432050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E04A6B8F-5B74-4719-BDE4-585A5D382A8D}"/>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BF08768-FFAA-44A9-A79E-8692DB59AC25}"/>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74767520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 Column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82EB5D28-96A3-59DC-4560-8CA93E31773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p:nvPr>
        </p:nvSpPr>
        <p:spPr>
          <a:xfrm>
            <a:off x="452752" y="1628775"/>
            <a:ext cx="2880000" cy="4321175"/>
          </a:xfrm>
        </p:spPr>
        <p:txBody>
          <a:bodyPr/>
          <a:lstStyle>
            <a:lvl1pPr>
              <a:defRPr sz="1600">
                <a:solidFill>
                  <a:schemeClr val="tx1"/>
                </a:solidFill>
                <a:latin typeface="+mn-lt"/>
              </a:defRPr>
            </a:lvl1pPr>
            <a:lvl2pPr marL="180975" indent="-180975">
              <a:buClr>
                <a:schemeClr val="bg2"/>
              </a:buClr>
              <a:buFont typeface="Segoe UI" panose="020B0502040204020203" pitchFamily="34" charset="0"/>
              <a:buChar char="•"/>
              <a:defRPr sz="1600"/>
            </a:lvl2pPr>
            <a:lvl3pPr marL="360363" indent="-17938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7AAE07D3-2C4E-45A1-93E3-1D9592702A1C}"/>
              </a:ext>
            </a:extLst>
          </p:cNvPr>
          <p:cNvSpPr>
            <a:spLocks noGrp="1"/>
          </p:cNvSpPr>
          <p:nvPr>
            <p:ph sz="half" idx="10"/>
          </p:nvPr>
        </p:nvSpPr>
        <p:spPr>
          <a:xfrm>
            <a:off x="3786661" y="1628775"/>
            <a:ext cx="2880000" cy="4321175"/>
          </a:xfrm>
        </p:spPr>
        <p:txBody>
          <a:bodyPr/>
          <a:lstStyle>
            <a:lvl1pPr>
              <a:defRPr sz="1600">
                <a:solidFill>
                  <a:schemeClr val="tx1"/>
                </a:solidFill>
                <a:latin typeface="+mn-lt"/>
              </a:defRPr>
            </a:lvl1pPr>
            <a:lvl2pPr marL="180975" indent="-180975">
              <a:buClr>
                <a:schemeClr val="bg2"/>
              </a:buClr>
              <a:buFont typeface="Segoe UI" panose="020B0502040204020203" pitchFamily="34" charset="0"/>
              <a:buChar char="•"/>
              <a:defRPr sz="1600"/>
            </a:lvl2pPr>
            <a:lvl3pPr marL="360363" indent="-17938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FC84E7E2-0ECC-486D-B5D0-EBAFA80B5AC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B80EA5C-F66A-4E8C-9440-22A47C87E4CC}"/>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40636133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 Column - Key notes">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BFA27396-87E9-9FB8-E637-AB8D6F61A16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4" name="Arrow: Pentagon 3">
            <a:extLst>
              <a:ext uri="{FF2B5EF4-FFF2-40B4-BE49-F238E27FC236}">
                <a16:creationId xmlns:a16="http://schemas.microsoft.com/office/drawing/2014/main" id="{FB0ED478-5603-444A-9220-263C1355E7A2}"/>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p:nvPr>
        </p:nvSpPr>
        <p:spPr>
          <a:xfrm>
            <a:off x="452752" y="1628775"/>
            <a:ext cx="5580368" cy="432117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2">
            <a:extLst>
              <a:ext uri="{FF2B5EF4-FFF2-40B4-BE49-F238E27FC236}">
                <a16:creationId xmlns:a16="http://schemas.microsoft.com/office/drawing/2014/main" id="{D3396BCE-638F-4DFA-A741-84FAC4E52430}"/>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9388" indent="-179388">
              <a:spcBef>
                <a:spcPts val="600"/>
              </a:spcBef>
              <a:buClr>
                <a:schemeClr val="bg1"/>
              </a:buClr>
              <a:buFont typeface="Arial" panose="020B0604020202020204" pitchFamily="34" charset="0"/>
              <a:buChar char="•"/>
              <a:defRPr sz="1400">
                <a:solidFill>
                  <a:schemeClr val="bg1"/>
                </a:solidFill>
              </a:defRPr>
            </a:lvl2pPr>
            <a:lvl3pPr marL="360363" indent="-179388">
              <a:defRPr>
                <a:solidFill>
                  <a:schemeClr val="bg1"/>
                </a:solidFill>
              </a:defRPr>
            </a:lvl3pPr>
            <a:lvl4pPr>
              <a:defRPr>
                <a:solidFill>
                  <a:schemeClr val="bg1"/>
                </a:solidFill>
              </a:defRPr>
            </a:lvl4pPr>
            <a:lvl5pPr>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6CCDCE74-4ABC-423B-9111-2B7723912483}"/>
              </a:ext>
            </a:extLst>
          </p:cNvPr>
          <p:cNvSpPr>
            <a:spLocks noGrp="1"/>
          </p:cNvSpPr>
          <p:nvPr>
            <p:ph sz="half" idx="11"/>
          </p:nvPr>
        </p:nvSpPr>
        <p:spPr>
          <a:xfrm>
            <a:off x="6645188" y="2916516"/>
            <a:ext cx="1728192" cy="2132664"/>
          </a:xfrm>
        </p:spPr>
        <p:txBody>
          <a:bodyPr>
            <a:normAutofit/>
          </a:bodyPr>
          <a:lstStyle>
            <a:lvl1pPr marL="179388" indent="-179388">
              <a:lnSpc>
                <a:spcPct val="90000"/>
              </a:lnSpc>
              <a:spcBef>
                <a:spcPts val="800"/>
              </a:spcBef>
              <a:buClr>
                <a:schemeClr val="bg1"/>
              </a:buClr>
              <a:buFont typeface="Segoe UI" panose="020B0502040204020203" pitchFamily="34" charset="0"/>
              <a:buChar char="•"/>
              <a:defRPr sz="1400">
                <a:solidFill>
                  <a:schemeClr val="bg1"/>
                </a:solidFill>
                <a:latin typeface="+mn-lt"/>
              </a:defRPr>
            </a:lvl1pPr>
            <a:lvl2pPr marL="179388" indent="-179388">
              <a:lnSpc>
                <a:spcPct val="90000"/>
              </a:lnSpc>
              <a:buClr>
                <a:schemeClr val="bg1"/>
              </a:buClr>
              <a:buFont typeface="Arial" panose="020B0604020202020204" pitchFamily="34" charset="0"/>
              <a:buChar char="•"/>
              <a:defRPr sz="1400">
                <a:solidFill>
                  <a:schemeClr val="bg1"/>
                </a:solidFill>
              </a:defRPr>
            </a:lvl2pPr>
            <a:lvl3pPr marL="179388" indent="-179388">
              <a:lnSpc>
                <a:spcPct val="90000"/>
              </a:lnSpc>
              <a:buClr>
                <a:schemeClr val="bg1"/>
              </a:buClr>
              <a:buFont typeface="Arial" panose="020B0604020202020204" pitchFamily="34" charset="0"/>
              <a:buChar char="•"/>
              <a:defRPr sz="1200">
                <a:solidFill>
                  <a:schemeClr val="bg1"/>
                </a:solidFill>
              </a:defRPr>
            </a:lvl3pPr>
            <a:lvl4pPr marL="179388" indent="-179388">
              <a:buClr>
                <a:schemeClr val="bg1"/>
              </a:buClr>
              <a:buFont typeface="Arial" panose="020B0604020202020204" pitchFamily="34" charset="0"/>
              <a:buChar char="•"/>
              <a:defRPr>
                <a:solidFill>
                  <a:schemeClr val="bg1"/>
                </a:solidFill>
              </a:defRPr>
            </a:lvl4pPr>
            <a:lvl5pPr>
              <a:defRPr/>
            </a:lvl5pPr>
          </a:lstStyle>
          <a:p>
            <a:pPr lvl="0"/>
            <a:r>
              <a:rPr lang="en-US"/>
              <a:t>Click to edit Master text styles</a:t>
            </a:r>
          </a:p>
        </p:txBody>
      </p:sp>
      <p:sp>
        <p:nvSpPr>
          <p:cNvPr id="3" name="Title 2">
            <a:extLst>
              <a:ext uri="{FF2B5EF4-FFF2-40B4-BE49-F238E27FC236}">
                <a16:creationId xmlns:a16="http://schemas.microsoft.com/office/drawing/2014/main" id="{7A527310-2551-4310-83C8-D73128AECCA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CDFDB4A9-11CE-4A19-B969-ABF767A47646}"/>
              </a:ext>
            </a:extLst>
          </p:cNvPr>
          <p:cNvSpPr>
            <a:spLocks noGrp="1"/>
          </p:cNvSpPr>
          <p:nvPr>
            <p:ph type="sldNum" sz="quarter" idx="12"/>
          </p:nvPr>
        </p:nvSpPr>
        <p:spPr/>
        <p:txBody>
          <a:bodyPr/>
          <a:lstStyle/>
          <a:p>
            <a:fld id="{FA8CDEC4-0EBF-445B-BCFE-613B5BCEB36E}" type="slidenum">
              <a:rPr lang="en-US" smtClean="0"/>
              <a:pPr/>
              <a:t>‹#›</a:t>
            </a:fld>
            <a:endParaRPr lang="en-US"/>
          </a:p>
        </p:txBody>
      </p:sp>
      <p:pic>
        <p:nvPicPr>
          <p:cNvPr id="12" name="Updated">
            <a:extLst>
              <a:ext uri="{FF2B5EF4-FFF2-40B4-BE49-F238E27FC236}">
                <a16:creationId xmlns:a16="http://schemas.microsoft.com/office/drawing/2014/main" id="{6A337CDC-D943-91C8-8C67-9597AD725B6E}"/>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84"/>
            <a:ext cx="347502" cy="371247"/>
          </a:xfrm>
          <a:prstGeom prst="rect">
            <a:avLst/>
          </a:prstGeom>
        </p:spPr>
      </p:pic>
    </p:spTree>
    <p:extLst>
      <p:ext uri="{BB962C8B-B14F-4D97-AF65-F5344CB8AC3E}">
        <p14:creationId xmlns:p14="http://schemas.microsoft.com/office/powerpoint/2010/main" val="19462655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Column - Key note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2EE1C405-DF55-AB7E-630A-2704AFE24B4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p:nvPr>
        </p:nvSpPr>
        <p:spPr>
          <a:xfrm>
            <a:off x="452752" y="1628775"/>
            <a:ext cx="2592000" cy="4325664"/>
          </a:xfrm>
        </p:spPr>
        <p:txBody>
          <a:bodyPr>
            <a:normAutofit/>
          </a:bodyPr>
          <a:lstStyle>
            <a:lvl1pPr>
              <a:defRPr sz="1800">
                <a:solidFill>
                  <a:schemeClr val="tx1"/>
                </a:solidFill>
                <a:latin typeface="+mn-lt"/>
              </a:defRPr>
            </a:lvl1pPr>
            <a:lvl2pPr marL="180975" indent="-180975">
              <a:buClr>
                <a:schemeClr val="bg2"/>
              </a:buClr>
              <a:buFont typeface="Segoe UI" panose="020B0502040204020203" pitchFamily="34" charset="0"/>
              <a:buChar char="•"/>
              <a:defRPr sz="1600"/>
            </a:lvl2pPr>
            <a:lvl3pPr marL="360363" indent="-179388">
              <a:buFont typeface="Segoe UI" panose="020B0502040204020203" pitchFamily="34" charset="0"/>
              <a:buChar char="•"/>
              <a:defRPr sz="1400"/>
            </a:lvl3pPr>
            <a:lvl4pPr marL="538163" indent="-180975">
              <a:buFont typeface="Segoe UI" panose="020B0502040204020203" pitchFamily="34" charset="0"/>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33A009F3-07D8-4FBD-B56A-F8D84D516D51}"/>
              </a:ext>
            </a:extLst>
          </p:cNvPr>
          <p:cNvSpPr>
            <a:spLocks noGrp="1"/>
          </p:cNvSpPr>
          <p:nvPr>
            <p:ph sz="half" idx="13"/>
          </p:nvPr>
        </p:nvSpPr>
        <p:spPr>
          <a:xfrm>
            <a:off x="3440832" y="1624286"/>
            <a:ext cx="2592000" cy="4325664"/>
          </a:xfrm>
        </p:spPr>
        <p:txBody>
          <a:bodyPr>
            <a:normAutofit/>
          </a:bodyPr>
          <a:lstStyle>
            <a:lvl1pPr>
              <a:defRPr sz="1800">
                <a:solidFill>
                  <a:schemeClr val="tx1"/>
                </a:solidFill>
                <a:latin typeface="+mn-lt"/>
              </a:defRPr>
            </a:lvl1pPr>
            <a:lvl2pPr marL="180975" indent="-180975">
              <a:buClr>
                <a:schemeClr val="bg2"/>
              </a:buClr>
              <a:buFont typeface="Segoe UI" panose="020B0502040204020203" pitchFamily="34" charset="0"/>
              <a:buChar char="•"/>
              <a:defRPr sz="1600"/>
            </a:lvl2pPr>
            <a:lvl3pPr marL="360363" indent="-179388">
              <a:buFont typeface="Segoe UI" panose="020B0502040204020203" pitchFamily="34" charset="0"/>
              <a:buChar char="•"/>
              <a:defRPr sz="1400"/>
            </a:lvl3pPr>
            <a:lvl4pPr marL="538163" indent="-180975">
              <a:buFont typeface="Segoe UI" panose="020B0502040204020203" pitchFamily="34" charset="0"/>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Arrow: Pentagon 12">
            <a:extLst>
              <a:ext uri="{FF2B5EF4-FFF2-40B4-BE49-F238E27FC236}">
                <a16:creationId xmlns:a16="http://schemas.microsoft.com/office/drawing/2014/main" id="{680C6BFD-364B-4607-8BDD-309EDEF6F0F0}"/>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81E2EDFE-BA25-437B-9526-9BDC64ED1358}"/>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9388" indent="-179388">
              <a:spcBef>
                <a:spcPts val="600"/>
              </a:spcBef>
              <a:buClr>
                <a:schemeClr val="bg1"/>
              </a:buClr>
              <a:buFont typeface="Arial" panose="020B0604020202020204" pitchFamily="34" charset="0"/>
              <a:buChar char="•"/>
              <a:defRPr sz="1400">
                <a:solidFill>
                  <a:schemeClr val="bg1"/>
                </a:solidFill>
              </a:defRPr>
            </a:lvl2pPr>
            <a:lvl3pPr marL="360363" indent="-179388">
              <a:defRPr>
                <a:solidFill>
                  <a:schemeClr val="bg1"/>
                </a:solidFill>
              </a:defRPr>
            </a:lvl3pPr>
            <a:lvl4pPr>
              <a:defRPr>
                <a:solidFill>
                  <a:schemeClr val="bg1"/>
                </a:solidFill>
              </a:defRPr>
            </a:lvl4pPr>
            <a:lvl5pPr>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4D1C1CCF-B128-473E-AB77-45F800798B50}"/>
              </a:ext>
            </a:extLst>
          </p:cNvPr>
          <p:cNvSpPr>
            <a:spLocks noGrp="1"/>
          </p:cNvSpPr>
          <p:nvPr>
            <p:ph sz="half" idx="14"/>
          </p:nvPr>
        </p:nvSpPr>
        <p:spPr>
          <a:xfrm>
            <a:off x="6645188" y="2916516"/>
            <a:ext cx="1728192" cy="2132664"/>
          </a:xfrm>
        </p:spPr>
        <p:txBody>
          <a:bodyPr>
            <a:normAutofit/>
          </a:bodyPr>
          <a:lstStyle>
            <a:lvl1pPr marL="179388" indent="-179388">
              <a:lnSpc>
                <a:spcPct val="90000"/>
              </a:lnSpc>
              <a:spcBef>
                <a:spcPts val="800"/>
              </a:spcBef>
              <a:buClr>
                <a:schemeClr val="bg1"/>
              </a:buClr>
              <a:buFont typeface="Segoe UI" panose="020B0502040204020203" pitchFamily="34" charset="0"/>
              <a:buChar char="•"/>
              <a:defRPr sz="1400">
                <a:solidFill>
                  <a:schemeClr val="bg1"/>
                </a:solidFill>
                <a:latin typeface="+mn-lt"/>
              </a:defRPr>
            </a:lvl1pPr>
            <a:lvl2pPr marL="179388" indent="-179388">
              <a:lnSpc>
                <a:spcPct val="90000"/>
              </a:lnSpc>
              <a:buClr>
                <a:schemeClr val="bg1"/>
              </a:buClr>
              <a:buFont typeface="Arial" panose="020B0604020202020204" pitchFamily="34" charset="0"/>
              <a:buChar char="•"/>
              <a:defRPr sz="1400">
                <a:solidFill>
                  <a:schemeClr val="bg1"/>
                </a:solidFill>
              </a:defRPr>
            </a:lvl2pPr>
            <a:lvl3pPr marL="179388" indent="-179388">
              <a:lnSpc>
                <a:spcPct val="90000"/>
              </a:lnSpc>
              <a:buClr>
                <a:schemeClr val="bg1"/>
              </a:buClr>
              <a:buFont typeface="Arial" panose="020B0604020202020204" pitchFamily="34" charset="0"/>
              <a:buChar char="•"/>
              <a:defRPr sz="1200">
                <a:solidFill>
                  <a:schemeClr val="bg1"/>
                </a:solidFill>
              </a:defRPr>
            </a:lvl3pPr>
            <a:lvl4pPr marL="179388" indent="-179388">
              <a:buClr>
                <a:schemeClr val="bg1"/>
              </a:buClr>
              <a:buFont typeface="Arial" panose="020B0604020202020204" pitchFamily="34" charset="0"/>
              <a:buChar char="•"/>
              <a:defRPr>
                <a:solidFill>
                  <a:schemeClr val="bg1"/>
                </a:solidFill>
              </a:defRPr>
            </a:lvl4pPr>
            <a:lvl5pPr>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DD76C02F-C05D-40C3-A290-FE3130262279}"/>
              </a:ext>
            </a:extLst>
          </p:cNvPr>
          <p:cNvSpPr>
            <a:spLocks noGrp="1"/>
          </p:cNvSpPr>
          <p:nvPr>
            <p:ph type="sldNum" sz="quarter" idx="15"/>
          </p:nvPr>
        </p:nvSpPr>
        <p:spPr/>
        <p:txBody>
          <a:bodyPr/>
          <a:lstStyle/>
          <a:p>
            <a:fld id="{FA8CDEC4-0EBF-445B-BCFE-613B5BCEB36E}" type="slidenum">
              <a:rPr lang="en-US" smtClean="0"/>
              <a:pPr/>
              <a:t>‹#›</a:t>
            </a:fld>
            <a:endParaRPr lang="en-US"/>
          </a:p>
        </p:txBody>
      </p:sp>
      <p:pic>
        <p:nvPicPr>
          <p:cNvPr id="8" name="Updated">
            <a:extLst>
              <a:ext uri="{FF2B5EF4-FFF2-40B4-BE49-F238E27FC236}">
                <a16:creationId xmlns:a16="http://schemas.microsoft.com/office/drawing/2014/main" id="{DB83F3FF-C5AF-BC85-AA17-213B88D25988}"/>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84"/>
            <a:ext cx="347502" cy="371247"/>
          </a:xfrm>
          <a:prstGeom prst="rect">
            <a:avLst/>
          </a:prstGeom>
        </p:spPr>
      </p:pic>
    </p:spTree>
    <p:extLst>
      <p:ext uri="{BB962C8B-B14F-4D97-AF65-F5344CB8AC3E}">
        <p14:creationId xmlns:p14="http://schemas.microsoft.com/office/powerpoint/2010/main" val="28176345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hevron Bulletpoints - 1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ACDBA4CF-F2CB-A226-E11E-B6729D494A28}"/>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628775"/>
            <a:ext cx="9000811" cy="4321175"/>
          </a:xfrm>
        </p:spPr>
        <p:txBody>
          <a:bodyPr/>
          <a:lstStyle>
            <a:lvl1pPr marL="342900" indent="-342900">
              <a:spcBef>
                <a:spcPts val="1200"/>
              </a:spcBef>
              <a:spcAft>
                <a:spcPts val="600"/>
              </a:spcAft>
              <a:buFontTx/>
              <a:buBlip>
                <a:blip r:embed="rId4"/>
              </a:buBlip>
              <a:defRPr>
                <a:solidFill>
                  <a:schemeClr val="tx1"/>
                </a:solidFill>
                <a:latin typeface="+mn-lt"/>
              </a:defRPr>
            </a:lvl1pPr>
            <a:lvl2pPr marL="715963" indent="-357188">
              <a:spcBef>
                <a:spcPts val="1200"/>
              </a:spcBef>
              <a:buFontTx/>
              <a:buBlip>
                <a:blip r:embed="rId4"/>
              </a:buBlip>
              <a:defRPr/>
            </a:lvl2pPr>
            <a:lvl3pPr marL="987425" indent="-271463">
              <a:spcBef>
                <a:spcPts val="1000"/>
              </a:spcBef>
              <a:buFontTx/>
              <a:buBlip>
                <a:blip r:embed="rId4"/>
              </a:buBlip>
              <a:defRPr/>
            </a:lvl3pPr>
            <a:lvl4pPr marL="1257300" indent="-269875">
              <a:spcBef>
                <a:spcPts val="800"/>
              </a:spcBef>
              <a:buFontTx/>
              <a:buBlip>
                <a:blip r:embed="rId4"/>
              </a:buBlip>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4DEDA209-EE44-465C-842A-5E510313A16E}"/>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AEEE00-827C-4CE8-AF6F-E64EAC65911D}"/>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960934838"/>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hevron Bulletpoints - 2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72F3353B-0F44-E295-6FBE-202BEDDE345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438" y="1628775"/>
            <a:ext cx="4284662" cy="4321175"/>
          </a:xfrm>
        </p:spPr>
        <p:txBody>
          <a:bodyPr/>
          <a:lstStyle>
            <a:lvl1pPr marL="342900" indent="-342900">
              <a:spcBef>
                <a:spcPts val="1200"/>
              </a:spcBef>
              <a:spcAft>
                <a:spcPts val="600"/>
              </a:spcAft>
              <a:buFontTx/>
              <a:buBlip>
                <a:blip r:embed="rId4"/>
              </a:buBlip>
              <a:defRPr lang="en-US" sz="2000" kern="1200" spc="-50" baseline="0" dirty="0">
                <a:solidFill>
                  <a:schemeClr val="tx1"/>
                </a:solidFill>
                <a:latin typeface="+mn-lt"/>
                <a:ea typeface="+mn-ea"/>
                <a:cs typeface="+mn-cs"/>
              </a:defRPr>
            </a:lvl1pPr>
            <a:lvl2pPr marL="715963" indent="-357188">
              <a:spcBef>
                <a:spcPts val="1200"/>
              </a:spcBef>
              <a:buFontTx/>
              <a:buBlip>
                <a:blip r:embed="rId4"/>
              </a:buBlip>
              <a:defRPr lang="en-US" sz="2000" kern="1200" spc="-50" baseline="0" dirty="0">
                <a:solidFill>
                  <a:schemeClr val="tx1"/>
                </a:solidFill>
                <a:latin typeface="+mn-lt"/>
                <a:ea typeface="Segoe UI" panose="020B0502040204020203" pitchFamily="34" charset="0"/>
                <a:cs typeface="Segoe UI" panose="020B0502040204020203" pitchFamily="34" charset="0"/>
              </a:defRPr>
            </a:lvl2pPr>
            <a:lvl3pPr marL="987425" indent="-271463">
              <a:spcBef>
                <a:spcPts val="1000"/>
              </a:spcBef>
              <a:buFontTx/>
              <a:buBlip>
                <a:blip r:embed="rId4"/>
              </a:buBlip>
              <a:defRPr lang="en-US" sz="1800" kern="1200" spc="-50" baseline="0" dirty="0">
                <a:solidFill>
                  <a:schemeClr val="tx1"/>
                </a:solidFill>
                <a:latin typeface="+mn-lt"/>
                <a:ea typeface="+mn-ea"/>
                <a:cs typeface="+mn-cs"/>
              </a:defRPr>
            </a:lvl3pPr>
            <a:lvl4pPr marL="1257300" indent="-269875">
              <a:spcBef>
                <a:spcPts val="800"/>
              </a:spcBef>
              <a:buFontTx/>
              <a:buBlip>
                <a:blip r:embed="rId4"/>
              </a:buBlip>
              <a:defRPr lang="en-US" sz="1600" kern="1200" spc="-50" baseline="0" dirty="0">
                <a:solidFill>
                  <a:schemeClr val="tx1"/>
                </a:solidFill>
                <a:latin typeface="+mn-lt"/>
                <a:ea typeface="+mn-ea"/>
                <a:cs typeface="+mn-cs"/>
              </a:defRPr>
            </a:lvl4pPr>
            <a:lvl5pPr>
              <a:defRPr/>
            </a:lvl5pPr>
          </a:lstStyle>
          <a:p>
            <a:pPr marL="342900" lvl="0" indent="-342900" algn="l" defTabSz="914400" rtl="0" eaLnBrk="1" latinLnBrk="0" hangingPunct="1">
              <a:lnSpc>
                <a:spcPct val="90000"/>
              </a:lnSpc>
              <a:spcBef>
                <a:spcPts val="1200"/>
              </a:spcBef>
              <a:spcAft>
                <a:spcPts val="600"/>
              </a:spcAft>
              <a:buClr>
                <a:schemeClr val="bg2"/>
              </a:buClr>
              <a:buFontTx/>
              <a:buBlip>
                <a:blip r:embed="rId5"/>
              </a:buBlip>
            </a:pPr>
            <a:r>
              <a:rPr lang="en-US"/>
              <a:t>Click to edit Master text styles</a:t>
            </a:r>
          </a:p>
          <a:p>
            <a:pPr marL="342900" lvl="1" indent="-342900" algn="l" defTabSz="914400" rtl="0" eaLnBrk="1" latinLnBrk="0" hangingPunct="1">
              <a:lnSpc>
                <a:spcPct val="90000"/>
              </a:lnSpc>
              <a:spcBef>
                <a:spcPts val="1200"/>
              </a:spcBef>
              <a:spcAft>
                <a:spcPts val="600"/>
              </a:spcAft>
              <a:buClr>
                <a:schemeClr val="bg2"/>
              </a:buClr>
              <a:buFontTx/>
              <a:buBlip>
                <a:blip r:embed="rId5"/>
              </a:buBlip>
            </a:pPr>
            <a:r>
              <a:rPr lang="en-US"/>
              <a:t>Second level</a:t>
            </a:r>
          </a:p>
          <a:p>
            <a:pPr marL="342900" lvl="2" indent="-342900" algn="l" defTabSz="914400" rtl="0" eaLnBrk="1" latinLnBrk="0" hangingPunct="1">
              <a:lnSpc>
                <a:spcPct val="90000"/>
              </a:lnSpc>
              <a:spcBef>
                <a:spcPts val="1200"/>
              </a:spcBef>
              <a:spcAft>
                <a:spcPts val="600"/>
              </a:spcAft>
              <a:buClr>
                <a:schemeClr val="bg2"/>
              </a:buClr>
              <a:buFontTx/>
              <a:buBlip>
                <a:blip r:embed="rId5"/>
              </a:buBlip>
            </a:pPr>
            <a:r>
              <a:rPr lang="en-US"/>
              <a:t>Third level</a:t>
            </a:r>
          </a:p>
          <a:p>
            <a:pPr marL="342900" lvl="3" indent="-342900" algn="l" defTabSz="914400" rtl="0" eaLnBrk="1" latinLnBrk="0" hangingPunct="1">
              <a:lnSpc>
                <a:spcPct val="90000"/>
              </a:lnSpc>
              <a:spcBef>
                <a:spcPts val="1200"/>
              </a:spcBef>
              <a:spcAft>
                <a:spcPts val="600"/>
              </a:spcAft>
              <a:buClr>
                <a:schemeClr val="bg2"/>
              </a:buClr>
              <a:buFontTx/>
              <a:buBlip>
                <a:blip r:embed="rId5"/>
              </a:buBlip>
            </a:pPr>
            <a:r>
              <a:rPr lang="en-US"/>
              <a:t>Fourth level</a:t>
            </a:r>
          </a:p>
        </p:txBody>
      </p:sp>
      <p:sp>
        <p:nvSpPr>
          <p:cNvPr id="11" name="Content Placeholder 2">
            <a:extLst>
              <a:ext uri="{FF2B5EF4-FFF2-40B4-BE49-F238E27FC236}">
                <a16:creationId xmlns:a16="http://schemas.microsoft.com/office/drawing/2014/main" id="{8A39FFCC-6E20-47B0-A912-91B266F3CAA4}"/>
              </a:ext>
            </a:extLst>
          </p:cNvPr>
          <p:cNvSpPr>
            <a:spLocks noGrp="1"/>
          </p:cNvSpPr>
          <p:nvPr>
            <p:ph sz="half" idx="10"/>
          </p:nvPr>
        </p:nvSpPr>
        <p:spPr>
          <a:xfrm>
            <a:off x="5168900" y="1628775"/>
            <a:ext cx="4284663" cy="4320505"/>
          </a:xfrm>
        </p:spPr>
        <p:txBody>
          <a:bodyPr/>
          <a:lstStyle>
            <a:lvl1pPr marL="342900" indent="-342900">
              <a:spcBef>
                <a:spcPts val="1200"/>
              </a:spcBef>
              <a:spcAft>
                <a:spcPts val="600"/>
              </a:spcAft>
              <a:buFontTx/>
              <a:buBlip>
                <a:blip r:embed="rId4"/>
              </a:buBlip>
              <a:defRPr lang="en-US" sz="2000" kern="1200" spc="-50" baseline="0" dirty="0">
                <a:solidFill>
                  <a:schemeClr val="tx1"/>
                </a:solidFill>
                <a:latin typeface="+mn-lt"/>
                <a:ea typeface="+mn-ea"/>
                <a:cs typeface="+mn-cs"/>
              </a:defRPr>
            </a:lvl1pPr>
            <a:lvl2pPr marL="715963" indent="-357188">
              <a:spcBef>
                <a:spcPts val="1200"/>
              </a:spcBef>
              <a:buFontTx/>
              <a:buBlip>
                <a:blip r:embed="rId4"/>
              </a:buBlip>
              <a:defRPr lang="en-US" sz="2000" kern="1200" spc="-50" baseline="0" dirty="0">
                <a:solidFill>
                  <a:schemeClr val="tx1"/>
                </a:solidFill>
                <a:latin typeface="+mn-lt"/>
                <a:ea typeface="Segoe UI" panose="020B0502040204020203" pitchFamily="34" charset="0"/>
                <a:cs typeface="Segoe UI" panose="020B0502040204020203" pitchFamily="34" charset="0"/>
              </a:defRPr>
            </a:lvl2pPr>
            <a:lvl3pPr marL="987425" indent="-271463">
              <a:spcBef>
                <a:spcPts val="1000"/>
              </a:spcBef>
              <a:buFontTx/>
              <a:buBlip>
                <a:blip r:embed="rId4"/>
              </a:buBlip>
              <a:defRPr lang="en-US" sz="1800" kern="1200" spc="-50" baseline="0" dirty="0">
                <a:solidFill>
                  <a:schemeClr val="tx1"/>
                </a:solidFill>
                <a:latin typeface="+mn-lt"/>
                <a:ea typeface="+mn-ea"/>
                <a:cs typeface="+mn-cs"/>
              </a:defRPr>
            </a:lvl3pPr>
            <a:lvl4pPr marL="1257300" indent="-269875">
              <a:spcBef>
                <a:spcPts val="800"/>
              </a:spcBef>
              <a:buFontTx/>
              <a:buBlip>
                <a:blip r:embed="rId4"/>
              </a:buBlip>
              <a:defRPr lang="en-US" sz="1600" kern="1200" spc="-50" baseline="0" dirty="0">
                <a:solidFill>
                  <a:schemeClr val="tx1"/>
                </a:solidFill>
                <a:latin typeface="+mn-lt"/>
                <a:ea typeface="+mn-ea"/>
                <a:cs typeface="+mn-cs"/>
              </a:defRPr>
            </a:lvl4pPr>
            <a:lvl5pPr>
              <a:defRPr/>
            </a:lvl5pPr>
          </a:lstStyle>
          <a:p>
            <a:pPr marL="342900" lvl="0" indent="-342900" algn="l" defTabSz="914400" rtl="0" eaLnBrk="1" latinLnBrk="0" hangingPunct="1">
              <a:lnSpc>
                <a:spcPct val="90000"/>
              </a:lnSpc>
              <a:spcBef>
                <a:spcPts val="1200"/>
              </a:spcBef>
              <a:spcAft>
                <a:spcPts val="600"/>
              </a:spcAft>
              <a:buClr>
                <a:schemeClr val="bg2"/>
              </a:buClr>
              <a:buFontTx/>
              <a:buBlip>
                <a:blip r:embed="rId5"/>
              </a:buBlip>
            </a:pPr>
            <a:r>
              <a:rPr lang="en-US"/>
              <a:t>Click to edit Master text styles</a:t>
            </a:r>
          </a:p>
          <a:p>
            <a:pPr marL="342900" lvl="1" indent="-342900" algn="l" defTabSz="914400" rtl="0" eaLnBrk="1" latinLnBrk="0" hangingPunct="1">
              <a:lnSpc>
                <a:spcPct val="90000"/>
              </a:lnSpc>
              <a:spcBef>
                <a:spcPts val="1200"/>
              </a:spcBef>
              <a:spcAft>
                <a:spcPts val="600"/>
              </a:spcAft>
              <a:buClr>
                <a:schemeClr val="bg2"/>
              </a:buClr>
              <a:buFontTx/>
              <a:buBlip>
                <a:blip r:embed="rId5"/>
              </a:buBlip>
            </a:pPr>
            <a:r>
              <a:rPr lang="en-US"/>
              <a:t>Second level</a:t>
            </a:r>
          </a:p>
          <a:p>
            <a:pPr marL="342900" lvl="2" indent="-342900" algn="l" defTabSz="914400" rtl="0" eaLnBrk="1" latinLnBrk="0" hangingPunct="1">
              <a:lnSpc>
                <a:spcPct val="90000"/>
              </a:lnSpc>
              <a:spcBef>
                <a:spcPts val="1200"/>
              </a:spcBef>
              <a:spcAft>
                <a:spcPts val="600"/>
              </a:spcAft>
              <a:buClr>
                <a:schemeClr val="bg2"/>
              </a:buClr>
              <a:buFontTx/>
              <a:buBlip>
                <a:blip r:embed="rId5"/>
              </a:buBlip>
            </a:pPr>
            <a:r>
              <a:rPr lang="en-US"/>
              <a:t>Third level</a:t>
            </a:r>
          </a:p>
          <a:p>
            <a:pPr marL="342900" lvl="3" indent="-342900" algn="l" defTabSz="914400" rtl="0" eaLnBrk="1" latinLnBrk="0" hangingPunct="1">
              <a:lnSpc>
                <a:spcPct val="90000"/>
              </a:lnSpc>
              <a:spcBef>
                <a:spcPts val="1200"/>
              </a:spcBef>
              <a:spcAft>
                <a:spcPts val="600"/>
              </a:spcAft>
              <a:buClr>
                <a:schemeClr val="bg2"/>
              </a:buClr>
              <a:buFontTx/>
              <a:buBlip>
                <a:blip r:embed="rId5"/>
              </a:buBlip>
            </a:pPr>
            <a:r>
              <a:rPr lang="en-US"/>
              <a:t>Fourth level</a:t>
            </a:r>
          </a:p>
        </p:txBody>
      </p:sp>
      <p:sp>
        <p:nvSpPr>
          <p:cNvPr id="4" name="Title 3">
            <a:extLst>
              <a:ext uri="{FF2B5EF4-FFF2-40B4-BE49-F238E27FC236}">
                <a16:creationId xmlns:a16="http://schemas.microsoft.com/office/drawing/2014/main" id="{C9CFF4AE-7B1F-46E6-A78D-6F77941EA589}"/>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BA3D4E-2FA6-4780-AF73-F5DFD56B986B}"/>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223381111"/>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ull Quote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D9ECB769-138A-A640-F3BA-653ACEE9DE02}"/>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1" y="1988840"/>
            <a:ext cx="6213909" cy="3961110"/>
          </a:xfrm>
        </p:spPr>
        <p:txBody>
          <a:bodyPr/>
          <a:lstStyle>
            <a:lvl1pPr>
              <a:defRPr>
                <a:solidFill>
                  <a:schemeClr val="bg2"/>
                </a:solidFill>
                <a:latin typeface="+mn-lt"/>
              </a:defRPr>
            </a:lvl1pPr>
            <a:lvl2pPr>
              <a:defRPr sz="1600" b="1">
                <a:latin typeface="+mn-lt"/>
              </a:defRPr>
            </a:lvl2pPr>
            <a:lvl3pPr marL="0" indent="0">
              <a:spcBef>
                <a:spcPts val="600"/>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50" baseline="0" dirty="0" smtClean="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p:txBody>
      </p:sp>
      <p:sp>
        <p:nvSpPr>
          <p:cNvPr id="5" name="Title 4">
            <a:extLst>
              <a:ext uri="{FF2B5EF4-FFF2-40B4-BE49-F238E27FC236}">
                <a16:creationId xmlns:a16="http://schemas.microsoft.com/office/drawing/2014/main" id="{DDAC5609-8C87-4534-A5BD-8FBF0132ECD2}"/>
              </a:ext>
            </a:extLst>
          </p:cNvPr>
          <p:cNvSpPr>
            <a:spLocks noGrp="1"/>
          </p:cNvSpPr>
          <p:nvPr>
            <p:ph type="title"/>
          </p:nvPr>
        </p:nvSpPr>
        <p:spPr>
          <a:xfrm>
            <a:off x="452752" y="45581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43EBBCE7-B873-45CD-852E-60A803578018}"/>
              </a:ext>
            </a:extLst>
          </p:cNvPr>
          <p:cNvSpPr>
            <a:spLocks noGrp="1"/>
          </p:cNvSpPr>
          <p:nvPr>
            <p:ph type="sldNum" sz="quarter" idx="10"/>
          </p:nvPr>
        </p:nvSpPr>
        <p:spPr/>
        <p:txBody>
          <a:bodyPr/>
          <a:lstStyle/>
          <a:p>
            <a:fld id="{FA8CDEC4-0EBF-445B-BCFE-613B5BCEB36E}" type="slidenum">
              <a:rPr lang="en-US" smtClean="0"/>
              <a:pPr/>
              <a:t>‹#›</a:t>
            </a:fld>
            <a:endParaRPr lang="en-US"/>
          </a:p>
        </p:txBody>
      </p:sp>
      <p:sp>
        <p:nvSpPr>
          <p:cNvPr id="8" name="Graphic 24">
            <a:extLst>
              <a:ext uri="{FF2B5EF4-FFF2-40B4-BE49-F238E27FC236}">
                <a16:creationId xmlns:a16="http://schemas.microsoft.com/office/drawing/2014/main" id="{5A88974D-538E-4CD2-B36C-033D64A60584}"/>
              </a:ext>
            </a:extLst>
          </p:cNvPr>
          <p:cNvSpPr/>
          <p:nvPr userDrawn="1"/>
        </p:nvSpPr>
        <p:spPr>
          <a:xfrm>
            <a:off x="452751" y="1658479"/>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1276720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193AB5E2-AED4-E361-E54A-2D598D6611C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p:nvPr>
        </p:nvSpPr>
        <p:spPr>
          <a:xfrm>
            <a:off x="452752" y="1628785"/>
            <a:ext cx="2880000" cy="4321175"/>
          </a:xfrm>
        </p:spPr>
        <p:txBody>
          <a:bodyPr/>
          <a:lstStyle>
            <a:lvl1pPr>
              <a:defRPr sz="1600">
                <a:solidFill>
                  <a:schemeClr val="tx1"/>
                </a:solidFill>
                <a:latin typeface="+mn-lt"/>
              </a:defRPr>
            </a:lvl1pPr>
            <a:lvl2pPr marL="180829" indent="-180829">
              <a:buClr>
                <a:schemeClr val="bg2"/>
              </a:buClr>
              <a:buFont typeface="Segoe UI" panose="020B0502040204020203" pitchFamily="34" charset="0"/>
              <a:buChar char="•"/>
              <a:defRPr sz="1600"/>
            </a:lvl2pPr>
            <a:lvl3pPr marL="360075" indent="-17923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7AAE07D3-2C4E-45A1-93E3-1D9592702A1C}"/>
              </a:ext>
            </a:extLst>
          </p:cNvPr>
          <p:cNvSpPr>
            <a:spLocks noGrp="1"/>
          </p:cNvSpPr>
          <p:nvPr>
            <p:ph sz="half" idx="10"/>
          </p:nvPr>
        </p:nvSpPr>
        <p:spPr>
          <a:xfrm>
            <a:off x="3786661" y="1628785"/>
            <a:ext cx="2880000" cy="4321175"/>
          </a:xfrm>
        </p:spPr>
        <p:txBody>
          <a:bodyPr/>
          <a:lstStyle>
            <a:lvl1pPr>
              <a:defRPr sz="1600">
                <a:solidFill>
                  <a:schemeClr val="tx1"/>
                </a:solidFill>
                <a:latin typeface="+mn-lt"/>
              </a:defRPr>
            </a:lvl1pPr>
            <a:lvl2pPr marL="180829" indent="-180829">
              <a:buClr>
                <a:schemeClr val="bg2"/>
              </a:buClr>
              <a:buFont typeface="Segoe UI" panose="020B0502040204020203" pitchFamily="34" charset="0"/>
              <a:buChar char="•"/>
              <a:defRPr sz="1600"/>
            </a:lvl2pPr>
            <a:lvl3pPr marL="360075" indent="-17923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FC84E7E2-0ECC-486D-B5D0-EBAFA80B5AC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B80EA5C-F66A-4E8C-9440-22A47C87E4CC}"/>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42812712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 Image 50% spli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3B0224-F0A7-4367-9988-9A023FD02607}"/>
              </a:ext>
            </a:extLst>
          </p:cNvPr>
          <p:cNvSpPr>
            <a:spLocks noGrp="1"/>
          </p:cNvSpPr>
          <p:nvPr>
            <p:ph type="pic" sz="quarter" idx="10"/>
          </p:nvPr>
        </p:nvSpPr>
        <p:spPr>
          <a:xfrm>
            <a:off x="4953001" y="1"/>
            <a:ext cx="4953000" cy="6858000"/>
          </a:xfrm>
          <a:solidFill>
            <a:srgbClr val="E6E6E6"/>
          </a:solidFill>
        </p:spPr>
        <p:txBody>
          <a:bodyPr anchor="ctr"/>
          <a:lstStyle>
            <a:lvl1pPr algn="ctr">
              <a:defRPr/>
            </a:lvl1pPr>
          </a:lstStyle>
          <a:p>
            <a:r>
              <a:rPr lang="en-US"/>
              <a:t>Click icon to add picture</a:t>
            </a:r>
            <a:endParaRPr lang="en-US" dirty="0"/>
          </a:p>
        </p:txBody>
      </p:sp>
      <p:sp>
        <p:nvSpPr>
          <p:cNvPr id="11" name="Content Placeholder 2">
            <a:extLst>
              <a:ext uri="{FF2B5EF4-FFF2-40B4-BE49-F238E27FC236}">
                <a16:creationId xmlns:a16="http://schemas.microsoft.com/office/drawing/2014/main" id="{24F3B2EE-5D17-4AC8-85D0-478488B6D301}"/>
              </a:ext>
            </a:extLst>
          </p:cNvPr>
          <p:cNvSpPr>
            <a:spLocks noGrp="1"/>
          </p:cNvSpPr>
          <p:nvPr>
            <p:ph sz="half" idx="1"/>
          </p:nvPr>
        </p:nvSpPr>
        <p:spPr>
          <a:xfrm>
            <a:off x="452438" y="1988813"/>
            <a:ext cx="4032118" cy="3960467"/>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D2B1D4AD-4D3C-41D0-A9B8-91C27E71E019}"/>
              </a:ext>
            </a:extLst>
          </p:cNvPr>
          <p:cNvSpPr>
            <a:spLocks noGrp="1"/>
          </p:cNvSpPr>
          <p:nvPr>
            <p:ph type="title"/>
          </p:nvPr>
        </p:nvSpPr>
        <p:spPr>
          <a:xfrm>
            <a:off x="452753" y="455815"/>
            <a:ext cx="4031804"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26322299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21A284EF-2A3A-4C7D-0F3D-73B7606E7E6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A2BC0AB0-67AA-4B97-9AF0-DBD3F6957348}"/>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6DE1BB3E-618D-432A-8991-970E573B017D}"/>
              </a:ext>
            </a:extLst>
          </p:cNvPr>
          <p:cNvCxnSpPr/>
          <p:nvPr userDrawn="1"/>
        </p:nvCxnSpPr>
        <p:spPr>
          <a:xfrm>
            <a:off x="452438" y="3429000"/>
            <a:ext cx="9001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48CFE0A1-21D7-461A-A0DF-8033B2A93C0B}"/>
              </a:ext>
            </a:extLst>
          </p:cNvPr>
          <p:cNvSpPr>
            <a:spLocks noGrp="1"/>
          </p:cNvSpPr>
          <p:nvPr>
            <p:ph type="pic" sz="quarter" idx="10"/>
          </p:nvPr>
        </p:nvSpPr>
        <p:spPr>
          <a:xfrm>
            <a:off x="452930" y="1628775"/>
            <a:ext cx="2873375" cy="1608138"/>
          </a:xfrm>
        </p:spPr>
        <p:txBody>
          <a:bodyPr anchor="ctr">
            <a:normAutofit/>
          </a:bodyPr>
          <a:lstStyle>
            <a:lvl1pPr algn="ctr">
              <a:defRPr lang="en-US" sz="1400"/>
            </a:lvl1pPr>
          </a:lstStyle>
          <a:p>
            <a:r>
              <a:rPr lang="en-US"/>
              <a:t>Click icon to add picture</a:t>
            </a:r>
          </a:p>
        </p:txBody>
      </p:sp>
      <p:sp>
        <p:nvSpPr>
          <p:cNvPr id="16" name="Text Placeholder 13">
            <a:extLst>
              <a:ext uri="{FF2B5EF4-FFF2-40B4-BE49-F238E27FC236}">
                <a16:creationId xmlns:a16="http://schemas.microsoft.com/office/drawing/2014/main" id="{E9739486-EFDF-441A-8DEC-A0CC5CF1486B}"/>
              </a:ext>
            </a:extLst>
          </p:cNvPr>
          <p:cNvSpPr>
            <a:spLocks noGrp="1"/>
          </p:cNvSpPr>
          <p:nvPr>
            <p:ph type="body" sz="quarter" idx="13"/>
          </p:nvPr>
        </p:nvSpPr>
        <p:spPr>
          <a:xfrm>
            <a:off x="6580187" y="3621088"/>
            <a:ext cx="2873375" cy="2328862"/>
          </a:xfrm>
          <a:solidFill>
            <a:schemeClr val="accent6"/>
          </a:solidFill>
        </p:spPr>
        <p:txBody>
          <a:bodyPr lIns="108000" tIns="72000" rIns="108000" bIns="72000"/>
          <a:lstStyle>
            <a:lvl1pPr>
              <a:spcBef>
                <a:spcPts val="400"/>
              </a:spcBef>
              <a:defRPr sz="1200" b="1"/>
            </a:lvl1pPr>
            <a:lvl2pPr marL="171450" indent="-171450">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17" name="Text Placeholder 13">
            <a:extLst>
              <a:ext uri="{FF2B5EF4-FFF2-40B4-BE49-F238E27FC236}">
                <a16:creationId xmlns:a16="http://schemas.microsoft.com/office/drawing/2014/main" id="{BDE4959B-B72B-4492-83FF-2A37A6406E98}"/>
              </a:ext>
            </a:extLst>
          </p:cNvPr>
          <p:cNvSpPr>
            <a:spLocks noGrp="1"/>
          </p:cNvSpPr>
          <p:nvPr>
            <p:ph type="body" sz="quarter" idx="14"/>
          </p:nvPr>
        </p:nvSpPr>
        <p:spPr>
          <a:xfrm>
            <a:off x="3516312" y="1628775"/>
            <a:ext cx="5937251" cy="1608134"/>
          </a:xfrm>
          <a:noFill/>
        </p:spPr>
        <p:txBody>
          <a:bodyPr lIns="0" tIns="0" rIns="0" bIns="0" anchor="b"/>
          <a:lstStyle>
            <a:lvl1pPr>
              <a:spcBef>
                <a:spcPts val="400"/>
              </a:spcBef>
              <a:defRPr sz="1600" b="1"/>
            </a:lvl1pPr>
            <a:lvl2pPr>
              <a:spcBef>
                <a:spcPts val="200"/>
              </a:spcBef>
              <a:spcAft>
                <a:spcPts val="0"/>
              </a:spcAft>
              <a:defRPr sz="1400" b="1"/>
            </a:lvl2pPr>
            <a:lvl3pPr marL="0" indent="0">
              <a:spcBef>
                <a:spcPts val="600"/>
              </a:spcBef>
              <a:buNone/>
              <a:defRPr sz="1400"/>
            </a:lvl3pPr>
          </a:lstStyle>
          <a:p>
            <a:pPr lvl="0"/>
            <a:r>
              <a:rPr lang="en-US"/>
              <a:t>Click to edit Master text styles</a:t>
            </a:r>
          </a:p>
          <a:p>
            <a:pPr lvl="1"/>
            <a:r>
              <a:rPr lang="en-US"/>
              <a:t>Second level</a:t>
            </a:r>
          </a:p>
          <a:p>
            <a:pPr lvl="2"/>
            <a:r>
              <a:rPr lang="en-US"/>
              <a:t>Third level</a:t>
            </a:r>
          </a:p>
        </p:txBody>
      </p:sp>
      <p:sp>
        <p:nvSpPr>
          <p:cNvPr id="18" name="Text Placeholder 13">
            <a:extLst>
              <a:ext uri="{FF2B5EF4-FFF2-40B4-BE49-F238E27FC236}">
                <a16:creationId xmlns:a16="http://schemas.microsoft.com/office/drawing/2014/main" id="{BFC5C1EC-D55D-4ED8-81E0-9EFFAA14AF1A}"/>
              </a:ext>
            </a:extLst>
          </p:cNvPr>
          <p:cNvSpPr>
            <a:spLocks noGrp="1"/>
          </p:cNvSpPr>
          <p:nvPr>
            <p:ph type="body" sz="quarter" idx="15"/>
          </p:nvPr>
        </p:nvSpPr>
        <p:spPr>
          <a:xfrm>
            <a:off x="452929" y="3621088"/>
            <a:ext cx="2873375" cy="2328862"/>
          </a:xfrm>
          <a:solidFill>
            <a:schemeClr val="accent6"/>
          </a:solidFill>
        </p:spPr>
        <p:txBody>
          <a:bodyPr lIns="108000" tIns="72000" rIns="108000" bIns="72000"/>
          <a:lstStyle>
            <a:lvl1pPr>
              <a:spcBef>
                <a:spcPts val="400"/>
              </a:spcBef>
              <a:defRPr sz="1200" b="1"/>
            </a:lvl1pPr>
            <a:lvl2pPr marL="171450" indent="-171450">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19" name="Text Placeholder 13">
            <a:extLst>
              <a:ext uri="{FF2B5EF4-FFF2-40B4-BE49-F238E27FC236}">
                <a16:creationId xmlns:a16="http://schemas.microsoft.com/office/drawing/2014/main" id="{15098848-8819-42FF-9856-7C940A824EE4}"/>
              </a:ext>
            </a:extLst>
          </p:cNvPr>
          <p:cNvSpPr>
            <a:spLocks noGrp="1"/>
          </p:cNvSpPr>
          <p:nvPr>
            <p:ph type="body" sz="quarter" idx="16"/>
          </p:nvPr>
        </p:nvSpPr>
        <p:spPr>
          <a:xfrm>
            <a:off x="3516312" y="3621088"/>
            <a:ext cx="2873375" cy="2328862"/>
          </a:xfrm>
          <a:solidFill>
            <a:schemeClr val="accent6"/>
          </a:solidFill>
        </p:spPr>
        <p:txBody>
          <a:bodyPr lIns="108000" tIns="72000" rIns="108000" bIns="72000"/>
          <a:lstStyle>
            <a:lvl1pPr>
              <a:spcBef>
                <a:spcPts val="400"/>
              </a:spcBef>
              <a:defRPr sz="1200" b="1"/>
            </a:lvl1pPr>
            <a:lvl2pPr marL="171450" indent="-171450">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C8FB359D-3196-41FC-B797-D790EFBDD7B0}"/>
              </a:ext>
            </a:extLst>
          </p:cNvPr>
          <p:cNvSpPr>
            <a:spLocks noGrp="1"/>
          </p:cNvSpPr>
          <p:nvPr>
            <p:ph type="sldNum" sz="quarter" idx="17"/>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3454103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ull figure">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67EFBF69-2DA8-6796-4004-A9881F0E1E7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438" y="1556793"/>
            <a:ext cx="4284662" cy="4392488"/>
          </a:xfrm>
        </p:spPr>
        <p:txBody>
          <a:bodyPr/>
          <a:lstStyle>
            <a:lvl1pPr>
              <a:defRPr sz="4800" b="1">
                <a:solidFill>
                  <a:schemeClr val="bg2"/>
                </a:solidFill>
                <a:latin typeface="+mn-lt"/>
              </a:defRPr>
            </a:lvl1pPr>
            <a:lvl2pPr marL="0" indent="0">
              <a:buFont typeface="Arial" panose="020B0604020202020204" pitchFamily="34" charset="0"/>
              <a:buNone/>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p:nvPr>
        </p:nvSpPr>
        <p:spPr>
          <a:xfrm>
            <a:off x="5168901" y="1628775"/>
            <a:ext cx="4284662" cy="432117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B1D9D5BD-F8A1-4E0D-B176-948D4FE6029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83192D5D-6E6B-4890-A965-4B42B030F8D9}"/>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8615591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FE44961C-0CE9-B904-F4CC-EEF0DEC7037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6" name="Content Placeholder 2">
            <a:extLst>
              <a:ext uri="{FF2B5EF4-FFF2-40B4-BE49-F238E27FC236}">
                <a16:creationId xmlns:a16="http://schemas.microsoft.com/office/drawing/2014/main" id="{7AAE07D3-2C4E-45A1-93E3-1D9592702A1C}"/>
              </a:ext>
            </a:extLst>
          </p:cNvPr>
          <p:cNvSpPr>
            <a:spLocks noGrp="1"/>
          </p:cNvSpPr>
          <p:nvPr>
            <p:ph sz="half" idx="10"/>
          </p:nvPr>
        </p:nvSpPr>
        <p:spPr>
          <a:xfrm>
            <a:off x="452437" y="1628775"/>
            <a:ext cx="2880000" cy="4321175"/>
          </a:xfrm>
        </p:spPr>
        <p:txBody>
          <a:bodyPr/>
          <a:lstStyle>
            <a:lvl1pPr>
              <a:defRPr sz="1600">
                <a:solidFill>
                  <a:schemeClr val="tx1"/>
                </a:solidFill>
                <a:latin typeface="+mn-lt"/>
              </a:defRPr>
            </a:lvl1pPr>
            <a:lvl2pPr marL="180975" indent="-180975">
              <a:buClr>
                <a:schemeClr val="bg2"/>
              </a:buClr>
              <a:buFont typeface="Segoe UI" panose="020B0502040204020203" pitchFamily="34" charset="0"/>
              <a:buChar char="•"/>
              <a:defRPr sz="1600"/>
            </a:lvl2pPr>
            <a:lvl3pPr marL="360363" indent="-17938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hart Placeholder 3">
            <a:extLst>
              <a:ext uri="{FF2B5EF4-FFF2-40B4-BE49-F238E27FC236}">
                <a16:creationId xmlns:a16="http://schemas.microsoft.com/office/drawing/2014/main" id="{684CFA75-41D9-495D-88DF-B462E1870A9A}"/>
              </a:ext>
            </a:extLst>
          </p:cNvPr>
          <p:cNvSpPr>
            <a:spLocks noGrp="1"/>
          </p:cNvSpPr>
          <p:nvPr>
            <p:ph type="chart" sz="quarter" idx="11"/>
          </p:nvPr>
        </p:nvSpPr>
        <p:spPr>
          <a:xfrm>
            <a:off x="3800872" y="1628775"/>
            <a:ext cx="5652691" cy="4321175"/>
          </a:xfrm>
        </p:spPr>
        <p:txBody>
          <a:bodyPr/>
          <a:lstStyle/>
          <a:p>
            <a:r>
              <a:rPr lang="en-US"/>
              <a:t>Click icon to add chart</a:t>
            </a:r>
          </a:p>
        </p:txBody>
      </p:sp>
      <p:sp>
        <p:nvSpPr>
          <p:cNvPr id="3" name="Title 2">
            <a:extLst>
              <a:ext uri="{FF2B5EF4-FFF2-40B4-BE49-F238E27FC236}">
                <a16:creationId xmlns:a16="http://schemas.microsoft.com/office/drawing/2014/main" id="{F1333FCA-1474-4E73-AB73-46E4CB29378F}"/>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FE1918A-5099-44A8-9210-0D1DA0B86178}"/>
              </a:ext>
            </a:extLst>
          </p:cNvPr>
          <p:cNvSpPr>
            <a:spLocks noGrp="1"/>
          </p:cNvSpPr>
          <p:nvPr>
            <p:ph type="sldNum" sz="quarter" idx="12"/>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0558614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E12C9CB4-E5F8-10FE-139D-309EC39286D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452438" y="1632573"/>
            <a:ext cx="4284662" cy="632994"/>
          </a:xfrm>
        </p:spPr>
        <p:txBody>
          <a:bodyPr>
            <a:noAutofit/>
          </a:bodyPr>
          <a:lstStyle>
            <a:lvl1pPr>
              <a:spcBef>
                <a:spcPts val="400"/>
              </a:spcBef>
              <a:defRPr sz="1400" b="1"/>
            </a:lvl1pPr>
            <a:lvl2pPr>
              <a:spcBef>
                <a:spcPts val="400"/>
              </a:spcBef>
              <a:defRPr sz="14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452438" y="2333902"/>
            <a:ext cx="4284662" cy="3616047"/>
          </a:xfrm>
        </p:spPr>
        <p:txBody>
          <a:bodyPr>
            <a:noAutofit/>
          </a:bodyPr>
          <a:lstStyle>
            <a:lvl1pPr marL="171450" indent="-171450">
              <a:spcBef>
                <a:spcPts val="400"/>
              </a:spcBef>
              <a:buClr>
                <a:schemeClr val="bg2"/>
              </a:buClr>
              <a:buFont typeface="Segoe UI" panose="020B0502040204020203" pitchFamily="34" charset="0"/>
              <a:buChar char="•"/>
              <a:defRPr sz="14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0"/>
            <a:ext cx="4278437" cy="4017807"/>
          </a:xfrm>
        </p:spPr>
        <p:txBody>
          <a:bodyPr/>
          <a:lstStyle>
            <a:lvl1pPr>
              <a:spcBef>
                <a:spcPts val="1200"/>
              </a:spcBef>
              <a:defRPr sz="2000" b="0"/>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p:txBody>
          <a:bodyPr/>
          <a:lstStyle/>
          <a:p>
            <a:fld id="{FA8CDEC4-0EBF-445B-BCFE-613B5BCEB36E}" type="slidenum">
              <a:rPr lang="en-US" smtClean="0"/>
              <a:pPr/>
              <a:t>‹#›</a:t>
            </a:fld>
            <a:endParaRPr lang="en-US"/>
          </a:p>
        </p:txBody>
      </p:sp>
      <p:sp>
        <p:nvSpPr>
          <p:cNvPr id="10" name="Graphic 24">
            <a:extLst>
              <a:ext uri="{FF2B5EF4-FFF2-40B4-BE49-F238E27FC236}">
                <a16:creationId xmlns:a16="http://schemas.microsoft.com/office/drawing/2014/main" id="{5A88974D-538E-4CD2-B36C-033D64A60584}"/>
              </a:ext>
            </a:extLst>
          </p:cNvPr>
          <p:cNvSpPr/>
          <p:nvPr userDrawn="1"/>
        </p:nvSpPr>
        <p:spPr>
          <a:xfrm>
            <a:off x="5168900" y="1626247"/>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916075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5367115E-F89E-D8ED-1018-A23C6A99302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3"/>
            <a:ext cx="3227714" cy="632994"/>
          </a:xfrm>
        </p:spPr>
        <p:txBody>
          <a:bodyPr>
            <a:noAutofit/>
          </a:bodyPr>
          <a:lstStyle>
            <a:lvl1pPr>
              <a:spcBef>
                <a:spcPts val="400"/>
              </a:spcBef>
              <a:defRPr sz="1400" b="1"/>
            </a:lvl1pPr>
            <a:lvl2pPr>
              <a:spcBef>
                <a:spcPts val="400"/>
              </a:spcBef>
              <a:defRPr sz="14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1509387" y="2333902"/>
            <a:ext cx="3227714" cy="3616047"/>
          </a:xfrm>
        </p:spPr>
        <p:txBody>
          <a:bodyPr>
            <a:noAutofit/>
          </a:bodyPr>
          <a:lstStyle>
            <a:lvl1pPr marL="171450" indent="-171450">
              <a:spcBef>
                <a:spcPts val="400"/>
              </a:spcBef>
              <a:buClr>
                <a:schemeClr val="bg2"/>
              </a:buClr>
              <a:buFont typeface="Segoe UI" panose="020B0502040204020203" pitchFamily="34" charset="0"/>
              <a:buChar char="•"/>
              <a:defRPr sz="14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3" y="1632572"/>
            <a:ext cx="839909" cy="839909"/>
          </a:xfrm>
        </p:spPr>
        <p:txBody>
          <a:bodyPr anchor="ctr">
            <a:normAutofit/>
          </a:bodyPr>
          <a:lstStyle>
            <a:lvl1pPr algn="ctr">
              <a:defRPr sz="1000"/>
            </a:lvl1pPr>
          </a:lstStyle>
          <a:p>
            <a:r>
              <a:rPr lang="en-US"/>
              <a:t>Click icon to add picture</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0"/>
            <a:ext cx="4278437" cy="4017807"/>
          </a:xfrm>
        </p:spPr>
        <p:txBody>
          <a:bodyPr/>
          <a:lstStyle>
            <a:lvl1pPr>
              <a:spcBef>
                <a:spcPts val="1200"/>
              </a:spcBef>
              <a:defRPr sz="2000" b="0"/>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p:txBody>
          <a:bodyPr/>
          <a:lstStyle/>
          <a:p>
            <a:fld id="{FA8CDEC4-0EBF-445B-BCFE-613B5BCEB36E}" type="slidenum">
              <a:rPr lang="en-US" smtClean="0"/>
              <a:pPr/>
              <a:t>‹#›</a:t>
            </a:fld>
            <a:endParaRPr lang="en-US"/>
          </a:p>
        </p:txBody>
      </p:sp>
      <p:sp>
        <p:nvSpPr>
          <p:cNvPr id="12" name="Graphic 24">
            <a:extLst>
              <a:ext uri="{FF2B5EF4-FFF2-40B4-BE49-F238E27FC236}">
                <a16:creationId xmlns:a16="http://schemas.microsoft.com/office/drawing/2014/main" id="{5A88974D-538E-4CD2-B36C-033D64A60584}"/>
              </a:ext>
            </a:extLst>
          </p:cNvPr>
          <p:cNvSpPr/>
          <p:nvPr userDrawn="1"/>
        </p:nvSpPr>
        <p:spPr>
          <a:xfrm>
            <a:off x="5168900" y="1626247"/>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12670060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Multiple CV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381F23E5-1583-6C75-F11E-7B24F369836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7A1841CB-FFA8-4564-B0BA-EC0B33087242}"/>
              </a:ext>
            </a:extLst>
          </p:cNvPr>
          <p:cNvCxnSpPr/>
          <p:nvPr userDrawn="1"/>
        </p:nvCxnSpPr>
        <p:spPr>
          <a:xfrm>
            <a:off x="452438"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A4945B81-3015-4C5E-AA35-7EB34B0263AD}"/>
              </a:ext>
            </a:extLst>
          </p:cNvPr>
          <p:cNvSpPr>
            <a:spLocks noGrp="1"/>
          </p:cNvSpPr>
          <p:nvPr>
            <p:ph type="body" sz="quarter" idx="10"/>
          </p:nvPr>
        </p:nvSpPr>
        <p:spPr>
          <a:xfrm>
            <a:off x="1509387" y="3956942"/>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14" name="Text Placeholder 12">
            <a:extLst>
              <a:ext uri="{FF2B5EF4-FFF2-40B4-BE49-F238E27FC236}">
                <a16:creationId xmlns:a16="http://schemas.microsoft.com/office/drawing/2014/main" id="{F8F7565A-5699-4861-A594-5A56F4B08225}"/>
              </a:ext>
            </a:extLst>
          </p:cNvPr>
          <p:cNvSpPr>
            <a:spLocks noGrp="1"/>
          </p:cNvSpPr>
          <p:nvPr>
            <p:ph type="body" sz="quarter" idx="11"/>
          </p:nvPr>
        </p:nvSpPr>
        <p:spPr>
          <a:xfrm>
            <a:off x="1509387" y="4658272"/>
            <a:ext cx="3227714" cy="997200"/>
          </a:xfrm>
        </p:spPr>
        <p:txBody>
          <a:bodyPr/>
          <a:lstStyle>
            <a:lvl1pPr marL="171450" indent="-171450">
              <a:spcBef>
                <a:spcPts val="400"/>
              </a:spcBef>
              <a:buClr>
                <a:schemeClr val="bg2"/>
              </a:buClr>
              <a:buFont typeface="Segoe UI" panose="020B0502040204020203" pitchFamily="34" charset="0"/>
              <a:buChar char="•"/>
              <a:defRPr sz="12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6" name="Picture Placeholder 15">
            <a:extLst>
              <a:ext uri="{FF2B5EF4-FFF2-40B4-BE49-F238E27FC236}">
                <a16:creationId xmlns:a16="http://schemas.microsoft.com/office/drawing/2014/main" id="{E6BD6ECC-B68A-4805-AE47-558CC0042109}"/>
              </a:ext>
            </a:extLst>
          </p:cNvPr>
          <p:cNvSpPr>
            <a:spLocks noGrp="1"/>
          </p:cNvSpPr>
          <p:nvPr>
            <p:ph type="pic" sz="quarter" idx="12"/>
          </p:nvPr>
        </p:nvSpPr>
        <p:spPr>
          <a:xfrm>
            <a:off x="458663" y="3956941"/>
            <a:ext cx="839909" cy="839909"/>
          </a:xfrm>
        </p:spPr>
        <p:txBody>
          <a:bodyPr anchor="ctr">
            <a:normAutofit/>
          </a:bodyPr>
          <a:lstStyle>
            <a:lvl1pPr algn="ctr">
              <a:defRPr sz="1000"/>
            </a:lvl1pPr>
          </a:lstStyle>
          <a:p>
            <a:r>
              <a:rPr lang="en-US"/>
              <a:t>Click icon to add picture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3"/>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1509387" y="2333903"/>
            <a:ext cx="3227714" cy="997196"/>
          </a:xfrm>
        </p:spPr>
        <p:txBody>
          <a:bodyPr>
            <a:noAutofit/>
          </a:bodyPr>
          <a:lstStyle>
            <a:lvl1pPr marL="171450" indent="-171450">
              <a:spcBef>
                <a:spcPts val="400"/>
              </a:spcBef>
              <a:buClr>
                <a:schemeClr val="bg2"/>
              </a:buClr>
              <a:buFont typeface="Segoe UI" panose="020B0502040204020203" pitchFamily="34" charset="0"/>
              <a:buChar char="•"/>
              <a:defRPr sz="12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3" y="1632572"/>
            <a:ext cx="839909" cy="839909"/>
          </a:xfrm>
        </p:spPr>
        <p:txBody>
          <a:bodyPr anchor="ctr">
            <a:normAutofit/>
          </a:bodyPr>
          <a:lstStyle>
            <a:lvl1pPr algn="ctr">
              <a:defRPr sz="1000"/>
            </a:lvl1pPr>
          </a:lstStyle>
          <a:p>
            <a:r>
              <a:rPr lang="en-US"/>
              <a:t>Click icon to add picture</a:t>
            </a:r>
          </a:p>
        </p:txBody>
      </p:sp>
      <p:cxnSp>
        <p:nvCxnSpPr>
          <p:cNvPr id="27" name="Straight Connector 26">
            <a:extLst>
              <a:ext uri="{FF2B5EF4-FFF2-40B4-BE49-F238E27FC236}">
                <a16:creationId xmlns:a16="http://schemas.microsoft.com/office/drawing/2014/main" id="{1B1982DD-4458-4E1C-BE45-1335E3BD2382}"/>
              </a:ext>
            </a:extLst>
          </p:cNvPr>
          <p:cNvCxnSpPr/>
          <p:nvPr userDrawn="1"/>
        </p:nvCxnSpPr>
        <p:spPr>
          <a:xfrm>
            <a:off x="5168900"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 Placeholder 12">
            <a:extLst>
              <a:ext uri="{FF2B5EF4-FFF2-40B4-BE49-F238E27FC236}">
                <a16:creationId xmlns:a16="http://schemas.microsoft.com/office/drawing/2014/main" id="{7DC45855-A526-47C6-BF70-F5A1FB490C29}"/>
              </a:ext>
            </a:extLst>
          </p:cNvPr>
          <p:cNvSpPr>
            <a:spLocks noGrp="1"/>
          </p:cNvSpPr>
          <p:nvPr>
            <p:ph type="body" sz="quarter" idx="16"/>
          </p:nvPr>
        </p:nvSpPr>
        <p:spPr>
          <a:xfrm>
            <a:off x="6225849" y="3956942"/>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29" name="Text Placeholder 12">
            <a:extLst>
              <a:ext uri="{FF2B5EF4-FFF2-40B4-BE49-F238E27FC236}">
                <a16:creationId xmlns:a16="http://schemas.microsoft.com/office/drawing/2014/main" id="{112C234C-1A4A-406D-9C6E-DF3AB190A8C8}"/>
              </a:ext>
            </a:extLst>
          </p:cNvPr>
          <p:cNvSpPr>
            <a:spLocks noGrp="1"/>
          </p:cNvSpPr>
          <p:nvPr>
            <p:ph type="body" sz="quarter" idx="17"/>
          </p:nvPr>
        </p:nvSpPr>
        <p:spPr>
          <a:xfrm>
            <a:off x="6225849" y="4658272"/>
            <a:ext cx="3227714" cy="997200"/>
          </a:xfrm>
        </p:spPr>
        <p:txBody>
          <a:bodyPr/>
          <a:lstStyle>
            <a:lvl1pPr marL="171450" indent="-171450">
              <a:spcBef>
                <a:spcPts val="400"/>
              </a:spcBef>
              <a:buClr>
                <a:schemeClr val="bg2"/>
              </a:buClr>
              <a:buFont typeface="Segoe UI" panose="020B0502040204020203" pitchFamily="34" charset="0"/>
              <a:buChar char="•"/>
              <a:defRPr sz="12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30" name="Picture Placeholder 15">
            <a:extLst>
              <a:ext uri="{FF2B5EF4-FFF2-40B4-BE49-F238E27FC236}">
                <a16:creationId xmlns:a16="http://schemas.microsoft.com/office/drawing/2014/main" id="{A224DE00-608A-433E-A75E-EB82503BA5DA}"/>
              </a:ext>
            </a:extLst>
          </p:cNvPr>
          <p:cNvSpPr>
            <a:spLocks noGrp="1"/>
          </p:cNvSpPr>
          <p:nvPr>
            <p:ph type="pic" sz="quarter" idx="18"/>
          </p:nvPr>
        </p:nvSpPr>
        <p:spPr>
          <a:xfrm>
            <a:off x="5175125" y="3956941"/>
            <a:ext cx="839909" cy="839909"/>
          </a:xfrm>
        </p:spPr>
        <p:txBody>
          <a:bodyPr anchor="ctr">
            <a:normAutofit/>
          </a:bodyPr>
          <a:lstStyle>
            <a:lvl1pPr algn="ctr">
              <a:defRPr sz="1000"/>
            </a:lvl1pPr>
          </a:lstStyle>
          <a:p>
            <a:r>
              <a:rPr lang="en-US"/>
              <a:t>Click icon to add picture</a:t>
            </a:r>
          </a:p>
        </p:txBody>
      </p:sp>
      <p:sp>
        <p:nvSpPr>
          <p:cNvPr id="31" name="Text Placeholder 12">
            <a:extLst>
              <a:ext uri="{FF2B5EF4-FFF2-40B4-BE49-F238E27FC236}">
                <a16:creationId xmlns:a16="http://schemas.microsoft.com/office/drawing/2014/main" id="{93A1EB1F-9E82-44B9-9CA4-CA44970F6C7F}"/>
              </a:ext>
            </a:extLst>
          </p:cNvPr>
          <p:cNvSpPr>
            <a:spLocks noGrp="1"/>
          </p:cNvSpPr>
          <p:nvPr>
            <p:ph type="body" sz="quarter" idx="19"/>
          </p:nvPr>
        </p:nvSpPr>
        <p:spPr>
          <a:xfrm>
            <a:off x="6225849" y="1632573"/>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2" name="Text Placeholder 12">
            <a:extLst>
              <a:ext uri="{FF2B5EF4-FFF2-40B4-BE49-F238E27FC236}">
                <a16:creationId xmlns:a16="http://schemas.microsoft.com/office/drawing/2014/main" id="{2882C02D-229C-412D-A8BB-294968ED2543}"/>
              </a:ext>
            </a:extLst>
          </p:cNvPr>
          <p:cNvSpPr>
            <a:spLocks noGrp="1"/>
          </p:cNvSpPr>
          <p:nvPr>
            <p:ph type="body" sz="quarter" idx="20"/>
          </p:nvPr>
        </p:nvSpPr>
        <p:spPr>
          <a:xfrm>
            <a:off x="6225849" y="2333903"/>
            <a:ext cx="3227714" cy="997196"/>
          </a:xfrm>
        </p:spPr>
        <p:txBody>
          <a:bodyPr>
            <a:noAutofit/>
          </a:bodyPr>
          <a:lstStyle>
            <a:lvl1pPr marL="171450" indent="-171450">
              <a:spcBef>
                <a:spcPts val="400"/>
              </a:spcBef>
              <a:buClr>
                <a:schemeClr val="bg2"/>
              </a:buClr>
              <a:buFont typeface="Segoe UI" panose="020B0502040204020203" pitchFamily="34" charset="0"/>
              <a:buChar char="•"/>
              <a:defRPr sz="1200" b="0">
                <a:solidFill>
                  <a:schemeClr val="tx1"/>
                </a:solidFill>
                <a:latin typeface="+mn-lt"/>
              </a:defRPr>
            </a:lvl1pPr>
            <a:lvl2pPr marL="171450" indent="-171450">
              <a:spcBef>
                <a:spcPts val="400"/>
              </a:spcBef>
              <a:buFont typeface="Wingdings" panose="05000000000000000000" pitchFamily="2" charset="2"/>
              <a:buChar char="§"/>
              <a:defRPr sz="1200" b="0">
                <a:solidFill>
                  <a:schemeClr val="tx1"/>
                </a:solidFill>
                <a:latin typeface="+mn-lt"/>
              </a:defRPr>
            </a:lvl2pPr>
            <a:lvl3pPr marL="171450" indent="-171450">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33" name="Picture Placeholder 15">
            <a:extLst>
              <a:ext uri="{FF2B5EF4-FFF2-40B4-BE49-F238E27FC236}">
                <a16:creationId xmlns:a16="http://schemas.microsoft.com/office/drawing/2014/main" id="{F372C761-FE56-4FC1-B987-70A728C5D430}"/>
              </a:ext>
            </a:extLst>
          </p:cNvPr>
          <p:cNvSpPr>
            <a:spLocks noGrp="1"/>
          </p:cNvSpPr>
          <p:nvPr>
            <p:ph type="pic" sz="quarter" idx="21"/>
          </p:nvPr>
        </p:nvSpPr>
        <p:spPr>
          <a:xfrm>
            <a:off x="5175125" y="1632572"/>
            <a:ext cx="839909" cy="839909"/>
          </a:xfrm>
        </p:spPr>
        <p:txBody>
          <a:bodyPr anchor="ctr">
            <a:normAutofit/>
          </a:bodyPr>
          <a:lstStyle>
            <a:lvl1pPr algn="ctr">
              <a:defRPr sz="1000"/>
            </a:lvl1pPr>
          </a:lstStyle>
          <a:p>
            <a:r>
              <a:rPr lang="en-US"/>
              <a:t>Click icon to add picture</a:t>
            </a:r>
          </a:p>
        </p:txBody>
      </p:sp>
      <p:sp>
        <p:nvSpPr>
          <p:cNvPr id="3" name="Slide Number Placeholder 2">
            <a:extLst>
              <a:ext uri="{FF2B5EF4-FFF2-40B4-BE49-F238E27FC236}">
                <a16:creationId xmlns:a16="http://schemas.microsoft.com/office/drawing/2014/main" id="{4A1B63B0-66FE-4779-9289-1722FEE4F0F9}"/>
              </a:ext>
            </a:extLst>
          </p:cNvPr>
          <p:cNvSpPr>
            <a:spLocks noGrp="1"/>
          </p:cNvSpPr>
          <p:nvPr>
            <p:ph type="sldNum" sz="quarter" idx="22"/>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3991941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Grey Background White Map">
    <p:bg>
      <p:bgPr>
        <a:solidFill>
          <a:schemeClr val="bg1">
            <a:lumMod val="85000"/>
          </a:schemeClr>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p:nvPr>
        </p:nvSpPr>
        <p:spPr>
          <a:xfrm>
            <a:off x="450462" y="1628775"/>
            <a:ext cx="4286514" cy="4320505"/>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91477" y="0"/>
            <a:ext cx="4164061" cy="6858000"/>
          </a:xfrm>
          <a:prstGeom prst="rect">
            <a:avLst/>
          </a:prstGeom>
        </p:spPr>
      </p:pic>
      <p:sp>
        <p:nvSpPr>
          <p:cNvPr id="4" name="Title 3">
            <a:extLst>
              <a:ext uri="{FF2B5EF4-FFF2-40B4-BE49-F238E27FC236}">
                <a16:creationId xmlns:a16="http://schemas.microsoft.com/office/drawing/2014/main" id="{1C254594-7F40-42BA-A6D4-0D3A868FAA3B}"/>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EC64D966-1B7E-4DC6-992E-D24ABA4E62C2}"/>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6290658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White Background Grey Map">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p:nvPr>
        </p:nvSpPr>
        <p:spPr>
          <a:xfrm>
            <a:off x="452438" y="1628775"/>
            <a:ext cx="4284662" cy="4351338"/>
          </a:xfrm>
        </p:spPr>
        <p:txBody>
          <a:bodyPr/>
          <a:lstStyle>
            <a:lvl1pPr>
              <a:defRPr>
                <a:solidFill>
                  <a:schemeClr val="tx1"/>
                </a:solidFill>
                <a:latin typeface="+mn-lt"/>
              </a:defRPr>
            </a:lvl1pPr>
            <a:lvl2pPr marL="180975" indent="-180975">
              <a:buClr>
                <a:schemeClr val="bg2"/>
              </a:buClr>
              <a:buFont typeface="Segoe UI" panose="020B0502040204020203" pitchFamily="34" charset="0"/>
              <a:buChar char="•"/>
              <a:defRPr/>
            </a:lvl2pPr>
            <a:lvl3pPr marL="360363" indent="-17938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91477" y="0"/>
            <a:ext cx="4164061" cy="6858000"/>
          </a:xfrm>
          <a:prstGeom prst="rect">
            <a:avLst/>
          </a:prstGeom>
        </p:spPr>
      </p:pic>
      <p:sp>
        <p:nvSpPr>
          <p:cNvPr id="4" name="Title 3">
            <a:extLst>
              <a:ext uri="{FF2B5EF4-FFF2-40B4-BE49-F238E27FC236}">
                <a16:creationId xmlns:a16="http://schemas.microsoft.com/office/drawing/2014/main" id="{237E5588-B634-49B9-AC16-8A057E373EF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AA96F5C2-79B4-4DC5-84C1-8D520DF603B2}"/>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58001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2409F40C-1D44-166E-B9D9-B2CA4D5F121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CD87FF91-9F02-4BC0-9376-0B42CA17ACCC}"/>
              </a:ext>
            </a:extLst>
          </p:cNvPr>
          <p:cNvSpPr>
            <a:spLocks noGrp="1"/>
          </p:cNvSpPr>
          <p:nvPr>
            <p:ph type="pic" sz="quarter" idx="10"/>
          </p:nvPr>
        </p:nvSpPr>
        <p:spPr>
          <a:xfrm>
            <a:off x="452438" y="1342212"/>
            <a:ext cx="9001125" cy="4607738"/>
          </a:xfrm>
          <a:solidFill>
            <a:schemeClr val="bg1">
              <a:lumMod val="95000"/>
            </a:schemeClr>
          </a:solidFill>
          <a:ln>
            <a:noFill/>
          </a:ln>
        </p:spPr>
        <p:txBody>
          <a:bodyPr anchor="ctr"/>
          <a:lstStyle>
            <a:lvl1pPr algn="ctr">
              <a:defRPr/>
            </a:lvl1pPr>
          </a:lstStyle>
          <a:p>
            <a:r>
              <a:rPr lang="en-US"/>
              <a:t>Click icon to add picture</a:t>
            </a:r>
            <a:endParaRPr lang="en-US" dirty="0"/>
          </a:p>
        </p:txBody>
      </p:sp>
      <p:sp>
        <p:nvSpPr>
          <p:cNvPr id="3" name="Slide Number Placeholder 2">
            <a:extLst>
              <a:ext uri="{FF2B5EF4-FFF2-40B4-BE49-F238E27FC236}">
                <a16:creationId xmlns:a16="http://schemas.microsoft.com/office/drawing/2014/main" id="{54B2D7A1-3C16-463C-828B-8DDBC28C1D73}"/>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2807628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 Key notes">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F90F75B2-B856-0D67-B176-EAE17E76616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4" name="Arrow: Pentagon 3">
            <a:extLst>
              <a:ext uri="{FF2B5EF4-FFF2-40B4-BE49-F238E27FC236}">
                <a16:creationId xmlns:a16="http://schemas.microsoft.com/office/drawing/2014/main" id="{FB0ED478-5603-444A-9220-263C1355E7A2}"/>
              </a:ext>
            </a:extLst>
          </p:cNvPr>
          <p:cNvSpPr/>
          <p:nvPr userDrawn="1"/>
        </p:nvSpPr>
        <p:spPr>
          <a:xfrm>
            <a:off x="6480002"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1" rIns="91367" bIns="45681" rtlCol="0" anchor="ctr"/>
          <a:lstStyle/>
          <a:p>
            <a:pPr algn="ct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p:nvPr>
        </p:nvSpPr>
        <p:spPr>
          <a:xfrm>
            <a:off x="452752" y="1628785"/>
            <a:ext cx="5580368" cy="432117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2">
            <a:extLst>
              <a:ext uri="{FF2B5EF4-FFF2-40B4-BE49-F238E27FC236}">
                <a16:creationId xmlns:a16="http://schemas.microsoft.com/office/drawing/2014/main" id="{D3396BCE-638F-4DFA-A741-84FAC4E52430}"/>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9238" indent="-179238">
              <a:spcBef>
                <a:spcPts val="600"/>
              </a:spcBef>
              <a:buClr>
                <a:schemeClr val="bg1"/>
              </a:buClr>
              <a:buFont typeface="Arial" panose="020B0604020202020204" pitchFamily="34" charset="0"/>
              <a:buChar char="•"/>
              <a:defRPr sz="1400">
                <a:solidFill>
                  <a:schemeClr val="bg1"/>
                </a:solidFill>
              </a:defRPr>
            </a:lvl2pPr>
            <a:lvl3pPr marL="360075" indent="-179238">
              <a:defRPr>
                <a:solidFill>
                  <a:schemeClr val="bg1"/>
                </a:solidFill>
              </a:defRPr>
            </a:lvl3pPr>
            <a:lvl4pPr>
              <a:defRPr>
                <a:solidFill>
                  <a:schemeClr val="bg1"/>
                </a:solidFill>
              </a:defRPr>
            </a:lvl4pPr>
            <a:lvl5pPr>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6CCDCE74-4ABC-423B-9111-2B7723912483}"/>
              </a:ext>
            </a:extLst>
          </p:cNvPr>
          <p:cNvSpPr>
            <a:spLocks noGrp="1"/>
          </p:cNvSpPr>
          <p:nvPr>
            <p:ph sz="half" idx="11"/>
          </p:nvPr>
        </p:nvSpPr>
        <p:spPr>
          <a:xfrm>
            <a:off x="6645188" y="2916516"/>
            <a:ext cx="1728192" cy="2132664"/>
          </a:xfrm>
        </p:spPr>
        <p:txBody>
          <a:bodyPr>
            <a:normAutofit/>
          </a:bodyPr>
          <a:lstStyle>
            <a:lvl1pPr marL="179238" indent="-179238">
              <a:lnSpc>
                <a:spcPct val="90000"/>
              </a:lnSpc>
              <a:spcBef>
                <a:spcPts val="800"/>
              </a:spcBef>
              <a:buClr>
                <a:schemeClr val="bg1"/>
              </a:buClr>
              <a:buFont typeface="Segoe UI" panose="020B0502040204020203" pitchFamily="34" charset="0"/>
              <a:buChar char="•"/>
              <a:defRPr sz="1400">
                <a:solidFill>
                  <a:schemeClr val="bg1"/>
                </a:solidFill>
                <a:latin typeface="+mn-lt"/>
              </a:defRPr>
            </a:lvl1pPr>
            <a:lvl2pPr marL="179238" indent="-179238">
              <a:lnSpc>
                <a:spcPct val="90000"/>
              </a:lnSpc>
              <a:buClr>
                <a:schemeClr val="bg1"/>
              </a:buClr>
              <a:buFont typeface="Arial" panose="020B0604020202020204" pitchFamily="34" charset="0"/>
              <a:buChar char="•"/>
              <a:defRPr sz="1400">
                <a:solidFill>
                  <a:schemeClr val="bg1"/>
                </a:solidFill>
              </a:defRPr>
            </a:lvl2pPr>
            <a:lvl3pPr marL="179238" indent="-179238">
              <a:lnSpc>
                <a:spcPct val="90000"/>
              </a:lnSpc>
              <a:buClr>
                <a:schemeClr val="bg1"/>
              </a:buClr>
              <a:buFont typeface="Arial" panose="020B0604020202020204" pitchFamily="34" charset="0"/>
              <a:buChar char="•"/>
              <a:defRPr sz="1200">
                <a:solidFill>
                  <a:schemeClr val="bg1"/>
                </a:solidFill>
              </a:defRPr>
            </a:lvl3pPr>
            <a:lvl4pPr marL="179238" indent="-179238">
              <a:buClr>
                <a:schemeClr val="bg1"/>
              </a:buClr>
              <a:buFont typeface="Arial" panose="020B0604020202020204" pitchFamily="34" charset="0"/>
              <a:buChar char="•"/>
              <a:defRPr>
                <a:solidFill>
                  <a:schemeClr val="bg1"/>
                </a:solidFill>
              </a:defRPr>
            </a:lvl4pPr>
            <a:lvl5pPr>
              <a:defRPr/>
            </a:lvl5pPr>
          </a:lstStyle>
          <a:p>
            <a:pPr lvl="0"/>
            <a:r>
              <a:rPr lang="en-US"/>
              <a:t>Click to edit Master text styles</a:t>
            </a:r>
          </a:p>
        </p:txBody>
      </p:sp>
      <p:sp>
        <p:nvSpPr>
          <p:cNvPr id="3" name="Title 2">
            <a:extLst>
              <a:ext uri="{FF2B5EF4-FFF2-40B4-BE49-F238E27FC236}">
                <a16:creationId xmlns:a16="http://schemas.microsoft.com/office/drawing/2014/main" id="{7A527310-2551-4310-83C8-D73128AECCA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CDFDB4A9-11CE-4A19-B969-ABF767A47646}"/>
              </a:ext>
            </a:extLst>
          </p:cNvPr>
          <p:cNvSpPr>
            <a:spLocks noGrp="1"/>
          </p:cNvSpPr>
          <p:nvPr>
            <p:ph type="sldNum" sz="quarter" idx="12"/>
          </p:nvPr>
        </p:nvSpPr>
        <p:spPr/>
        <p:txBody>
          <a:bodyPr/>
          <a:lstStyle/>
          <a:p>
            <a:fld id="{FA8CDEC4-0EBF-445B-BCFE-613B5BCEB36E}" type="slidenum">
              <a:rPr lang="en-US" smtClean="0"/>
              <a:pPr/>
              <a:t>‹#›</a:t>
            </a:fld>
            <a:endParaRPr lang="en-US"/>
          </a:p>
        </p:txBody>
      </p:sp>
      <p:pic>
        <p:nvPicPr>
          <p:cNvPr id="12" name="Updated">
            <a:extLst>
              <a:ext uri="{FF2B5EF4-FFF2-40B4-BE49-F238E27FC236}">
                <a16:creationId xmlns:a16="http://schemas.microsoft.com/office/drawing/2014/main" id="{54FC6864-D26E-9225-0C3F-E9A63BF3335F}"/>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11" y="1797096"/>
            <a:ext cx="347502" cy="371247"/>
          </a:xfrm>
          <a:prstGeom prst="rect">
            <a:avLst/>
          </a:prstGeom>
        </p:spPr>
      </p:pic>
    </p:spTree>
    <p:extLst>
      <p:ext uri="{BB962C8B-B14F-4D97-AF65-F5344CB8AC3E}">
        <p14:creationId xmlns:p14="http://schemas.microsoft.com/office/powerpoint/2010/main" val="21891233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5D6CBC38-04B9-E99D-EF6C-6BA16E91CA7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390B2BE5-B134-4FAE-ADE1-3646A1195D73}"/>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1403518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C88955A6-6205-F7AA-DEDE-86E2B09AC25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Tree>
    <p:extLst>
      <p:ext uri="{BB962C8B-B14F-4D97-AF65-F5344CB8AC3E}">
        <p14:creationId xmlns:p14="http://schemas.microsoft.com/office/powerpoint/2010/main" val="39754480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F98AA0C3-8D21-B573-EF16-CADF25375F7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2" name="Title 1"/>
          <p:cNvSpPr>
            <a:spLocks noGrp="1"/>
          </p:cNvSpPr>
          <p:nvPr>
            <p:ph type="ctrTitle" hasCustomPrompt="1"/>
          </p:nvPr>
        </p:nvSpPr>
        <p:spPr>
          <a:xfrm>
            <a:off x="560512" y="2485880"/>
            <a:ext cx="4392488" cy="1663200"/>
          </a:xfrm>
        </p:spPr>
        <p:txBody>
          <a:bodyPr anchor="ctr">
            <a:noAutofit/>
          </a:bodyPr>
          <a:lstStyle>
            <a:lvl1pPr algn="l">
              <a:defRPr sz="3200" b="0">
                <a:solidFill>
                  <a:schemeClr val="accent4"/>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Content Placeholder 2">
            <a:extLst>
              <a:ext uri="{FF2B5EF4-FFF2-40B4-BE49-F238E27FC236}">
                <a16:creationId xmlns:a16="http://schemas.microsoft.com/office/drawing/2014/main" id="{307B20D8-AC2F-42D7-9349-5B1D7B8131F2}"/>
              </a:ext>
            </a:extLst>
          </p:cNvPr>
          <p:cNvSpPr>
            <a:spLocks noGrp="1"/>
          </p:cNvSpPr>
          <p:nvPr>
            <p:ph sz="half" idx="1"/>
          </p:nvPr>
        </p:nvSpPr>
        <p:spPr>
          <a:xfrm>
            <a:off x="560512" y="4160225"/>
            <a:ext cx="4392488" cy="907941"/>
          </a:xfrm>
        </p:spPr>
        <p:txBody>
          <a:bodyPr>
            <a:noAutofit/>
          </a:bodyPr>
          <a:lstStyle>
            <a:lvl1pPr>
              <a:spcBef>
                <a:spcPts val="600"/>
              </a:spcBef>
              <a:defRPr sz="1600" b="1">
                <a:solidFill>
                  <a:schemeClr val="tx1"/>
                </a:solidFill>
                <a:latin typeface="+mn-lt"/>
              </a:defRPr>
            </a:lvl1pPr>
            <a:lvl2pPr>
              <a:spcBef>
                <a:spcPts val="600"/>
              </a:spcBef>
              <a:defRPr sz="1400">
                <a:latin typeface="+mn-lt"/>
              </a:defRPr>
            </a:lvl2pPr>
            <a:lvl3pPr marL="0" indent="0">
              <a:spcBef>
                <a:spcPts val="600"/>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50" baseline="0" dirty="0" smtClean="0">
                <a:solidFill>
                  <a:schemeClr val="tx1"/>
                </a:solidFill>
                <a:latin typeface="+mn-lt"/>
                <a:ea typeface="+mn-ea"/>
                <a:cs typeface="+mn-cs"/>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64D8D4DE-49FB-4672-A13E-8D526931E657}"/>
              </a:ext>
            </a:extLst>
          </p:cNvPr>
          <p:cNvSpPr/>
          <p:nvPr userDrawn="1"/>
        </p:nvSpPr>
        <p:spPr>
          <a:xfrm>
            <a:off x="560512" y="5268494"/>
            <a:ext cx="6106149" cy="830997"/>
          </a:xfrm>
          <a:prstGeom prst="rect">
            <a:avLst/>
          </a:prstGeom>
        </p:spPr>
        <p:txBody>
          <a:bodyPr wrap="square" lIns="0" tIns="0" rIns="0" bIns="0">
            <a:spAutoFit/>
          </a:bodyPr>
          <a:lstStyle/>
          <a:p>
            <a:pPr>
              <a:spcBef>
                <a:spcPts val="200"/>
              </a:spcBef>
            </a:pPr>
            <a:r>
              <a:rPr lang="en-GB" sz="700"/>
              <a:t>XPS Pensions Consulting Limited, Registered No. 2459442. XPS Investment Limited, Registered No. 6242672. XPS Pensions Limited, Registered No. 3842603. XPS Administration Limited, Registered No. 9428346. XPS Pensions (RL) Limited, Registered No. 5817049. XPS Pensions (Trigon) Limited, Registered No. 12085392. Penfida Limited Registered No. 8020393. </a:t>
            </a:r>
          </a:p>
          <a:p>
            <a:pPr>
              <a:spcBef>
                <a:spcPts val="200"/>
              </a:spcBef>
            </a:pPr>
            <a:r>
              <a:rPr lang="en-GB" sz="700"/>
              <a:t>All registered at: Phoenix House, 1 Station Hill, Reading, RG1 1NB. </a:t>
            </a:r>
          </a:p>
          <a:p>
            <a:pPr>
              <a:spcBef>
                <a:spcPts val="200"/>
              </a:spcBef>
            </a:pPr>
            <a:r>
              <a:rPr lang="en-GB" sz="700"/>
              <a:t>Authorisation</a:t>
            </a:r>
          </a:p>
          <a:p>
            <a:pPr>
              <a:spcBef>
                <a:spcPts val="200"/>
              </a:spcBef>
            </a:pPr>
            <a:r>
              <a:rPr lang="en-GB" sz="700"/>
              <a:t>XPS Investment Limited is authorised and regulated by the Financial Conduct Authority for investment and general insurance business (FCA Register No. 528774).</a:t>
            </a:r>
            <a:endParaRPr lang="en-US" sz="700" dirty="0"/>
          </a:p>
        </p:txBody>
      </p:sp>
      <p:pic>
        <p:nvPicPr>
          <p:cNvPr id="7" name="Updated">
            <a:extLst>
              <a:ext uri="{FF2B5EF4-FFF2-40B4-BE49-F238E27FC236}">
                <a16:creationId xmlns:a16="http://schemas.microsoft.com/office/drawing/2014/main" id="{80193FA6-BA79-0C13-4955-98E7114721D2}"/>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1140759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Key note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070397FC-A851-C4D9-2C9F-ADE5FDB22E5E}"/>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p:nvPr>
        </p:nvSpPr>
        <p:spPr>
          <a:xfrm>
            <a:off x="452752" y="1628775"/>
            <a:ext cx="2592000" cy="4325664"/>
          </a:xfrm>
        </p:spPr>
        <p:txBody>
          <a:bodyPr>
            <a:normAutofit/>
          </a:bodyPr>
          <a:lstStyle>
            <a:lvl1pPr>
              <a:defRPr sz="1800">
                <a:solidFill>
                  <a:schemeClr val="tx1"/>
                </a:solidFill>
                <a:latin typeface="+mn-lt"/>
              </a:defRPr>
            </a:lvl1pPr>
            <a:lvl2pPr marL="180829" indent="-180829">
              <a:buClr>
                <a:schemeClr val="bg2"/>
              </a:buClr>
              <a:buFont typeface="Segoe UI" panose="020B0502040204020203" pitchFamily="34" charset="0"/>
              <a:buChar char="•"/>
              <a:defRPr sz="1600"/>
            </a:lvl2pPr>
            <a:lvl3pPr marL="360075" indent="-179238">
              <a:buFont typeface="Segoe UI" panose="020B0502040204020203" pitchFamily="34" charset="0"/>
              <a:buChar char="•"/>
              <a:defRPr sz="1400"/>
            </a:lvl3pPr>
            <a:lvl4pPr marL="537734" indent="-180829">
              <a:buFont typeface="Segoe UI" panose="020B0502040204020203" pitchFamily="34" charset="0"/>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33A009F3-07D8-4FBD-B56A-F8D84D516D51}"/>
              </a:ext>
            </a:extLst>
          </p:cNvPr>
          <p:cNvSpPr>
            <a:spLocks noGrp="1"/>
          </p:cNvSpPr>
          <p:nvPr>
            <p:ph sz="half" idx="13"/>
          </p:nvPr>
        </p:nvSpPr>
        <p:spPr>
          <a:xfrm>
            <a:off x="3440835" y="1624286"/>
            <a:ext cx="2592000" cy="4325664"/>
          </a:xfrm>
        </p:spPr>
        <p:txBody>
          <a:bodyPr>
            <a:normAutofit/>
          </a:bodyPr>
          <a:lstStyle>
            <a:lvl1pPr>
              <a:defRPr sz="1800">
                <a:solidFill>
                  <a:schemeClr val="tx1"/>
                </a:solidFill>
                <a:latin typeface="+mn-lt"/>
              </a:defRPr>
            </a:lvl1pPr>
            <a:lvl2pPr marL="180829" indent="-180829">
              <a:buClr>
                <a:schemeClr val="bg2"/>
              </a:buClr>
              <a:buFont typeface="Segoe UI" panose="020B0502040204020203" pitchFamily="34" charset="0"/>
              <a:buChar char="•"/>
              <a:defRPr sz="1600"/>
            </a:lvl2pPr>
            <a:lvl3pPr marL="360075" indent="-179238">
              <a:buFont typeface="Segoe UI" panose="020B0502040204020203" pitchFamily="34" charset="0"/>
              <a:buChar char="•"/>
              <a:defRPr sz="1400"/>
            </a:lvl3pPr>
            <a:lvl4pPr marL="537734" indent="-180829">
              <a:buFont typeface="Segoe UI" panose="020B0502040204020203" pitchFamily="34" charset="0"/>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Arrow: Pentagon 12">
            <a:extLst>
              <a:ext uri="{FF2B5EF4-FFF2-40B4-BE49-F238E27FC236}">
                <a16:creationId xmlns:a16="http://schemas.microsoft.com/office/drawing/2014/main" id="{680C6BFD-364B-4607-8BDD-309EDEF6F0F0}"/>
              </a:ext>
            </a:extLst>
          </p:cNvPr>
          <p:cNvSpPr/>
          <p:nvPr userDrawn="1"/>
        </p:nvSpPr>
        <p:spPr>
          <a:xfrm>
            <a:off x="6480002"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1" rIns="91367" bIns="45681" rtlCol="0" anchor="ctr"/>
          <a:lstStyle/>
          <a:p>
            <a:pPr algn="ctr"/>
            <a:endParaRPr lang="en-US" dirty="0"/>
          </a:p>
        </p:txBody>
      </p:sp>
      <p:sp>
        <p:nvSpPr>
          <p:cNvPr id="16" name="Content Placeholder 2">
            <a:extLst>
              <a:ext uri="{FF2B5EF4-FFF2-40B4-BE49-F238E27FC236}">
                <a16:creationId xmlns:a16="http://schemas.microsoft.com/office/drawing/2014/main" id="{81E2EDFE-BA25-437B-9526-9BDC64ED1358}"/>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9238" indent="-179238">
              <a:spcBef>
                <a:spcPts val="600"/>
              </a:spcBef>
              <a:buClr>
                <a:schemeClr val="bg1"/>
              </a:buClr>
              <a:buFont typeface="Arial" panose="020B0604020202020204" pitchFamily="34" charset="0"/>
              <a:buChar char="•"/>
              <a:defRPr sz="1400">
                <a:solidFill>
                  <a:schemeClr val="bg1"/>
                </a:solidFill>
              </a:defRPr>
            </a:lvl2pPr>
            <a:lvl3pPr marL="360075" indent="-179238">
              <a:defRPr>
                <a:solidFill>
                  <a:schemeClr val="bg1"/>
                </a:solidFill>
              </a:defRPr>
            </a:lvl3pPr>
            <a:lvl4pPr>
              <a:defRPr>
                <a:solidFill>
                  <a:schemeClr val="bg1"/>
                </a:solidFill>
              </a:defRPr>
            </a:lvl4pPr>
            <a:lvl5pPr>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4D1C1CCF-B128-473E-AB77-45F800798B50}"/>
              </a:ext>
            </a:extLst>
          </p:cNvPr>
          <p:cNvSpPr>
            <a:spLocks noGrp="1"/>
          </p:cNvSpPr>
          <p:nvPr>
            <p:ph sz="half" idx="14"/>
          </p:nvPr>
        </p:nvSpPr>
        <p:spPr>
          <a:xfrm>
            <a:off x="6645188" y="2916516"/>
            <a:ext cx="1728192" cy="2132664"/>
          </a:xfrm>
        </p:spPr>
        <p:txBody>
          <a:bodyPr>
            <a:normAutofit/>
          </a:bodyPr>
          <a:lstStyle>
            <a:lvl1pPr marL="179238" indent="-179238">
              <a:lnSpc>
                <a:spcPct val="90000"/>
              </a:lnSpc>
              <a:spcBef>
                <a:spcPts val="800"/>
              </a:spcBef>
              <a:buClr>
                <a:schemeClr val="bg1"/>
              </a:buClr>
              <a:buFont typeface="Segoe UI" panose="020B0502040204020203" pitchFamily="34" charset="0"/>
              <a:buChar char="•"/>
              <a:defRPr sz="1400">
                <a:solidFill>
                  <a:schemeClr val="bg1"/>
                </a:solidFill>
                <a:latin typeface="+mn-lt"/>
              </a:defRPr>
            </a:lvl1pPr>
            <a:lvl2pPr marL="179238" indent="-179238">
              <a:lnSpc>
                <a:spcPct val="90000"/>
              </a:lnSpc>
              <a:buClr>
                <a:schemeClr val="bg1"/>
              </a:buClr>
              <a:buFont typeface="Arial" panose="020B0604020202020204" pitchFamily="34" charset="0"/>
              <a:buChar char="•"/>
              <a:defRPr sz="1400">
                <a:solidFill>
                  <a:schemeClr val="bg1"/>
                </a:solidFill>
              </a:defRPr>
            </a:lvl2pPr>
            <a:lvl3pPr marL="179238" indent="-179238">
              <a:lnSpc>
                <a:spcPct val="90000"/>
              </a:lnSpc>
              <a:buClr>
                <a:schemeClr val="bg1"/>
              </a:buClr>
              <a:buFont typeface="Arial" panose="020B0604020202020204" pitchFamily="34" charset="0"/>
              <a:buChar char="•"/>
              <a:defRPr sz="1200">
                <a:solidFill>
                  <a:schemeClr val="bg1"/>
                </a:solidFill>
              </a:defRPr>
            </a:lvl3pPr>
            <a:lvl4pPr marL="179238" indent="-179238">
              <a:buClr>
                <a:schemeClr val="bg1"/>
              </a:buClr>
              <a:buFont typeface="Arial" panose="020B0604020202020204" pitchFamily="34" charset="0"/>
              <a:buChar char="•"/>
              <a:defRPr>
                <a:solidFill>
                  <a:schemeClr val="bg1"/>
                </a:solidFill>
              </a:defRPr>
            </a:lvl4pPr>
            <a:lvl5pPr>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DD76C02F-C05D-40C3-A290-FE3130262279}"/>
              </a:ext>
            </a:extLst>
          </p:cNvPr>
          <p:cNvSpPr>
            <a:spLocks noGrp="1"/>
          </p:cNvSpPr>
          <p:nvPr>
            <p:ph type="sldNum" sz="quarter" idx="15"/>
          </p:nvPr>
        </p:nvSpPr>
        <p:spPr/>
        <p:txBody>
          <a:bodyPr/>
          <a:lstStyle/>
          <a:p>
            <a:fld id="{FA8CDEC4-0EBF-445B-BCFE-613B5BCEB36E}" type="slidenum">
              <a:rPr lang="en-US" smtClean="0"/>
              <a:pPr/>
              <a:t>‹#›</a:t>
            </a:fld>
            <a:endParaRPr lang="en-US"/>
          </a:p>
        </p:txBody>
      </p:sp>
      <p:pic>
        <p:nvPicPr>
          <p:cNvPr id="8" name="Updated">
            <a:extLst>
              <a:ext uri="{FF2B5EF4-FFF2-40B4-BE49-F238E27FC236}">
                <a16:creationId xmlns:a16="http://schemas.microsoft.com/office/drawing/2014/main" id="{BCCA9154-8055-1E37-1546-FFC7F98DAF2F}"/>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11" y="1797096"/>
            <a:ext cx="347502" cy="371247"/>
          </a:xfrm>
          <a:prstGeom prst="rect">
            <a:avLst/>
          </a:prstGeom>
        </p:spPr>
      </p:pic>
    </p:spTree>
    <p:extLst>
      <p:ext uri="{BB962C8B-B14F-4D97-AF65-F5344CB8AC3E}">
        <p14:creationId xmlns:p14="http://schemas.microsoft.com/office/powerpoint/2010/main" val="1587261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evron Bulletpoints - 1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0826D0CE-0AEC-D376-353E-6B0DB196BF4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4" y="1628785"/>
            <a:ext cx="9000811" cy="4321175"/>
          </a:xfrm>
        </p:spPr>
        <p:txBody>
          <a:bodyPr/>
          <a:lstStyle>
            <a:lvl1pPr marL="342628" indent="-342628">
              <a:spcBef>
                <a:spcPts val="1200"/>
              </a:spcBef>
              <a:spcAft>
                <a:spcPts val="600"/>
              </a:spcAft>
              <a:buFontTx/>
              <a:buBlip>
                <a:blip r:embed="rId4"/>
              </a:buBlip>
              <a:defRPr>
                <a:solidFill>
                  <a:schemeClr val="tx1"/>
                </a:solidFill>
                <a:latin typeface="+mn-lt"/>
              </a:defRPr>
            </a:lvl1pPr>
            <a:lvl2pPr marL="715393" indent="-356903">
              <a:spcBef>
                <a:spcPts val="1200"/>
              </a:spcBef>
              <a:buFontTx/>
              <a:buBlip>
                <a:blip r:embed="rId4"/>
              </a:buBlip>
              <a:defRPr/>
            </a:lvl2pPr>
            <a:lvl3pPr marL="986641" indent="-271245">
              <a:spcBef>
                <a:spcPts val="1000"/>
              </a:spcBef>
              <a:buFontTx/>
              <a:buBlip>
                <a:blip r:embed="rId4"/>
              </a:buBlip>
              <a:defRPr/>
            </a:lvl3pPr>
            <a:lvl4pPr marL="1256300" indent="-269661">
              <a:spcBef>
                <a:spcPts val="800"/>
              </a:spcBef>
              <a:buFontTx/>
              <a:buBlip>
                <a:blip r:embed="rId4"/>
              </a:buBlip>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4DEDA209-EE44-465C-842A-5E510313A16E}"/>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AEEE00-827C-4CE8-AF6F-E64EAC65911D}"/>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46133182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evron Bulletpoints - 2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E35B0F40-D978-1DFF-6C45-89A436792205}"/>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438" y="1628785"/>
            <a:ext cx="4284662" cy="4321175"/>
          </a:xfrm>
        </p:spPr>
        <p:txBody>
          <a:bodyPr/>
          <a:lstStyle>
            <a:lvl1pPr marL="342628" indent="-342628">
              <a:spcBef>
                <a:spcPts val="1200"/>
              </a:spcBef>
              <a:spcAft>
                <a:spcPts val="600"/>
              </a:spcAft>
              <a:buFontTx/>
              <a:buBlip>
                <a:blip r:embed="rId4"/>
              </a:buBlip>
              <a:defRPr lang="en-US" sz="2000" kern="1200" spc="-50" baseline="0" dirty="0">
                <a:solidFill>
                  <a:schemeClr val="tx1"/>
                </a:solidFill>
                <a:latin typeface="+mn-lt"/>
                <a:ea typeface="+mn-ea"/>
                <a:cs typeface="+mn-cs"/>
              </a:defRPr>
            </a:lvl1pPr>
            <a:lvl2pPr marL="715393" indent="-356903">
              <a:spcBef>
                <a:spcPts val="1200"/>
              </a:spcBef>
              <a:buFontTx/>
              <a:buBlip>
                <a:blip r:embed="rId4"/>
              </a:buBlip>
              <a:defRPr lang="en-US" sz="2000" kern="1200" spc="-50" baseline="0" dirty="0">
                <a:solidFill>
                  <a:schemeClr val="tx1"/>
                </a:solidFill>
                <a:latin typeface="+mn-lt"/>
                <a:ea typeface="Segoe UI" panose="020B0502040204020203" pitchFamily="34" charset="0"/>
                <a:cs typeface="Segoe UI" panose="020B0502040204020203" pitchFamily="34" charset="0"/>
              </a:defRPr>
            </a:lvl2pPr>
            <a:lvl3pPr marL="986641" indent="-271245">
              <a:spcBef>
                <a:spcPts val="1000"/>
              </a:spcBef>
              <a:buFontTx/>
              <a:buBlip>
                <a:blip r:embed="rId4"/>
              </a:buBlip>
              <a:defRPr lang="en-US" sz="1800" kern="1200" spc="-50" baseline="0" dirty="0">
                <a:solidFill>
                  <a:schemeClr val="tx1"/>
                </a:solidFill>
                <a:latin typeface="+mn-lt"/>
                <a:ea typeface="+mn-ea"/>
                <a:cs typeface="+mn-cs"/>
              </a:defRPr>
            </a:lvl3pPr>
            <a:lvl4pPr marL="1256300" indent="-269661">
              <a:spcBef>
                <a:spcPts val="800"/>
              </a:spcBef>
              <a:buFontTx/>
              <a:buBlip>
                <a:blip r:embed="rId4"/>
              </a:buBlip>
              <a:defRPr lang="en-US" sz="1600" kern="1200" spc="-50" baseline="0" dirty="0">
                <a:solidFill>
                  <a:schemeClr val="tx1"/>
                </a:solidFill>
                <a:latin typeface="+mn-lt"/>
                <a:ea typeface="+mn-ea"/>
                <a:cs typeface="+mn-cs"/>
              </a:defRPr>
            </a:lvl4pPr>
            <a:lvl5pPr>
              <a:defRPr/>
            </a:lvl5pPr>
          </a:lstStyle>
          <a:p>
            <a:pPr marL="342628" lvl="0" indent="-342628" algn="l" defTabSz="913673" rtl="0" eaLnBrk="1" latinLnBrk="0" hangingPunct="1">
              <a:lnSpc>
                <a:spcPct val="90000"/>
              </a:lnSpc>
              <a:spcBef>
                <a:spcPts val="1200"/>
              </a:spcBef>
              <a:spcAft>
                <a:spcPts val="600"/>
              </a:spcAft>
              <a:buClr>
                <a:schemeClr val="bg2"/>
              </a:buClr>
              <a:buFontTx/>
              <a:buBlip>
                <a:blip r:embed="rId5"/>
              </a:buBlip>
            </a:pPr>
            <a:r>
              <a:rPr lang="en-US"/>
              <a:t>Click to edit Master text styles</a:t>
            </a:r>
          </a:p>
          <a:p>
            <a:pPr marL="342628" lvl="1" indent="-342628" algn="l" defTabSz="913673" rtl="0" eaLnBrk="1" latinLnBrk="0" hangingPunct="1">
              <a:lnSpc>
                <a:spcPct val="90000"/>
              </a:lnSpc>
              <a:spcBef>
                <a:spcPts val="1200"/>
              </a:spcBef>
              <a:spcAft>
                <a:spcPts val="600"/>
              </a:spcAft>
              <a:buClr>
                <a:schemeClr val="bg2"/>
              </a:buClr>
              <a:buFontTx/>
              <a:buBlip>
                <a:blip r:embed="rId5"/>
              </a:buBlip>
            </a:pPr>
            <a:r>
              <a:rPr lang="en-US"/>
              <a:t>Second level</a:t>
            </a:r>
          </a:p>
          <a:p>
            <a:pPr marL="342628" lvl="2" indent="-342628" algn="l" defTabSz="913673" rtl="0" eaLnBrk="1" latinLnBrk="0" hangingPunct="1">
              <a:lnSpc>
                <a:spcPct val="90000"/>
              </a:lnSpc>
              <a:spcBef>
                <a:spcPts val="1200"/>
              </a:spcBef>
              <a:spcAft>
                <a:spcPts val="600"/>
              </a:spcAft>
              <a:buClr>
                <a:schemeClr val="bg2"/>
              </a:buClr>
              <a:buFontTx/>
              <a:buBlip>
                <a:blip r:embed="rId5"/>
              </a:buBlip>
            </a:pPr>
            <a:r>
              <a:rPr lang="en-US"/>
              <a:t>Third level</a:t>
            </a:r>
          </a:p>
          <a:p>
            <a:pPr marL="342628" lvl="3" indent="-342628" algn="l" defTabSz="913673" rtl="0" eaLnBrk="1" latinLnBrk="0" hangingPunct="1">
              <a:lnSpc>
                <a:spcPct val="90000"/>
              </a:lnSpc>
              <a:spcBef>
                <a:spcPts val="1200"/>
              </a:spcBef>
              <a:spcAft>
                <a:spcPts val="600"/>
              </a:spcAft>
              <a:buClr>
                <a:schemeClr val="bg2"/>
              </a:buClr>
              <a:buFontTx/>
              <a:buBlip>
                <a:blip r:embed="rId5"/>
              </a:buBlip>
            </a:pPr>
            <a:r>
              <a:rPr lang="en-US"/>
              <a:t>Fourth level</a:t>
            </a:r>
          </a:p>
        </p:txBody>
      </p:sp>
      <p:sp>
        <p:nvSpPr>
          <p:cNvPr id="11" name="Content Placeholder 2">
            <a:extLst>
              <a:ext uri="{FF2B5EF4-FFF2-40B4-BE49-F238E27FC236}">
                <a16:creationId xmlns:a16="http://schemas.microsoft.com/office/drawing/2014/main" id="{8A39FFCC-6E20-47B0-A912-91B266F3CAA4}"/>
              </a:ext>
            </a:extLst>
          </p:cNvPr>
          <p:cNvSpPr>
            <a:spLocks noGrp="1"/>
          </p:cNvSpPr>
          <p:nvPr>
            <p:ph sz="half" idx="10"/>
          </p:nvPr>
        </p:nvSpPr>
        <p:spPr>
          <a:xfrm>
            <a:off x="5168912" y="1628785"/>
            <a:ext cx="4284663" cy="4320505"/>
          </a:xfrm>
        </p:spPr>
        <p:txBody>
          <a:bodyPr/>
          <a:lstStyle>
            <a:lvl1pPr marL="342628" indent="-342628">
              <a:spcBef>
                <a:spcPts val="1200"/>
              </a:spcBef>
              <a:spcAft>
                <a:spcPts val="600"/>
              </a:spcAft>
              <a:buFontTx/>
              <a:buBlip>
                <a:blip r:embed="rId4"/>
              </a:buBlip>
              <a:defRPr lang="en-US" sz="2000" kern="1200" spc="-50" baseline="0" dirty="0">
                <a:solidFill>
                  <a:schemeClr val="tx1"/>
                </a:solidFill>
                <a:latin typeface="+mn-lt"/>
                <a:ea typeface="+mn-ea"/>
                <a:cs typeface="+mn-cs"/>
              </a:defRPr>
            </a:lvl1pPr>
            <a:lvl2pPr marL="715393" indent="-356903">
              <a:spcBef>
                <a:spcPts val="1200"/>
              </a:spcBef>
              <a:buFontTx/>
              <a:buBlip>
                <a:blip r:embed="rId4"/>
              </a:buBlip>
              <a:defRPr lang="en-US" sz="2000" kern="1200" spc="-50" baseline="0" dirty="0">
                <a:solidFill>
                  <a:schemeClr val="tx1"/>
                </a:solidFill>
                <a:latin typeface="+mn-lt"/>
                <a:ea typeface="Segoe UI" panose="020B0502040204020203" pitchFamily="34" charset="0"/>
                <a:cs typeface="Segoe UI" panose="020B0502040204020203" pitchFamily="34" charset="0"/>
              </a:defRPr>
            </a:lvl2pPr>
            <a:lvl3pPr marL="986641" indent="-271245">
              <a:spcBef>
                <a:spcPts val="1000"/>
              </a:spcBef>
              <a:buFontTx/>
              <a:buBlip>
                <a:blip r:embed="rId4"/>
              </a:buBlip>
              <a:defRPr lang="en-US" sz="1800" kern="1200" spc="-50" baseline="0" dirty="0">
                <a:solidFill>
                  <a:schemeClr val="tx1"/>
                </a:solidFill>
                <a:latin typeface="+mn-lt"/>
                <a:ea typeface="+mn-ea"/>
                <a:cs typeface="+mn-cs"/>
              </a:defRPr>
            </a:lvl3pPr>
            <a:lvl4pPr marL="1256300" indent="-269661">
              <a:spcBef>
                <a:spcPts val="800"/>
              </a:spcBef>
              <a:buFontTx/>
              <a:buBlip>
                <a:blip r:embed="rId4"/>
              </a:buBlip>
              <a:defRPr lang="en-US" sz="1600" kern="1200" spc="-50" baseline="0" dirty="0">
                <a:solidFill>
                  <a:schemeClr val="tx1"/>
                </a:solidFill>
                <a:latin typeface="+mn-lt"/>
                <a:ea typeface="+mn-ea"/>
                <a:cs typeface="+mn-cs"/>
              </a:defRPr>
            </a:lvl4pPr>
            <a:lvl5pPr>
              <a:defRPr/>
            </a:lvl5pPr>
          </a:lstStyle>
          <a:p>
            <a:pPr marL="342628" lvl="0" indent="-342628" algn="l" defTabSz="913673" rtl="0" eaLnBrk="1" latinLnBrk="0" hangingPunct="1">
              <a:lnSpc>
                <a:spcPct val="90000"/>
              </a:lnSpc>
              <a:spcBef>
                <a:spcPts val="1200"/>
              </a:spcBef>
              <a:spcAft>
                <a:spcPts val="600"/>
              </a:spcAft>
              <a:buClr>
                <a:schemeClr val="bg2"/>
              </a:buClr>
              <a:buFontTx/>
              <a:buBlip>
                <a:blip r:embed="rId5"/>
              </a:buBlip>
            </a:pPr>
            <a:r>
              <a:rPr lang="en-US"/>
              <a:t>Click to edit Master text styles</a:t>
            </a:r>
          </a:p>
          <a:p>
            <a:pPr marL="342628" lvl="1" indent="-342628" algn="l" defTabSz="913673" rtl="0" eaLnBrk="1" latinLnBrk="0" hangingPunct="1">
              <a:lnSpc>
                <a:spcPct val="90000"/>
              </a:lnSpc>
              <a:spcBef>
                <a:spcPts val="1200"/>
              </a:spcBef>
              <a:spcAft>
                <a:spcPts val="600"/>
              </a:spcAft>
              <a:buClr>
                <a:schemeClr val="bg2"/>
              </a:buClr>
              <a:buFontTx/>
              <a:buBlip>
                <a:blip r:embed="rId5"/>
              </a:buBlip>
            </a:pPr>
            <a:r>
              <a:rPr lang="en-US"/>
              <a:t>Second level</a:t>
            </a:r>
          </a:p>
          <a:p>
            <a:pPr marL="342628" lvl="2" indent="-342628" algn="l" defTabSz="913673" rtl="0" eaLnBrk="1" latinLnBrk="0" hangingPunct="1">
              <a:lnSpc>
                <a:spcPct val="90000"/>
              </a:lnSpc>
              <a:spcBef>
                <a:spcPts val="1200"/>
              </a:spcBef>
              <a:spcAft>
                <a:spcPts val="600"/>
              </a:spcAft>
              <a:buClr>
                <a:schemeClr val="bg2"/>
              </a:buClr>
              <a:buFontTx/>
              <a:buBlip>
                <a:blip r:embed="rId5"/>
              </a:buBlip>
            </a:pPr>
            <a:r>
              <a:rPr lang="en-US"/>
              <a:t>Third level</a:t>
            </a:r>
          </a:p>
          <a:p>
            <a:pPr marL="342628" lvl="3" indent="-342628" algn="l" defTabSz="913673" rtl="0" eaLnBrk="1" latinLnBrk="0" hangingPunct="1">
              <a:lnSpc>
                <a:spcPct val="90000"/>
              </a:lnSpc>
              <a:spcBef>
                <a:spcPts val="1200"/>
              </a:spcBef>
              <a:spcAft>
                <a:spcPts val="600"/>
              </a:spcAft>
              <a:buClr>
                <a:schemeClr val="bg2"/>
              </a:buClr>
              <a:buFontTx/>
              <a:buBlip>
                <a:blip r:embed="rId5"/>
              </a:buBlip>
            </a:pPr>
            <a:r>
              <a:rPr lang="en-US"/>
              <a:t>Fourth level</a:t>
            </a:r>
          </a:p>
        </p:txBody>
      </p:sp>
      <p:sp>
        <p:nvSpPr>
          <p:cNvPr id="4" name="Title 3">
            <a:extLst>
              <a:ext uri="{FF2B5EF4-FFF2-40B4-BE49-F238E27FC236}">
                <a16:creationId xmlns:a16="http://schemas.microsoft.com/office/drawing/2014/main" id="{C9CFF4AE-7B1F-46E6-A78D-6F77941EA589}"/>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BA3D4E-2FA6-4780-AF73-F5DFD56B986B}"/>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20554696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ll Quote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2332CA96-77BA-2852-18C3-44E4B7C8082E}"/>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3" y="1988840"/>
            <a:ext cx="6213909" cy="3961110"/>
          </a:xfrm>
        </p:spPr>
        <p:txBody>
          <a:bodyPr/>
          <a:lstStyle>
            <a:lvl1pPr>
              <a:defRPr>
                <a:solidFill>
                  <a:schemeClr val="bg2"/>
                </a:solidFill>
                <a:latin typeface="+mn-lt"/>
              </a:defRPr>
            </a:lvl1pPr>
            <a:lvl2pPr>
              <a:defRPr sz="1600" b="1">
                <a:latin typeface="+mn-lt"/>
              </a:defRPr>
            </a:lvl2pPr>
            <a:lvl3pPr marL="0" indent="0">
              <a:spcBef>
                <a:spcPts val="600"/>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50" baseline="0" dirty="0" smtClean="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p:txBody>
      </p:sp>
      <p:sp>
        <p:nvSpPr>
          <p:cNvPr id="5" name="Title 4">
            <a:extLst>
              <a:ext uri="{FF2B5EF4-FFF2-40B4-BE49-F238E27FC236}">
                <a16:creationId xmlns:a16="http://schemas.microsoft.com/office/drawing/2014/main" id="{DDAC5609-8C87-4534-A5BD-8FBF0132ECD2}"/>
              </a:ext>
            </a:extLst>
          </p:cNvPr>
          <p:cNvSpPr>
            <a:spLocks noGrp="1"/>
          </p:cNvSpPr>
          <p:nvPr>
            <p:ph type="title"/>
          </p:nvPr>
        </p:nvSpPr>
        <p:spPr>
          <a:xfrm>
            <a:off x="452754" y="45582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43EBBCE7-B873-45CD-852E-60A803578018}"/>
              </a:ext>
            </a:extLst>
          </p:cNvPr>
          <p:cNvSpPr>
            <a:spLocks noGrp="1"/>
          </p:cNvSpPr>
          <p:nvPr>
            <p:ph type="sldNum" sz="quarter" idx="10"/>
          </p:nvPr>
        </p:nvSpPr>
        <p:spPr/>
        <p:txBody>
          <a:bodyPr/>
          <a:lstStyle/>
          <a:p>
            <a:fld id="{FA8CDEC4-0EBF-445B-BCFE-613B5BCEB36E}" type="slidenum">
              <a:rPr lang="en-US" smtClean="0"/>
              <a:pPr/>
              <a:t>‹#›</a:t>
            </a:fld>
            <a:endParaRPr lang="en-US"/>
          </a:p>
        </p:txBody>
      </p:sp>
      <p:sp>
        <p:nvSpPr>
          <p:cNvPr id="8" name="Graphic 24">
            <a:extLst>
              <a:ext uri="{FF2B5EF4-FFF2-40B4-BE49-F238E27FC236}">
                <a16:creationId xmlns:a16="http://schemas.microsoft.com/office/drawing/2014/main" id="{5A88974D-538E-4CD2-B36C-033D64A60584}"/>
              </a:ext>
            </a:extLst>
          </p:cNvPr>
          <p:cNvSpPr/>
          <p:nvPr userDrawn="1"/>
        </p:nvSpPr>
        <p:spPr>
          <a:xfrm>
            <a:off x="452751" y="1658482"/>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91367" tIns="45681" rIns="91367" bIns="45681" rtlCol="0" anchor="ctr"/>
          <a:lstStyle/>
          <a:p>
            <a:endParaRPr lang="en-US" dirty="0"/>
          </a:p>
        </p:txBody>
      </p:sp>
    </p:spTree>
    <p:extLst>
      <p:ext uri="{BB962C8B-B14F-4D97-AF65-F5344CB8AC3E}">
        <p14:creationId xmlns:p14="http://schemas.microsoft.com/office/powerpoint/2010/main" val="2794878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Image 50% spli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3B0224-F0A7-4367-9988-9A023FD02607}"/>
              </a:ext>
            </a:extLst>
          </p:cNvPr>
          <p:cNvSpPr>
            <a:spLocks noGrp="1"/>
          </p:cNvSpPr>
          <p:nvPr>
            <p:ph type="pic" sz="quarter" idx="10"/>
          </p:nvPr>
        </p:nvSpPr>
        <p:spPr>
          <a:xfrm>
            <a:off x="4953001" y="1"/>
            <a:ext cx="4953000" cy="6858000"/>
          </a:xfrm>
          <a:solidFill>
            <a:srgbClr val="E6E6E6"/>
          </a:solidFill>
        </p:spPr>
        <p:txBody>
          <a:bodyPr anchor="ctr"/>
          <a:lstStyle>
            <a:lvl1pPr algn="ctr">
              <a:defRPr/>
            </a:lvl1pPr>
          </a:lstStyle>
          <a:p>
            <a:r>
              <a:rPr lang="en-US"/>
              <a:t>Click icon to add picture</a:t>
            </a:r>
            <a:endParaRPr lang="en-US" dirty="0"/>
          </a:p>
        </p:txBody>
      </p:sp>
      <p:sp>
        <p:nvSpPr>
          <p:cNvPr id="11" name="Content Placeholder 2">
            <a:extLst>
              <a:ext uri="{FF2B5EF4-FFF2-40B4-BE49-F238E27FC236}">
                <a16:creationId xmlns:a16="http://schemas.microsoft.com/office/drawing/2014/main" id="{24F3B2EE-5D17-4AC8-85D0-478488B6D301}"/>
              </a:ext>
            </a:extLst>
          </p:cNvPr>
          <p:cNvSpPr>
            <a:spLocks noGrp="1"/>
          </p:cNvSpPr>
          <p:nvPr>
            <p:ph sz="half" idx="1"/>
          </p:nvPr>
        </p:nvSpPr>
        <p:spPr>
          <a:xfrm>
            <a:off x="452440" y="1988815"/>
            <a:ext cx="4032118" cy="3960467"/>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D2B1D4AD-4D3C-41D0-A9B8-91C27E71E019}"/>
              </a:ext>
            </a:extLst>
          </p:cNvPr>
          <p:cNvSpPr>
            <a:spLocks noGrp="1"/>
          </p:cNvSpPr>
          <p:nvPr>
            <p:ph type="title"/>
          </p:nvPr>
        </p:nvSpPr>
        <p:spPr>
          <a:xfrm>
            <a:off x="452753" y="455825"/>
            <a:ext cx="4031804"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359017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54F1862C-862C-F2C9-297C-7B642E9935C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A2BC0AB0-67AA-4B97-9AF0-DBD3F6957348}"/>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6DE1BB3E-618D-432A-8991-970E573B017D}"/>
              </a:ext>
            </a:extLst>
          </p:cNvPr>
          <p:cNvCxnSpPr/>
          <p:nvPr userDrawn="1"/>
        </p:nvCxnSpPr>
        <p:spPr>
          <a:xfrm>
            <a:off x="452442" y="3429000"/>
            <a:ext cx="9001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48CFE0A1-21D7-461A-A0DF-8033B2A93C0B}"/>
              </a:ext>
            </a:extLst>
          </p:cNvPr>
          <p:cNvSpPr>
            <a:spLocks noGrp="1"/>
          </p:cNvSpPr>
          <p:nvPr>
            <p:ph type="pic" sz="quarter" idx="10"/>
          </p:nvPr>
        </p:nvSpPr>
        <p:spPr>
          <a:xfrm>
            <a:off x="452936" y="1628775"/>
            <a:ext cx="2873375" cy="1608138"/>
          </a:xfrm>
        </p:spPr>
        <p:txBody>
          <a:bodyPr anchor="ctr">
            <a:normAutofit/>
          </a:bodyPr>
          <a:lstStyle>
            <a:lvl1pPr algn="ctr">
              <a:defRPr lang="en-US" sz="1400"/>
            </a:lvl1pPr>
          </a:lstStyle>
          <a:p>
            <a:r>
              <a:rPr lang="en-US"/>
              <a:t>Click icon to add picture</a:t>
            </a:r>
          </a:p>
        </p:txBody>
      </p:sp>
      <p:sp>
        <p:nvSpPr>
          <p:cNvPr id="16" name="Text Placeholder 13">
            <a:extLst>
              <a:ext uri="{FF2B5EF4-FFF2-40B4-BE49-F238E27FC236}">
                <a16:creationId xmlns:a16="http://schemas.microsoft.com/office/drawing/2014/main" id="{E9739486-EFDF-441A-8DEC-A0CC5CF1486B}"/>
              </a:ext>
            </a:extLst>
          </p:cNvPr>
          <p:cNvSpPr>
            <a:spLocks noGrp="1"/>
          </p:cNvSpPr>
          <p:nvPr>
            <p:ph type="body" sz="quarter" idx="13"/>
          </p:nvPr>
        </p:nvSpPr>
        <p:spPr>
          <a:xfrm>
            <a:off x="6580190" y="3621088"/>
            <a:ext cx="2873375" cy="2328862"/>
          </a:xfrm>
          <a:solidFill>
            <a:schemeClr val="accent6"/>
          </a:solidFill>
        </p:spPr>
        <p:txBody>
          <a:bodyPr lIns="107916" tIns="71942" rIns="107916" bIns="71942"/>
          <a:lstStyle>
            <a:lvl1pPr>
              <a:spcBef>
                <a:spcPts val="400"/>
              </a:spcBef>
              <a:defRPr sz="1200" b="1"/>
            </a:lvl1pPr>
            <a:lvl2pPr marL="171313" indent="-171313">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17" name="Text Placeholder 13">
            <a:extLst>
              <a:ext uri="{FF2B5EF4-FFF2-40B4-BE49-F238E27FC236}">
                <a16:creationId xmlns:a16="http://schemas.microsoft.com/office/drawing/2014/main" id="{BDE4959B-B72B-4492-83FF-2A37A6406E98}"/>
              </a:ext>
            </a:extLst>
          </p:cNvPr>
          <p:cNvSpPr>
            <a:spLocks noGrp="1"/>
          </p:cNvSpPr>
          <p:nvPr>
            <p:ph type="body" sz="quarter" idx="14"/>
          </p:nvPr>
        </p:nvSpPr>
        <p:spPr>
          <a:xfrm>
            <a:off x="3516322" y="1628775"/>
            <a:ext cx="5937251" cy="1608134"/>
          </a:xfrm>
          <a:noFill/>
        </p:spPr>
        <p:txBody>
          <a:bodyPr lIns="0" tIns="0" rIns="0" bIns="0" anchor="b"/>
          <a:lstStyle>
            <a:lvl1pPr>
              <a:spcBef>
                <a:spcPts val="400"/>
              </a:spcBef>
              <a:defRPr sz="1600" b="1"/>
            </a:lvl1pPr>
            <a:lvl2pPr>
              <a:spcBef>
                <a:spcPts val="200"/>
              </a:spcBef>
              <a:spcAft>
                <a:spcPts val="0"/>
              </a:spcAft>
              <a:defRPr sz="1400" b="1"/>
            </a:lvl2pPr>
            <a:lvl3pPr marL="0" indent="0">
              <a:spcBef>
                <a:spcPts val="600"/>
              </a:spcBef>
              <a:buNone/>
              <a:defRPr sz="1400"/>
            </a:lvl3pPr>
          </a:lstStyle>
          <a:p>
            <a:pPr lvl="0"/>
            <a:r>
              <a:rPr lang="en-US"/>
              <a:t>Click to edit Master text styles</a:t>
            </a:r>
          </a:p>
          <a:p>
            <a:pPr lvl="1"/>
            <a:r>
              <a:rPr lang="en-US"/>
              <a:t>Second level</a:t>
            </a:r>
          </a:p>
          <a:p>
            <a:pPr lvl="2"/>
            <a:r>
              <a:rPr lang="en-US"/>
              <a:t>Third level</a:t>
            </a:r>
          </a:p>
        </p:txBody>
      </p:sp>
      <p:sp>
        <p:nvSpPr>
          <p:cNvPr id="18" name="Text Placeholder 13">
            <a:extLst>
              <a:ext uri="{FF2B5EF4-FFF2-40B4-BE49-F238E27FC236}">
                <a16:creationId xmlns:a16="http://schemas.microsoft.com/office/drawing/2014/main" id="{BFC5C1EC-D55D-4ED8-81E0-9EFFAA14AF1A}"/>
              </a:ext>
            </a:extLst>
          </p:cNvPr>
          <p:cNvSpPr>
            <a:spLocks noGrp="1"/>
          </p:cNvSpPr>
          <p:nvPr>
            <p:ph type="body" sz="quarter" idx="15"/>
          </p:nvPr>
        </p:nvSpPr>
        <p:spPr>
          <a:xfrm>
            <a:off x="452929" y="3621088"/>
            <a:ext cx="2873375" cy="2328862"/>
          </a:xfrm>
          <a:solidFill>
            <a:schemeClr val="accent6"/>
          </a:solidFill>
        </p:spPr>
        <p:txBody>
          <a:bodyPr lIns="107916" tIns="71942" rIns="107916" bIns="71942"/>
          <a:lstStyle>
            <a:lvl1pPr>
              <a:spcBef>
                <a:spcPts val="400"/>
              </a:spcBef>
              <a:defRPr sz="1200" b="1"/>
            </a:lvl1pPr>
            <a:lvl2pPr marL="171313" indent="-171313">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19" name="Text Placeholder 13">
            <a:extLst>
              <a:ext uri="{FF2B5EF4-FFF2-40B4-BE49-F238E27FC236}">
                <a16:creationId xmlns:a16="http://schemas.microsoft.com/office/drawing/2014/main" id="{15098848-8819-42FF-9856-7C940A824EE4}"/>
              </a:ext>
            </a:extLst>
          </p:cNvPr>
          <p:cNvSpPr>
            <a:spLocks noGrp="1"/>
          </p:cNvSpPr>
          <p:nvPr>
            <p:ph type="body" sz="quarter" idx="16"/>
          </p:nvPr>
        </p:nvSpPr>
        <p:spPr>
          <a:xfrm>
            <a:off x="3516317" y="3621088"/>
            <a:ext cx="2873375" cy="2328862"/>
          </a:xfrm>
          <a:solidFill>
            <a:schemeClr val="accent6"/>
          </a:solidFill>
        </p:spPr>
        <p:txBody>
          <a:bodyPr lIns="107916" tIns="71942" rIns="107916" bIns="71942"/>
          <a:lstStyle>
            <a:lvl1pPr>
              <a:spcBef>
                <a:spcPts val="400"/>
              </a:spcBef>
              <a:defRPr sz="1200" b="1"/>
            </a:lvl1pPr>
            <a:lvl2pPr marL="171313" indent="-171313">
              <a:spcBef>
                <a:spcPts val="400"/>
              </a:spcBef>
              <a:buClr>
                <a:schemeClr val="bg2"/>
              </a:buClr>
              <a:buFont typeface="Segoe UI" panose="020B0502040204020203" pitchFamily="34" charset="0"/>
              <a:buChar char="•"/>
              <a:defRPr sz="1200" b="0"/>
            </a:lvl2pPr>
            <a:lvl3pPr>
              <a:spcBef>
                <a:spcPts val="400"/>
              </a:spcBef>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C8FB359D-3196-41FC-B797-D790EFBDD7B0}"/>
              </a:ext>
            </a:extLst>
          </p:cNvPr>
          <p:cNvSpPr>
            <a:spLocks noGrp="1"/>
          </p:cNvSpPr>
          <p:nvPr>
            <p:ph type="sldNum" sz="quarter" idx="17"/>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86894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ll figure">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310D924C-CBB6-6D95-CD57-751DA26CD498}"/>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438" y="1556793"/>
            <a:ext cx="4284662" cy="4392488"/>
          </a:xfrm>
        </p:spPr>
        <p:txBody>
          <a:bodyPr/>
          <a:lstStyle>
            <a:lvl1pPr>
              <a:defRPr sz="4800" b="1">
                <a:solidFill>
                  <a:schemeClr val="bg2"/>
                </a:solidFill>
                <a:latin typeface="+mn-lt"/>
              </a:defRPr>
            </a:lvl1pPr>
            <a:lvl2pPr marL="0" indent="0">
              <a:buFont typeface="Arial" panose="020B0604020202020204" pitchFamily="34" charset="0"/>
              <a:buNone/>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p:nvPr>
        </p:nvSpPr>
        <p:spPr>
          <a:xfrm>
            <a:off x="5168901" y="1628785"/>
            <a:ext cx="4284662" cy="432117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B1D9D5BD-F8A1-4E0D-B176-948D4FE6029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83192D5D-6E6B-4890-A965-4B42B030F8D9}"/>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986156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Short">
    <p:bg>
      <p:bgPr>
        <a:solidFill>
          <a:srgbClr val="E6E6E6"/>
        </a:solidFill>
        <a:effectLst/>
      </p:bgPr>
    </p:bg>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065B5885-8D42-394C-9174-185E8FECF76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12" name="Content Placeholder 2">
            <a:extLst>
              <a:ext uri="{FF2B5EF4-FFF2-40B4-BE49-F238E27FC236}">
                <a16:creationId xmlns:a16="http://schemas.microsoft.com/office/drawing/2014/main" id="{86A870F2-00A4-4CFF-806D-0FAF89937CD3}"/>
              </a:ext>
            </a:extLst>
          </p:cNvPr>
          <p:cNvSpPr>
            <a:spLocks noGrp="1"/>
          </p:cNvSpPr>
          <p:nvPr>
            <p:ph sz="half" idx="13"/>
          </p:nvPr>
        </p:nvSpPr>
        <p:spPr>
          <a:xfrm>
            <a:off x="452752" y="1628785"/>
            <a:ext cx="5508360" cy="4321175"/>
          </a:xfrm>
        </p:spPr>
        <p:txBody>
          <a:bodyPr>
            <a:normAutofit/>
          </a:bodyPr>
          <a:lstStyle>
            <a:lvl1pPr>
              <a:spcBef>
                <a:spcPts val="0"/>
              </a:spcBef>
              <a:defRPr sz="2000" b="1">
                <a:solidFill>
                  <a:schemeClr val="tx1"/>
                </a:solidFill>
                <a:latin typeface="+mn-lt"/>
              </a:defRPr>
            </a:lvl1pPr>
            <a:lvl2pPr>
              <a:spcBef>
                <a:spcPts val="0"/>
              </a:spcBef>
              <a:defRPr sz="2000">
                <a:solidFill>
                  <a:schemeClr val="tx1"/>
                </a:solidFill>
                <a:latin typeface="+mn-lt"/>
              </a:defRPr>
            </a:lvl2pPr>
          </a:lstStyle>
          <a:p>
            <a:pPr lvl="0"/>
            <a:r>
              <a:rPr lang="en-US"/>
              <a:t>Click to edit Master text styles</a:t>
            </a:r>
          </a:p>
          <a:p>
            <a:pPr lvl="1"/>
            <a:r>
              <a:rPr lang="en-US"/>
              <a:t>Second level</a:t>
            </a:r>
          </a:p>
        </p:txBody>
      </p:sp>
      <p:sp>
        <p:nvSpPr>
          <p:cNvPr id="13" name="Content Placeholder 3">
            <a:extLst>
              <a:ext uri="{FF2B5EF4-FFF2-40B4-BE49-F238E27FC236}">
                <a16:creationId xmlns:a16="http://schemas.microsoft.com/office/drawing/2014/main" id="{95D47516-EE3C-4A00-ABB1-249B38A5AEC6}"/>
              </a:ext>
            </a:extLst>
          </p:cNvPr>
          <p:cNvSpPr>
            <a:spLocks noGrp="1"/>
          </p:cNvSpPr>
          <p:nvPr>
            <p:ph sz="half" idx="14" hasCustomPrompt="1"/>
          </p:nvPr>
        </p:nvSpPr>
        <p:spPr>
          <a:xfrm>
            <a:off x="6162661" y="1628785"/>
            <a:ext cx="504000" cy="4321175"/>
          </a:xfrm>
        </p:spPr>
        <p:txBody>
          <a:bodyPr vert="horz" lIns="0" tIns="0" rIns="0" bIns="0" rtlCol="0">
            <a:normAutofit/>
          </a:bodyPr>
          <a:lstStyle>
            <a:lvl1pPr algn="r">
              <a:defRPr lang="en-US" dirty="0">
                <a:solidFill>
                  <a:schemeClr val="bg2"/>
                </a:solidFill>
              </a:defRPr>
            </a:lvl1pPr>
          </a:lstStyle>
          <a:p>
            <a:pPr lvl="0">
              <a:spcBef>
                <a:spcPts val="0"/>
              </a:spcBef>
            </a:pPr>
            <a:r>
              <a:rPr lang="en-US" dirty="0"/>
              <a:t>Page numbers</a:t>
            </a:r>
          </a:p>
        </p:txBody>
      </p:sp>
      <p:sp>
        <p:nvSpPr>
          <p:cNvPr id="3" name="Title 2">
            <a:extLst>
              <a:ext uri="{FF2B5EF4-FFF2-40B4-BE49-F238E27FC236}">
                <a16:creationId xmlns:a16="http://schemas.microsoft.com/office/drawing/2014/main" id="{6A79DEE7-0CCE-4D8F-A626-989577A16C0D}"/>
              </a:ext>
            </a:extLst>
          </p:cNvPr>
          <p:cNvSpPr>
            <a:spLocks noGrp="1"/>
          </p:cNvSpPr>
          <p:nvPr>
            <p:ph type="title"/>
          </p:nvPr>
        </p:nvSpPr>
        <p:spPr>
          <a:xfrm>
            <a:off x="452753" y="455825"/>
            <a:ext cx="6213909"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1362547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2B740764-557A-164B-DC5E-19E622381F3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6" name="Content Placeholder 2">
            <a:extLst>
              <a:ext uri="{FF2B5EF4-FFF2-40B4-BE49-F238E27FC236}">
                <a16:creationId xmlns:a16="http://schemas.microsoft.com/office/drawing/2014/main" id="{7AAE07D3-2C4E-45A1-93E3-1D9592702A1C}"/>
              </a:ext>
            </a:extLst>
          </p:cNvPr>
          <p:cNvSpPr>
            <a:spLocks noGrp="1"/>
          </p:cNvSpPr>
          <p:nvPr>
            <p:ph sz="half" idx="10"/>
          </p:nvPr>
        </p:nvSpPr>
        <p:spPr>
          <a:xfrm>
            <a:off x="452438" y="1628785"/>
            <a:ext cx="2880000" cy="4321175"/>
          </a:xfrm>
        </p:spPr>
        <p:txBody>
          <a:bodyPr/>
          <a:lstStyle>
            <a:lvl1pPr>
              <a:defRPr sz="1600">
                <a:solidFill>
                  <a:schemeClr val="tx1"/>
                </a:solidFill>
                <a:latin typeface="+mn-lt"/>
              </a:defRPr>
            </a:lvl1pPr>
            <a:lvl2pPr marL="180829" indent="-180829">
              <a:buClr>
                <a:schemeClr val="bg2"/>
              </a:buClr>
              <a:buFont typeface="Segoe UI" panose="020B0502040204020203" pitchFamily="34" charset="0"/>
              <a:buChar char="•"/>
              <a:defRPr sz="1600"/>
            </a:lvl2pPr>
            <a:lvl3pPr marL="360075" indent="-179238">
              <a:buChar char="•"/>
              <a:defRPr sz="1400"/>
            </a:lvl3pPr>
            <a:lvl4pPr>
              <a:buChar char="•"/>
              <a:defRPr sz="1200"/>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hart Placeholder 3">
            <a:extLst>
              <a:ext uri="{FF2B5EF4-FFF2-40B4-BE49-F238E27FC236}">
                <a16:creationId xmlns:a16="http://schemas.microsoft.com/office/drawing/2014/main" id="{684CFA75-41D9-495D-88DF-B462E1870A9A}"/>
              </a:ext>
            </a:extLst>
          </p:cNvPr>
          <p:cNvSpPr>
            <a:spLocks noGrp="1"/>
          </p:cNvSpPr>
          <p:nvPr>
            <p:ph type="chart" sz="quarter" idx="11"/>
          </p:nvPr>
        </p:nvSpPr>
        <p:spPr>
          <a:xfrm>
            <a:off x="3800883" y="1628785"/>
            <a:ext cx="5652691" cy="4321175"/>
          </a:xfrm>
        </p:spPr>
        <p:txBody>
          <a:bodyPr/>
          <a:lstStyle/>
          <a:p>
            <a:r>
              <a:rPr lang="en-US"/>
              <a:t>Click icon to add chart</a:t>
            </a:r>
          </a:p>
        </p:txBody>
      </p:sp>
      <p:sp>
        <p:nvSpPr>
          <p:cNvPr id="3" name="Title 2">
            <a:extLst>
              <a:ext uri="{FF2B5EF4-FFF2-40B4-BE49-F238E27FC236}">
                <a16:creationId xmlns:a16="http://schemas.microsoft.com/office/drawing/2014/main" id="{F1333FCA-1474-4E73-AB73-46E4CB29378F}"/>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FE1918A-5099-44A8-9210-0D1DA0B86178}"/>
              </a:ext>
            </a:extLst>
          </p:cNvPr>
          <p:cNvSpPr>
            <a:spLocks noGrp="1"/>
          </p:cNvSpPr>
          <p:nvPr>
            <p:ph type="sldNum" sz="quarter" idx="12"/>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2642683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CBAAD8E8-BEC0-04CD-B562-FD2EA595280A}"/>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452438" y="1632574"/>
            <a:ext cx="4284662" cy="632994"/>
          </a:xfrm>
        </p:spPr>
        <p:txBody>
          <a:bodyPr>
            <a:noAutofit/>
          </a:bodyPr>
          <a:lstStyle>
            <a:lvl1pPr>
              <a:spcBef>
                <a:spcPts val="400"/>
              </a:spcBef>
              <a:defRPr sz="1400" b="1"/>
            </a:lvl1pPr>
            <a:lvl2pPr>
              <a:spcBef>
                <a:spcPts val="400"/>
              </a:spcBef>
              <a:defRPr sz="14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452438" y="2333915"/>
            <a:ext cx="4284662" cy="3616047"/>
          </a:xfrm>
        </p:spPr>
        <p:txBody>
          <a:bodyPr>
            <a:noAutofit/>
          </a:bodyPr>
          <a:lstStyle>
            <a:lvl1pPr marL="171313" indent="-171313">
              <a:spcBef>
                <a:spcPts val="400"/>
              </a:spcBef>
              <a:buClr>
                <a:schemeClr val="bg2"/>
              </a:buClr>
              <a:buFont typeface="Segoe UI" panose="020B0502040204020203" pitchFamily="34" charset="0"/>
              <a:buChar char="•"/>
              <a:defRPr sz="14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6" y="1932152"/>
            <a:ext cx="4278437" cy="4017807"/>
          </a:xfrm>
        </p:spPr>
        <p:txBody>
          <a:bodyPr/>
          <a:lstStyle>
            <a:lvl1pPr>
              <a:spcBef>
                <a:spcPts val="1200"/>
              </a:spcBef>
              <a:defRPr sz="2000" b="0"/>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p:txBody>
          <a:bodyPr/>
          <a:lstStyle/>
          <a:p>
            <a:fld id="{FA8CDEC4-0EBF-445B-BCFE-613B5BCEB36E}" type="slidenum">
              <a:rPr lang="en-US" smtClean="0"/>
              <a:pPr/>
              <a:t>‹#›</a:t>
            </a:fld>
            <a:endParaRPr lang="en-US"/>
          </a:p>
        </p:txBody>
      </p:sp>
      <p:sp>
        <p:nvSpPr>
          <p:cNvPr id="10" name="Graphic 24">
            <a:extLst>
              <a:ext uri="{FF2B5EF4-FFF2-40B4-BE49-F238E27FC236}">
                <a16:creationId xmlns:a16="http://schemas.microsoft.com/office/drawing/2014/main" id="{5A88974D-538E-4CD2-B36C-033D64A60584}"/>
              </a:ext>
            </a:extLst>
          </p:cNvPr>
          <p:cNvSpPr/>
          <p:nvPr userDrawn="1"/>
        </p:nvSpPr>
        <p:spPr>
          <a:xfrm>
            <a:off x="5168900" y="1626249"/>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91367" tIns="45681" rIns="91367" bIns="45681" rtlCol="0" anchor="ctr"/>
          <a:lstStyle/>
          <a:p>
            <a:endParaRPr lang="en-US" dirty="0"/>
          </a:p>
        </p:txBody>
      </p:sp>
    </p:spTree>
    <p:extLst>
      <p:ext uri="{BB962C8B-B14F-4D97-AF65-F5344CB8AC3E}">
        <p14:creationId xmlns:p14="http://schemas.microsoft.com/office/powerpoint/2010/main" val="3768072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2D1FD0F9-3D4F-2848-A326-60A11C7AF87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4"/>
            <a:ext cx="3227714" cy="632994"/>
          </a:xfrm>
        </p:spPr>
        <p:txBody>
          <a:bodyPr>
            <a:noAutofit/>
          </a:bodyPr>
          <a:lstStyle>
            <a:lvl1pPr>
              <a:spcBef>
                <a:spcPts val="400"/>
              </a:spcBef>
              <a:defRPr sz="1400" b="1"/>
            </a:lvl1pPr>
            <a:lvl2pPr>
              <a:spcBef>
                <a:spcPts val="400"/>
              </a:spcBef>
              <a:defRPr sz="14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1509387" y="2333915"/>
            <a:ext cx="3227714" cy="3616047"/>
          </a:xfrm>
        </p:spPr>
        <p:txBody>
          <a:bodyPr>
            <a:noAutofit/>
          </a:bodyPr>
          <a:lstStyle>
            <a:lvl1pPr marL="171313" indent="-171313">
              <a:spcBef>
                <a:spcPts val="400"/>
              </a:spcBef>
              <a:buClr>
                <a:schemeClr val="bg2"/>
              </a:buClr>
              <a:buFont typeface="Segoe UI" panose="020B0502040204020203" pitchFamily="34" charset="0"/>
              <a:buChar char="•"/>
              <a:defRPr sz="14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74" y="1632586"/>
            <a:ext cx="839909" cy="839909"/>
          </a:xfrm>
        </p:spPr>
        <p:txBody>
          <a:bodyPr anchor="ctr">
            <a:normAutofit/>
          </a:bodyPr>
          <a:lstStyle>
            <a:lvl1pPr algn="ctr">
              <a:defRPr sz="1000"/>
            </a:lvl1pPr>
          </a:lstStyle>
          <a:p>
            <a:r>
              <a:rPr lang="en-US"/>
              <a:t>Click icon to add picture</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6" y="1932152"/>
            <a:ext cx="4278437" cy="4017807"/>
          </a:xfrm>
        </p:spPr>
        <p:txBody>
          <a:bodyPr/>
          <a:lstStyle>
            <a:lvl1pPr>
              <a:spcBef>
                <a:spcPts val="1200"/>
              </a:spcBef>
              <a:defRPr sz="2000" b="0"/>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p:txBody>
          <a:bodyPr/>
          <a:lstStyle/>
          <a:p>
            <a:fld id="{FA8CDEC4-0EBF-445B-BCFE-613B5BCEB36E}" type="slidenum">
              <a:rPr lang="en-US" smtClean="0"/>
              <a:pPr/>
              <a:t>‹#›</a:t>
            </a:fld>
            <a:endParaRPr lang="en-US"/>
          </a:p>
        </p:txBody>
      </p:sp>
      <p:sp>
        <p:nvSpPr>
          <p:cNvPr id="12" name="Graphic 24">
            <a:extLst>
              <a:ext uri="{FF2B5EF4-FFF2-40B4-BE49-F238E27FC236}">
                <a16:creationId xmlns:a16="http://schemas.microsoft.com/office/drawing/2014/main" id="{5A88974D-538E-4CD2-B36C-033D64A60584}"/>
              </a:ext>
            </a:extLst>
          </p:cNvPr>
          <p:cNvSpPr/>
          <p:nvPr userDrawn="1"/>
        </p:nvSpPr>
        <p:spPr>
          <a:xfrm>
            <a:off x="5168900" y="1626249"/>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91367" tIns="45681" rIns="91367" bIns="45681" rtlCol="0" anchor="ctr"/>
          <a:lstStyle/>
          <a:p>
            <a:endParaRPr lang="en-US" dirty="0"/>
          </a:p>
        </p:txBody>
      </p:sp>
    </p:spTree>
    <p:extLst>
      <p:ext uri="{BB962C8B-B14F-4D97-AF65-F5344CB8AC3E}">
        <p14:creationId xmlns:p14="http://schemas.microsoft.com/office/powerpoint/2010/main" val="3216762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ultiple CV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8E5BCD87-A41A-4AB3-BE1A-56E553C9F0B5}"/>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7A1841CB-FFA8-4564-B0BA-EC0B33087242}"/>
              </a:ext>
            </a:extLst>
          </p:cNvPr>
          <p:cNvCxnSpPr/>
          <p:nvPr userDrawn="1"/>
        </p:nvCxnSpPr>
        <p:spPr>
          <a:xfrm>
            <a:off x="452438"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A4945B81-3015-4C5E-AA35-7EB34B0263AD}"/>
              </a:ext>
            </a:extLst>
          </p:cNvPr>
          <p:cNvSpPr>
            <a:spLocks noGrp="1"/>
          </p:cNvSpPr>
          <p:nvPr>
            <p:ph type="body" sz="quarter" idx="10"/>
          </p:nvPr>
        </p:nvSpPr>
        <p:spPr>
          <a:xfrm>
            <a:off x="1509387" y="3956943"/>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14" name="Text Placeholder 12">
            <a:extLst>
              <a:ext uri="{FF2B5EF4-FFF2-40B4-BE49-F238E27FC236}">
                <a16:creationId xmlns:a16="http://schemas.microsoft.com/office/drawing/2014/main" id="{F8F7565A-5699-4861-A594-5A56F4B08225}"/>
              </a:ext>
            </a:extLst>
          </p:cNvPr>
          <p:cNvSpPr>
            <a:spLocks noGrp="1"/>
          </p:cNvSpPr>
          <p:nvPr>
            <p:ph type="body" sz="quarter" idx="11"/>
          </p:nvPr>
        </p:nvSpPr>
        <p:spPr>
          <a:xfrm>
            <a:off x="1509387" y="4658272"/>
            <a:ext cx="3227714" cy="997200"/>
          </a:xfrm>
        </p:spPr>
        <p:txBody>
          <a:bodyPr/>
          <a:lstStyle>
            <a:lvl1pPr marL="171313" indent="-171313">
              <a:spcBef>
                <a:spcPts val="400"/>
              </a:spcBef>
              <a:buClr>
                <a:schemeClr val="bg2"/>
              </a:buClr>
              <a:buFont typeface="Segoe UI" panose="020B0502040204020203" pitchFamily="34" charset="0"/>
              <a:buChar char="•"/>
              <a:defRPr sz="12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6" name="Picture Placeholder 15">
            <a:extLst>
              <a:ext uri="{FF2B5EF4-FFF2-40B4-BE49-F238E27FC236}">
                <a16:creationId xmlns:a16="http://schemas.microsoft.com/office/drawing/2014/main" id="{E6BD6ECC-B68A-4805-AE47-558CC0042109}"/>
              </a:ext>
            </a:extLst>
          </p:cNvPr>
          <p:cNvSpPr>
            <a:spLocks noGrp="1"/>
          </p:cNvSpPr>
          <p:nvPr>
            <p:ph type="pic" sz="quarter" idx="12"/>
          </p:nvPr>
        </p:nvSpPr>
        <p:spPr>
          <a:xfrm>
            <a:off x="458674" y="3956955"/>
            <a:ext cx="839909" cy="839909"/>
          </a:xfrm>
        </p:spPr>
        <p:txBody>
          <a:bodyPr anchor="ctr">
            <a:normAutofit/>
          </a:bodyPr>
          <a:lstStyle>
            <a:lvl1pPr algn="ctr">
              <a:defRPr sz="1000"/>
            </a:lvl1pPr>
          </a:lstStyle>
          <a:p>
            <a:r>
              <a:rPr lang="en-US"/>
              <a:t>Click icon to add picture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6"/>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p:nvPr>
        </p:nvSpPr>
        <p:spPr>
          <a:xfrm>
            <a:off x="1509387" y="2333903"/>
            <a:ext cx="3227714" cy="997196"/>
          </a:xfrm>
        </p:spPr>
        <p:txBody>
          <a:bodyPr>
            <a:noAutofit/>
          </a:bodyPr>
          <a:lstStyle>
            <a:lvl1pPr marL="171313" indent="-171313">
              <a:spcBef>
                <a:spcPts val="400"/>
              </a:spcBef>
              <a:buClr>
                <a:schemeClr val="bg2"/>
              </a:buClr>
              <a:buFont typeface="Segoe UI" panose="020B0502040204020203" pitchFamily="34" charset="0"/>
              <a:buChar char="•"/>
              <a:defRPr sz="12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74" y="1632586"/>
            <a:ext cx="839909" cy="839909"/>
          </a:xfrm>
        </p:spPr>
        <p:txBody>
          <a:bodyPr anchor="ctr">
            <a:normAutofit/>
          </a:bodyPr>
          <a:lstStyle>
            <a:lvl1pPr algn="ctr">
              <a:defRPr sz="1000"/>
            </a:lvl1pPr>
          </a:lstStyle>
          <a:p>
            <a:r>
              <a:rPr lang="en-US"/>
              <a:t>Click icon to add picture</a:t>
            </a:r>
          </a:p>
        </p:txBody>
      </p:sp>
      <p:cxnSp>
        <p:nvCxnSpPr>
          <p:cNvPr id="27" name="Straight Connector 26">
            <a:extLst>
              <a:ext uri="{FF2B5EF4-FFF2-40B4-BE49-F238E27FC236}">
                <a16:creationId xmlns:a16="http://schemas.microsoft.com/office/drawing/2014/main" id="{1B1982DD-4458-4E1C-BE45-1335E3BD2382}"/>
              </a:ext>
            </a:extLst>
          </p:cNvPr>
          <p:cNvCxnSpPr/>
          <p:nvPr userDrawn="1"/>
        </p:nvCxnSpPr>
        <p:spPr>
          <a:xfrm>
            <a:off x="5168900"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 Placeholder 12">
            <a:extLst>
              <a:ext uri="{FF2B5EF4-FFF2-40B4-BE49-F238E27FC236}">
                <a16:creationId xmlns:a16="http://schemas.microsoft.com/office/drawing/2014/main" id="{7DC45855-A526-47C6-BF70-F5A1FB490C29}"/>
              </a:ext>
            </a:extLst>
          </p:cNvPr>
          <p:cNvSpPr>
            <a:spLocks noGrp="1"/>
          </p:cNvSpPr>
          <p:nvPr>
            <p:ph type="body" sz="quarter" idx="16"/>
          </p:nvPr>
        </p:nvSpPr>
        <p:spPr>
          <a:xfrm>
            <a:off x="6225849" y="3956943"/>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29" name="Text Placeholder 12">
            <a:extLst>
              <a:ext uri="{FF2B5EF4-FFF2-40B4-BE49-F238E27FC236}">
                <a16:creationId xmlns:a16="http://schemas.microsoft.com/office/drawing/2014/main" id="{112C234C-1A4A-406D-9C6E-DF3AB190A8C8}"/>
              </a:ext>
            </a:extLst>
          </p:cNvPr>
          <p:cNvSpPr>
            <a:spLocks noGrp="1"/>
          </p:cNvSpPr>
          <p:nvPr>
            <p:ph type="body" sz="quarter" idx="17"/>
          </p:nvPr>
        </p:nvSpPr>
        <p:spPr>
          <a:xfrm>
            <a:off x="6225849" y="4658272"/>
            <a:ext cx="3227714" cy="997200"/>
          </a:xfrm>
        </p:spPr>
        <p:txBody>
          <a:bodyPr/>
          <a:lstStyle>
            <a:lvl1pPr marL="171313" indent="-171313">
              <a:spcBef>
                <a:spcPts val="400"/>
              </a:spcBef>
              <a:buClr>
                <a:schemeClr val="bg2"/>
              </a:buClr>
              <a:buFont typeface="Segoe UI" panose="020B0502040204020203" pitchFamily="34" charset="0"/>
              <a:buChar char="•"/>
              <a:defRPr sz="12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30" name="Picture Placeholder 15">
            <a:extLst>
              <a:ext uri="{FF2B5EF4-FFF2-40B4-BE49-F238E27FC236}">
                <a16:creationId xmlns:a16="http://schemas.microsoft.com/office/drawing/2014/main" id="{A224DE00-608A-433E-A75E-EB82503BA5DA}"/>
              </a:ext>
            </a:extLst>
          </p:cNvPr>
          <p:cNvSpPr>
            <a:spLocks noGrp="1"/>
          </p:cNvSpPr>
          <p:nvPr>
            <p:ph type="pic" sz="quarter" idx="18"/>
          </p:nvPr>
        </p:nvSpPr>
        <p:spPr>
          <a:xfrm>
            <a:off x="5175135" y="3956955"/>
            <a:ext cx="839909" cy="839909"/>
          </a:xfrm>
        </p:spPr>
        <p:txBody>
          <a:bodyPr anchor="ctr">
            <a:normAutofit/>
          </a:bodyPr>
          <a:lstStyle>
            <a:lvl1pPr algn="ctr">
              <a:defRPr sz="1000"/>
            </a:lvl1pPr>
          </a:lstStyle>
          <a:p>
            <a:r>
              <a:rPr lang="en-US"/>
              <a:t>Click icon to add picture</a:t>
            </a:r>
          </a:p>
        </p:txBody>
      </p:sp>
      <p:sp>
        <p:nvSpPr>
          <p:cNvPr id="31" name="Text Placeholder 12">
            <a:extLst>
              <a:ext uri="{FF2B5EF4-FFF2-40B4-BE49-F238E27FC236}">
                <a16:creationId xmlns:a16="http://schemas.microsoft.com/office/drawing/2014/main" id="{93A1EB1F-9E82-44B9-9CA4-CA44970F6C7F}"/>
              </a:ext>
            </a:extLst>
          </p:cNvPr>
          <p:cNvSpPr>
            <a:spLocks noGrp="1"/>
          </p:cNvSpPr>
          <p:nvPr>
            <p:ph type="body" sz="quarter" idx="19"/>
          </p:nvPr>
        </p:nvSpPr>
        <p:spPr>
          <a:xfrm>
            <a:off x="6225849" y="1632576"/>
            <a:ext cx="3227714" cy="591319"/>
          </a:xfrm>
        </p:spPr>
        <p:txBody>
          <a:bodyPr/>
          <a:lstStyle>
            <a:lvl1pPr>
              <a:spcBef>
                <a:spcPts val="400"/>
              </a:spcBef>
              <a:defRPr sz="1200" b="1">
                <a:solidFill>
                  <a:schemeClr val="bg2"/>
                </a:solidFill>
              </a:defRPr>
            </a:lvl1pPr>
            <a:lvl2pPr>
              <a:spcBef>
                <a:spcPts val="400"/>
              </a:spcBef>
              <a:defRPr sz="1200" b="1"/>
            </a:lvl2pPr>
            <a:lvl3pPr marL="0" indent="0">
              <a:spcBef>
                <a:spcPts val="400"/>
              </a:spcBef>
              <a:buNone/>
              <a:defRPr sz="1200"/>
            </a:lvl3pPr>
          </a:lstStyle>
          <a:p>
            <a:pPr lvl="0"/>
            <a:r>
              <a:rPr lang="en-US"/>
              <a:t>Click to edit Master text styles</a:t>
            </a:r>
          </a:p>
          <a:p>
            <a:pPr lvl="1"/>
            <a:r>
              <a:rPr lang="en-US"/>
              <a:t>Second level</a:t>
            </a:r>
          </a:p>
        </p:txBody>
      </p:sp>
      <p:sp>
        <p:nvSpPr>
          <p:cNvPr id="32" name="Text Placeholder 12">
            <a:extLst>
              <a:ext uri="{FF2B5EF4-FFF2-40B4-BE49-F238E27FC236}">
                <a16:creationId xmlns:a16="http://schemas.microsoft.com/office/drawing/2014/main" id="{2882C02D-229C-412D-A8BB-294968ED2543}"/>
              </a:ext>
            </a:extLst>
          </p:cNvPr>
          <p:cNvSpPr>
            <a:spLocks noGrp="1"/>
          </p:cNvSpPr>
          <p:nvPr>
            <p:ph type="body" sz="quarter" idx="20"/>
          </p:nvPr>
        </p:nvSpPr>
        <p:spPr>
          <a:xfrm>
            <a:off x="6225849" y="2333903"/>
            <a:ext cx="3227714" cy="997196"/>
          </a:xfrm>
        </p:spPr>
        <p:txBody>
          <a:bodyPr>
            <a:noAutofit/>
          </a:bodyPr>
          <a:lstStyle>
            <a:lvl1pPr marL="171313" indent="-171313">
              <a:spcBef>
                <a:spcPts val="400"/>
              </a:spcBef>
              <a:buClr>
                <a:schemeClr val="bg2"/>
              </a:buClr>
              <a:buFont typeface="Segoe UI" panose="020B0502040204020203" pitchFamily="34" charset="0"/>
              <a:buChar char="•"/>
              <a:defRPr sz="1200" b="0">
                <a:solidFill>
                  <a:schemeClr val="tx1"/>
                </a:solidFill>
                <a:latin typeface="+mn-lt"/>
              </a:defRPr>
            </a:lvl1pPr>
            <a:lvl2pPr marL="171313" indent="-171313">
              <a:spcBef>
                <a:spcPts val="400"/>
              </a:spcBef>
              <a:buFont typeface="Wingdings" panose="05000000000000000000" pitchFamily="2" charset="2"/>
              <a:buChar char="§"/>
              <a:defRPr sz="1200" b="0">
                <a:solidFill>
                  <a:schemeClr val="tx1"/>
                </a:solidFill>
                <a:latin typeface="+mn-lt"/>
              </a:defRPr>
            </a:lvl2pPr>
            <a:lvl3pPr marL="171313" indent="-171313">
              <a:spcBef>
                <a:spcPts val="400"/>
              </a:spcBef>
              <a:buFont typeface="Wingdings" panose="05000000000000000000" pitchFamily="2" charset="2"/>
              <a:buChar char="§"/>
              <a:defRPr sz="1200" b="0">
                <a:solidFill>
                  <a:schemeClr val="tx1"/>
                </a:solidFill>
                <a:latin typeface="+mn-lt"/>
              </a:defRPr>
            </a:lvl3pPr>
          </a:lstStyle>
          <a:p>
            <a:pPr lvl="0"/>
            <a:r>
              <a:rPr lang="en-US"/>
              <a:t>Click to edit Master text styles</a:t>
            </a:r>
          </a:p>
        </p:txBody>
      </p:sp>
      <p:sp>
        <p:nvSpPr>
          <p:cNvPr id="33" name="Picture Placeholder 15">
            <a:extLst>
              <a:ext uri="{FF2B5EF4-FFF2-40B4-BE49-F238E27FC236}">
                <a16:creationId xmlns:a16="http://schemas.microsoft.com/office/drawing/2014/main" id="{F372C761-FE56-4FC1-B987-70A728C5D430}"/>
              </a:ext>
            </a:extLst>
          </p:cNvPr>
          <p:cNvSpPr>
            <a:spLocks noGrp="1"/>
          </p:cNvSpPr>
          <p:nvPr>
            <p:ph type="pic" sz="quarter" idx="21"/>
          </p:nvPr>
        </p:nvSpPr>
        <p:spPr>
          <a:xfrm>
            <a:off x="5175135" y="1632586"/>
            <a:ext cx="839909" cy="839909"/>
          </a:xfrm>
        </p:spPr>
        <p:txBody>
          <a:bodyPr anchor="ctr">
            <a:normAutofit/>
          </a:bodyPr>
          <a:lstStyle>
            <a:lvl1pPr algn="ctr">
              <a:defRPr sz="1000"/>
            </a:lvl1pPr>
          </a:lstStyle>
          <a:p>
            <a:r>
              <a:rPr lang="en-US"/>
              <a:t>Click icon to add picture</a:t>
            </a:r>
          </a:p>
        </p:txBody>
      </p:sp>
      <p:sp>
        <p:nvSpPr>
          <p:cNvPr id="3" name="Slide Number Placeholder 2">
            <a:extLst>
              <a:ext uri="{FF2B5EF4-FFF2-40B4-BE49-F238E27FC236}">
                <a16:creationId xmlns:a16="http://schemas.microsoft.com/office/drawing/2014/main" id="{4A1B63B0-66FE-4779-9289-1722FEE4F0F9}"/>
              </a:ext>
            </a:extLst>
          </p:cNvPr>
          <p:cNvSpPr>
            <a:spLocks noGrp="1"/>
          </p:cNvSpPr>
          <p:nvPr>
            <p:ph type="sldNum" sz="quarter" idx="22"/>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639887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y Background White Map">
    <p:bg>
      <p:bgPr>
        <a:solidFill>
          <a:schemeClr val="bg1">
            <a:lumMod val="85000"/>
          </a:schemeClr>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p:nvPr>
        </p:nvSpPr>
        <p:spPr>
          <a:xfrm>
            <a:off x="450463" y="1628785"/>
            <a:ext cx="4286514" cy="432050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91480" y="0"/>
            <a:ext cx="4164061" cy="6858000"/>
          </a:xfrm>
          <a:prstGeom prst="rect">
            <a:avLst/>
          </a:prstGeom>
        </p:spPr>
      </p:pic>
      <p:sp>
        <p:nvSpPr>
          <p:cNvPr id="4" name="Title 3">
            <a:extLst>
              <a:ext uri="{FF2B5EF4-FFF2-40B4-BE49-F238E27FC236}">
                <a16:creationId xmlns:a16="http://schemas.microsoft.com/office/drawing/2014/main" id="{1C254594-7F40-42BA-A6D4-0D3A868FAA3B}"/>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EC64D966-1B7E-4DC6-992E-D24ABA4E62C2}"/>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608006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Background Grey Map">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p:nvPr>
        </p:nvSpPr>
        <p:spPr>
          <a:xfrm>
            <a:off x="452438" y="1628775"/>
            <a:ext cx="4284662" cy="4351338"/>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91480" y="0"/>
            <a:ext cx="4164061" cy="6858000"/>
          </a:xfrm>
          <a:prstGeom prst="rect">
            <a:avLst/>
          </a:prstGeom>
        </p:spPr>
      </p:pic>
      <p:sp>
        <p:nvSpPr>
          <p:cNvPr id="4" name="Title 3">
            <a:extLst>
              <a:ext uri="{FF2B5EF4-FFF2-40B4-BE49-F238E27FC236}">
                <a16:creationId xmlns:a16="http://schemas.microsoft.com/office/drawing/2014/main" id="{237E5588-B634-49B9-AC16-8A057E373EF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AA96F5C2-79B4-4DC5-84C1-8D520DF603B2}"/>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450155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149AF9ED-B8B0-BC16-7E27-A85390236A0E}"/>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CD87FF91-9F02-4BC0-9376-0B42CA17ACCC}"/>
              </a:ext>
            </a:extLst>
          </p:cNvPr>
          <p:cNvSpPr>
            <a:spLocks noGrp="1"/>
          </p:cNvSpPr>
          <p:nvPr>
            <p:ph type="pic" sz="quarter" idx="10"/>
          </p:nvPr>
        </p:nvSpPr>
        <p:spPr>
          <a:xfrm>
            <a:off x="452442" y="1342212"/>
            <a:ext cx="9001125" cy="4607738"/>
          </a:xfrm>
          <a:solidFill>
            <a:schemeClr val="bg1">
              <a:lumMod val="95000"/>
            </a:schemeClr>
          </a:solidFill>
          <a:ln>
            <a:noFill/>
          </a:ln>
        </p:spPr>
        <p:txBody>
          <a:bodyPr anchor="ctr"/>
          <a:lstStyle>
            <a:lvl1pPr algn="ctr">
              <a:defRPr/>
            </a:lvl1pPr>
          </a:lstStyle>
          <a:p>
            <a:r>
              <a:rPr lang="en-US"/>
              <a:t>Click icon to add picture</a:t>
            </a:r>
            <a:endParaRPr lang="en-US" dirty="0"/>
          </a:p>
        </p:txBody>
      </p:sp>
      <p:sp>
        <p:nvSpPr>
          <p:cNvPr id="3" name="Slide Number Placeholder 2">
            <a:extLst>
              <a:ext uri="{FF2B5EF4-FFF2-40B4-BE49-F238E27FC236}">
                <a16:creationId xmlns:a16="http://schemas.microsoft.com/office/drawing/2014/main" id="{54B2D7A1-3C16-463C-828B-8DDBC28C1D73}"/>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4198793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3428D015-49AC-6A57-5959-EBE4147EEBB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390B2BE5-B134-4FAE-ADE1-3646A1195D73}"/>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2713660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8C805405-EC8F-B10A-9E30-56C7B4BE681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Tree>
    <p:extLst>
      <p:ext uri="{BB962C8B-B14F-4D97-AF65-F5344CB8AC3E}">
        <p14:creationId xmlns:p14="http://schemas.microsoft.com/office/powerpoint/2010/main" val="2248300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D0F5D818-5D95-2993-E91E-DFEE5CEDE4C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560512" y="2485880"/>
            <a:ext cx="4392488" cy="1663200"/>
          </a:xfrm>
        </p:spPr>
        <p:txBody>
          <a:bodyPr anchor="ctr">
            <a:noAutofit/>
          </a:bodyPr>
          <a:lstStyle>
            <a:lvl1pPr algn="l">
              <a:defRPr sz="3200" b="0">
                <a:solidFill>
                  <a:schemeClr val="accent4"/>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26"/>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7" tIns="45681" rIns="91367" bIns="45681" numCol="1" anchor="t" anchorCtr="0" compatLnSpc="1">
            <a:prstTxWarp prst="textNoShape">
              <a:avLst/>
            </a:prstTxWarp>
          </a:bodyPr>
          <a:lstStyle/>
          <a:p>
            <a:endParaRPr lang="en-GB" dirty="0"/>
          </a:p>
        </p:txBody>
      </p:sp>
      <p:sp>
        <p:nvSpPr>
          <p:cNvPr id="12" name="Content Placeholder 2">
            <a:extLst>
              <a:ext uri="{FF2B5EF4-FFF2-40B4-BE49-F238E27FC236}">
                <a16:creationId xmlns:a16="http://schemas.microsoft.com/office/drawing/2014/main" id="{307B20D8-AC2F-42D7-9349-5B1D7B8131F2}"/>
              </a:ext>
            </a:extLst>
          </p:cNvPr>
          <p:cNvSpPr>
            <a:spLocks noGrp="1"/>
          </p:cNvSpPr>
          <p:nvPr>
            <p:ph sz="half" idx="1"/>
          </p:nvPr>
        </p:nvSpPr>
        <p:spPr>
          <a:xfrm>
            <a:off x="560512" y="4160229"/>
            <a:ext cx="4392488" cy="907941"/>
          </a:xfrm>
        </p:spPr>
        <p:txBody>
          <a:bodyPr>
            <a:noAutofit/>
          </a:bodyPr>
          <a:lstStyle>
            <a:lvl1pPr>
              <a:spcBef>
                <a:spcPts val="600"/>
              </a:spcBef>
              <a:defRPr sz="1600" b="1">
                <a:solidFill>
                  <a:schemeClr val="tx1"/>
                </a:solidFill>
                <a:latin typeface="+mn-lt"/>
              </a:defRPr>
            </a:lvl1pPr>
            <a:lvl2pPr>
              <a:spcBef>
                <a:spcPts val="600"/>
              </a:spcBef>
              <a:defRPr sz="1400">
                <a:latin typeface="+mn-lt"/>
              </a:defRPr>
            </a:lvl2pPr>
            <a:lvl3pPr marL="0" indent="0">
              <a:spcBef>
                <a:spcPts val="600"/>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50" baseline="0" dirty="0" smtClean="0">
                <a:solidFill>
                  <a:schemeClr val="tx1"/>
                </a:solidFill>
                <a:latin typeface="+mn-lt"/>
                <a:ea typeface="+mn-ea"/>
                <a:cs typeface="+mn-cs"/>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64D8D4DE-49FB-4672-A13E-8D526931E657}"/>
              </a:ext>
            </a:extLst>
          </p:cNvPr>
          <p:cNvSpPr/>
          <p:nvPr userDrawn="1"/>
        </p:nvSpPr>
        <p:spPr>
          <a:xfrm>
            <a:off x="560513" y="5268498"/>
            <a:ext cx="6335944" cy="830997"/>
          </a:xfrm>
          <a:prstGeom prst="rect">
            <a:avLst/>
          </a:prstGeom>
        </p:spPr>
        <p:txBody>
          <a:bodyPr wrap="square" lIns="0" tIns="0" rIns="0" bIns="0">
            <a:spAutoFit/>
          </a:bodyPr>
          <a:lstStyle/>
          <a:p>
            <a:pPr>
              <a:spcBef>
                <a:spcPts val="200"/>
              </a:spcBef>
            </a:pPr>
            <a:r>
              <a:rPr lang="en-GB" sz="700" b="1"/>
              <a:t>XPS Pensions Consulting Limited, Registered No. 2459442. XPS Investment Limited, Registered No. 6242672. XPS Pensions Limited, Registered No. 3842603. XPS Administration Limited, Registered No. 9428346. XPS Pensions (RL) Limited, Registered No. 5817049. XPS Pensions (Trigon) Limited, Registered No. 12085392. Penfida Limited Registered No. 8020393. </a:t>
            </a:r>
          </a:p>
          <a:p>
            <a:pPr>
              <a:spcBef>
                <a:spcPts val="200"/>
              </a:spcBef>
            </a:pPr>
            <a:r>
              <a:rPr lang="en-GB" sz="700" b="1"/>
              <a:t>All registered at: Phoenix House, 1 Station Hill, Reading, RG1 1NB. </a:t>
            </a:r>
          </a:p>
          <a:p>
            <a:pPr>
              <a:spcBef>
                <a:spcPts val="200"/>
              </a:spcBef>
            </a:pPr>
            <a:r>
              <a:rPr lang="en-GB" sz="700" b="1"/>
              <a:t>Authorisation</a:t>
            </a:r>
          </a:p>
          <a:p>
            <a:pPr>
              <a:spcBef>
                <a:spcPts val="200"/>
              </a:spcBef>
            </a:pPr>
            <a:r>
              <a:rPr lang="en-GB" sz="700" b="1"/>
              <a:t>XPS Investment Limited is authorised and regulated by the Financial Conduct Authority for investment and general insurance business (FCA Register No. 528774).</a:t>
            </a:r>
            <a:endParaRPr lang="en-US" sz="700" kern="1200" dirty="0">
              <a:solidFill>
                <a:schemeClr val="tx1"/>
              </a:solidFill>
              <a:latin typeface="+mn-lt"/>
              <a:ea typeface="+mn-ea"/>
              <a:cs typeface="+mn-cs"/>
            </a:endParaRPr>
          </a:p>
        </p:txBody>
      </p:sp>
      <p:pic>
        <p:nvPicPr>
          <p:cNvPr id="7" name="Updated">
            <a:extLst>
              <a:ext uri="{FF2B5EF4-FFF2-40B4-BE49-F238E27FC236}">
                <a16:creationId xmlns:a16="http://schemas.microsoft.com/office/drawing/2014/main" id="{DD29F105-6566-5692-FE86-CDB39A7C696E}"/>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335553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Long">
    <p:bg>
      <p:bgPr>
        <a:solidFill>
          <a:srgbClr val="E6E6E6"/>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578E5898-0C64-52D7-A68A-73460C1D7B2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3" name="Content Placeholder 2"/>
          <p:cNvSpPr>
            <a:spLocks noGrp="1"/>
          </p:cNvSpPr>
          <p:nvPr>
            <p:ph sz="half" idx="1"/>
          </p:nvPr>
        </p:nvSpPr>
        <p:spPr>
          <a:xfrm>
            <a:off x="442497" y="1628785"/>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a:t>Click to edit Master text styles</a:t>
            </a:r>
          </a:p>
          <a:p>
            <a:pPr lvl="1"/>
            <a:r>
              <a:rPr lang="en-US"/>
              <a:t>Second level</a:t>
            </a:r>
          </a:p>
        </p:txBody>
      </p:sp>
      <p:sp>
        <p:nvSpPr>
          <p:cNvPr id="4" name="Content Placeholder 3"/>
          <p:cNvSpPr>
            <a:spLocks noGrp="1"/>
          </p:cNvSpPr>
          <p:nvPr>
            <p:ph sz="half" idx="2" hasCustomPrompt="1"/>
          </p:nvPr>
        </p:nvSpPr>
        <p:spPr>
          <a:xfrm>
            <a:off x="2859692" y="1628785"/>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0" name="Content Placeholder 3">
            <a:extLst>
              <a:ext uri="{FF2B5EF4-FFF2-40B4-BE49-F238E27FC236}">
                <a16:creationId xmlns:a16="http://schemas.microsoft.com/office/drawing/2014/main" id="{FE3843F0-388C-4A56-8EE6-E00C0FC3ACE3}"/>
              </a:ext>
            </a:extLst>
          </p:cNvPr>
          <p:cNvSpPr>
            <a:spLocks noGrp="1"/>
          </p:cNvSpPr>
          <p:nvPr>
            <p:ph sz="half" idx="14" hasCustomPrompt="1"/>
          </p:nvPr>
        </p:nvSpPr>
        <p:spPr>
          <a:xfrm>
            <a:off x="6162661" y="1628785"/>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1" name="Content Placeholder 2">
            <a:extLst>
              <a:ext uri="{FF2B5EF4-FFF2-40B4-BE49-F238E27FC236}">
                <a16:creationId xmlns:a16="http://schemas.microsoft.com/office/drawing/2014/main" id="{0BF3BD53-4008-47C8-94BD-72AA288A5498}"/>
              </a:ext>
            </a:extLst>
          </p:cNvPr>
          <p:cNvSpPr>
            <a:spLocks noGrp="1"/>
          </p:cNvSpPr>
          <p:nvPr>
            <p:ph sz="half" idx="15"/>
          </p:nvPr>
        </p:nvSpPr>
        <p:spPr>
          <a:xfrm>
            <a:off x="3743342" y="1628785"/>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a:t>Click to edit Master text styles</a:t>
            </a:r>
          </a:p>
          <a:p>
            <a:pPr lvl="1"/>
            <a:r>
              <a:rPr lang="en-US"/>
              <a:t>Second level</a:t>
            </a:r>
          </a:p>
        </p:txBody>
      </p:sp>
      <p:sp>
        <p:nvSpPr>
          <p:cNvPr id="5" name="Title 4">
            <a:extLst>
              <a:ext uri="{FF2B5EF4-FFF2-40B4-BE49-F238E27FC236}">
                <a16:creationId xmlns:a16="http://schemas.microsoft.com/office/drawing/2014/main" id="{12495F1A-667C-45CF-9591-959A71EA35AE}"/>
              </a:ext>
            </a:extLst>
          </p:cNvPr>
          <p:cNvSpPr>
            <a:spLocks noGrp="1"/>
          </p:cNvSpPr>
          <p:nvPr>
            <p:ph type="title"/>
          </p:nvPr>
        </p:nvSpPr>
        <p:spPr>
          <a:xfrm>
            <a:off x="452753" y="455825"/>
            <a:ext cx="6213909"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2018674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D77E89C8-D819-5FFE-8530-A890CDC0A7F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0521" indent="0" algn="ctr">
              <a:buNone/>
              <a:defRPr sz="2000"/>
            </a:lvl2pPr>
            <a:lvl3pPr marL="901045" indent="0" algn="ctr">
              <a:buNone/>
              <a:defRPr sz="1800"/>
            </a:lvl3pPr>
            <a:lvl4pPr marL="1351567" indent="0" algn="ctr">
              <a:buNone/>
              <a:defRPr sz="1600"/>
            </a:lvl4pPr>
            <a:lvl5pPr marL="1802087" indent="0" algn="ctr">
              <a:buNone/>
              <a:defRPr sz="1600"/>
            </a:lvl5pPr>
            <a:lvl6pPr marL="2252611" indent="0" algn="ctr">
              <a:buNone/>
              <a:defRPr sz="1600"/>
            </a:lvl6pPr>
            <a:lvl7pPr marL="2703133" indent="0" algn="ctr">
              <a:buNone/>
              <a:defRPr sz="1600"/>
            </a:lvl7pPr>
            <a:lvl8pPr marL="3153654" indent="0" algn="ctr">
              <a:buNone/>
              <a:defRPr sz="1600"/>
            </a:lvl8pPr>
            <a:lvl9pPr marL="3604177" indent="0" algn="ctr">
              <a:buNone/>
              <a:defRPr sz="1600"/>
            </a:lvl9pPr>
          </a:lstStyle>
          <a:p>
            <a:r>
              <a:rPr lang="en-US"/>
              <a:t>Click to edit Master subtitle style</a:t>
            </a:r>
            <a:endParaRPr lang="en-US" dirty="0"/>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01" tIns="45049" rIns="90101" bIns="45049" numCol="1" anchor="t" anchorCtr="0" compatLnSpc="1">
            <a:prstTxWarp prst="textNoShape">
              <a:avLst/>
            </a:prstTxWarp>
          </a:bodyPr>
          <a:lstStyle/>
          <a:p>
            <a:pPr defTabSz="957487"/>
            <a:endParaRPr lang="en-GB" sz="2100" dirty="0">
              <a:solidFill>
                <a:srgbClr val="333C41"/>
              </a:solidFill>
            </a:endParaRPr>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a:xfrm>
            <a:off x="9067801" y="6218078"/>
            <a:ext cx="385763" cy="324000"/>
          </a:xfrm>
          <a:prstGeom prst="rect">
            <a:avLst/>
          </a:prstGeom>
        </p:spPr>
        <p:txBody>
          <a:bodyPr lIns="80746" tIns="40374" rIns="80746" bIns="40374"/>
          <a:lstStyle>
            <a:lvl1pPr>
              <a:defRPr sz="1200" b="1"/>
            </a:lvl1pPr>
          </a:lstStyle>
          <a:p>
            <a:pPr defTabSz="957487"/>
            <a:fld id="{FA8CDEC4-0EBF-445B-BCFE-613B5BCEB36E}" type="slidenum">
              <a:rPr lang="en-US" smtClean="0">
                <a:solidFill>
                  <a:srgbClr val="333C41"/>
                </a:solidFill>
              </a:rPr>
              <a:pPr defTabSz="957487"/>
              <a:t>‹#›</a:t>
            </a:fld>
            <a:endParaRPr lang="en-US" dirty="0">
              <a:solidFill>
                <a:srgbClr val="333C41"/>
              </a:solidFill>
            </a:endParaRPr>
          </a:p>
        </p:txBody>
      </p:sp>
      <p:pic>
        <p:nvPicPr>
          <p:cNvPr id="8" name="Updated">
            <a:extLst>
              <a:ext uri="{FF2B5EF4-FFF2-40B4-BE49-F238E27FC236}">
                <a16:creationId xmlns:a16="http://schemas.microsoft.com/office/drawing/2014/main" id="{DD2EF45E-4F3C-0063-5199-886E88923D0D}"/>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3397796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chemeClr val="bg1"/>
        </a:solidFill>
        <a:effectLst/>
      </p:bgPr>
    </p:bg>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072284FA-24E6-F1AF-4302-87F46C8FC792}"/>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0521" indent="0" algn="ctr">
              <a:buNone/>
              <a:defRPr sz="2000"/>
            </a:lvl2pPr>
            <a:lvl3pPr marL="901045" indent="0" algn="ctr">
              <a:buNone/>
              <a:defRPr sz="1800"/>
            </a:lvl3pPr>
            <a:lvl4pPr marL="1351567" indent="0" algn="ctr">
              <a:buNone/>
              <a:defRPr sz="1600"/>
            </a:lvl4pPr>
            <a:lvl5pPr marL="1802087" indent="0" algn="ctr">
              <a:buNone/>
              <a:defRPr sz="1600"/>
            </a:lvl5pPr>
            <a:lvl6pPr marL="2252611" indent="0" algn="ctr">
              <a:buNone/>
              <a:defRPr sz="1600"/>
            </a:lvl6pPr>
            <a:lvl7pPr marL="2703133" indent="0" algn="ctr">
              <a:buNone/>
              <a:defRPr sz="1600"/>
            </a:lvl7pPr>
            <a:lvl8pPr marL="3153654" indent="0" algn="ctr">
              <a:buNone/>
              <a:defRPr sz="1600"/>
            </a:lvl8pPr>
            <a:lvl9pPr marL="3604177"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60514" y="6309321"/>
            <a:ext cx="2228850" cy="169277"/>
          </a:xfrm>
          <a:prstGeom prst="rect">
            <a:avLst/>
          </a:prstGeom>
        </p:spPr>
        <p:txBody>
          <a:bodyPr lIns="0" tIns="0" rIns="0" bIns="0" anchor="ctr">
            <a:spAutoFit/>
          </a:bodyPr>
          <a:lstStyle>
            <a:lvl1pPr>
              <a:lnSpc>
                <a:spcPct val="100000"/>
              </a:lnSpc>
              <a:defRPr sz="1100" spc="0" baseline="0">
                <a:solidFill>
                  <a:schemeClr val="tx1"/>
                </a:solidFill>
              </a:defRPr>
            </a:lvl1pPr>
          </a:lstStyle>
          <a:p>
            <a:pPr defTabSz="957487"/>
            <a:endParaRPr lang="en-GB" dirty="0">
              <a:solidFill>
                <a:srgbClr val="333C41"/>
              </a:solidFill>
            </a:endParaRP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01" tIns="45049" rIns="90101" bIns="45049" numCol="1" anchor="t" anchorCtr="0" compatLnSpc="1">
            <a:prstTxWarp prst="textNoShape">
              <a:avLst/>
            </a:prstTxWarp>
          </a:bodyPr>
          <a:lstStyle/>
          <a:p>
            <a:pPr defTabSz="957487"/>
            <a:endParaRPr lang="en-GB" sz="2100" dirty="0">
              <a:solidFill>
                <a:srgbClr val="333C41"/>
              </a:solidFill>
            </a:endParaRPr>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a:xfrm>
            <a:off x="9067801" y="6210000"/>
            <a:ext cx="385763" cy="324000"/>
          </a:xfrm>
          <a:prstGeom prst="rect">
            <a:avLst/>
          </a:prstGeom>
        </p:spPr>
        <p:txBody>
          <a:bodyPr lIns="80746" tIns="40374" rIns="80746" bIns="40374"/>
          <a:lstStyle/>
          <a:p>
            <a:pPr defTabSz="957487"/>
            <a:fld id="{FA8CDEC4-0EBF-445B-BCFE-613B5BCEB36E}" type="slidenum">
              <a:rPr lang="en-US" sz="1900" smtClean="0">
                <a:solidFill>
                  <a:srgbClr val="333C41"/>
                </a:solidFill>
              </a:rPr>
              <a:pPr defTabSz="957487"/>
              <a:t>‹#›</a:t>
            </a:fld>
            <a:endParaRPr lang="en-US" sz="1900">
              <a:solidFill>
                <a:srgbClr val="333C41"/>
              </a:solidFill>
            </a:endParaRPr>
          </a:p>
        </p:txBody>
      </p:sp>
      <p:pic>
        <p:nvPicPr>
          <p:cNvPr id="9" name="Updated">
            <a:extLst>
              <a:ext uri="{FF2B5EF4-FFF2-40B4-BE49-F238E27FC236}">
                <a16:creationId xmlns:a16="http://schemas.microsoft.com/office/drawing/2014/main" id="{DF6C3964-09B5-169E-21F4-01B408E4E07A}"/>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42667180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Short">
    <p:bg>
      <p:bgPr>
        <a:solidFill>
          <a:srgbClr val="E6E6E6"/>
        </a:solidFill>
        <a:effectLst/>
      </p:bgPr>
    </p:bg>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2EBA00AB-9E85-C915-21F6-53BBD1AFF0D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12" name="Content Placeholder 2">
            <a:extLst>
              <a:ext uri="{FF2B5EF4-FFF2-40B4-BE49-F238E27FC236}">
                <a16:creationId xmlns:a16="http://schemas.microsoft.com/office/drawing/2014/main" id="{86A870F2-00A4-4CFF-806D-0FAF89937CD3}"/>
              </a:ext>
            </a:extLst>
          </p:cNvPr>
          <p:cNvSpPr>
            <a:spLocks noGrp="1"/>
          </p:cNvSpPr>
          <p:nvPr>
            <p:ph sz="half" idx="13"/>
          </p:nvPr>
        </p:nvSpPr>
        <p:spPr>
          <a:xfrm>
            <a:off x="452752" y="1628781"/>
            <a:ext cx="5508360" cy="4321175"/>
          </a:xfrm>
        </p:spPr>
        <p:txBody>
          <a:bodyPr>
            <a:normAutofit/>
          </a:bodyPr>
          <a:lstStyle>
            <a:lvl1pPr>
              <a:spcBef>
                <a:spcPts val="0"/>
              </a:spcBef>
              <a:defRPr sz="2000" b="1">
                <a:solidFill>
                  <a:schemeClr val="tx1"/>
                </a:solidFill>
                <a:latin typeface="+mn-lt"/>
              </a:defRPr>
            </a:lvl1pPr>
            <a:lvl2pPr>
              <a:spcBef>
                <a:spcPts val="0"/>
              </a:spcBef>
              <a:defRPr sz="2000">
                <a:solidFill>
                  <a:schemeClr val="tx1"/>
                </a:solidFill>
                <a:latin typeface="+mn-lt"/>
              </a:defRPr>
            </a:lvl2pPr>
          </a:lstStyle>
          <a:p>
            <a:pPr lvl="0"/>
            <a:r>
              <a:rPr lang="en-US"/>
              <a:t>Edit Master text styles</a:t>
            </a:r>
          </a:p>
          <a:p>
            <a:pPr lvl="1"/>
            <a:r>
              <a:rPr lang="en-US"/>
              <a:t>Second level</a:t>
            </a:r>
          </a:p>
        </p:txBody>
      </p:sp>
      <p:sp>
        <p:nvSpPr>
          <p:cNvPr id="13" name="Content Placeholder 3">
            <a:extLst>
              <a:ext uri="{FF2B5EF4-FFF2-40B4-BE49-F238E27FC236}">
                <a16:creationId xmlns:a16="http://schemas.microsoft.com/office/drawing/2014/main" id="{95D47516-EE3C-4A00-ABB1-249B38A5AEC6}"/>
              </a:ext>
            </a:extLst>
          </p:cNvPr>
          <p:cNvSpPr>
            <a:spLocks noGrp="1"/>
          </p:cNvSpPr>
          <p:nvPr>
            <p:ph sz="half" idx="14" hasCustomPrompt="1"/>
          </p:nvPr>
        </p:nvSpPr>
        <p:spPr>
          <a:xfrm>
            <a:off x="6162661" y="1628781"/>
            <a:ext cx="504000" cy="4321175"/>
          </a:xfrm>
        </p:spPr>
        <p:txBody>
          <a:bodyPr vert="horz" lIns="0" tIns="0" rIns="0" bIns="0" rtlCol="0">
            <a:normAutofit/>
          </a:bodyPr>
          <a:lstStyle>
            <a:lvl1pPr algn="r">
              <a:defRPr lang="en-US" dirty="0">
                <a:solidFill>
                  <a:schemeClr val="bg2"/>
                </a:solidFill>
              </a:defRPr>
            </a:lvl1pPr>
          </a:lstStyle>
          <a:p>
            <a:pPr lvl="0">
              <a:spcBef>
                <a:spcPts val="0"/>
              </a:spcBef>
            </a:pPr>
            <a:r>
              <a:rPr lang="en-US" dirty="0"/>
              <a:t>Page numbers</a:t>
            </a:r>
          </a:p>
        </p:txBody>
      </p:sp>
      <p:sp>
        <p:nvSpPr>
          <p:cNvPr id="3" name="Title 2">
            <a:extLst>
              <a:ext uri="{FF2B5EF4-FFF2-40B4-BE49-F238E27FC236}">
                <a16:creationId xmlns:a16="http://schemas.microsoft.com/office/drawing/2014/main" id="{6A79DEE7-0CCE-4D8F-A626-989577A16C0D}"/>
              </a:ext>
            </a:extLst>
          </p:cNvPr>
          <p:cNvSpPr>
            <a:spLocks noGrp="1"/>
          </p:cNvSpPr>
          <p:nvPr>
            <p:ph type="title"/>
          </p:nvPr>
        </p:nvSpPr>
        <p:spPr>
          <a:xfrm>
            <a:off x="452752" y="455821"/>
            <a:ext cx="6213909" cy="886397"/>
          </a:xfrm>
        </p:spPr>
        <p:txBody>
          <a:bodyPr/>
          <a:lstStyle/>
          <a:p>
            <a:r>
              <a:rPr lang="en-US" dirty="0"/>
              <a:t>Click to edit Master title style</a:t>
            </a:r>
          </a:p>
        </p:txBody>
      </p:sp>
    </p:spTree>
    <p:extLst>
      <p:ext uri="{BB962C8B-B14F-4D97-AF65-F5344CB8AC3E}">
        <p14:creationId xmlns:p14="http://schemas.microsoft.com/office/powerpoint/2010/main" val="335813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s Long">
    <p:bg>
      <p:bgPr>
        <a:solidFill>
          <a:srgbClr val="E6E6E6"/>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4DDC7854-5629-64CA-D02A-05BF5A0ED90D}"/>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3" name="Content Placeholder 2"/>
          <p:cNvSpPr>
            <a:spLocks noGrp="1"/>
          </p:cNvSpPr>
          <p:nvPr>
            <p:ph sz="half" idx="1"/>
          </p:nvPr>
        </p:nvSpPr>
        <p:spPr>
          <a:xfrm>
            <a:off x="442497" y="1628781"/>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dirty="0"/>
              <a:t>Edit Master text styles</a:t>
            </a:r>
          </a:p>
          <a:p>
            <a:pPr lvl="1"/>
            <a:r>
              <a:rPr lang="en-US" dirty="0"/>
              <a:t>Second level</a:t>
            </a:r>
          </a:p>
        </p:txBody>
      </p:sp>
      <p:sp>
        <p:nvSpPr>
          <p:cNvPr id="4" name="Content Placeholder 3"/>
          <p:cNvSpPr>
            <a:spLocks noGrp="1"/>
          </p:cNvSpPr>
          <p:nvPr>
            <p:ph sz="half" idx="2" hasCustomPrompt="1"/>
          </p:nvPr>
        </p:nvSpPr>
        <p:spPr>
          <a:xfrm>
            <a:off x="2859692" y="1628781"/>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0" name="Content Placeholder 3">
            <a:extLst>
              <a:ext uri="{FF2B5EF4-FFF2-40B4-BE49-F238E27FC236}">
                <a16:creationId xmlns:a16="http://schemas.microsoft.com/office/drawing/2014/main" id="{FE3843F0-388C-4A56-8EE6-E00C0FC3ACE3}"/>
              </a:ext>
            </a:extLst>
          </p:cNvPr>
          <p:cNvSpPr>
            <a:spLocks noGrp="1"/>
          </p:cNvSpPr>
          <p:nvPr>
            <p:ph sz="half" idx="14" hasCustomPrompt="1"/>
          </p:nvPr>
        </p:nvSpPr>
        <p:spPr>
          <a:xfrm>
            <a:off x="6162661" y="1628781"/>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1" name="Content Placeholder 2">
            <a:extLst>
              <a:ext uri="{FF2B5EF4-FFF2-40B4-BE49-F238E27FC236}">
                <a16:creationId xmlns:a16="http://schemas.microsoft.com/office/drawing/2014/main" id="{0BF3BD53-4008-47C8-94BD-72AA288A5498}"/>
              </a:ext>
            </a:extLst>
          </p:cNvPr>
          <p:cNvSpPr>
            <a:spLocks noGrp="1"/>
          </p:cNvSpPr>
          <p:nvPr>
            <p:ph sz="half" idx="15"/>
          </p:nvPr>
        </p:nvSpPr>
        <p:spPr>
          <a:xfrm>
            <a:off x="3743342" y="1628781"/>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dirty="0"/>
              <a:t>Edit Master text styles</a:t>
            </a:r>
          </a:p>
          <a:p>
            <a:pPr lvl="1"/>
            <a:r>
              <a:rPr lang="en-US" dirty="0"/>
              <a:t>Second level</a:t>
            </a:r>
          </a:p>
        </p:txBody>
      </p:sp>
      <p:sp>
        <p:nvSpPr>
          <p:cNvPr id="5" name="Title 4">
            <a:extLst>
              <a:ext uri="{FF2B5EF4-FFF2-40B4-BE49-F238E27FC236}">
                <a16:creationId xmlns:a16="http://schemas.microsoft.com/office/drawing/2014/main" id="{12495F1A-667C-45CF-9591-959A71EA35AE}"/>
              </a:ext>
            </a:extLst>
          </p:cNvPr>
          <p:cNvSpPr>
            <a:spLocks noGrp="1"/>
          </p:cNvSpPr>
          <p:nvPr>
            <p:ph type="title"/>
          </p:nvPr>
        </p:nvSpPr>
        <p:spPr>
          <a:xfrm>
            <a:off x="452752" y="455821"/>
            <a:ext cx="6213909" cy="886397"/>
          </a:xfrm>
        </p:spPr>
        <p:txBody>
          <a:bodyPr/>
          <a:lstStyle/>
          <a:p>
            <a:r>
              <a:rPr lang="en-US" dirty="0"/>
              <a:t>Click to edit Master title style</a:t>
            </a:r>
          </a:p>
        </p:txBody>
      </p:sp>
    </p:spTree>
    <p:extLst>
      <p:ext uri="{BB962C8B-B14F-4D97-AF65-F5344CB8AC3E}">
        <p14:creationId xmlns:p14="http://schemas.microsoft.com/office/powerpoint/2010/main" val="1359961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 White">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36119144-1431-F3BE-E597-77CC4D4BDE92}"/>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1238853"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01" tIns="45049" rIns="90101" bIns="45049" numCol="1" anchor="t" anchorCtr="0" compatLnSpc="1">
            <a:prstTxWarp prst="textNoShape">
              <a:avLst/>
            </a:prstTxWarp>
          </a:bodyPr>
          <a:lstStyle/>
          <a:p>
            <a:pPr defTabSz="957487"/>
            <a:endParaRPr lang="en-GB" sz="2100" dirty="0">
              <a:solidFill>
                <a:srgbClr val="333C41"/>
              </a:solidFill>
            </a:endParaRPr>
          </a:p>
        </p:txBody>
      </p:sp>
      <p:sp>
        <p:nvSpPr>
          <p:cNvPr id="3" name="Slide Number Placeholder 2">
            <a:extLst>
              <a:ext uri="{FF2B5EF4-FFF2-40B4-BE49-F238E27FC236}">
                <a16:creationId xmlns:a16="http://schemas.microsoft.com/office/drawing/2014/main" id="{5D5CBCAD-C121-4F2E-9320-2F6971105C2B}"/>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pic>
        <p:nvPicPr>
          <p:cNvPr id="7" name="Updated">
            <a:extLst>
              <a:ext uri="{FF2B5EF4-FFF2-40B4-BE49-F238E27FC236}">
                <a16:creationId xmlns:a16="http://schemas.microsoft.com/office/drawing/2014/main" id="{13A6F91A-6CC1-0B13-FF3C-AC7AF7D04888}"/>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810190" y="3042032"/>
            <a:ext cx="304923" cy="288000"/>
          </a:xfrm>
          <a:prstGeom prst="rect">
            <a:avLst/>
          </a:prstGeom>
        </p:spPr>
      </p:pic>
    </p:spTree>
    <p:extLst>
      <p:ext uri="{BB962C8B-B14F-4D97-AF65-F5344CB8AC3E}">
        <p14:creationId xmlns:p14="http://schemas.microsoft.com/office/powerpoint/2010/main" val="1327827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Grey">
    <p:bg>
      <p:bgPr>
        <a:solidFill>
          <a:schemeClr val="accent6"/>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1CDF5D2D-283B-5CAF-9B72-D172D624B9F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1238853"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01" tIns="45049" rIns="90101" bIns="45049" numCol="1" anchor="t" anchorCtr="0" compatLnSpc="1">
            <a:prstTxWarp prst="textNoShape">
              <a:avLst/>
            </a:prstTxWarp>
          </a:bodyPr>
          <a:lstStyle/>
          <a:p>
            <a:pPr defTabSz="957487"/>
            <a:endParaRPr lang="en-GB" sz="2100" dirty="0">
              <a:solidFill>
                <a:srgbClr val="333C41"/>
              </a:solidFill>
            </a:endParaRPr>
          </a:p>
        </p:txBody>
      </p:sp>
      <p:sp>
        <p:nvSpPr>
          <p:cNvPr id="3" name="Slide Number Placeholder 2">
            <a:extLst>
              <a:ext uri="{FF2B5EF4-FFF2-40B4-BE49-F238E27FC236}">
                <a16:creationId xmlns:a16="http://schemas.microsoft.com/office/drawing/2014/main" id="{8C41DA87-3832-43D3-B465-B87F62061B65}"/>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GB"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pic>
        <p:nvPicPr>
          <p:cNvPr id="7" name="Updated">
            <a:extLst>
              <a:ext uri="{FF2B5EF4-FFF2-40B4-BE49-F238E27FC236}">
                <a16:creationId xmlns:a16="http://schemas.microsoft.com/office/drawing/2014/main" id="{13534E85-ABD9-620B-7660-36525A0897FF}"/>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5"/>
            <a:ext cx="516845" cy="590400"/>
          </a:xfrm>
          <a:prstGeom prst="rect">
            <a:avLst/>
          </a:prstGeom>
        </p:spPr>
      </p:pic>
      <p:pic>
        <p:nvPicPr>
          <p:cNvPr id="11" name="Updated">
            <a:extLst>
              <a:ext uri="{FF2B5EF4-FFF2-40B4-BE49-F238E27FC236}">
                <a16:creationId xmlns:a16="http://schemas.microsoft.com/office/drawing/2014/main" id="{A57A23C4-0266-E678-B50C-0835C19FB4C9}"/>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90" y="3042032"/>
            <a:ext cx="304923" cy="288000"/>
          </a:xfrm>
          <a:prstGeom prst="rect">
            <a:avLst/>
          </a:prstGeom>
        </p:spPr>
      </p:pic>
    </p:spTree>
    <p:extLst>
      <p:ext uri="{BB962C8B-B14F-4D97-AF65-F5344CB8AC3E}">
        <p14:creationId xmlns:p14="http://schemas.microsoft.com/office/powerpoint/2010/main" val="2952706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01D962B5-3530-D9D7-4ED1-6039D0BD5EDD}"/>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3pPr>
              <a:buChar char="•"/>
              <a:defRPr/>
            </a:lvl3pPr>
            <a:lvl4pPr>
              <a:buChar char="•"/>
              <a:defRPr/>
            </a:lvl4pPr>
            <a:lvl5pPr>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34BB31F7-A1E5-4AD0-BE36-553987F8BFFE}"/>
              </a:ext>
            </a:extLst>
          </p:cNvPr>
          <p:cNvSpPr>
            <a:spLocks noGrp="1"/>
          </p:cNvSpPr>
          <p:nvPr>
            <p:ph type="sldNum" sz="quarter" idx="10"/>
          </p:nvPr>
        </p:nvSpPr>
        <p:spPr>
          <a:xfrm>
            <a:off x="9067801" y="6236513"/>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444912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01320C14-83BA-684D-459E-012AE9633D5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2" y="1628781"/>
            <a:ext cx="4284348" cy="432117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hasCustomPrompt="1"/>
          </p:nvPr>
        </p:nvSpPr>
        <p:spPr>
          <a:xfrm>
            <a:off x="5168900" y="1628781"/>
            <a:ext cx="4282238" cy="432117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E8C36D07-6929-44FA-9E4D-779C1460ECB0}"/>
              </a:ext>
            </a:extLst>
          </p:cNvPr>
          <p:cNvSpPr>
            <a:spLocks noGrp="1"/>
          </p:cNvSpPr>
          <p:nvPr>
            <p:ph type="title"/>
          </p:nvPr>
        </p:nvSpPr>
        <p:spPr>
          <a:xfrm>
            <a:off x="452754" y="455821"/>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D4CEFCB-D627-4385-849A-5D302D60DA51}"/>
              </a:ext>
            </a:extLst>
          </p:cNvPr>
          <p:cNvSpPr>
            <a:spLocks noGrp="1"/>
          </p:cNvSpPr>
          <p:nvPr>
            <p:ph type="sldNum" sz="quarter" idx="11"/>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340627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olumn - Subheading">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7CC4B854-3F96-AEF5-20A3-B0C4DFA9FA42}"/>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2" y="1628781"/>
            <a:ext cx="4284348" cy="432117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hasCustomPrompt="1"/>
          </p:nvPr>
        </p:nvSpPr>
        <p:spPr>
          <a:xfrm>
            <a:off x="5169030" y="1641288"/>
            <a:ext cx="4284539" cy="4308662"/>
          </a:xfrm>
        </p:spPr>
        <p:txBody>
          <a:bodyPr/>
          <a:lstStyle>
            <a:lvl1pPr>
              <a:defRPr b="1">
                <a:latin typeface="+mn-lt"/>
              </a:defRPr>
            </a:lvl1pPr>
            <a:lvl3pPr>
              <a:buChar char="•"/>
              <a:defRPr/>
            </a:lvl3pPr>
            <a:lvl4pPr>
              <a:buChar char="•"/>
              <a:defRPr/>
            </a:lvl4pPr>
            <a:lvl5pPr>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70277D17-C274-4F30-9FF6-F875C357297F}"/>
              </a:ext>
            </a:extLst>
          </p:cNvPr>
          <p:cNvSpPr>
            <a:spLocks noGrp="1"/>
          </p:cNvSpPr>
          <p:nvPr>
            <p:ph type="title"/>
          </p:nvPr>
        </p:nvSpPr>
        <p:spPr>
          <a:xfrm>
            <a:off x="452754" y="455821"/>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D7F90B7-BEAC-48A9-A397-3E3CB986B68C}"/>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87960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Column Narrow- Blank spac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D8B05370-9456-7CB1-C4E6-884C855B777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7" name="Content Placeholder 2">
            <a:extLst>
              <a:ext uri="{FF2B5EF4-FFF2-40B4-BE49-F238E27FC236}">
                <a16:creationId xmlns:a16="http://schemas.microsoft.com/office/drawing/2014/main" id="{4A7FD783-2887-4FCA-83A3-81664EB46D30}"/>
              </a:ext>
            </a:extLst>
          </p:cNvPr>
          <p:cNvSpPr>
            <a:spLocks noGrp="1"/>
          </p:cNvSpPr>
          <p:nvPr>
            <p:ph sz="half" idx="1" hasCustomPrompt="1"/>
          </p:nvPr>
        </p:nvSpPr>
        <p:spPr>
          <a:xfrm>
            <a:off x="452752" y="1628781"/>
            <a:ext cx="4284348" cy="432050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599D6421-9049-44A3-BF32-CBB35E4A24AD}"/>
              </a:ext>
            </a:extLst>
          </p:cNvPr>
          <p:cNvSpPr>
            <a:spLocks noGrp="1"/>
          </p:cNvSpPr>
          <p:nvPr>
            <p:ph type="title"/>
          </p:nvPr>
        </p:nvSpPr>
        <p:spPr>
          <a:xfrm>
            <a:off x="452754" y="455821"/>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5ACB6B3-9BB1-412C-97B4-2A78D4CE8D58}"/>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733489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White">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F0F52FEF-4675-9327-C352-EA5C5C4CBDF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1238859"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26"/>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7" tIns="45681" rIns="91367" bIns="45681" numCol="1" anchor="t" anchorCtr="0" compatLnSpc="1">
            <a:prstTxWarp prst="textNoShape">
              <a:avLst/>
            </a:prstTxWarp>
          </a:bodyPr>
          <a:lstStyle/>
          <a:p>
            <a:endParaRPr lang="en-GB" dirty="0"/>
          </a:p>
        </p:txBody>
      </p:sp>
      <p:sp>
        <p:nvSpPr>
          <p:cNvPr id="3" name="Slide Number Placeholder 2">
            <a:extLst>
              <a:ext uri="{FF2B5EF4-FFF2-40B4-BE49-F238E27FC236}">
                <a16:creationId xmlns:a16="http://schemas.microsoft.com/office/drawing/2014/main" id="{5D5CBCAD-C121-4F2E-9320-2F6971105C2B}"/>
              </a:ext>
            </a:extLst>
          </p:cNvPr>
          <p:cNvSpPr>
            <a:spLocks noGrp="1"/>
          </p:cNvSpPr>
          <p:nvPr>
            <p:ph type="sldNum" sz="quarter" idx="10"/>
          </p:nvPr>
        </p:nvSpPr>
        <p:spPr/>
        <p:txBody>
          <a:bodyPr/>
          <a:lstStyle/>
          <a:p>
            <a:fld id="{FA8CDEC4-0EBF-445B-BCFE-613B5BCEB36E}" type="slidenum">
              <a:rPr lang="en-US" smtClean="0"/>
              <a:pPr/>
              <a:t>‹#›</a:t>
            </a:fld>
            <a:endParaRPr lang="en-US"/>
          </a:p>
        </p:txBody>
      </p:sp>
      <p:pic>
        <p:nvPicPr>
          <p:cNvPr id="7" name="Updated">
            <a:extLst>
              <a:ext uri="{FF2B5EF4-FFF2-40B4-BE49-F238E27FC236}">
                <a16:creationId xmlns:a16="http://schemas.microsoft.com/office/drawing/2014/main" id="{DC612DC7-82B0-0156-D946-35B14DF3DC50}"/>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5"/>
            <a:ext cx="516845" cy="590400"/>
          </a:xfrm>
          <a:prstGeom prst="rect">
            <a:avLst/>
          </a:prstGeom>
        </p:spPr>
      </p:pic>
      <p:pic>
        <p:nvPicPr>
          <p:cNvPr id="11" name="Updated">
            <a:extLst>
              <a:ext uri="{FF2B5EF4-FFF2-40B4-BE49-F238E27FC236}">
                <a16:creationId xmlns:a16="http://schemas.microsoft.com/office/drawing/2014/main" id="{639BD5B8-B5E6-613E-7FC7-CE7289CA9DB5}"/>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94" y="3042032"/>
            <a:ext cx="304923" cy="288000"/>
          </a:xfrm>
          <a:prstGeom prst="rect">
            <a:avLst/>
          </a:prstGeom>
        </p:spPr>
      </p:pic>
    </p:spTree>
    <p:extLst>
      <p:ext uri="{BB962C8B-B14F-4D97-AF65-F5344CB8AC3E}">
        <p14:creationId xmlns:p14="http://schemas.microsoft.com/office/powerpoint/2010/main" val="4496614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Column - Person imag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91F82978-4FE2-BC5F-E6E5-9CB5968D790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hasCustomPrompt="1"/>
          </p:nvPr>
        </p:nvSpPr>
        <p:spPr>
          <a:xfrm>
            <a:off x="452752" y="1628781"/>
            <a:ext cx="5723804" cy="432050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E04A6B8F-5B74-4719-BDE4-585A5D382A8D}"/>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BF08768-FFAA-44A9-A79E-8692DB59AC25}"/>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053076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F054C73A-31C9-D131-4FCD-151BEBF9889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hasCustomPrompt="1"/>
          </p:nvPr>
        </p:nvSpPr>
        <p:spPr>
          <a:xfrm>
            <a:off x="452752" y="1628781"/>
            <a:ext cx="2880000" cy="4321175"/>
          </a:xfrm>
        </p:spPr>
        <p:txBody>
          <a:bodyPr/>
          <a:lstStyle>
            <a:lvl1pPr>
              <a:defRPr sz="1600">
                <a:solidFill>
                  <a:schemeClr val="tx1"/>
                </a:solidFill>
                <a:latin typeface="+mn-lt"/>
              </a:defRPr>
            </a:lvl1pPr>
            <a:lvl2pPr marL="178328" indent="-178328">
              <a:buClr>
                <a:schemeClr val="bg2"/>
              </a:buClr>
              <a:buFont typeface="Arial" panose="020B0604020202020204" pitchFamily="34" charset="0"/>
              <a:buChar char="•"/>
              <a:defRPr sz="1600"/>
            </a:lvl2pPr>
            <a:lvl3pPr marL="355099" indent="-17676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AAE07D3-2C4E-45A1-93E3-1D9592702A1C}"/>
              </a:ext>
            </a:extLst>
          </p:cNvPr>
          <p:cNvSpPr>
            <a:spLocks noGrp="1"/>
          </p:cNvSpPr>
          <p:nvPr>
            <p:ph sz="half" idx="10" hasCustomPrompt="1"/>
          </p:nvPr>
        </p:nvSpPr>
        <p:spPr>
          <a:xfrm>
            <a:off x="3786661" y="1628781"/>
            <a:ext cx="2880000" cy="4321175"/>
          </a:xfrm>
        </p:spPr>
        <p:txBody>
          <a:bodyPr/>
          <a:lstStyle>
            <a:lvl1pPr>
              <a:defRPr sz="1600">
                <a:solidFill>
                  <a:schemeClr val="tx1"/>
                </a:solidFill>
                <a:latin typeface="+mn-lt"/>
              </a:defRPr>
            </a:lvl1pPr>
            <a:lvl2pPr marL="178328" indent="-178328">
              <a:buClr>
                <a:schemeClr val="bg2"/>
              </a:buClr>
              <a:buFont typeface="Arial" panose="020B0604020202020204" pitchFamily="34" charset="0"/>
              <a:buChar char="•"/>
              <a:defRPr sz="1600"/>
            </a:lvl2pPr>
            <a:lvl3pPr marL="355099" indent="-17676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FC84E7E2-0ECC-486D-B5D0-EBAFA80B5AC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B80EA5C-F66A-4E8C-9440-22A47C87E4CC}"/>
              </a:ext>
            </a:extLst>
          </p:cNvPr>
          <p:cNvSpPr>
            <a:spLocks noGrp="1"/>
          </p:cNvSpPr>
          <p:nvPr>
            <p:ph type="sldNum" sz="quarter" idx="11"/>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4171116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Column - Key notes">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48FE65C5-FEDC-E6A7-F9D5-637532FC4B6D}"/>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4" name="Arrow: Pentagon 3">
            <a:extLst>
              <a:ext uri="{FF2B5EF4-FFF2-40B4-BE49-F238E27FC236}">
                <a16:creationId xmlns:a16="http://schemas.microsoft.com/office/drawing/2014/main" id="{FB0ED478-5603-444A-9220-263C1355E7A2}"/>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80746" tIns="40374" rIns="80746" bIns="40374" rtlCol="0" anchor="ctr"/>
          <a:lstStyle/>
          <a:p>
            <a:pPr algn="ctr" defTabSz="957487"/>
            <a:endParaRPr lang="en-US" sz="2100" dirty="0">
              <a:solidFill>
                <a:srgbClr val="FFFFFF"/>
              </a:solidFill>
            </a:endParaRPr>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hasCustomPrompt="1"/>
          </p:nvPr>
        </p:nvSpPr>
        <p:spPr>
          <a:xfrm>
            <a:off x="452752" y="1628781"/>
            <a:ext cx="5580368" cy="432117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D3396BCE-638F-4DFA-A741-84FAC4E52430}"/>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6768" indent="-176768">
              <a:spcBef>
                <a:spcPts val="592"/>
              </a:spcBef>
              <a:buClr>
                <a:schemeClr val="bg1"/>
              </a:buClr>
              <a:buFont typeface="Arial" panose="020B0604020202020204" pitchFamily="34" charset="0"/>
              <a:buChar char="•"/>
              <a:defRPr sz="1400">
                <a:solidFill>
                  <a:schemeClr val="bg1"/>
                </a:solidFill>
              </a:defRPr>
            </a:lvl2pPr>
            <a:lvl3pPr marL="355099" indent="-176768">
              <a:defRPr>
                <a:solidFill>
                  <a:schemeClr val="bg1"/>
                </a:solidFill>
              </a:defRPr>
            </a:lvl3pPr>
            <a:lvl4pPr>
              <a:defRPr>
                <a:solidFill>
                  <a:schemeClr val="bg1"/>
                </a:solidFill>
              </a:defRPr>
            </a:lvl4pPr>
            <a:lvl5pPr>
              <a:defRPr/>
            </a:lvl5pPr>
          </a:lstStyle>
          <a:p>
            <a:pPr lvl="0"/>
            <a:r>
              <a:rPr lang="en-US"/>
              <a:t>Edit Master text styles</a:t>
            </a:r>
          </a:p>
        </p:txBody>
      </p:sp>
      <p:sp>
        <p:nvSpPr>
          <p:cNvPr id="13" name="Content Placeholder 2">
            <a:extLst>
              <a:ext uri="{FF2B5EF4-FFF2-40B4-BE49-F238E27FC236}">
                <a16:creationId xmlns:a16="http://schemas.microsoft.com/office/drawing/2014/main" id="{6CCDCE74-4ABC-423B-9111-2B7723912483}"/>
              </a:ext>
            </a:extLst>
          </p:cNvPr>
          <p:cNvSpPr>
            <a:spLocks noGrp="1"/>
          </p:cNvSpPr>
          <p:nvPr>
            <p:ph sz="half" idx="11" hasCustomPrompt="1"/>
          </p:nvPr>
        </p:nvSpPr>
        <p:spPr>
          <a:xfrm>
            <a:off x="6645188" y="2916516"/>
            <a:ext cx="1728192" cy="2132664"/>
          </a:xfrm>
        </p:spPr>
        <p:txBody>
          <a:bodyPr>
            <a:normAutofit/>
          </a:bodyPr>
          <a:lstStyle>
            <a:lvl1pPr marL="176768" indent="-176768">
              <a:lnSpc>
                <a:spcPct val="90000"/>
              </a:lnSpc>
              <a:spcBef>
                <a:spcPts val="789"/>
              </a:spcBef>
              <a:buClr>
                <a:schemeClr val="bg1"/>
              </a:buClr>
              <a:buFont typeface="Arial" panose="020B0604020202020204" pitchFamily="34" charset="0"/>
              <a:buChar char="•"/>
              <a:defRPr sz="1400">
                <a:solidFill>
                  <a:schemeClr val="bg1"/>
                </a:solidFill>
                <a:latin typeface="+mn-lt"/>
              </a:defRPr>
            </a:lvl1pPr>
            <a:lvl2pPr marL="176768" indent="-176768">
              <a:lnSpc>
                <a:spcPct val="90000"/>
              </a:lnSpc>
              <a:buClr>
                <a:schemeClr val="bg1"/>
              </a:buClr>
              <a:buFont typeface="Arial" panose="020B0604020202020204" pitchFamily="34" charset="0"/>
              <a:buChar char="•"/>
              <a:defRPr sz="1400">
                <a:solidFill>
                  <a:schemeClr val="bg1"/>
                </a:solidFill>
              </a:defRPr>
            </a:lvl2pPr>
            <a:lvl3pPr marL="176768" indent="-176768">
              <a:lnSpc>
                <a:spcPct val="90000"/>
              </a:lnSpc>
              <a:buClr>
                <a:schemeClr val="bg1"/>
              </a:buClr>
              <a:buFont typeface="Arial" panose="020B0604020202020204" pitchFamily="34" charset="0"/>
              <a:buChar char="•"/>
              <a:defRPr sz="1200">
                <a:solidFill>
                  <a:schemeClr val="bg1"/>
                </a:solidFill>
              </a:defRPr>
            </a:lvl3pPr>
            <a:lvl4pPr marL="176768" indent="-176768">
              <a:buClr>
                <a:schemeClr val="bg1"/>
              </a:buClr>
              <a:buFont typeface="Arial" panose="020B0604020202020204" pitchFamily="34" charset="0"/>
              <a:buChar char="•"/>
              <a:defRPr>
                <a:solidFill>
                  <a:schemeClr val="bg1"/>
                </a:solidFill>
              </a:defRPr>
            </a:lvl4pPr>
            <a:lvl5pPr>
              <a:defRPr/>
            </a:lvl5pPr>
          </a:lstStyle>
          <a:p>
            <a:pPr lvl="0"/>
            <a:r>
              <a:rPr lang="en-US"/>
              <a:t>Edit Master text styles</a:t>
            </a:r>
          </a:p>
        </p:txBody>
      </p:sp>
      <p:sp>
        <p:nvSpPr>
          <p:cNvPr id="3" name="Title 2">
            <a:extLst>
              <a:ext uri="{FF2B5EF4-FFF2-40B4-BE49-F238E27FC236}">
                <a16:creationId xmlns:a16="http://schemas.microsoft.com/office/drawing/2014/main" id="{7A527310-2551-4310-83C8-D73128AECCA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CDFDB4A9-11CE-4A19-B969-ABF767A47646}"/>
              </a:ext>
            </a:extLst>
          </p:cNvPr>
          <p:cNvSpPr>
            <a:spLocks noGrp="1"/>
          </p:cNvSpPr>
          <p:nvPr>
            <p:ph type="sldNum" sz="quarter" idx="12"/>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pic>
        <p:nvPicPr>
          <p:cNvPr id="12" name="Updated">
            <a:extLst>
              <a:ext uri="{FF2B5EF4-FFF2-40B4-BE49-F238E27FC236}">
                <a16:creationId xmlns:a16="http://schemas.microsoft.com/office/drawing/2014/main" id="{32A8CA48-8240-4B73-5996-B5651EEC19E6}"/>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90"/>
            <a:ext cx="347502" cy="371247"/>
          </a:xfrm>
          <a:prstGeom prst="rect">
            <a:avLst/>
          </a:prstGeom>
        </p:spPr>
      </p:pic>
    </p:spTree>
    <p:extLst>
      <p:ext uri="{BB962C8B-B14F-4D97-AF65-F5344CB8AC3E}">
        <p14:creationId xmlns:p14="http://schemas.microsoft.com/office/powerpoint/2010/main" val="6512296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 Key note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F7DEFA73-6BE9-274C-73C7-F646D05E57C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hasCustomPrompt="1"/>
          </p:nvPr>
        </p:nvSpPr>
        <p:spPr>
          <a:xfrm>
            <a:off x="452752" y="1628775"/>
            <a:ext cx="2592000" cy="4325664"/>
          </a:xfrm>
        </p:spPr>
        <p:txBody>
          <a:bodyPr>
            <a:normAutofit/>
          </a:bodyPr>
          <a:lstStyle>
            <a:lvl1pPr>
              <a:defRPr sz="1800">
                <a:solidFill>
                  <a:schemeClr val="tx1"/>
                </a:solidFill>
                <a:latin typeface="+mn-lt"/>
              </a:defRPr>
            </a:lvl1pPr>
            <a:lvl2pPr marL="178328" indent="-178328">
              <a:buClr>
                <a:schemeClr val="bg2"/>
              </a:buClr>
              <a:buFont typeface="Arial" panose="020B0604020202020204" pitchFamily="34" charset="0"/>
              <a:buChar char="•"/>
              <a:defRPr sz="1600"/>
            </a:lvl2pPr>
            <a:lvl3pPr marL="355099" indent="-17676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33A009F3-07D8-4FBD-B56A-F8D84D516D51}"/>
              </a:ext>
            </a:extLst>
          </p:cNvPr>
          <p:cNvSpPr>
            <a:spLocks noGrp="1"/>
          </p:cNvSpPr>
          <p:nvPr>
            <p:ph sz="half" idx="13" hasCustomPrompt="1"/>
          </p:nvPr>
        </p:nvSpPr>
        <p:spPr>
          <a:xfrm>
            <a:off x="3440835" y="1624286"/>
            <a:ext cx="2592000" cy="4325664"/>
          </a:xfrm>
        </p:spPr>
        <p:txBody>
          <a:bodyPr>
            <a:normAutofit/>
          </a:bodyPr>
          <a:lstStyle>
            <a:lvl1pPr>
              <a:defRPr sz="1800">
                <a:solidFill>
                  <a:schemeClr val="tx1"/>
                </a:solidFill>
                <a:latin typeface="+mn-lt"/>
              </a:defRPr>
            </a:lvl1pPr>
            <a:lvl2pPr marL="178328" indent="-178328">
              <a:buClr>
                <a:schemeClr val="bg2"/>
              </a:buClr>
              <a:buFont typeface="Arial" panose="020B0604020202020204" pitchFamily="34" charset="0"/>
              <a:buChar char="•"/>
              <a:defRPr sz="1600"/>
            </a:lvl2pPr>
            <a:lvl3pPr marL="355099" indent="-17676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3" name="Arrow: Pentagon 12">
            <a:extLst>
              <a:ext uri="{FF2B5EF4-FFF2-40B4-BE49-F238E27FC236}">
                <a16:creationId xmlns:a16="http://schemas.microsoft.com/office/drawing/2014/main" id="{680C6BFD-364B-4607-8BDD-309EDEF6F0F0}"/>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80746" tIns="40374" rIns="80746" bIns="40374" rtlCol="0" anchor="ctr"/>
          <a:lstStyle/>
          <a:p>
            <a:pPr algn="ctr" defTabSz="957487"/>
            <a:endParaRPr lang="en-US" sz="2100" dirty="0">
              <a:solidFill>
                <a:srgbClr val="FFFFFF"/>
              </a:solidFill>
            </a:endParaRPr>
          </a:p>
        </p:txBody>
      </p:sp>
      <p:sp>
        <p:nvSpPr>
          <p:cNvPr id="16" name="Content Placeholder 2">
            <a:extLst>
              <a:ext uri="{FF2B5EF4-FFF2-40B4-BE49-F238E27FC236}">
                <a16:creationId xmlns:a16="http://schemas.microsoft.com/office/drawing/2014/main" id="{81E2EDFE-BA25-437B-9526-9BDC64ED1358}"/>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6768" indent="-176768">
              <a:spcBef>
                <a:spcPts val="592"/>
              </a:spcBef>
              <a:buClr>
                <a:schemeClr val="bg1"/>
              </a:buClr>
              <a:buFont typeface="Arial" panose="020B0604020202020204" pitchFamily="34" charset="0"/>
              <a:buChar char="•"/>
              <a:defRPr sz="1400">
                <a:solidFill>
                  <a:schemeClr val="bg1"/>
                </a:solidFill>
              </a:defRPr>
            </a:lvl2pPr>
            <a:lvl3pPr marL="355099" indent="-176768">
              <a:defRPr>
                <a:solidFill>
                  <a:schemeClr val="bg1"/>
                </a:solidFill>
              </a:defRPr>
            </a:lvl3pPr>
            <a:lvl4pPr>
              <a:defRPr>
                <a:solidFill>
                  <a:schemeClr val="bg1"/>
                </a:solidFill>
              </a:defRPr>
            </a:lvl4pPr>
            <a:lvl5pPr>
              <a:defRPr/>
            </a:lvl5pPr>
          </a:lstStyle>
          <a:p>
            <a:pPr lvl="0"/>
            <a:r>
              <a:rPr lang="en-US"/>
              <a:t>Edit Master text styles</a:t>
            </a:r>
          </a:p>
        </p:txBody>
      </p:sp>
      <p:sp>
        <p:nvSpPr>
          <p:cNvPr id="17" name="Content Placeholder 2">
            <a:extLst>
              <a:ext uri="{FF2B5EF4-FFF2-40B4-BE49-F238E27FC236}">
                <a16:creationId xmlns:a16="http://schemas.microsoft.com/office/drawing/2014/main" id="{4D1C1CCF-B128-473E-AB77-45F800798B50}"/>
              </a:ext>
            </a:extLst>
          </p:cNvPr>
          <p:cNvSpPr>
            <a:spLocks noGrp="1"/>
          </p:cNvSpPr>
          <p:nvPr>
            <p:ph sz="half" idx="14" hasCustomPrompt="1"/>
          </p:nvPr>
        </p:nvSpPr>
        <p:spPr>
          <a:xfrm>
            <a:off x="6645188" y="2916516"/>
            <a:ext cx="1728192" cy="2132664"/>
          </a:xfrm>
        </p:spPr>
        <p:txBody>
          <a:bodyPr>
            <a:normAutofit/>
          </a:bodyPr>
          <a:lstStyle>
            <a:lvl1pPr marL="176768" indent="-176768">
              <a:lnSpc>
                <a:spcPct val="90000"/>
              </a:lnSpc>
              <a:spcBef>
                <a:spcPts val="789"/>
              </a:spcBef>
              <a:buClr>
                <a:schemeClr val="bg1"/>
              </a:buClr>
              <a:buFont typeface="Arial" panose="020B0604020202020204" pitchFamily="34" charset="0"/>
              <a:buChar char="•"/>
              <a:defRPr sz="1400">
                <a:solidFill>
                  <a:schemeClr val="bg1"/>
                </a:solidFill>
                <a:latin typeface="+mn-lt"/>
              </a:defRPr>
            </a:lvl1pPr>
            <a:lvl2pPr marL="176768" indent="-176768">
              <a:lnSpc>
                <a:spcPct val="90000"/>
              </a:lnSpc>
              <a:buClr>
                <a:schemeClr val="bg1"/>
              </a:buClr>
              <a:buFont typeface="Arial" panose="020B0604020202020204" pitchFamily="34" charset="0"/>
              <a:buChar char="•"/>
              <a:defRPr sz="1400">
                <a:solidFill>
                  <a:schemeClr val="bg1"/>
                </a:solidFill>
              </a:defRPr>
            </a:lvl2pPr>
            <a:lvl3pPr marL="176768" indent="-176768">
              <a:lnSpc>
                <a:spcPct val="90000"/>
              </a:lnSpc>
              <a:buClr>
                <a:schemeClr val="bg1"/>
              </a:buClr>
              <a:buFont typeface="Arial" panose="020B0604020202020204" pitchFamily="34" charset="0"/>
              <a:buChar char="•"/>
              <a:defRPr sz="1200">
                <a:solidFill>
                  <a:schemeClr val="bg1"/>
                </a:solidFill>
              </a:defRPr>
            </a:lvl3pPr>
            <a:lvl4pPr marL="176768" indent="-176768">
              <a:buClr>
                <a:schemeClr val="bg1"/>
              </a:buClr>
              <a:buFont typeface="Arial" panose="020B0604020202020204" pitchFamily="34" charset="0"/>
              <a:buChar char="•"/>
              <a:defRPr>
                <a:solidFill>
                  <a:schemeClr val="bg1"/>
                </a:solidFill>
              </a:defRPr>
            </a:lvl4pPr>
            <a:lvl5pPr>
              <a:defRPr/>
            </a:lvl5pPr>
          </a:lstStyle>
          <a:p>
            <a:pPr lvl="0"/>
            <a:r>
              <a:rPr lang="en-US"/>
              <a:t>Edit Master text styles</a:t>
            </a:r>
          </a:p>
        </p:txBody>
      </p:sp>
      <p:sp>
        <p:nvSpPr>
          <p:cNvPr id="3" name="Slide Number Placeholder 2">
            <a:extLst>
              <a:ext uri="{FF2B5EF4-FFF2-40B4-BE49-F238E27FC236}">
                <a16:creationId xmlns:a16="http://schemas.microsoft.com/office/drawing/2014/main" id="{DD76C02F-C05D-40C3-A290-FE3130262279}"/>
              </a:ext>
            </a:extLst>
          </p:cNvPr>
          <p:cNvSpPr>
            <a:spLocks noGrp="1"/>
          </p:cNvSpPr>
          <p:nvPr>
            <p:ph type="sldNum" sz="quarter" idx="15"/>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pic>
        <p:nvPicPr>
          <p:cNvPr id="8" name="Updated">
            <a:extLst>
              <a:ext uri="{FF2B5EF4-FFF2-40B4-BE49-F238E27FC236}">
                <a16:creationId xmlns:a16="http://schemas.microsoft.com/office/drawing/2014/main" id="{AAB13A57-6BC5-194B-9D6A-6BC4224F4EB6}"/>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90"/>
            <a:ext cx="347502" cy="371247"/>
          </a:xfrm>
          <a:prstGeom prst="rect">
            <a:avLst/>
          </a:prstGeom>
        </p:spPr>
      </p:pic>
    </p:spTree>
    <p:extLst>
      <p:ext uri="{BB962C8B-B14F-4D97-AF65-F5344CB8AC3E}">
        <p14:creationId xmlns:p14="http://schemas.microsoft.com/office/powerpoint/2010/main" val="8103913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evron Bulletpoints - 1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C05CA4FE-AFD2-E6AD-9CE2-9B6528AB216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4" y="1628781"/>
            <a:ext cx="9000811" cy="4321175"/>
          </a:xfrm>
        </p:spPr>
        <p:txBody>
          <a:bodyPr/>
          <a:lstStyle>
            <a:lvl1pPr marL="337893" indent="-337893">
              <a:spcBef>
                <a:spcPts val="1183"/>
              </a:spcBef>
              <a:spcAft>
                <a:spcPts val="592"/>
              </a:spcAft>
              <a:buFontTx/>
              <a:buBlip>
                <a:blip r:embed="rId4"/>
              </a:buBlip>
              <a:defRPr>
                <a:solidFill>
                  <a:schemeClr val="tx1"/>
                </a:solidFill>
                <a:latin typeface="+mn-lt"/>
              </a:defRPr>
            </a:lvl1pPr>
            <a:lvl2pPr marL="705506" indent="-351971">
              <a:spcBef>
                <a:spcPts val="1183"/>
              </a:spcBef>
              <a:buFontTx/>
              <a:buBlip>
                <a:blip r:embed="rId4"/>
              </a:buBlip>
              <a:defRPr/>
            </a:lvl2pPr>
            <a:lvl3pPr marL="973003" indent="-267498">
              <a:spcBef>
                <a:spcPts val="986"/>
              </a:spcBef>
              <a:buFontTx/>
              <a:buBlip>
                <a:blip r:embed="rId4"/>
              </a:buBlip>
              <a:defRPr/>
            </a:lvl3pPr>
            <a:lvl4pPr marL="1238938" indent="-265933">
              <a:spcBef>
                <a:spcPts val="789"/>
              </a:spcBef>
              <a:buFontTx/>
              <a:buBlip>
                <a:blip r:embed="rId4"/>
              </a:buBlip>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4DEDA209-EE44-465C-842A-5E510313A16E}"/>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AEEE00-827C-4CE8-AF6F-E64EAC65911D}"/>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399211519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evron Bulletpoints - 2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6AB13472-3DD1-3848-D355-245DB743DC2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438" y="1628781"/>
            <a:ext cx="4284662" cy="4321175"/>
          </a:xfrm>
        </p:spPr>
        <p:txBody>
          <a:bodyPr/>
          <a:lstStyle>
            <a:lvl1pPr marL="337893" indent="-337893">
              <a:spcBef>
                <a:spcPts val="1183"/>
              </a:spcBef>
              <a:spcAft>
                <a:spcPts val="592"/>
              </a:spcAft>
              <a:buFontTx/>
              <a:buBlip>
                <a:blip r:embed="rId4"/>
              </a:buBlip>
              <a:defRPr lang="en-US" sz="2000" kern="1200" spc="-49" baseline="0" dirty="0">
                <a:solidFill>
                  <a:schemeClr val="tx1"/>
                </a:solidFill>
                <a:latin typeface="+mn-lt"/>
                <a:ea typeface="+mn-ea"/>
                <a:cs typeface="+mn-cs"/>
              </a:defRPr>
            </a:lvl1pPr>
            <a:lvl2pPr marL="705506" indent="-351971">
              <a:spcBef>
                <a:spcPts val="1183"/>
              </a:spcBef>
              <a:buFontTx/>
              <a:buBlip>
                <a:blip r:embed="rId4"/>
              </a:buBlip>
              <a:defRPr lang="en-US" sz="2000" kern="1200" spc="-49" baseline="0" dirty="0">
                <a:solidFill>
                  <a:schemeClr val="tx1"/>
                </a:solidFill>
                <a:latin typeface="+mn-lt"/>
                <a:ea typeface="Segoe UI" panose="020B0502040204020203" pitchFamily="34" charset="0"/>
                <a:cs typeface="Segoe UI" panose="020B0502040204020203" pitchFamily="34" charset="0"/>
              </a:defRPr>
            </a:lvl2pPr>
            <a:lvl3pPr marL="973003" indent="-267498">
              <a:spcBef>
                <a:spcPts val="986"/>
              </a:spcBef>
              <a:buFontTx/>
              <a:buBlip>
                <a:blip r:embed="rId4"/>
              </a:buBlip>
              <a:defRPr lang="en-US" sz="1800" kern="1200" spc="-49" baseline="0" dirty="0">
                <a:solidFill>
                  <a:schemeClr val="tx1"/>
                </a:solidFill>
                <a:latin typeface="+mn-lt"/>
                <a:ea typeface="+mn-ea"/>
                <a:cs typeface="+mn-cs"/>
              </a:defRPr>
            </a:lvl3pPr>
            <a:lvl4pPr marL="1238938" indent="-265933">
              <a:spcBef>
                <a:spcPts val="789"/>
              </a:spcBef>
              <a:buFontTx/>
              <a:buBlip>
                <a:blip r:embed="rId4"/>
              </a:buBlip>
              <a:defRPr lang="en-US" sz="1600" kern="1200" spc="-49" baseline="0" dirty="0">
                <a:solidFill>
                  <a:schemeClr val="tx1"/>
                </a:solidFill>
                <a:latin typeface="+mn-lt"/>
                <a:ea typeface="+mn-ea"/>
                <a:cs typeface="+mn-cs"/>
              </a:defRPr>
            </a:lvl4pPr>
            <a:lvl5pPr>
              <a:defRPr/>
            </a:lvl5pPr>
          </a:lstStyle>
          <a:p>
            <a:pPr marL="337893" lvl="0" indent="-337893" algn="l" defTabSz="901045" rtl="0" eaLnBrk="1" latinLnBrk="0" hangingPunct="1">
              <a:lnSpc>
                <a:spcPct val="90000"/>
              </a:lnSpc>
              <a:spcBef>
                <a:spcPts val="1183"/>
              </a:spcBef>
              <a:spcAft>
                <a:spcPts val="592"/>
              </a:spcAft>
              <a:buClr>
                <a:schemeClr val="bg2"/>
              </a:buClr>
              <a:buFontTx/>
              <a:buBlip>
                <a:blip r:embed="rId5"/>
              </a:buBlip>
            </a:pPr>
            <a:r>
              <a:rPr lang="en-US" dirty="0"/>
              <a:t>Edit Master text styles</a:t>
            </a:r>
          </a:p>
          <a:p>
            <a:pPr marL="705506" lvl="1" indent="-351971" algn="l" defTabSz="901045" rtl="0" eaLnBrk="1" latinLnBrk="0" hangingPunct="1">
              <a:lnSpc>
                <a:spcPct val="90000"/>
              </a:lnSpc>
              <a:spcBef>
                <a:spcPts val="1183"/>
              </a:spcBef>
              <a:spcAft>
                <a:spcPts val="0"/>
              </a:spcAft>
              <a:buClr>
                <a:schemeClr val="bg2"/>
              </a:buClr>
              <a:buFontTx/>
              <a:buBlip>
                <a:blip r:embed="rId5"/>
              </a:buBlip>
            </a:pPr>
            <a:r>
              <a:rPr lang="en-US" dirty="0"/>
              <a:t>Second level</a:t>
            </a:r>
          </a:p>
          <a:p>
            <a:pPr marL="973003" lvl="2" indent="-267498" algn="l" defTabSz="901045" rtl="0" eaLnBrk="1" latinLnBrk="0" hangingPunct="1">
              <a:lnSpc>
                <a:spcPct val="90000"/>
              </a:lnSpc>
              <a:spcBef>
                <a:spcPts val="986"/>
              </a:spcBef>
              <a:spcAft>
                <a:spcPts val="0"/>
              </a:spcAft>
              <a:buClr>
                <a:schemeClr val="bg2"/>
              </a:buClr>
              <a:buFontTx/>
              <a:buBlip>
                <a:blip r:embed="rId5"/>
              </a:buBlip>
            </a:pPr>
            <a:r>
              <a:rPr lang="en-US" dirty="0"/>
              <a:t>Third level</a:t>
            </a:r>
          </a:p>
          <a:p>
            <a:pPr marL="1238938" lvl="3" indent="-265933" algn="l" defTabSz="901045" rtl="0" eaLnBrk="1" latinLnBrk="0" hangingPunct="1">
              <a:lnSpc>
                <a:spcPct val="90000"/>
              </a:lnSpc>
              <a:spcBef>
                <a:spcPts val="789"/>
              </a:spcBef>
              <a:spcAft>
                <a:spcPts val="0"/>
              </a:spcAft>
              <a:buClr>
                <a:schemeClr val="bg2"/>
              </a:buClr>
              <a:buFontTx/>
              <a:buBlip>
                <a:blip r:embed="rId5"/>
              </a:buBlip>
            </a:pPr>
            <a:r>
              <a:rPr lang="en-US" dirty="0"/>
              <a:t>Fourth level</a:t>
            </a:r>
          </a:p>
        </p:txBody>
      </p:sp>
      <p:sp>
        <p:nvSpPr>
          <p:cNvPr id="11" name="Content Placeholder 2">
            <a:extLst>
              <a:ext uri="{FF2B5EF4-FFF2-40B4-BE49-F238E27FC236}">
                <a16:creationId xmlns:a16="http://schemas.microsoft.com/office/drawing/2014/main" id="{8A39FFCC-6E20-47B0-A912-91B266F3CAA4}"/>
              </a:ext>
            </a:extLst>
          </p:cNvPr>
          <p:cNvSpPr>
            <a:spLocks noGrp="1"/>
          </p:cNvSpPr>
          <p:nvPr>
            <p:ph sz="half" idx="10" hasCustomPrompt="1"/>
          </p:nvPr>
        </p:nvSpPr>
        <p:spPr>
          <a:xfrm>
            <a:off x="5168906" y="1628781"/>
            <a:ext cx="4284663" cy="4320505"/>
          </a:xfrm>
        </p:spPr>
        <p:txBody>
          <a:bodyPr/>
          <a:lstStyle>
            <a:lvl1pPr marL="337893" indent="-337893">
              <a:spcBef>
                <a:spcPts val="1183"/>
              </a:spcBef>
              <a:spcAft>
                <a:spcPts val="592"/>
              </a:spcAft>
              <a:buFontTx/>
              <a:buBlip>
                <a:blip r:embed="rId4"/>
              </a:buBlip>
              <a:defRPr lang="en-US" sz="2000" kern="1200" spc="-49" baseline="0" dirty="0">
                <a:solidFill>
                  <a:schemeClr val="tx1"/>
                </a:solidFill>
                <a:latin typeface="+mn-lt"/>
                <a:ea typeface="+mn-ea"/>
                <a:cs typeface="+mn-cs"/>
              </a:defRPr>
            </a:lvl1pPr>
            <a:lvl2pPr marL="705506" indent="-351971">
              <a:spcBef>
                <a:spcPts val="1183"/>
              </a:spcBef>
              <a:buFontTx/>
              <a:buBlip>
                <a:blip r:embed="rId4"/>
              </a:buBlip>
              <a:defRPr lang="en-US" sz="2000" kern="1200" spc="-49" baseline="0" dirty="0">
                <a:solidFill>
                  <a:schemeClr val="tx1"/>
                </a:solidFill>
                <a:latin typeface="+mn-lt"/>
                <a:ea typeface="Segoe UI" panose="020B0502040204020203" pitchFamily="34" charset="0"/>
                <a:cs typeface="Segoe UI" panose="020B0502040204020203" pitchFamily="34" charset="0"/>
              </a:defRPr>
            </a:lvl2pPr>
            <a:lvl3pPr marL="973003" indent="-267498">
              <a:spcBef>
                <a:spcPts val="986"/>
              </a:spcBef>
              <a:buFontTx/>
              <a:buBlip>
                <a:blip r:embed="rId4"/>
              </a:buBlip>
              <a:defRPr lang="en-US" sz="1800" kern="1200" spc="-49" baseline="0" dirty="0">
                <a:solidFill>
                  <a:schemeClr val="tx1"/>
                </a:solidFill>
                <a:latin typeface="+mn-lt"/>
                <a:ea typeface="+mn-ea"/>
                <a:cs typeface="+mn-cs"/>
              </a:defRPr>
            </a:lvl3pPr>
            <a:lvl4pPr marL="1238938" indent="-265933">
              <a:spcBef>
                <a:spcPts val="789"/>
              </a:spcBef>
              <a:buFontTx/>
              <a:buBlip>
                <a:blip r:embed="rId4"/>
              </a:buBlip>
              <a:defRPr lang="en-US" sz="1600" kern="1200" spc="-49" baseline="0" dirty="0">
                <a:solidFill>
                  <a:schemeClr val="tx1"/>
                </a:solidFill>
                <a:latin typeface="+mn-lt"/>
                <a:ea typeface="+mn-ea"/>
                <a:cs typeface="+mn-cs"/>
              </a:defRPr>
            </a:lvl4pPr>
            <a:lvl5pPr>
              <a:defRPr/>
            </a:lvl5pPr>
          </a:lstStyle>
          <a:p>
            <a:pPr marL="337893" lvl="0" indent="-337893" algn="l" defTabSz="901045" rtl="0" eaLnBrk="1" latinLnBrk="0" hangingPunct="1">
              <a:lnSpc>
                <a:spcPct val="90000"/>
              </a:lnSpc>
              <a:spcBef>
                <a:spcPts val="1183"/>
              </a:spcBef>
              <a:spcAft>
                <a:spcPts val="592"/>
              </a:spcAft>
              <a:buClr>
                <a:schemeClr val="bg2"/>
              </a:buClr>
              <a:buFontTx/>
              <a:buBlip>
                <a:blip r:embed="rId5"/>
              </a:buBlip>
            </a:pPr>
            <a:r>
              <a:rPr lang="en-US" dirty="0"/>
              <a:t>Edit Master text styles</a:t>
            </a:r>
          </a:p>
          <a:p>
            <a:pPr marL="705506" lvl="1" indent="-351971" algn="l" defTabSz="901045" rtl="0" eaLnBrk="1" latinLnBrk="0" hangingPunct="1">
              <a:lnSpc>
                <a:spcPct val="90000"/>
              </a:lnSpc>
              <a:spcBef>
                <a:spcPts val="1183"/>
              </a:spcBef>
              <a:spcAft>
                <a:spcPts val="0"/>
              </a:spcAft>
              <a:buClr>
                <a:schemeClr val="bg2"/>
              </a:buClr>
              <a:buFontTx/>
              <a:buBlip>
                <a:blip r:embed="rId5"/>
              </a:buBlip>
            </a:pPr>
            <a:r>
              <a:rPr lang="en-US" dirty="0"/>
              <a:t>Second level</a:t>
            </a:r>
          </a:p>
          <a:p>
            <a:pPr marL="973003" lvl="2" indent="-267498" algn="l" defTabSz="901045" rtl="0" eaLnBrk="1" latinLnBrk="0" hangingPunct="1">
              <a:lnSpc>
                <a:spcPct val="90000"/>
              </a:lnSpc>
              <a:spcBef>
                <a:spcPts val="986"/>
              </a:spcBef>
              <a:spcAft>
                <a:spcPts val="0"/>
              </a:spcAft>
              <a:buClr>
                <a:schemeClr val="bg2"/>
              </a:buClr>
              <a:buFontTx/>
              <a:buBlip>
                <a:blip r:embed="rId5"/>
              </a:buBlip>
            </a:pPr>
            <a:r>
              <a:rPr lang="en-US" dirty="0"/>
              <a:t>Third level</a:t>
            </a:r>
          </a:p>
          <a:p>
            <a:pPr marL="1238938" lvl="3" indent="-265933" algn="l" defTabSz="901045" rtl="0" eaLnBrk="1" latinLnBrk="0" hangingPunct="1">
              <a:lnSpc>
                <a:spcPct val="90000"/>
              </a:lnSpc>
              <a:spcBef>
                <a:spcPts val="789"/>
              </a:spcBef>
              <a:spcAft>
                <a:spcPts val="0"/>
              </a:spcAft>
              <a:buClr>
                <a:schemeClr val="bg2"/>
              </a:buClr>
              <a:buFontTx/>
              <a:buBlip>
                <a:blip r:embed="rId5"/>
              </a:buBlip>
            </a:pPr>
            <a:r>
              <a:rPr lang="en-US" dirty="0"/>
              <a:t>Fourth level</a:t>
            </a:r>
          </a:p>
        </p:txBody>
      </p:sp>
      <p:sp>
        <p:nvSpPr>
          <p:cNvPr id="4" name="Title 3">
            <a:extLst>
              <a:ext uri="{FF2B5EF4-FFF2-40B4-BE49-F238E27FC236}">
                <a16:creationId xmlns:a16="http://schemas.microsoft.com/office/drawing/2014/main" id="{C9CFF4AE-7B1F-46E6-A78D-6F77941EA589}"/>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BA3D4E-2FA6-4780-AF73-F5DFD56B986B}"/>
              </a:ext>
            </a:extLst>
          </p:cNvPr>
          <p:cNvSpPr>
            <a:spLocks noGrp="1"/>
          </p:cNvSpPr>
          <p:nvPr>
            <p:ph type="sldNum" sz="quarter" idx="11"/>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209462462"/>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ll Quote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FD164823-303A-A542-669E-CAF9D604532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988840"/>
            <a:ext cx="6213909" cy="3961110"/>
          </a:xfrm>
        </p:spPr>
        <p:txBody>
          <a:bodyPr/>
          <a:lstStyle>
            <a:lvl1pPr>
              <a:defRPr>
                <a:solidFill>
                  <a:schemeClr val="bg2"/>
                </a:solidFill>
                <a:latin typeface="+mn-lt"/>
              </a:defRPr>
            </a:lvl1pPr>
            <a:lvl2pPr>
              <a:defRPr sz="1600" b="1">
                <a:latin typeface="+mn-lt"/>
              </a:defRPr>
            </a:lvl2pPr>
            <a:lvl3pPr marL="0" indent="0">
              <a:spcBef>
                <a:spcPts val="592"/>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49" baseline="0" dirty="0" smtClean="0">
                <a:solidFill>
                  <a:schemeClr val="tx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p:txBody>
      </p:sp>
      <p:sp>
        <p:nvSpPr>
          <p:cNvPr id="5" name="Title 4">
            <a:extLst>
              <a:ext uri="{FF2B5EF4-FFF2-40B4-BE49-F238E27FC236}">
                <a16:creationId xmlns:a16="http://schemas.microsoft.com/office/drawing/2014/main" id="{DDAC5609-8C87-4534-A5BD-8FBF0132ECD2}"/>
              </a:ext>
            </a:extLst>
          </p:cNvPr>
          <p:cNvSpPr>
            <a:spLocks noGrp="1"/>
          </p:cNvSpPr>
          <p:nvPr>
            <p:ph type="title"/>
          </p:nvPr>
        </p:nvSpPr>
        <p:spPr>
          <a:xfrm>
            <a:off x="452754" y="455821"/>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43EBBCE7-B873-45CD-852E-60A803578018}"/>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
        <p:nvSpPr>
          <p:cNvPr id="8" name="Graphic 24">
            <a:extLst>
              <a:ext uri="{FF2B5EF4-FFF2-40B4-BE49-F238E27FC236}">
                <a16:creationId xmlns:a16="http://schemas.microsoft.com/office/drawing/2014/main" id="{5A88974D-538E-4CD2-B36C-033D64A60584}"/>
              </a:ext>
            </a:extLst>
          </p:cNvPr>
          <p:cNvSpPr/>
          <p:nvPr userDrawn="1"/>
        </p:nvSpPr>
        <p:spPr>
          <a:xfrm>
            <a:off x="452751" y="1658482"/>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46" tIns="40374" rIns="80746" bIns="40374" rtlCol="0" anchor="ctr"/>
          <a:lstStyle/>
          <a:p>
            <a:pPr defTabSz="957487"/>
            <a:endParaRPr lang="en-US" sz="2100" dirty="0">
              <a:solidFill>
                <a:srgbClr val="333C41"/>
              </a:solidFill>
            </a:endParaRPr>
          </a:p>
        </p:txBody>
      </p:sp>
    </p:spTree>
    <p:extLst>
      <p:ext uri="{BB962C8B-B14F-4D97-AF65-F5344CB8AC3E}">
        <p14:creationId xmlns:p14="http://schemas.microsoft.com/office/powerpoint/2010/main" val="23122198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Image 50% spli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3B0224-F0A7-4367-9988-9A023FD02607}"/>
              </a:ext>
            </a:extLst>
          </p:cNvPr>
          <p:cNvSpPr>
            <a:spLocks noGrp="1"/>
          </p:cNvSpPr>
          <p:nvPr>
            <p:ph type="pic" sz="quarter" idx="10"/>
          </p:nvPr>
        </p:nvSpPr>
        <p:spPr>
          <a:xfrm>
            <a:off x="4953001" y="1"/>
            <a:ext cx="4953000" cy="6858000"/>
          </a:xfrm>
          <a:solidFill>
            <a:srgbClr val="E6E6E6"/>
          </a:solidFill>
        </p:spPr>
        <p:txBody>
          <a:bodyPr anchor="ctr"/>
          <a:lstStyle>
            <a:lvl1pPr algn="ctr">
              <a:defRPr/>
            </a:lvl1pPr>
          </a:lstStyle>
          <a:p>
            <a:r>
              <a:rPr lang="en-US" dirty="0"/>
              <a:t>Click icon to add picture</a:t>
            </a:r>
          </a:p>
        </p:txBody>
      </p:sp>
      <p:sp>
        <p:nvSpPr>
          <p:cNvPr id="11" name="Content Placeholder 2">
            <a:extLst>
              <a:ext uri="{FF2B5EF4-FFF2-40B4-BE49-F238E27FC236}">
                <a16:creationId xmlns:a16="http://schemas.microsoft.com/office/drawing/2014/main" id="{24F3B2EE-5D17-4AC8-85D0-478488B6D301}"/>
              </a:ext>
            </a:extLst>
          </p:cNvPr>
          <p:cNvSpPr>
            <a:spLocks noGrp="1"/>
          </p:cNvSpPr>
          <p:nvPr>
            <p:ph sz="half" idx="1" hasCustomPrompt="1"/>
          </p:nvPr>
        </p:nvSpPr>
        <p:spPr>
          <a:xfrm>
            <a:off x="452438" y="1988815"/>
            <a:ext cx="4032118" cy="3960467"/>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D2B1D4AD-4D3C-41D0-A9B8-91C27E71E019}"/>
              </a:ext>
            </a:extLst>
          </p:cNvPr>
          <p:cNvSpPr>
            <a:spLocks noGrp="1"/>
          </p:cNvSpPr>
          <p:nvPr>
            <p:ph type="title"/>
          </p:nvPr>
        </p:nvSpPr>
        <p:spPr>
          <a:xfrm>
            <a:off x="452753" y="455821"/>
            <a:ext cx="4031804" cy="886397"/>
          </a:xfrm>
        </p:spPr>
        <p:txBody>
          <a:bodyPr/>
          <a:lstStyle/>
          <a:p>
            <a:r>
              <a:rPr lang="en-US" dirty="0"/>
              <a:t>Click to edit Master title style</a:t>
            </a:r>
          </a:p>
        </p:txBody>
      </p:sp>
    </p:spTree>
    <p:extLst>
      <p:ext uri="{BB962C8B-B14F-4D97-AF65-F5344CB8AC3E}">
        <p14:creationId xmlns:p14="http://schemas.microsoft.com/office/powerpoint/2010/main" val="15750055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D3A3F2A2-1401-9216-2DE8-53CF5B1D4E3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A2BC0AB0-67AA-4B97-9AF0-DBD3F6957348}"/>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6DE1BB3E-618D-432A-8991-970E573B017D}"/>
              </a:ext>
            </a:extLst>
          </p:cNvPr>
          <p:cNvCxnSpPr/>
          <p:nvPr userDrawn="1"/>
        </p:nvCxnSpPr>
        <p:spPr>
          <a:xfrm>
            <a:off x="452442" y="3429000"/>
            <a:ext cx="9001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48CFE0A1-21D7-461A-A0DF-8033B2A93C0B}"/>
              </a:ext>
            </a:extLst>
          </p:cNvPr>
          <p:cNvSpPr>
            <a:spLocks noGrp="1"/>
          </p:cNvSpPr>
          <p:nvPr>
            <p:ph type="pic" sz="quarter" idx="10"/>
          </p:nvPr>
        </p:nvSpPr>
        <p:spPr>
          <a:xfrm>
            <a:off x="452930" y="1628775"/>
            <a:ext cx="2873375" cy="1608138"/>
          </a:xfrm>
        </p:spPr>
        <p:txBody>
          <a:bodyPr anchor="ctr">
            <a:normAutofit/>
          </a:bodyPr>
          <a:lstStyle>
            <a:lvl1pPr algn="ctr">
              <a:defRPr lang="en-US" sz="1400"/>
            </a:lvl1pPr>
          </a:lstStyle>
          <a:p>
            <a:endParaRPr lang="en-US"/>
          </a:p>
        </p:txBody>
      </p:sp>
      <p:sp>
        <p:nvSpPr>
          <p:cNvPr id="16" name="Text Placeholder 13">
            <a:extLst>
              <a:ext uri="{FF2B5EF4-FFF2-40B4-BE49-F238E27FC236}">
                <a16:creationId xmlns:a16="http://schemas.microsoft.com/office/drawing/2014/main" id="{E9739486-EFDF-441A-8DEC-A0CC5CF1486B}"/>
              </a:ext>
            </a:extLst>
          </p:cNvPr>
          <p:cNvSpPr>
            <a:spLocks noGrp="1"/>
          </p:cNvSpPr>
          <p:nvPr>
            <p:ph type="body" sz="quarter" idx="13" hasCustomPrompt="1"/>
          </p:nvPr>
        </p:nvSpPr>
        <p:spPr>
          <a:xfrm>
            <a:off x="6580190" y="3621088"/>
            <a:ext cx="2873375" cy="2328862"/>
          </a:xfrm>
          <a:solidFill>
            <a:schemeClr val="accent6"/>
          </a:solidFill>
        </p:spPr>
        <p:txBody>
          <a:bodyPr lIns="95367" tIns="63579" rIns="95367" bIns="63579"/>
          <a:lstStyle>
            <a:lvl1pPr>
              <a:spcBef>
                <a:spcPts val="394"/>
              </a:spcBef>
              <a:defRPr sz="1200" b="1"/>
            </a:lvl1pPr>
            <a:lvl2pPr marL="168945" indent="-168945">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17" name="Text Placeholder 13">
            <a:extLst>
              <a:ext uri="{FF2B5EF4-FFF2-40B4-BE49-F238E27FC236}">
                <a16:creationId xmlns:a16="http://schemas.microsoft.com/office/drawing/2014/main" id="{BDE4959B-B72B-4492-83FF-2A37A6406E98}"/>
              </a:ext>
            </a:extLst>
          </p:cNvPr>
          <p:cNvSpPr>
            <a:spLocks noGrp="1"/>
          </p:cNvSpPr>
          <p:nvPr>
            <p:ph type="body" sz="quarter" idx="14"/>
          </p:nvPr>
        </p:nvSpPr>
        <p:spPr>
          <a:xfrm>
            <a:off x="3516318" y="1628775"/>
            <a:ext cx="5937251" cy="1608134"/>
          </a:xfrm>
          <a:noFill/>
        </p:spPr>
        <p:txBody>
          <a:bodyPr lIns="0" tIns="0" rIns="0" bIns="0" anchor="b"/>
          <a:lstStyle>
            <a:lvl1pPr>
              <a:spcBef>
                <a:spcPts val="394"/>
              </a:spcBef>
              <a:defRPr sz="1600" b="1"/>
            </a:lvl1pPr>
            <a:lvl2pPr>
              <a:spcBef>
                <a:spcPts val="197"/>
              </a:spcBef>
              <a:spcAft>
                <a:spcPts val="0"/>
              </a:spcAft>
              <a:defRPr sz="1400" b="1"/>
            </a:lvl2pPr>
            <a:lvl3pPr marL="0" indent="0">
              <a:spcBef>
                <a:spcPts val="592"/>
              </a:spcBef>
              <a:buNone/>
              <a:defRPr sz="1400"/>
            </a:lvl3pPr>
          </a:lstStyle>
          <a:p>
            <a:pPr lvl="0"/>
            <a:r>
              <a:rPr lang="en-US" dirty="0"/>
              <a:t>Edit Master text styles</a:t>
            </a:r>
          </a:p>
          <a:p>
            <a:pPr lvl="1"/>
            <a:r>
              <a:rPr lang="en-US" dirty="0"/>
              <a:t>Second level</a:t>
            </a:r>
          </a:p>
          <a:p>
            <a:pPr lvl="2"/>
            <a:r>
              <a:rPr lang="en-US" dirty="0"/>
              <a:t>Third level</a:t>
            </a:r>
          </a:p>
        </p:txBody>
      </p:sp>
      <p:sp>
        <p:nvSpPr>
          <p:cNvPr id="18" name="Text Placeholder 13">
            <a:extLst>
              <a:ext uri="{FF2B5EF4-FFF2-40B4-BE49-F238E27FC236}">
                <a16:creationId xmlns:a16="http://schemas.microsoft.com/office/drawing/2014/main" id="{BFC5C1EC-D55D-4ED8-81E0-9EFFAA14AF1A}"/>
              </a:ext>
            </a:extLst>
          </p:cNvPr>
          <p:cNvSpPr>
            <a:spLocks noGrp="1"/>
          </p:cNvSpPr>
          <p:nvPr>
            <p:ph type="body" sz="quarter" idx="15" hasCustomPrompt="1"/>
          </p:nvPr>
        </p:nvSpPr>
        <p:spPr>
          <a:xfrm>
            <a:off x="452929" y="3621088"/>
            <a:ext cx="2873375" cy="2328862"/>
          </a:xfrm>
          <a:solidFill>
            <a:schemeClr val="accent6"/>
          </a:solidFill>
        </p:spPr>
        <p:txBody>
          <a:bodyPr lIns="95367" tIns="63579" rIns="95367" bIns="63579"/>
          <a:lstStyle>
            <a:lvl1pPr>
              <a:spcBef>
                <a:spcPts val="394"/>
              </a:spcBef>
              <a:defRPr sz="1200" b="1"/>
            </a:lvl1pPr>
            <a:lvl2pPr marL="168945" indent="-168945">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19" name="Text Placeholder 13">
            <a:extLst>
              <a:ext uri="{FF2B5EF4-FFF2-40B4-BE49-F238E27FC236}">
                <a16:creationId xmlns:a16="http://schemas.microsoft.com/office/drawing/2014/main" id="{15098848-8819-42FF-9856-7C940A824EE4}"/>
              </a:ext>
            </a:extLst>
          </p:cNvPr>
          <p:cNvSpPr>
            <a:spLocks noGrp="1"/>
          </p:cNvSpPr>
          <p:nvPr>
            <p:ph type="body" sz="quarter" idx="16" hasCustomPrompt="1"/>
          </p:nvPr>
        </p:nvSpPr>
        <p:spPr>
          <a:xfrm>
            <a:off x="3516317" y="3621088"/>
            <a:ext cx="2873375" cy="2328862"/>
          </a:xfrm>
          <a:solidFill>
            <a:schemeClr val="accent6"/>
          </a:solidFill>
        </p:spPr>
        <p:txBody>
          <a:bodyPr lIns="95367" tIns="63579" rIns="95367" bIns="63579"/>
          <a:lstStyle>
            <a:lvl1pPr>
              <a:spcBef>
                <a:spcPts val="394"/>
              </a:spcBef>
              <a:defRPr sz="1200" b="1"/>
            </a:lvl1pPr>
            <a:lvl2pPr marL="168945" indent="-168945">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C8FB359D-3196-41FC-B797-D790EFBDD7B0}"/>
              </a:ext>
            </a:extLst>
          </p:cNvPr>
          <p:cNvSpPr>
            <a:spLocks noGrp="1"/>
          </p:cNvSpPr>
          <p:nvPr>
            <p:ph type="sldNum" sz="quarter" idx="17"/>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2779486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ull figure">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99ECB515-DF5E-4697-B947-5F26B47563B5}"/>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438" y="1556793"/>
            <a:ext cx="4284662" cy="4392488"/>
          </a:xfrm>
        </p:spPr>
        <p:txBody>
          <a:bodyPr/>
          <a:lstStyle>
            <a:lvl1pPr>
              <a:defRPr sz="4700" b="1">
                <a:solidFill>
                  <a:schemeClr val="bg2"/>
                </a:solidFill>
                <a:latin typeface="+mn-lt"/>
              </a:defRPr>
            </a:lvl1pPr>
            <a:lvl2pPr marL="0" indent="0">
              <a:buFont typeface="Arial" panose="020B0604020202020204" pitchFamily="34" charset="0"/>
              <a:buNone/>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hasCustomPrompt="1"/>
          </p:nvPr>
        </p:nvSpPr>
        <p:spPr>
          <a:xfrm>
            <a:off x="5168901" y="1628781"/>
            <a:ext cx="4284662" cy="432117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B1D9D5BD-F8A1-4E0D-B176-948D4FE6029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83192D5D-6E6B-4890-A965-4B42B030F8D9}"/>
              </a:ext>
            </a:extLst>
          </p:cNvPr>
          <p:cNvSpPr>
            <a:spLocks noGrp="1"/>
          </p:cNvSpPr>
          <p:nvPr>
            <p:ph type="sldNum" sz="quarter" idx="11"/>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3674120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Grey">
    <p:bg>
      <p:bgPr>
        <a:solidFill>
          <a:schemeClr val="accent6"/>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B30E7518-359F-0492-2CC1-73AC2B101A7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1238859"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26"/>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7" tIns="45681" rIns="91367" bIns="45681" numCol="1" anchor="t" anchorCtr="0" compatLnSpc="1">
            <a:prstTxWarp prst="textNoShape">
              <a:avLst/>
            </a:prstTxWarp>
          </a:bodyPr>
          <a:lstStyle/>
          <a:p>
            <a:endParaRPr lang="en-GB" dirty="0"/>
          </a:p>
        </p:txBody>
      </p:sp>
      <p:sp>
        <p:nvSpPr>
          <p:cNvPr id="3" name="Slide Number Placeholder 2">
            <a:extLst>
              <a:ext uri="{FF2B5EF4-FFF2-40B4-BE49-F238E27FC236}">
                <a16:creationId xmlns:a16="http://schemas.microsoft.com/office/drawing/2014/main" id="{8C41DA87-3832-43D3-B465-B87F62061B65}"/>
              </a:ext>
            </a:extLst>
          </p:cNvPr>
          <p:cNvSpPr>
            <a:spLocks noGrp="1"/>
          </p:cNvSpPr>
          <p:nvPr>
            <p:ph type="sldNum" sz="quarter" idx="10"/>
          </p:nvPr>
        </p:nvSpPr>
        <p:spPr/>
        <p:txBody>
          <a:bodyPr/>
          <a:lstStyle/>
          <a:p>
            <a:fld id="{FA8CDEC4-0EBF-445B-BCFE-613B5BCEB36E}" type="slidenum">
              <a:rPr lang="en-US" smtClean="0"/>
              <a:pPr/>
              <a:t>‹#›</a:t>
            </a:fld>
            <a:endParaRPr lang="en-US"/>
          </a:p>
        </p:txBody>
      </p:sp>
      <p:pic>
        <p:nvPicPr>
          <p:cNvPr id="7" name="Updated">
            <a:extLst>
              <a:ext uri="{FF2B5EF4-FFF2-40B4-BE49-F238E27FC236}">
                <a16:creationId xmlns:a16="http://schemas.microsoft.com/office/drawing/2014/main" id="{8DE7A748-AE91-E80C-453F-07ED1C71EE34}"/>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5"/>
            <a:ext cx="516845" cy="590400"/>
          </a:xfrm>
          <a:prstGeom prst="rect">
            <a:avLst/>
          </a:prstGeom>
        </p:spPr>
      </p:pic>
      <p:pic>
        <p:nvPicPr>
          <p:cNvPr id="11" name="Updated">
            <a:extLst>
              <a:ext uri="{FF2B5EF4-FFF2-40B4-BE49-F238E27FC236}">
                <a16:creationId xmlns:a16="http://schemas.microsoft.com/office/drawing/2014/main" id="{E76E1F9F-0507-1E23-560E-5A43CF952D3B}"/>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94" y="3042032"/>
            <a:ext cx="304923" cy="288000"/>
          </a:xfrm>
          <a:prstGeom prst="rect">
            <a:avLst/>
          </a:prstGeom>
        </p:spPr>
      </p:pic>
    </p:spTree>
    <p:extLst>
      <p:ext uri="{BB962C8B-B14F-4D97-AF65-F5344CB8AC3E}">
        <p14:creationId xmlns:p14="http://schemas.microsoft.com/office/powerpoint/2010/main" val="40904045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57BD1985-1A61-6DBD-605B-47B163B4A2D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6" name="Content Placeholder 2">
            <a:extLst>
              <a:ext uri="{FF2B5EF4-FFF2-40B4-BE49-F238E27FC236}">
                <a16:creationId xmlns:a16="http://schemas.microsoft.com/office/drawing/2014/main" id="{7AAE07D3-2C4E-45A1-93E3-1D9592702A1C}"/>
              </a:ext>
            </a:extLst>
          </p:cNvPr>
          <p:cNvSpPr>
            <a:spLocks noGrp="1"/>
          </p:cNvSpPr>
          <p:nvPr>
            <p:ph sz="half" idx="10" hasCustomPrompt="1"/>
          </p:nvPr>
        </p:nvSpPr>
        <p:spPr>
          <a:xfrm>
            <a:off x="452437" y="1628781"/>
            <a:ext cx="2880000" cy="4321175"/>
          </a:xfrm>
        </p:spPr>
        <p:txBody>
          <a:bodyPr/>
          <a:lstStyle>
            <a:lvl1pPr>
              <a:defRPr sz="1600">
                <a:solidFill>
                  <a:schemeClr val="tx1"/>
                </a:solidFill>
                <a:latin typeface="+mn-lt"/>
              </a:defRPr>
            </a:lvl1pPr>
            <a:lvl2pPr marL="178328" indent="-178328">
              <a:buClr>
                <a:schemeClr val="bg2"/>
              </a:buClr>
              <a:buFont typeface="Arial" panose="020B0604020202020204" pitchFamily="34" charset="0"/>
              <a:buChar char="•"/>
              <a:defRPr sz="1600"/>
            </a:lvl2pPr>
            <a:lvl3pPr marL="355099" indent="-17676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hart Placeholder 3">
            <a:extLst>
              <a:ext uri="{FF2B5EF4-FFF2-40B4-BE49-F238E27FC236}">
                <a16:creationId xmlns:a16="http://schemas.microsoft.com/office/drawing/2014/main" id="{684CFA75-41D9-495D-88DF-B462E1870A9A}"/>
              </a:ext>
            </a:extLst>
          </p:cNvPr>
          <p:cNvSpPr>
            <a:spLocks noGrp="1"/>
          </p:cNvSpPr>
          <p:nvPr>
            <p:ph type="chart" sz="quarter" idx="11"/>
          </p:nvPr>
        </p:nvSpPr>
        <p:spPr>
          <a:xfrm>
            <a:off x="3800878" y="1628781"/>
            <a:ext cx="5652691" cy="4321175"/>
          </a:xfrm>
        </p:spPr>
        <p:txBody>
          <a:bodyPr/>
          <a:lstStyle/>
          <a:p>
            <a:endParaRPr lang="en-US"/>
          </a:p>
        </p:txBody>
      </p:sp>
      <p:sp>
        <p:nvSpPr>
          <p:cNvPr id="3" name="Title 2">
            <a:extLst>
              <a:ext uri="{FF2B5EF4-FFF2-40B4-BE49-F238E27FC236}">
                <a16:creationId xmlns:a16="http://schemas.microsoft.com/office/drawing/2014/main" id="{F1333FCA-1474-4E73-AB73-46E4CB29378F}"/>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FE1918A-5099-44A8-9210-0D1DA0B86178}"/>
              </a:ext>
            </a:extLst>
          </p:cNvPr>
          <p:cNvSpPr>
            <a:spLocks noGrp="1"/>
          </p:cNvSpPr>
          <p:nvPr>
            <p:ph type="sldNum" sz="quarter" idx="12"/>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2906427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9DCAE034-1499-D953-2539-526DBF492298}"/>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452438" y="1632574"/>
            <a:ext cx="4284662" cy="632994"/>
          </a:xfrm>
        </p:spPr>
        <p:txBody>
          <a:bodyPr>
            <a:noAutofit/>
          </a:bodyPr>
          <a:lstStyle>
            <a:lvl1pPr>
              <a:spcBef>
                <a:spcPts val="394"/>
              </a:spcBef>
              <a:defRPr sz="1400" b="1"/>
            </a:lvl1pPr>
            <a:lvl2pPr>
              <a:spcBef>
                <a:spcPts val="394"/>
              </a:spcBef>
              <a:defRPr sz="14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452438" y="2333908"/>
            <a:ext cx="4284662" cy="3616047"/>
          </a:xfrm>
        </p:spPr>
        <p:txBody>
          <a:bodyPr>
            <a:noAutofit/>
          </a:bodyPr>
          <a:lstStyle>
            <a:lvl1pPr marL="168945" indent="-168945">
              <a:spcBef>
                <a:spcPts val="394"/>
              </a:spcBef>
              <a:buClr>
                <a:schemeClr val="bg2"/>
              </a:buClr>
              <a:buFont typeface="Arial" panose="020B0604020202020204" pitchFamily="34" charset="0"/>
              <a:buChar char="•"/>
              <a:defRPr sz="14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6"/>
            <a:ext cx="4278437" cy="4017807"/>
          </a:xfrm>
        </p:spPr>
        <p:txBody>
          <a:bodyPr/>
          <a:lstStyle>
            <a:lvl1pPr>
              <a:spcBef>
                <a:spcPts val="1183"/>
              </a:spcBef>
              <a:defRPr sz="2000" b="0"/>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
        <p:nvSpPr>
          <p:cNvPr id="10" name="Graphic 24">
            <a:extLst>
              <a:ext uri="{FF2B5EF4-FFF2-40B4-BE49-F238E27FC236}">
                <a16:creationId xmlns:a16="http://schemas.microsoft.com/office/drawing/2014/main" id="{5A88974D-538E-4CD2-B36C-033D64A60584}"/>
              </a:ext>
            </a:extLst>
          </p:cNvPr>
          <p:cNvSpPr/>
          <p:nvPr userDrawn="1"/>
        </p:nvSpPr>
        <p:spPr>
          <a:xfrm>
            <a:off x="5168900" y="1626249"/>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46" tIns="40374" rIns="80746" bIns="40374" rtlCol="0" anchor="ctr"/>
          <a:lstStyle/>
          <a:p>
            <a:pPr defTabSz="957487"/>
            <a:endParaRPr lang="en-US" sz="2100" dirty="0">
              <a:solidFill>
                <a:srgbClr val="333C41"/>
              </a:solidFill>
            </a:endParaRPr>
          </a:p>
        </p:txBody>
      </p:sp>
    </p:spTree>
    <p:extLst>
      <p:ext uri="{BB962C8B-B14F-4D97-AF65-F5344CB8AC3E}">
        <p14:creationId xmlns:p14="http://schemas.microsoft.com/office/powerpoint/2010/main" val="2784882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8DFB6360-E81C-9C7A-11C4-AB3C81C3140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4"/>
            <a:ext cx="3227714" cy="632994"/>
          </a:xfrm>
        </p:spPr>
        <p:txBody>
          <a:bodyPr>
            <a:noAutofit/>
          </a:bodyPr>
          <a:lstStyle>
            <a:lvl1pPr>
              <a:spcBef>
                <a:spcPts val="394"/>
              </a:spcBef>
              <a:defRPr sz="1400" b="1"/>
            </a:lvl1pPr>
            <a:lvl2pPr>
              <a:spcBef>
                <a:spcPts val="394"/>
              </a:spcBef>
              <a:defRPr sz="14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1509387" y="2333908"/>
            <a:ext cx="3227714" cy="3616047"/>
          </a:xfrm>
        </p:spPr>
        <p:txBody>
          <a:bodyPr>
            <a:noAutofit/>
          </a:bodyPr>
          <a:lstStyle>
            <a:lvl1pPr marL="168945" indent="-168945">
              <a:spcBef>
                <a:spcPts val="394"/>
              </a:spcBef>
              <a:buClr>
                <a:schemeClr val="bg2"/>
              </a:buClr>
              <a:buFont typeface="Arial" panose="020B0604020202020204" pitchFamily="34" charset="0"/>
              <a:buChar char="•"/>
              <a:defRPr sz="14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9" y="1632578"/>
            <a:ext cx="839909" cy="839909"/>
          </a:xfrm>
        </p:spPr>
        <p:txBody>
          <a:bodyPr anchor="ctr">
            <a:normAutofit/>
          </a:bodyPr>
          <a:lstStyle>
            <a:lvl1pPr algn="ctr">
              <a:defRPr sz="1000"/>
            </a:lvl1pPr>
          </a:lstStyle>
          <a:p>
            <a:endParaRPr lang="en-US"/>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6"/>
            <a:ext cx="4278437" cy="4017807"/>
          </a:xfrm>
        </p:spPr>
        <p:txBody>
          <a:bodyPr/>
          <a:lstStyle>
            <a:lvl1pPr>
              <a:spcBef>
                <a:spcPts val="1183"/>
              </a:spcBef>
              <a:defRPr sz="2000" b="0"/>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
        <p:nvSpPr>
          <p:cNvPr id="12" name="Graphic 24">
            <a:extLst>
              <a:ext uri="{FF2B5EF4-FFF2-40B4-BE49-F238E27FC236}">
                <a16:creationId xmlns:a16="http://schemas.microsoft.com/office/drawing/2014/main" id="{5A88974D-538E-4CD2-B36C-033D64A60584}"/>
              </a:ext>
            </a:extLst>
          </p:cNvPr>
          <p:cNvSpPr/>
          <p:nvPr userDrawn="1"/>
        </p:nvSpPr>
        <p:spPr>
          <a:xfrm>
            <a:off x="5168900" y="1626249"/>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46" tIns="40374" rIns="80746" bIns="40374" rtlCol="0" anchor="ctr"/>
          <a:lstStyle/>
          <a:p>
            <a:pPr defTabSz="957487"/>
            <a:endParaRPr lang="en-US" sz="2100" dirty="0">
              <a:solidFill>
                <a:srgbClr val="333C41"/>
              </a:solidFill>
            </a:endParaRPr>
          </a:p>
        </p:txBody>
      </p:sp>
    </p:spTree>
    <p:extLst>
      <p:ext uri="{BB962C8B-B14F-4D97-AF65-F5344CB8AC3E}">
        <p14:creationId xmlns:p14="http://schemas.microsoft.com/office/powerpoint/2010/main" val="6346189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ple CV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7912D6E0-44AA-0926-93E4-30FB66B6EBD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7A1841CB-FFA8-4564-B0BA-EC0B33087242}"/>
              </a:ext>
            </a:extLst>
          </p:cNvPr>
          <p:cNvCxnSpPr/>
          <p:nvPr userDrawn="1"/>
        </p:nvCxnSpPr>
        <p:spPr>
          <a:xfrm>
            <a:off x="452438"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A4945B81-3015-4C5E-AA35-7EB34B0263AD}"/>
              </a:ext>
            </a:extLst>
          </p:cNvPr>
          <p:cNvSpPr>
            <a:spLocks noGrp="1"/>
          </p:cNvSpPr>
          <p:nvPr>
            <p:ph type="body" sz="quarter" idx="10"/>
          </p:nvPr>
        </p:nvSpPr>
        <p:spPr>
          <a:xfrm>
            <a:off x="1509387" y="3956942"/>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14" name="Text Placeholder 12">
            <a:extLst>
              <a:ext uri="{FF2B5EF4-FFF2-40B4-BE49-F238E27FC236}">
                <a16:creationId xmlns:a16="http://schemas.microsoft.com/office/drawing/2014/main" id="{F8F7565A-5699-4861-A594-5A56F4B08225}"/>
              </a:ext>
            </a:extLst>
          </p:cNvPr>
          <p:cNvSpPr>
            <a:spLocks noGrp="1"/>
          </p:cNvSpPr>
          <p:nvPr>
            <p:ph type="body" sz="quarter" idx="11" hasCustomPrompt="1"/>
          </p:nvPr>
        </p:nvSpPr>
        <p:spPr>
          <a:xfrm>
            <a:off x="1509387" y="4658272"/>
            <a:ext cx="3227714" cy="997200"/>
          </a:xfrm>
        </p:spPr>
        <p:txBody>
          <a:bodyPr/>
          <a:lstStyle>
            <a:lvl1pPr marL="168945" indent="-168945">
              <a:spcBef>
                <a:spcPts val="394"/>
              </a:spcBef>
              <a:buClr>
                <a:schemeClr val="tx2"/>
              </a:buClr>
              <a:buFont typeface="Arial" panose="020B0604020202020204" pitchFamily="34" charset="0"/>
              <a:buChar char="•"/>
              <a:defRPr sz="12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6" name="Picture Placeholder 15">
            <a:extLst>
              <a:ext uri="{FF2B5EF4-FFF2-40B4-BE49-F238E27FC236}">
                <a16:creationId xmlns:a16="http://schemas.microsoft.com/office/drawing/2014/main" id="{E6BD6ECC-B68A-4805-AE47-558CC0042109}"/>
              </a:ext>
            </a:extLst>
          </p:cNvPr>
          <p:cNvSpPr>
            <a:spLocks noGrp="1"/>
          </p:cNvSpPr>
          <p:nvPr>
            <p:ph type="pic" sz="quarter" idx="12"/>
          </p:nvPr>
        </p:nvSpPr>
        <p:spPr>
          <a:xfrm>
            <a:off x="458669" y="3956947"/>
            <a:ext cx="839909" cy="839909"/>
          </a:xfrm>
        </p:spPr>
        <p:txBody>
          <a:bodyPr anchor="ctr">
            <a:normAutofit/>
          </a:bodyPr>
          <a:lstStyle>
            <a:lvl1pPr algn="ctr">
              <a:defRPr sz="1000"/>
            </a:lvl1pPr>
          </a:lstStyle>
          <a:p>
            <a:endParaRPr lang="en-US"/>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6"/>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1509387" y="2333903"/>
            <a:ext cx="3227714" cy="997196"/>
          </a:xfrm>
        </p:spPr>
        <p:txBody>
          <a:bodyPr>
            <a:noAutofit/>
          </a:bodyPr>
          <a:lstStyle>
            <a:lvl1pPr marL="168945" indent="-168945">
              <a:spcBef>
                <a:spcPts val="394"/>
              </a:spcBef>
              <a:buClr>
                <a:schemeClr val="tx2"/>
              </a:buClr>
              <a:buFont typeface="Arial" panose="020B0604020202020204" pitchFamily="34" charset="0"/>
              <a:buChar char="•"/>
              <a:defRPr sz="12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9" y="1632578"/>
            <a:ext cx="839909" cy="839909"/>
          </a:xfrm>
        </p:spPr>
        <p:txBody>
          <a:bodyPr anchor="ctr">
            <a:normAutofit/>
          </a:bodyPr>
          <a:lstStyle>
            <a:lvl1pPr algn="ctr">
              <a:defRPr sz="1000"/>
            </a:lvl1pPr>
          </a:lstStyle>
          <a:p>
            <a:endParaRPr lang="en-US"/>
          </a:p>
        </p:txBody>
      </p:sp>
      <p:cxnSp>
        <p:nvCxnSpPr>
          <p:cNvPr id="27" name="Straight Connector 26">
            <a:extLst>
              <a:ext uri="{FF2B5EF4-FFF2-40B4-BE49-F238E27FC236}">
                <a16:creationId xmlns:a16="http://schemas.microsoft.com/office/drawing/2014/main" id="{1B1982DD-4458-4E1C-BE45-1335E3BD2382}"/>
              </a:ext>
            </a:extLst>
          </p:cNvPr>
          <p:cNvCxnSpPr/>
          <p:nvPr userDrawn="1"/>
        </p:nvCxnSpPr>
        <p:spPr>
          <a:xfrm>
            <a:off x="5168900"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 Placeholder 12">
            <a:extLst>
              <a:ext uri="{FF2B5EF4-FFF2-40B4-BE49-F238E27FC236}">
                <a16:creationId xmlns:a16="http://schemas.microsoft.com/office/drawing/2014/main" id="{7DC45855-A526-47C6-BF70-F5A1FB490C29}"/>
              </a:ext>
            </a:extLst>
          </p:cNvPr>
          <p:cNvSpPr>
            <a:spLocks noGrp="1"/>
          </p:cNvSpPr>
          <p:nvPr>
            <p:ph type="body" sz="quarter" idx="16"/>
          </p:nvPr>
        </p:nvSpPr>
        <p:spPr>
          <a:xfrm>
            <a:off x="6225849" y="3956942"/>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29" name="Text Placeholder 12">
            <a:extLst>
              <a:ext uri="{FF2B5EF4-FFF2-40B4-BE49-F238E27FC236}">
                <a16:creationId xmlns:a16="http://schemas.microsoft.com/office/drawing/2014/main" id="{112C234C-1A4A-406D-9C6E-DF3AB190A8C8}"/>
              </a:ext>
            </a:extLst>
          </p:cNvPr>
          <p:cNvSpPr>
            <a:spLocks noGrp="1"/>
          </p:cNvSpPr>
          <p:nvPr>
            <p:ph type="body" sz="quarter" idx="17" hasCustomPrompt="1"/>
          </p:nvPr>
        </p:nvSpPr>
        <p:spPr>
          <a:xfrm>
            <a:off x="6225849" y="4658272"/>
            <a:ext cx="3227714" cy="997200"/>
          </a:xfrm>
        </p:spPr>
        <p:txBody>
          <a:bodyPr/>
          <a:lstStyle>
            <a:lvl1pPr marL="168945" indent="-168945">
              <a:spcBef>
                <a:spcPts val="394"/>
              </a:spcBef>
              <a:buClr>
                <a:schemeClr val="tx2"/>
              </a:buClr>
              <a:buFont typeface="Arial" panose="020B0604020202020204" pitchFamily="34" charset="0"/>
              <a:buChar char="•"/>
              <a:defRPr sz="12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30" name="Picture Placeholder 15">
            <a:extLst>
              <a:ext uri="{FF2B5EF4-FFF2-40B4-BE49-F238E27FC236}">
                <a16:creationId xmlns:a16="http://schemas.microsoft.com/office/drawing/2014/main" id="{A224DE00-608A-433E-A75E-EB82503BA5DA}"/>
              </a:ext>
            </a:extLst>
          </p:cNvPr>
          <p:cNvSpPr>
            <a:spLocks noGrp="1"/>
          </p:cNvSpPr>
          <p:nvPr>
            <p:ph type="pic" sz="quarter" idx="18"/>
          </p:nvPr>
        </p:nvSpPr>
        <p:spPr>
          <a:xfrm>
            <a:off x="5175131" y="3956947"/>
            <a:ext cx="839909" cy="839909"/>
          </a:xfrm>
        </p:spPr>
        <p:txBody>
          <a:bodyPr anchor="ctr">
            <a:normAutofit/>
          </a:bodyPr>
          <a:lstStyle>
            <a:lvl1pPr algn="ctr">
              <a:defRPr sz="1000"/>
            </a:lvl1pPr>
          </a:lstStyle>
          <a:p>
            <a:endParaRPr lang="en-US"/>
          </a:p>
        </p:txBody>
      </p:sp>
      <p:sp>
        <p:nvSpPr>
          <p:cNvPr id="31" name="Text Placeholder 12">
            <a:extLst>
              <a:ext uri="{FF2B5EF4-FFF2-40B4-BE49-F238E27FC236}">
                <a16:creationId xmlns:a16="http://schemas.microsoft.com/office/drawing/2014/main" id="{93A1EB1F-9E82-44B9-9CA4-CA44970F6C7F}"/>
              </a:ext>
            </a:extLst>
          </p:cNvPr>
          <p:cNvSpPr>
            <a:spLocks noGrp="1"/>
          </p:cNvSpPr>
          <p:nvPr>
            <p:ph type="body" sz="quarter" idx="19"/>
          </p:nvPr>
        </p:nvSpPr>
        <p:spPr>
          <a:xfrm>
            <a:off x="6225849" y="1632576"/>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2" name="Text Placeholder 12">
            <a:extLst>
              <a:ext uri="{FF2B5EF4-FFF2-40B4-BE49-F238E27FC236}">
                <a16:creationId xmlns:a16="http://schemas.microsoft.com/office/drawing/2014/main" id="{2882C02D-229C-412D-A8BB-294968ED2543}"/>
              </a:ext>
            </a:extLst>
          </p:cNvPr>
          <p:cNvSpPr>
            <a:spLocks noGrp="1"/>
          </p:cNvSpPr>
          <p:nvPr>
            <p:ph type="body" sz="quarter" idx="20" hasCustomPrompt="1"/>
          </p:nvPr>
        </p:nvSpPr>
        <p:spPr>
          <a:xfrm>
            <a:off x="6225849" y="2333903"/>
            <a:ext cx="3227714" cy="997196"/>
          </a:xfrm>
        </p:spPr>
        <p:txBody>
          <a:bodyPr>
            <a:noAutofit/>
          </a:bodyPr>
          <a:lstStyle>
            <a:lvl1pPr marL="168945" indent="-168945">
              <a:spcBef>
                <a:spcPts val="394"/>
              </a:spcBef>
              <a:buClr>
                <a:schemeClr val="tx2"/>
              </a:buClr>
              <a:buFont typeface="Arial" panose="020B0604020202020204" pitchFamily="34" charset="0"/>
              <a:buChar char="•"/>
              <a:defRPr sz="1200" b="0">
                <a:solidFill>
                  <a:schemeClr val="tx1"/>
                </a:solidFill>
                <a:latin typeface="+mn-lt"/>
              </a:defRPr>
            </a:lvl1pPr>
            <a:lvl2pPr marL="168945" indent="-168945">
              <a:spcBef>
                <a:spcPts val="394"/>
              </a:spcBef>
              <a:buFont typeface="Wingdings" panose="05000000000000000000" pitchFamily="2" charset="2"/>
              <a:buChar char="§"/>
              <a:defRPr sz="1200" b="0">
                <a:solidFill>
                  <a:schemeClr val="tx1"/>
                </a:solidFill>
                <a:latin typeface="+mn-lt"/>
              </a:defRPr>
            </a:lvl2pPr>
            <a:lvl3pPr marL="168945" indent="-168945">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33" name="Picture Placeholder 15">
            <a:extLst>
              <a:ext uri="{FF2B5EF4-FFF2-40B4-BE49-F238E27FC236}">
                <a16:creationId xmlns:a16="http://schemas.microsoft.com/office/drawing/2014/main" id="{F372C761-FE56-4FC1-B987-70A728C5D430}"/>
              </a:ext>
            </a:extLst>
          </p:cNvPr>
          <p:cNvSpPr>
            <a:spLocks noGrp="1"/>
          </p:cNvSpPr>
          <p:nvPr>
            <p:ph type="pic" sz="quarter" idx="21"/>
          </p:nvPr>
        </p:nvSpPr>
        <p:spPr>
          <a:xfrm>
            <a:off x="5175131" y="1632578"/>
            <a:ext cx="839909" cy="839909"/>
          </a:xfrm>
        </p:spPr>
        <p:txBody>
          <a:bodyPr anchor="ctr">
            <a:normAutofit/>
          </a:bodyPr>
          <a:lstStyle>
            <a:lvl1pPr algn="ctr">
              <a:defRPr sz="1000"/>
            </a:lvl1pPr>
          </a:lstStyle>
          <a:p>
            <a:endParaRPr lang="en-US"/>
          </a:p>
        </p:txBody>
      </p:sp>
      <p:sp>
        <p:nvSpPr>
          <p:cNvPr id="3" name="Slide Number Placeholder 2">
            <a:extLst>
              <a:ext uri="{FF2B5EF4-FFF2-40B4-BE49-F238E27FC236}">
                <a16:creationId xmlns:a16="http://schemas.microsoft.com/office/drawing/2014/main" id="{4A1B63B0-66FE-4779-9289-1722FEE4F0F9}"/>
              </a:ext>
            </a:extLst>
          </p:cNvPr>
          <p:cNvSpPr>
            <a:spLocks noGrp="1"/>
          </p:cNvSpPr>
          <p:nvPr>
            <p:ph type="sldNum" sz="quarter" idx="22"/>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25036649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ey Background White Map">
    <p:bg>
      <p:bgPr>
        <a:solidFill>
          <a:schemeClr val="bg1">
            <a:lumMod val="85000"/>
          </a:schemeClr>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hasCustomPrompt="1"/>
          </p:nvPr>
        </p:nvSpPr>
        <p:spPr>
          <a:xfrm>
            <a:off x="450463" y="1628781"/>
            <a:ext cx="4286514" cy="4320505"/>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cstate="print"/>
          <a:stretch>
            <a:fillRect/>
          </a:stretch>
        </p:blipFill>
        <p:spPr>
          <a:xfrm>
            <a:off x="5291480" y="0"/>
            <a:ext cx="4164061" cy="6858000"/>
          </a:xfrm>
          <a:prstGeom prst="rect">
            <a:avLst/>
          </a:prstGeom>
        </p:spPr>
      </p:pic>
      <p:sp>
        <p:nvSpPr>
          <p:cNvPr id="4" name="Title 3">
            <a:extLst>
              <a:ext uri="{FF2B5EF4-FFF2-40B4-BE49-F238E27FC236}">
                <a16:creationId xmlns:a16="http://schemas.microsoft.com/office/drawing/2014/main" id="{1C254594-7F40-42BA-A6D4-0D3A868FAA3B}"/>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EC64D966-1B7E-4DC6-992E-D24ABA4E62C2}"/>
              </a:ext>
            </a:extLst>
          </p:cNvPr>
          <p:cNvSpPr>
            <a:spLocks noGrp="1"/>
          </p:cNvSpPr>
          <p:nvPr>
            <p:ph type="sldNum" sz="quarter" idx="10"/>
          </p:nvPr>
        </p:nvSpPr>
        <p:spPr>
          <a:xfrm>
            <a:off x="9067801" y="621000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dirty="0">
              <a:solidFill>
                <a:srgbClr val="333C41"/>
              </a:solidFill>
            </a:endParaRPr>
          </a:p>
        </p:txBody>
      </p:sp>
    </p:spTree>
    <p:extLst>
      <p:ext uri="{BB962C8B-B14F-4D97-AF65-F5344CB8AC3E}">
        <p14:creationId xmlns:p14="http://schemas.microsoft.com/office/powerpoint/2010/main" val="38499517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hite Background Grey Map">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hasCustomPrompt="1"/>
          </p:nvPr>
        </p:nvSpPr>
        <p:spPr>
          <a:xfrm>
            <a:off x="452438" y="1628775"/>
            <a:ext cx="4284662" cy="4351338"/>
          </a:xfrm>
        </p:spPr>
        <p:txBody>
          <a:bodyPr/>
          <a:lstStyle>
            <a:lvl1pPr>
              <a:defRPr>
                <a:solidFill>
                  <a:schemeClr val="tx1"/>
                </a:solidFill>
                <a:latin typeface="+mn-lt"/>
              </a:defRPr>
            </a:lvl1pPr>
            <a:lvl2pPr marL="178328" indent="-178328">
              <a:buClr>
                <a:schemeClr val="bg2"/>
              </a:buClr>
              <a:buFont typeface="Arial" panose="020B0604020202020204" pitchFamily="34" charset="0"/>
              <a:buChar char="•"/>
              <a:defRPr/>
            </a:lvl2pPr>
            <a:lvl3pPr marL="355099" indent="-17676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cstate="print"/>
          <a:stretch>
            <a:fillRect/>
          </a:stretch>
        </p:blipFill>
        <p:spPr>
          <a:xfrm>
            <a:off x="5291480" y="0"/>
            <a:ext cx="4164061" cy="6858000"/>
          </a:xfrm>
          <a:prstGeom prst="rect">
            <a:avLst/>
          </a:prstGeom>
        </p:spPr>
      </p:pic>
      <p:sp>
        <p:nvSpPr>
          <p:cNvPr id="4" name="Title 3">
            <a:extLst>
              <a:ext uri="{FF2B5EF4-FFF2-40B4-BE49-F238E27FC236}">
                <a16:creationId xmlns:a16="http://schemas.microsoft.com/office/drawing/2014/main" id="{237E5588-B634-49B9-AC16-8A057E373EF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AA96F5C2-79B4-4DC5-84C1-8D520DF603B2}"/>
              </a:ext>
            </a:extLst>
          </p:cNvPr>
          <p:cNvSpPr>
            <a:spLocks noGrp="1"/>
          </p:cNvSpPr>
          <p:nvPr>
            <p:ph type="sldNum" sz="quarter" idx="10"/>
          </p:nvPr>
        </p:nvSpPr>
        <p:spPr>
          <a:xfrm>
            <a:off x="9069777" y="6274623"/>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28156372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22F8BCFB-2ECB-54D9-4568-8540999581B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CD87FF91-9F02-4BC0-9376-0B42CA17ACCC}"/>
              </a:ext>
            </a:extLst>
          </p:cNvPr>
          <p:cNvSpPr>
            <a:spLocks noGrp="1"/>
          </p:cNvSpPr>
          <p:nvPr>
            <p:ph type="pic" sz="quarter" idx="10"/>
          </p:nvPr>
        </p:nvSpPr>
        <p:spPr>
          <a:xfrm>
            <a:off x="452442" y="1342212"/>
            <a:ext cx="9001125" cy="4607738"/>
          </a:xfrm>
          <a:solidFill>
            <a:schemeClr val="bg1">
              <a:lumMod val="95000"/>
            </a:schemeClr>
          </a:solidFill>
          <a:ln>
            <a:noFill/>
          </a:ln>
        </p:spPr>
        <p:txBody>
          <a:bodyPr anchor="ctr"/>
          <a:lstStyle>
            <a:lvl1pPr algn="ctr">
              <a:defRPr/>
            </a:lvl1pPr>
          </a:lstStyle>
          <a:p>
            <a:r>
              <a:rPr lang="en-US" dirty="0"/>
              <a:t>Click icon to add picture</a:t>
            </a:r>
          </a:p>
        </p:txBody>
      </p:sp>
      <p:sp>
        <p:nvSpPr>
          <p:cNvPr id="3" name="Slide Number Placeholder 2">
            <a:extLst>
              <a:ext uri="{FF2B5EF4-FFF2-40B4-BE49-F238E27FC236}">
                <a16:creationId xmlns:a16="http://schemas.microsoft.com/office/drawing/2014/main" id="{54B2D7A1-3C16-463C-828B-8DDBC28C1D73}"/>
              </a:ext>
            </a:extLst>
          </p:cNvPr>
          <p:cNvSpPr>
            <a:spLocks noGrp="1"/>
          </p:cNvSpPr>
          <p:nvPr>
            <p:ph type="sldNum" sz="quarter" idx="11"/>
          </p:nvPr>
        </p:nvSpPr>
        <p:spPr>
          <a:xfrm>
            <a:off x="9067801" y="6305654"/>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3128048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CC330B78-F35A-FB6B-AB62-72D57592877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390B2BE5-B134-4FAE-ADE1-3646A1195D73}"/>
              </a:ext>
            </a:extLst>
          </p:cNvPr>
          <p:cNvSpPr>
            <a:spLocks noGrp="1"/>
          </p:cNvSpPr>
          <p:nvPr>
            <p:ph type="sldNum" sz="quarter" idx="10"/>
          </p:nvPr>
        </p:nvSpPr>
        <p:spPr>
          <a:xfrm>
            <a:off x="9067801" y="6323090"/>
            <a:ext cx="385763" cy="324000"/>
          </a:xfrm>
          <a:prstGeom prst="rect">
            <a:avLst/>
          </a:prstGeom>
        </p:spPr>
        <p:txBody>
          <a:bodyPr lIns="80746" tIns="40374" rIns="80746" bIns="40374"/>
          <a:lstStyle>
            <a:lvl1pPr>
              <a:defRPr lang="en-US" sz="1200" b="1" smtClean="0"/>
            </a:lvl1pPr>
          </a:lstStyle>
          <a:p>
            <a:pPr defTabSz="957487"/>
            <a:fld id="{FA8CDEC4-0EBF-445B-BCFE-613B5BCEB36E}" type="slidenum">
              <a:rPr lang="en-GB" smtClean="0">
                <a:solidFill>
                  <a:srgbClr val="333C41"/>
                </a:solidFill>
              </a:rPr>
              <a:pPr defTabSz="957487"/>
              <a:t>‹#›</a:t>
            </a:fld>
            <a:endParaRPr lang="en-GB">
              <a:solidFill>
                <a:srgbClr val="333C41"/>
              </a:solidFill>
            </a:endParaRPr>
          </a:p>
        </p:txBody>
      </p:sp>
    </p:spTree>
    <p:extLst>
      <p:ext uri="{BB962C8B-B14F-4D97-AF65-F5344CB8AC3E}">
        <p14:creationId xmlns:p14="http://schemas.microsoft.com/office/powerpoint/2010/main" val="17957006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0AD82C2B-139B-5255-1DFB-8D34593AE06D}"/>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Tree>
    <p:extLst>
      <p:ext uri="{BB962C8B-B14F-4D97-AF65-F5344CB8AC3E}">
        <p14:creationId xmlns:p14="http://schemas.microsoft.com/office/powerpoint/2010/main" val="2724847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3198834D-C530-7042-F9A3-DCC708A1A66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2"/>
            <a:ext cx="4853023" cy="6858003"/>
          </a:xfrm>
          <a:prstGeom prst="rect">
            <a:avLst/>
          </a:prstGeom>
        </p:spPr>
      </p:pic>
      <p:sp>
        <p:nvSpPr>
          <p:cNvPr id="2" name="Title 1"/>
          <p:cNvSpPr>
            <a:spLocks noGrp="1"/>
          </p:cNvSpPr>
          <p:nvPr>
            <p:ph type="ctrTitle" hasCustomPrompt="1"/>
          </p:nvPr>
        </p:nvSpPr>
        <p:spPr>
          <a:xfrm>
            <a:off x="560512" y="2485880"/>
            <a:ext cx="4392488" cy="1663200"/>
          </a:xfrm>
        </p:spPr>
        <p:txBody>
          <a:bodyPr anchor="ctr">
            <a:noAutofit/>
          </a:bodyPr>
          <a:lstStyle>
            <a:lvl1pPr algn="l">
              <a:defRPr sz="3200" b="0">
                <a:solidFill>
                  <a:schemeClr val="accent4"/>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01" tIns="45049" rIns="90101" bIns="45049" numCol="1" anchor="t" anchorCtr="0" compatLnSpc="1">
            <a:prstTxWarp prst="textNoShape">
              <a:avLst/>
            </a:prstTxWarp>
          </a:bodyPr>
          <a:lstStyle/>
          <a:p>
            <a:pPr defTabSz="957487"/>
            <a:endParaRPr lang="en-GB" sz="2100" dirty="0">
              <a:solidFill>
                <a:srgbClr val="333C41"/>
              </a:solidFill>
            </a:endParaRPr>
          </a:p>
        </p:txBody>
      </p:sp>
      <p:sp>
        <p:nvSpPr>
          <p:cNvPr id="12" name="Content Placeholder 2">
            <a:extLst>
              <a:ext uri="{FF2B5EF4-FFF2-40B4-BE49-F238E27FC236}">
                <a16:creationId xmlns:a16="http://schemas.microsoft.com/office/drawing/2014/main" id="{307B20D8-AC2F-42D7-9349-5B1D7B8131F2}"/>
              </a:ext>
            </a:extLst>
          </p:cNvPr>
          <p:cNvSpPr>
            <a:spLocks noGrp="1"/>
          </p:cNvSpPr>
          <p:nvPr>
            <p:ph sz="half" idx="1"/>
          </p:nvPr>
        </p:nvSpPr>
        <p:spPr>
          <a:xfrm>
            <a:off x="560512" y="4160228"/>
            <a:ext cx="4392488" cy="907941"/>
          </a:xfrm>
        </p:spPr>
        <p:txBody>
          <a:bodyPr>
            <a:noAutofit/>
          </a:bodyPr>
          <a:lstStyle>
            <a:lvl1pPr>
              <a:spcBef>
                <a:spcPts val="592"/>
              </a:spcBef>
              <a:defRPr sz="1600" b="1">
                <a:solidFill>
                  <a:schemeClr val="tx1"/>
                </a:solidFill>
                <a:latin typeface="+mn-lt"/>
              </a:defRPr>
            </a:lvl1pPr>
            <a:lvl2pPr>
              <a:spcBef>
                <a:spcPts val="592"/>
              </a:spcBef>
              <a:defRPr sz="1400">
                <a:latin typeface="+mn-lt"/>
              </a:defRPr>
            </a:lvl2pPr>
            <a:lvl3pPr marL="0" indent="0">
              <a:spcBef>
                <a:spcPts val="592"/>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49" baseline="0" dirty="0" smtClean="0">
                <a:solidFill>
                  <a:schemeClr val="tx1"/>
                </a:solidFill>
                <a:latin typeface="+mn-lt"/>
                <a:ea typeface="+mn-ea"/>
                <a:cs typeface="+mn-cs"/>
              </a:defRPr>
            </a:lvl5pPr>
          </a:lstStyle>
          <a:p>
            <a:pPr lvl="0"/>
            <a:r>
              <a:rPr lang="en-US" dirty="0"/>
              <a:t>Edit Master text styles</a:t>
            </a:r>
          </a:p>
          <a:p>
            <a:pPr lvl="1"/>
            <a:r>
              <a:rPr lang="en-US" dirty="0"/>
              <a:t>Second level</a:t>
            </a:r>
          </a:p>
        </p:txBody>
      </p:sp>
      <p:sp>
        <p:nvSpPr>
          <p:cNvPr id="4" name="Rectangle 3">
            <a:extLst>
              <a:ext uri="{FF2B5EF4-FFF2-40B4-BE49-F238E27FC236}">
                <a16:creationId xmlns:a16="http://schemas.microsoft.com/office/drawing/2014/main" id="{64D8D4DE-49FB-4672-A13E-8D526931E657}"/>
              </a:ext>
            </a:extLst>
          </p:cNvPr>
          <p:cNvSpPr/>
          <p:nvPr userDrawn="1"/>
        </p:nvSpPr>
        <p:spPr>
          <a:xfrm>
            <a:off x="560518" y="5268497"/>
            <a:ext cx="6106149" cy="1256754"/>
          </a:xfrm>
          <a:prstGeom prst="rect">
            <a:avLst/>
          </a:prstGeom>
        </p:spPr>
        <p:txBody>
          <a:bodyPr wrap="square" lIns="0" tIns="0" rIns="0" bIns="0">
            <a:spAutoFit/>
          </a:bodyPr>
          <a:lstStyle/>
          <a:p>
            <a:pPr defTabSz="957487">
              <a:spcBef>
                <a:spcPts val="197"/>
              </a:spcBef>
            </a:pPr>
            <a:r>
              <a:rPr lang="en-GB" sz="700" dirty="0">
                <a:solidFill>
                  <a:srgbClr val="333C41"/>
                </a:solidFill>
              </a:rPr>
              <a:t>XPS Pensions Group, XPS Pensions, XPS Administration, XPS Investment and XPS Transactions are the trading names of Xafinity Consulting Ltd, Punter Southall Ltd and Punter Southall Investment Consulting Ltd.</a:t>
            </a:r>
          </a:p>
          <a:p>
            <a:pPr defTabSz="957487">
              <a:spcBef>
                <a:spcPts val="197"/>
              </a:spcBef>
            </a:pPr>
            <a:r>
              <a:rPr lang="en-GB" sz="700" dirty="0">
                <a:solidFill>
                  <a:srgbClr val="333C41"/>
                </a:solidFill>
              </a:rPr>
              <a:t>XPS Administration is the trading name of PS Administration Ltd.</a:t>
            </a:r>
          </a:p>
          <a:p>
            <a:pPr defTabSz="957487">
              <a:spcBef>
                <a:spcPts val="197"/>
              </a:spcBef>
            </a:pPr>
            <a:r>
              <a:rPr lang="en-GB" sz="700" b="1" dirty="0">
                <a:solidFill>
                  <a:srgbClr val="333C41"/>
                </a:solidFill>
              </a:rPr>
              <a:t>Registration</a:t>
            </a:r>
            <a:br>
              <a:rPr lang="en-GB" sz="700" b="1" dirty="0">
                <a:solidFill>
                  <a:srgbClr val="333C41"/>
                </a:solidFill>
              </a:rPr>
            </a:br>
            <a:r>
              <a:rPr lang="en-GB" sz="700" dirty="0">
                <a:solidFill>
                  <a:srgbClr val="333C41"/>
                </a:solidFill>
              </a:rPr>
              <a:t>Xafinity Consulting Ltd, Registered No. 2459442. Registered office: Phoenix House, 1 Station Hill, Reading RG1 1NB.</a:t>
            </a:r>
          </a:p>
          <a:p>
            <a:pPr defTabSz="957487">
              <a:spcBef>
                <a:spcPts val="197"/>
              </a:spcBef>
            </a:pPr>
            <a:r>
              <a:rPr lang="en-GB" sz="700" dirty="0">
                <a:solidFill>
                  <a:srgbClr val="333C41"/>
                </a:solidFill>
              </a:rPr>
              <a:t>Punter Southall Investment Consulting Ltd Registered No. 6242672, Punter Southall Ltd Registered No. 03842603, PS Administration</a:t>
            </a:r>
          </a:p>
          <a:p>
            <a:pPr defTabSz="957487">
              <a:spcBef>
                <a:spcPts val="197"/>
              </a:spcBef>
            </a:pPr>
            <a:r>
              <a:rPr lang="en-GB" sz="700" dirty="0">
                <a:solidFill>
                  <a:srgbClr val="333C41"/>
                </a:solidFill>
              </a:rPr>
              <a:t>Ltd Registered No. 9428346. All registered at: 11 Strand, London WC2N 5HR. All companies registered in England and Wales.</a:t>
            </a:r>
          </a:p>
          <a:p>
            <a:pPr defTabSz="957487">
              <a:spcBef>
                <a:spcPts val="197"/>
              </a:spcBef>
            </a:pPr>
            <a:r>
              <a:rPr lang="en-GB" sz="700" b="1" dirty="0">
                <a:solidFill>
                  <a:srgbClr val="333C41"/>
                </a:solidFill>
              </a:rPr>
              <a:t>Authorisation</a:t>
            </a:r>
          </a:p>
          <a:p>
            <a:pPr defTabSz="957487">
              <a:spcBef>
                <a:spcPts val="197"/>
              </a:spcBef>
            </a:pPr>
            <a:r>
              <a:rPr lang="en-GB" sz="700" dirty="0">
                <a:solidFill>
                  <a:srgbClr val="333C41"/>
                </a:solidFill>
              </a:rPr>
              <a:t>Punter Southall Investment Consulting Ltd (FCA Register number 528774) and Xafinity Consulting Ltd (FCA Register number 194270)</a:t>
            </a:r>
          </a:p>
          <a:p>
            <a:pPr defTabSz="957487">
              <a:spcBef>
                <a:spcPts val="197"/>
              </a:spcBef>
            </a:pPr>
            <a:r>
              <a:rPr lang="en-GB" sz="700" dirty="0">
                <a:solidFill>
                  <a:srgbClr val="333C41"/>
                </a:solidFill>
              </a:rPr>
              <a:t>are both authorised and regulated by the Financial Conduct Authority (FCA) for investment business.</a:t>
            </a:r>
            <a:endParaRPr lang="en-US" sz="700" dirty="0">
              <a:solidFill>
                <a:srgbClr val="333C41"/>
              </a:solidFill>
            </a:endParaRPr>
          </a:p>
        </p:txBody>
      </p:sp>
      <p:pic>
        <p:nvPicPr>
          <p:cNvPr id="7" name="Updated">
            <a:extLst>
              <a:ext uri="{FF2B5EF4-FFF2-40B4-BE49-F238E27FC236}">
                <a16:creationId xmlns:a16="http://schemas.microsoft.com/office/drawing/2014/main" id="{361FFA29-11DE-AA41-87DB-BD84C315DA9D}"/>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969420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8AFA5120-F5AB-2C2E-5ADE-A246662B116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3pPr>
              <a:buChar char="•"/>
              <a:defRPr/>
            </a:lvl3pPr>
            <a:lvl4pPr>
              <a:buChar char="•"/>
              <a:defRPr/>
            </a:lvl4pPr>
            <a:lvl5pP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34BB31F7-A1E5-4AD0-BE36-553987F8BFFE}"/>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5688554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4F5A41-7512-4C12-B601-E169C0FE75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92" y="0"/>
            <a:ext cx="9903225" cy="6858000"/>
          </a:xfrm>
          <a:prstGeom prst="rect">
            <a:avLst/>
          </a:prstGeom>
        </p:spPr>
      </p:pic>
      <p:pic>
        <p:nvPicPr>
          <p:cNvPr id="3" name="Updated">
            <a:extLst>
              <a:ext uri="{FF2B5EF4-FFF2-40B4-BE49-F238E27FC236}">
                <a16:creationId xmlns:a16="http://schemas.microsoft.com/office/drawing/2014/main" id="{921EE487-0FB7-D358-BAF0-915AE9B812E1}"/>
              </a:ext>
            </a:extLst>
          </p:cNvPr>
          <p:cNvPicPr>
            <a:picLocks/>
          </p:cNvPicPr>
          <p:nvPr userDrawn="1"/>
        </p:nvPicPr>
        <p:blipFill>
          <a:blip r:embed="rId3" r:link="rId4">
            <a:extLst>
              <a:ext uri="{28A0092B-C50C-407E-A947-70E740481C1C}">
                <a14:useLocalDpi xmlns:a14="http://schemas.microsoft.com/office/drawing/2010/main" val="0"/>
              </a:ext>
            </a:extLst>
          </a:blip>
          <a:stretch>
            <a:fillRect/>
          </a:stretch>
        </p:blipFill>
        <p:spPr>
          <a:xfrm>
            <a:off x="839001" y="3091134"/>
            <a:ext cx="2361692" cy="766445"/>
          </a:xfrm>
          <a:prstGeom prst="rect">
            <a:avLst/>
          </a:prstGeom>
        </p:spPr>
      </p:pic>
    </p:spTree>
    <p:extLst>
      <p:ext uri="{BB962C8B-B14F-4D97-AF65-F5344CB8AC3E}">
        <p14:creationId xmlns:p14="http://schemas.microsoft.com/office/powerpoint/2010/main" val="37751614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7183" y="1745315"/>
            <a:ext cx="4137070" cy="4525352"/>
          </a:xfrm>
        </p:spPr>
        <p:txBody>
          <a:bodyPr/>
          <a:lstStyle>
            <a:lvl1pPr>
              <a:defRPr sz="1800"/>
            </a:lvl1pPr>
            <a:lvl2pPr>
              <a:defRPr sz="1400"/>
            </a:lvl2pPr>
            <a:lvl3pPr>
              <a:buChar char="•"/>
              <a:defRPr sz="1400"/>
            </a:lvl3pPr>
            <a:lvl4pPr>
              <a:buChar char="•"/>
              <a:defRPr sz="1200"/>
            </a:lvl4pPr>
            <a:lvl5pPr>
              <a:buChar char="•"/>
              <a:defRPr sz="1200"/>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a:xfrm>
            <a:off x="685723" y="6356356"/>
            <a:ext cx="3136900" cy="365125"/>
          </a:xfrm>
          <a:prstGeom prst="rect">
            <a:avLst/>
          </a:prstGeom>
        </p:spPr>
        <p:txBody>
          <a:bodyPr lIns="80746" tIns="40374" rIns="80746" bIns="40374"/>
          <a:lstStyle/>
          <a:p>
            <a:pPr defTabSz="957487"/>
            <a:endParaRPr lang="en-GB" sz="1900">
              <a:solidFill>
                <a:srgbClr val="333C41"/>
              </a:solidFill>
            </a:endParaRPr>
          </a:p>
        </p:txBody>
      </p:sp>
      <p:sp>
        <p:nvSpPr>
          <p:cNvPr id="7" name="Slide Number Placeholder 6"/>
          <p:cNvSpPr>
            <a:spLocks noGrp="1"/>
          </p:cNvSpPr>
          <p:nvPr>
            <p:ph type="sldNum" sz="quarter" idx="12"/>
          </p:nvPr>
        </p:nvSpPr>
        <p:spPr>
          <a:xfrm>
            <a:off x="9067801" y="6210000"/>
            <a:ext cx="385763" cy="324000"/>
          </a:xfrm>
          <a:prstGeom prst="rect">
            <a:avLst/>
          </a:prstGeom>
        </p:spPr>
        <p:txBody>
          <a:bodyPr lIns="80746" tIns="40374" rIns="80746" bIns="40374"/>
          <a:lstStyle>
            <a:lvl1pPr>
              <a:defRPr lang="en-GB" sz="1200" b="1" smtClean="0"/>
            </a:lvl1pPr>
          </a:lstStyle>
          <a:p>
            <a:pPr defTabSz="957487"/>
            <a:fld id="{A2FDF2D3-72AD-420C-BF84-7DC0CB4FAC9A}" type="slidenum">
              <a:rPr lang="en-GB" smtClean="0">
                <a:solidFill>
                  <a:srgbClr val="333C41"/>
                </a:solidFill>
              </a:rPr>
              <a:pPr defTabSz="957487"/>
              <a:t>‹#›</a:t>
            </a:fld>
            <a:endParaRPr lang="en-GB">
              <a:solidFill>
                <a:srgbClr val="333C41"/>
              </a:solidFill>
            </a:endParaRPr>
          </a:p>
        </p:txBody>
      </p:sp>
      <p:sp>
        <p:nvSpPr>
          <p:cNvPr id="8" name="Content Placeholder 2"/>
          <p:cNvSpPr>
            <a:spLocks noGrp="1"/>
          </p:cNvSpPr>
          <p:nvPr>
            <p:ph sz="half" idx="13"/>
          </p:nvPr>
        </p:nvSpPr>
        <p:spPr>
          <a:xfrm>
            <a:off x="5081751" y="1745315"/>
            <a:ext cx="4137070" cy="4525352"/>
          </a:xfrm>
        </p:spPr>
        <p:txBody>
          <a:bodyPr/>
          <a:lstStyle>
            <a:lvl1pPr>
              <a:defRPr sz="1800"/>
            </a:lvl1pPr>
            <a:lvl2pPr>
              <a:defRPr sz="1400"/>
            </a:lvl2pPr>
            <a:lvl3pPr>
              <a:buChar char="•"/>
              <a:defRPr sz="1400"/>
            </a:lvl3pPr>
            <a:lvl4pPr>
              <a:buChar char="•"/>
              <a:defRPr sz="1200"/>
            </a:lvl4pPr>
            <a:lvl5pPr>
              <a:buChar char="•"/>
              <a:defRPr sz="1200"/>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88405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ED456851-4BA3-8870-92FB-2124EBEB1AC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0701" indent="0" algn="ctr">
              <a:buNone/>
              <a:defRPr sz="2000"/>
            </a:lvl2pPr>
            <a:lvl3pPr marL="901403" indent="0" algn="ctr">
              <a:buNone/>
              <a:defRPr sz="1800"/>
            </a:lvl3pPr>
            <a:lvl4pPr marL="1352104" indent="0" algn="ctr">
              <a:buNone/>
              <a:defRPr sz="1600"/>
            </a:lvl4pPr>
            <a:lvl5pPr marL="1802806" indent="0" algn="ctr">
              <a:buNone/>
              <a:defRPr sz="1600"/>
            </a:lvl5pPr>
            <a:lvl6pPr marL="2253507" indent="0" algn="ctr">
              <a:buNone/>
              <a:defRPr sz="1600"/>
            </a:lvl6pPr>
            <a:lvl7pPr marL="2704208" indent="0" algn="ctr">
              <a:buNone/>
              <a:defRPr sz="1600"/>
            </a:lvl7pPr>
            <a:lvl8pPr marL="3154909" indent="0" algn="ctr">
              <a:buNone/>
              <a:defRPr sz="1600"/>
            </a:lvl8pPr>
            <a:lvl9pPr marL="3605611" indent="0" algn="ctr">
              <a:buNone/>
              <a:defRPr sz="1600"/>
            </a:lvl9pPr>
          </a:lstStyle>
          <a:p>
            <a:r>
              <a:rPr lang="en-US"/>
              <a:t>Click to edit Master subtitle style</a:t>
            </a:r>
            <a:endParaRPr lang="en-US" dirty="0"/>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38" tIns="45068" rIns="90138" bIns="45068" numCol="1" anchor="t" anchorCtr="0" compatLnSpc="1">
            <a:prstTxWarp prst="textNoShape">
              <a:avLst/>
            </a:prstTxWarp>
          </a:bodyPr>
          <a:lstStyle/>
          <a:p>
            <a:pPr defTabSz="957867"/>
            <a:endParaRPr lang="en-GB" sz="2100" dirty="0">
              <a:solidFill>
                <a:srgbClr val="333C41"/>
              </a:solidFill>
            </a:endParaRPr>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a:xfrm>
            <a:off x="9067801" y="6218078"/>
            <a:ext cx="385763" cy="324000"/>
          </a:xfrm>
          <a:prstGeom prst="rect">
            <a:avLst/>
          </a:prstGeom>
        </p:spPr>
        <p:txBody>
          <a:bodyPr lIns="80778" tIns="40389" rIns="80778" bIns="40389"/>
          <a:lstStyle>
            <a:lvl1pPr>
              <a:defRPr sz="1200" b="1"/>
            </a:lvl1pPr>
          </a:lstStyle>
          <a:p>
            <a:pPr defTabSz="957867"/>
            <a:fld id="{FA8CDEC4-0EBF-445B-BCFE-613B5BCEB36E}" type="slidenum">
              <a:rPr lang="en-US" smtClean="0">
                <a:solidFill>
                  <a:srgbClr val="333C41"/>
                </a:solidFill>
              </a:rPr>
              <a:pPr defTabSz="957867"/>
              <a:t>‹#›</a:t>
            </a:fld>
            <a:endParaRPr lang="en-US" dirty="0">
              <a:solidFill>
                <a:srgbClr val="333C41"/>
              </a:solidFill>
            </a:endParaRPr>
          </a:p>
        </p:txBody>
      </p:sp>
      <p:pic>
        <p:nvPicPr>
          <p:cNvPr id="8" name="Updated">
            <a:extLst>
              <a:ext uri="{FF2B5EF4-FFF2-40B4-BE49-F238E27FC236}">
                <a16:creationId xmlns:a16="http://schemas.microsoft.com/office/drawing/2014/main" id="{4F5B4E3F-0E46-2BFD-3A5C-D697088C7998}"/>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26676867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chemeClr val="bg1"/>
        </a:solidFill>
        <a:effectLst/>
      </p:bgPr>
    </p:bg>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08B01758-81FE-EFAC-82DB-EFBBB5A1BF7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0701" indent="0" algn="ctr">
              <a:buNone/>
              <a:defRPr sz="2000"/>
            </a:lvl2pPr>
            <a:lvl3pPr marL="901403" indent="0" algn="ctr">
              <a:buNone/>
              <a:defRPr sz="1800"/>
            </a:lvl3pPr>
            <a:lvl4pPr marL="1352104" indent="0" algn="ctr">
              <a:buNone/>
              <a:defRPr sz="1600"/>
            </a:lvl4pPr>
            <a:lvl5pPr marL="1802806" indent="0" algn="ctr">
              <a:buNone/>
              <a:defRPr sz="1600"/>
            </a:lvl5pPr>
            <a:lvl6pPr marL="2253507" indent="0" algn="ctr">
              <a:buNone/>
              <a:defRPr sz="1600"/>
            </a:lvl6pPr>
            <a:lvl7pPr marL="2704208" indent="0" algn="ctr">
              <a:buNone/>
              <a:defRPr sz="1600"/>
            </a:lvl7pPr>
            <a:lvl8pPr marL="3154909" indent="0" algn="ctr">
              <a:buNone/>
              <a:defRPr sz="1600"/>
            </a:lvl8pPr>
            <a:lvl9pPr marL="3605611"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60513" y="6309321"/>
            <a:ext cx="2228850" cy="169277"/>
          </a:xfrm>
          <a:prstGeom prst="rect">
            <a:avLst/>
          </a:prstGeom>
        </p:spPr>
        <p:txBody>
          <a:bodyPr lIns="0" tIns="0" rIns="0" bIns="0" anchor="ctr">
            <a:spAutoFit/>
          </a:bodyPr>
          <a:lstStyle>
            <a:lvl1pPr>
              <a:lnSpc>
                <a:spcPct val="100000"/>
              </a:lnSpc>
              <a:defRPr sz="1100" spc="0" baseline="0">
                <a:solidFill>
                  <a:schemeClr val="tx1"/>
                </a:solidFill>
              </a:defRPr>
            </a:lvl1pPr>
          </a:lstStyle>
          <a:p>
            <a:pPr defTabSz="957867"/>
            <a:endParaRPr lang="en-GB" dirty="0">
              <a:solidFill>
                <a:srgbClr val="333C41"/>
              </a:solidFill>
            </a:endParaRP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38" tIns="45068" rIns="90138" bIns="45068" numCol="1" anchor="t" anchorCtr="0" compatLnSpc="1">
            <a:prstTxWarp prst="textNoShape">
              <a:avLst/>
            </a:prstTxWarp>
          </a:bodyPr>
          <a:lstStyle/>
          <a:p>
            <a:pPr defTabSz="957867"/>
            <a:endParaRPr lang="en-GB" sz="2100" dirty="0">
              <a:solidFill>
                <a:srgbClr val="333C41"/>
              </a:solidFill>
            </a:endParaRPr>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a:xfrm>
            <a:off x="9067801" y="6210000"/>
            <a:ext cx="385763" cy="324000"/>
          </a:xfrm>
          <a:prstGeom prst="rect">
            <a:avLst/>
          </a:prstGeom>
        </p:spPr>
        <p:txBody>
          <a:bodyPr lIns="80778" tIns="40389" rIns="80778" bIns="40389"/>
          <a:lstStyle/>
          <a:p>
            <a:pPr defTabSz="957867"/>
            <a:fld id="{FA8CDEC4-0EBF-445B-BCFE-613B5BCEB36E}" type="slidenum">
              <a:rPr lang="en-US" sz="1900" smtClean="0">
                <a:solidFill>
                  <a:srgbClr val="333C41"/>
                </a:solidFill>
              </a:rPr>
              <a:pPr defTabSz="957867"/>
              <a:t>‹#›</a:t>
            </a:fld>
            <a:endParaRPr lang="en-US" sz="1900">
              <a:solidFill>
                <a:srgbClr val="333C41"/>
              </a:solidFill>
            </a:endParaRPr>
          </a:p>
        </p:txBody>
      </p:sp>
      <p:pic>
        <p:nvPicPr>
          <p:cNvPr id="9" name="Updated">
            <a:extLst>
              <a:ext uri="{FF2B5EF4-FFF2-40B4-BE49-F238E27FC236}">
                <a16:creationId xmlns:a16="http://schemas.microsoft.com/office/drawing/2014/main" id="{1EF8C336-42D1-654D-F1F2-CA56A47B858E}"/>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31008690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s Short">
    <p:bg>
      <p:bgPr>
        <a:solidFill>
          <a:srgbClr val="E6E6E6"/>
        </a:solidFill>
        <a:effectLst/>
      </p:bgPr>
    </p:bg>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77790E31-A516-CB00-023F-7F44CE4EAFF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12" name="Content Placeholder 2">
            <a:extLst>
              <a:ext uri="{FF2B5EF4-FFF2-40B4-BE49-F238E27FC236}">
                <a16:creationId xmlns:a16="http://schemas.microsoft.com/office/drawing/2014/main" id="{86A870F2-00A4-4CFF-806D-0FAF89937CD3}"/>
              </a:ext>
            </a:extLst>
          </p:cNvPr>
          <p:cNvSpPr>
            <a:spLocks noGrp="1"/>
          </p:cNvSpPr>
          <p:nvPr>
            <p:ph sz="half" idx="13"/>
          </p:nvPr>
        </p:nvSpPr>
        <p:spPr>
          <a:xfrm>
            <a:off x="452752" y="1628776"/>
            <a:ext cx="5508360" cy="4321175"/>
          </a:xfrm>
        </p:spPr>
        <p:txBody>
          <a:bodyPr>
            <a:normAutofit/>
          </a:bodyPr>
          <a:lstStyle>
            <a:lvl1pPr>
              <a:spcBef>
                <a:spcPts val="0"/>
              </a:spcBef>
              <a:defRPr sz="2000" b="1">
                <a:solidFill>
                  <a:schemeClr val="tx1"/>
                </a:solidFill>
                <a:latin typeface="+mn-lt"/>
              </a:defRPr>
            </a:lvl1pPr>
            <a:lvl2pPr>
              <a:spcBef>
                <a:spcPts val="0"/>
              </a:spcBef>
              <a:defRPr sz="2000">
                <a:solidFill>
                  <a:schemeClr val="tx1"/>
                </a:solidFill>
                <a:latin typeface="+mn-lt"/>
              </a:defRPr>
            </a:lvl2pPr>
          </a:lstStyle>
          <a:p>
            <a:pPr lvl="0"/>
            <a:r>
              <a:rPr lang="en-US"/>
              <a:t>Edit Master text styles</a:t>
            </a:r>
          </a:p>
          <a:p>
            <a:pPr lvl="1"/>
            <a:r>
              <a:rPr lang="en-US"/>
              <a:t>Second level</a:t>
            </a:r>
          </a:p>
        </p:txBody>
      </p:sp>
      <p:sp>
        <p:nvSpPr>
          <p:cNvPr id="13" name="Content Placeholder 3">
            <a:extLst>
              <a:ext uri="{FF2B5EF4-FFF2-40B4-BE49-F238E27FC236}">
                <a16:creationId xmlns:a16="http://schemas.microsoft.com/office/drawing/2014/main" id="{95D47516-EE3C-4A00-ABB1-249B38A5AEC6}"/>
              </a:ext>
            </a:extLst>
          </p:cNvPr>
          <p:cNvSpPr>
            <a:spLocks noGrp="1"/>
          </p:cNvSpPr>
          <p:nvPr>
            <p:ph sz="half" idx="14" hasCustomPrompt="1"/>
          </p:nvPr>
        </p:nvSpPr>
        <p:spPr>
          <a:xfrm>
            <a:off x="6162661" y="1628776"/>
            <a:ext cx="504000" cy="4321175"/>
          </a:xfrm>
        </p:spPr>
        <p:txBody>
          <a:bodyPr vert="horz" lIns="0" tIns="0" rIns="0" bIns="0" rtlCol="0">
            <a:normAutofit/>
          </a:bodyPr>
          <a:lstStyle>
            <a:lvl1pPr algn="r">
              <a:defRPr lang="en-US" dirty="0">
                <a:solidFill>
                  <a:schemeClr val="bg2"/>
                </a:solidFill>
              </a:defRPr>
            </a:lvl1pPr>
          </a:lstStyle>
          <a:p>
            <a:pPr lvl="0">
              <a:spcBef>
                <a:spcPts val="0"/>
              </a:spcBef>
            </a:pPr>
            <a:r>
              <a:rPr lang="en-US" dirty="0"/>
              <a:t>Page numbers</a:t>
            </a:r>
          </a:p>
        </p:txBody>
      </p:sp>
      <p:sp>
        <p:nvSpPr>
          <p:cNvPr id="3" name="Title 2">
            <a:extLst>
              <a:ext uri="{FF2B5EF4-FFF2-40B4-BE49-F238E27FC236}">
                <a16:creationId xmlns:a16="http://schemas.microsoft.com/office/drawing/2014/main" id="{6A79DEE7-0CCE-4D8F-A626-989577A16C0D}"/>
              </a:ext>
            </a:extLst>
          </p:cNvPr>
          <p:cNvSpPr>
            <a:spLocks noGrp="1"/>
          </p:cNvSpPr>
          <p:nvPr>
            <p:ph type="title"/>
          </p:nvPr>
        </p:nvSpPr>
        <p:spPr>
          <a:xfrm>
            <a:off x="452752" y="455816"/>
            <a:ext cx="6213909" cy="886397"/>
          </a:xfrm>
        </p:spPr>
        <p:txBody>
          <a:bodyPr/>
          <a:lstStyle/>
          <a:p>
            <a:r>
              <a:rPr lang="en-US" dirty="0"/>
              <a:t>Click to edit Master title style</a:t>
            </a:r>
          </a:p>
        </p:txBody>
      </p:sp>
    </p:spTree>
    <p:extLst>
      <p:ext uri="{BB962C8B-B14F-4D97-AF65-F5344CB8AC3E}">
        <p14:creationId xmlns:p14="http://schemas.microsoft.com/office/powerpoint/2010/main" val="33677042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s Long">
    <p:bg>
      <p:bgPr>
        <a:solidFill>
          <a:srgbClr val="E6E6E6"/>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BF81D564-1FC3-73D8-7AC8-751EFADD5A8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3" name="Content Placeholder 2"/>
          <p:cNvSpPr>
            <a:spLocks noGrp="1"/>
          </p:cNvSpPr>
          <p:nvPr>
            <p:ph sz="half" idx="1"/>
          </p:nvPr>
        </p:nvSpPr>
        <p:spPr>
          <a:xfrm>
            <a:off x="442497" y="1628776"/>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dirty="0"/>
              <a:t>Edit Master text styles</a:t>
            </a:r>
          </a:p>
          <a:p>
            <a:pPr lvl="1"/>
            <a:r>
              <a:rPr lang="en-US" dirty="0"/>
              <a:t>Second level</a:t>
            </a:r>
          </a:p>
        </p:txBody>
      </p:sp>
      <p:sp>
        <p:nvSpPr>
          <p:cNvPr id="4" name="Content Placeholder 3"/>
          <p:cNvSpPr>
            <a:spLocks noGrp="1"/>
          </p:cNvSpPr>
          <p:nvPr>
            <p:ph sz="half" idx="2" hasCustomPrompt="1"/>
          </p:nvPr>
        </p:nvSpPr>
        <p:spPr>
          <a:xfrm>
            <a:off x="2859692" y="1628776"/>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0" name="Content Placeholder 3">
            <a:extLst>
              <a:ext uri="{FF2B5EF4-FFF2-40B4-BE49-F238E27FC236}">
                <a16:creationId xmlns:a16="http://schemas.microsoft.com/office/drawing/2014/main" id="{FE3843F0-388C-4A56-8EE6-E00C0FC3ACE3}"/>
              </a:ext>
            </a:extLst>
          </p:cNvPr>
          <p:cNvSpPr>
            <a:spLocks noGrp="1"/>
          </p:cNvSpPr>
          <p:nvPr>
            <p:ph sz="half" idx="14" hasCustomPrompt="1"/>
          </p:nvPr>
        </p:nvSpPr>
        <p:spPr>
          <a:xfrm>
            <a:off x="6162661" y="1628776"/>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1" name="Content Placeholder 2">
            <a:extLst>
              <a:ext uri="{FF2B5EF4-FFF2-40B4-BE49-F238E27FC236}">
                <a16:creationId xmlns:a16="http://schemas.microsoft.com/office/drawing/2014/main" id="{0BF3BD53-4008-47C8-94BD-72AA288A5498}"/>
              </a:ext>
            </a:extLst>
          </p:cNvPr>
          <p:cNvSpPr>
            <a:spLocks noGrp="1"/>
          </p:cNvSpPr>
          <p:nvPr>
            <p:ph sz="half" idx="15"/>
          </p:nvPr>
        </p:nvSpPr>
        <p:spPr>
          <a:xfrm>
            <a:off x="3743341" y="1628776"/>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dirty="0"/>
              <a:t>Edit Master text styles</a:t>
            </a:r>
          </a:p>
          <a:p>
            <a:pPr lvl="1"/>
            <a:r>
              <a:rPr lang="en-US" dirty="0"/>
              <a:t>Second level</a:t>
            </a:r>
          </a:p>
        </p:txBody>
      </p:sp>
      <p:sp>
        <p:nvSpPr>
          <p:cNvPr id="5" name="Title 4">
            <a:extLst>
              <a:ext uri="{FF2B5EF4-FFF2-40B4-BE49-F238E27FC236}">
                <a16:creationId xmlns:a16="http://schemas.microsoft.com/office/drawing/2014/main" id="{12495F1A-667C-45CF-9591-959A71EA35AE}"/>
              </a:ext>
            </a:extLst>
          </p:cNvPr>
          <p:cNvSpPr>
            <a:spLocks noGrp="1"/>
          </p:cNvSpPr>
          <p:nvPr>
            <p:ph type="title"/>
          </p:nvPr>
        </p:nvSpPr>
        <p:spPr>
          <a:xfrm>
            <a:off x="452752" y="455816"/>
            <a:ext cx="6213909" cy="886397"/>
          </a:xfrm>
        </p:spPr>
        <p:txBody>
          <a:bodyPr/>
          <a:lstStyle/>
          <a:p>
            <a:r>
              <a:rPr lang="en-US" dirty="0"/>
              <a:t>Click to edit Master title style</a:t>
            </a:r>
          </a:p>
        </p:txBody>
      </p:sp>
    </p:spTree>
    <p:extLst>
      <p:ext uri="{BB962C8B-B14F-4D97-AF65-F5344CB8AC3E}">
        <p14:creationId xmlns:p14="http://schemas.microsoft.com/office/powerpoint/2010/main" val="41393504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ivider - White">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A2ECF25D-0695-EA06-39D0-2EAEAC08DEA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2" name="Title 1"/>
          <p:cNvSpPr>
            <a:spLocks noGrp="1"/>
          </p:cNvSpPr>
          <p:nvPr>
            <p:ph type="ctrTitle" hasCustomPrompt="1"/>
          </p:nvPr>
        </p:nvSpPr>
        <p:spPr>
          <a:xfrm>
            <a:off x="1238848"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38" tIns="45068" rIns="90138" bIns="45068" numCol="1" anchor="t" anchorCtr="0" compatLnSpc="1">
            <a:prstTxWarp prst="textNoShape">
              <a:avLst/>
            </a:prstTxWarp>
          </a:bodyPr>
          <a:lstStyle/>
          <a:p>
            <a:pPr defTabSz="957867"/>
            <a:endParaRPr lang="en-GB" sz="2100" dirty="0">
              <a:solidFill>
                <a:srgbClr val="333C41"/>
              </a:solidFill>
            </a:endParaRPr>
          </a:p>
        </p:txBody>
      </p:sp>
      <p:sp>
        <p:nvSpPr>
          <p:cNvPr id="3" name="Slide Number Placeholder 2">
            <a:extLst>
              <a:ext uri="{FF2B5EF4-FFF2-40B4-BE49-F238E27FC236}">
                <a16:creationId xmlns:a16="http://schemas.microsoft.com/office/drawing/2014/main" id="{5D5CBCAD-C121-4F2E-9320-2F6971105C2B}"/>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pic>
        <p:nvPicPr>
          <p:cNvPr id="7" name="Updated">
            <a:extLst>
              <a:ext uri="{FF2B5EF4-FFF2-40B4-BE49-F238E27FC236}">
                <a16:creationId xmlns:a16="http://schemas.microsoft.com/office/drawing/2014/main" id="{C2656461-5CCD-AC60-837E-11B4DB5D4507}"/>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810185" y="3042032"/>
            <a:ext cx="304923" cy="288000"/>
          </a:xfrm>
          <a:prstGeom prst="rect">
            <a:avLst/>
          </a:prstGeom>
        </p:spPr>
      </p:pic>
    </p:spTree>
    <p:extLst>
      <p:ext uri="{BB962C8B-B14F-4D97-AF65-F5344CB8AC3E}">
        <p14:creationId xmlns:p14="http://schemas.microsoft.com/office/powerpoint/2010/main" val="40559419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Divider Grey">
    <p:bg>
      <p:bgPr>
        <a:solidFill>
          <a:schemeClr val="accent6"/>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4926D166-1587-8416-B9B5-6375064335B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2" name="Title 1"/>
          <p:cNvSpPr>
            <a:spLocks noGrp="1"/>
          </p:cNvSpPr>
          <p:nvPr>
            <p:ph type="ctrTitle" hasCustomPrompt="1"/>
          </p:nvPr>
        </p:nvSpPr>
        <p:spPr>
          <a:xfrm>
            <a:off x="1238848"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38" tIns="45068" rIns="90138" bIns="45068" numCol="1" anchor="t" anchorCtr="0" compatLnSpc="1">
            <a:prstTxWarp prst="textNoShape">
              <a:avLst/>
            </a:prstTxWarp>
          </a:bodyPr>
          <a:lstStyle/>
          <a:p>
            <a:pPr defTabSz="957867"/>
            <a:endParaRPr lang="en-GB" sz="2100" dirty="0">
              <a:solidFill>
                <a:srgbClr val="333C41"/>
              </a:solidFill>
            </a:endParaRPr>
          </a:p>
        </p:txBody>
      </p:sp>
      <p:sp>
        <p:nvSpPr>
          <p:cNvPr id="3" name="Slide Number Placeholder 2">
            <a:extLst>
              <a:ext uri="{FF2B5EF4-FFF2-40B4-BE49-F238E27FC236}">
                <a16:creationId xmlns:a16="http://schemas.microsoft.com/office/drawing/2014/main" id="{8C41DA87-3832-43D3-B465-B87F62061B65}"/>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GB" sz="1200" b="1" smtClean="0"/>
            </a:lvl1pPr>
          </a:lstStyle>
          <a:p>
            <a:pPr defTabSz="957867"/>
            <a:fld id="{FA8CDEC4-0EBF-445B-BCFE-613B5BCEB36E}" type="slidenum">
              <a:rPr>
                <a:solidFill>
                  <a:srgbClr val="333C41"/>
                </a:solidFill>
              </a:rPr>
              <a:pPr defTabSz="957867"/>
              <a:t>‹#›</a:t>
            </a:fld>
            <a:endParaRPr>
              <a:solidFill>
                <a:srgbClr val="333C41"/>
              </a:solidFill>
            </a:endParaRPr>
          </a:p>
        </p:txBody>
      </p:sp>
      <p:pic>
        <p:nvPicPr>
          <p:cNvPr id="7" name="Updated">
            <a:extLst>
              <a:ext uri="{FF2B5EF4-FFF2-40B4-BE49-F238E27FC236}">
                <a16:creationId xmlns:a16="http://schemas.microsoft.com/office/drawing/2014/main" id="{1268B52C-753F-7D51-99DD-0655878B3297}"/>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5"/>
            <a:ext cx="516845" cy="590400"/>
          </a:xfrm>
          <a:prstGeom prst="rect">
            <a:avLst/>
          </a:prstGeom>
        </p:spPr>
      </p:pic>
      <p:pic>
        <p:nvPicPr>
          <p:cNvPr id="11" name="Updated">
            <a:extLst>
              <a:ext uri="{FF2B5EF4-FFF2-40B4-BE49-F238E27FC236}">
                <a16:creationId xmlns:a16="http://schemas.microsoft.com/office/drawing/2014/main" id="{3A0E6E13-86A6-E5D0-1C1C-1A3E0BA908EA}"/>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85" y="3042032"/>
            <a:ext cx="304923" cy="288000"/>
          </a:xfrm>
          <a:prstGeom prst="rect">
            <a:avLst/>
          </a:prstGeom>
        </p:spPr>
      </p:pic>
    </p:spTree>
    <p:extLst>
      <p:ext uri="{BB962C8B-B14F-4D97-AF65-F5344CB8AC3E}">
        <p14:creationId xmlns:p14="http://schemas.microsoft.com/office/powerpoint/2010/main" val="23666846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8A2FE36F-BF94-9C44-088C-95A6E0618EC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3pPr>
              <a:buChar char="•"/>
              <a:defRPr/>
            </a:lvl3pPr>
            <a:lvl4pPr>
              <a:buChar char="•"/>
              <a:defRPr/>
            </a:lvl4pPr>
            <a:lvl5pPr>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34BB31F7-A1E5-4AD0-BE36-553987F8BFFE}"/>
              </a:ext>
            </a:extLst>
          </p:cNvPr>
          <p:cNvSpPr>
            <a:spLocks noGrp="1"/>
          </p:cNvSpPr>
          <p:nvPr>
            <p:ph type="sldNum" sz="quarter" idx="10"/>
          </p:nvPr>
        </p:nvSpPr>
        <p:spPr>
          <a:xfrm>
            <a:off x="9067801" y="6236513"/>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32210135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5D88B12F-1F72-F466-E2FD-D4EFD1B70FF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2" y="1628776"/>
            <a:ext cx="4284348" cy="432117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hasCustomPrompt="1"/>
          </p:nvPr>
        </p:nvSpPr>
        <p:spPr>
          <a:xfrm>
            <a:off x="5168900" y="1628776"/>
            <a:ext cx="4282238" cy="432117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E8C36D07-6929-44FA-9E4D-779C1460ECB0}"/>
              </a:ext>
            </a:extLst>
          </p:cNvPr>
          <p:cNvSpPr>
            <a:spLocks noGrp="1"/>
          </p:cNvSpPr>
          <p:nvPr>
            <p:ph type="title"/>
          </p:nvPr>
        </p:nvSpPr>
        <p:spPr>
          <a:xfrm>
            <a:off x="452753" y="455816"/>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D4CEFCB-D627-4385-849A-5D302D60DA51}"/>
              </a:ext>
            </a:extLst>
          </p:cNvPr>
          <p:cNvSpPr>
            <a:spLocks noGrp="1"/>
          </p:cNvSpPr>
          <p:nvPr>
            <p:ph type="sldNum" sz="quarter" idx="11"/>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736916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C3FD01E6-2F19-644E-B808-79A3CEACFAFE}"/>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628785"/>
            <a:ext cx="4284348" cy="432117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p:nvPr>
        </p:nvSpPr>
        <p:spPr>
          <a:xfrm>
            <a:off x="5168900" y="1628785"/>
            <a:ext cx="4282238" cy="432117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a:extLst>
              <a:ext uri="{FF2B5EF4-FFF2-40B4-BE49-F238E27FC236}">
                <a16:creationId xmlns:a16="http://schemas.microsoft.com/office/drawing/2014/main" id="{E8C36D07-6929-44FA-9E4D-779C1460ECB0}"/>
              </a:ext>
            </a:extLst>
          </p:cNvPr>
          <p:cNvSpPr>
            <a:spLocks noGrp="1"/>
          </p:cNvSpPr>
          <p:nvPr>
            <p:ph type="title"/>
          </p:nvPr>
        </p:nvSpPr>
        <p:spPr>
          <a:xfrm>
            <a:off x="452754" y="45582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D4CEFCB-D627-4385-849A-5D302D60DA51}"/>
              </a:ext>
            </a:extLst>
          </p:cNvPr>
          <p:cNvSpPr>
            <a:spLocks noGrp="1"/>
          </p:cNvSpPr>
          <p:nvPr>
            <p:ph type="sldNum" sz="quarter" idx="11"/>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32856773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lumn - Subheading">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F9DFFF9B-3604-B966-B06E-AD0591758DCF}"/>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2" y="1628776"/>
            <a:ext cx="4284348" cy="432117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hasCustomPrompt="1"/>
          </p:nvPr>
        </p:nvSpPr>
        <p:spPr>
          <a:xfrm>
            <a:off x="5169025" y="1641288"/>
            <a:ext cx="4284539" cy="4308662"/>
          </a:xfrm>
        </p:spPr>
        <p:txBody>
          <a:bodyPr/>
          <a:lstStyle>
            <a:lvl1pPr>
              <a:defRPr b="1">
                <a:latin typeface="+mn-lt"/>
              </a:defRPr>
            </a:lvl1pPr>
            <a:lvl3pPr>
              <a:buChar char="•"/>
              <a:defRPr/>
            </a:lvl3pPr>
            <a:lvl4pPr>
              <a:buChar char="•"/>
              <a:defRPr/>
            </a:lvl4pPr>
            <a:lvl5pPr>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70277D17-C274-4F30-9FF6-F875C357297F}"/>
              </a:ext>
            </a:extLst>
          </p:cNvPr>
          <p:cNvSpPr>
            <a:spLocks noGrp="1"/>
          </p:cNvSpPr>
          <p:nvPr>
            <p:ph type="title"/>
          </p:nvPr>
        </p:nvSpPr>
        <p:spPr>
          <a:xfrm>
            <a:off x="452753" y="455816"/>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D7F90B7-BEAC-48A9-A397-3E3CB986B68C}"/>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1594892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Column Narrow- Blank spac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386D26CB-A3F1-4940-D2A0-73BBEC29B84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7" name="Content Placeholder 2">
            <a:extLst>
              <a:ext uri="{FF2B5EF4-FFF2-40B4-BE49-F238E27FC236}">
                <a16:creationId xmlns:a16="http://schemas.microsoft.com/office/drawing/2014/main" id="{4A7FD783-2887-4FCA-83A3-81664EB46D30}"/>
              </a:ext>
            </a:extLst>
          </p:cNvPr>
          <p:cNvSpPr>
            <a:spLocks noGrp="1"/>
          </p:cNvSpPr>
          <p:nvPr>
            <p:ph sz="half" idx="1" hasCustomPrompt="1"/>
          </p:nvPr>
        </p:nvSpPr>
        <p:spPr>
          <a:xfrm>
            <a:off x="452752" y="1628776"/>
            <a:ext cx="4284348" cy="432050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599D6421-9049-44A3-BF32-CBB35E4A24AD}"/>
              </a:ext>
            </a:extLst>
          </p:cNvPr>
          <p:cNvSpPr>
            <a:spLocks noGrp="1"/>
          </p:cNvSpPr>
          <p:nvPr>
            <p:ph type="title"/>
          </p:nvPr>
        </p:nvSpPr>
        <p:spPr>
          <a:xfrm>
            <a:off x="452753" y="455816"/>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5ACB6B3-9BB1-412C-97B4-2A78D4CE8D58}"/>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4142372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Column - Person imag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377C9517-3691-9F77-198E-E4E1D2FB64A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hasCustomPrompt="1"/>
          </p:nvPr>
        </p:nvSpPr>
        <p:spPr>
          <a:xfrm>
            <a:off x="452752" y="1628776"/>
            <a:ext cx="5723804" cy="432050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E04A6B8F-5B74-4719-BDE4-585A5D382A8D}"/>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BF08768-FFAA-44A9-A79E-8692DB59AC25}"/>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449625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umn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449927EA-A9BB-68E4-F4AD-667CA948E3D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9" name="Content Placeholder 2">
            <a:extLst>
              <a:ext uri="{FF2B5EF4-FFF2-40B4-BE49-F238E27FC236}">
                <a16:creationId xmlns:a16="http://schemas.microsoft.com/office/drawing/2014/main" id="{17DE8DD5-3017-4769-BE9E-7A3E39ACF5D6}"/>
              </a:ext>
            </a:extLst>
          </p:cNvPr>
          <p:cNvSpPr>
            <a:spLocks noGrp="1"/>
          </p:cNvSpPr>
          <p:nvPr>
            <p:ph sz="half" idx="1" hasCustomPrompt="1"/>
          </p:nvPr>
        </p:nvSpPr>
        <p:spPr>
          <a:xfrm>
            <a:off x="452752" y="1628776"/>
            <a:ext cx="2880000" cy="4321175"/>
          </a:xfrm>
        </p:spPr>
        <p:txBody>
          <a:bodyPr/>
          <a:lstStyle>
            <a:lvl1pPr>
              <a:defRPr sz="1600">
                <a:solidFill>
                  <a:schemeClr val="tx1"/>
                </a:solidFill>
                <a:latin typeface="+mn-lt"/>
              </a:defRPr>
            </a:lvl1pPr>
            <a:lvl2pPr marL="178403" indent="-178403">
              <a:buClr>
                <a:schemeClr val="bg2"/>
              </a:buClr>
              <a:buFont typeface="Arial" panose="020B0604020202020204" pitchFamily="34" charset="0"/>
              <a:buChar char="•"/>
              <a:defRPr sz="1600"/>
            </a:lvl2pPr>
            <a:lvl3pPr marL="355241" indent="-17683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AAE07D3-2C4E-45A1-93E3-1D9592702A1C}"/>
              </a:ext>
            </a:extLst>
          </p:cNvPr>
          <p:cNvSpPr>
            <a:spLocks noGrp="1"/>
          </p:cNvSpPr>
          <p:nvPr>
            <p:ph sz="half" idx="10" hasCustomPrompt="1"/>
          </p:nvPr>
        </p:nvSpPr>
        <p:spPr>
          <a:xfrm>
            <a:off x="3786661" y="1628776"/>
            <a:ext cx="2880000" cy="4321175"/>
          </a:xfrm>
        </p:spPr>
        <p:txBody>
          <a:bodyPr/>
          <a:lstStyle>
            <a:lvl1pPr>
              <a:defRPr sz="1600">
                <a:solidFill>
                  <a:schemeClr val="tx1"/>
                </a:solidFill>
                <a:latin typeface="+mn-lt"/>
              </a:defRPr>
            </a:lvl1pPr>
            <a:lvl2pPr marL="178403" indent="-178403">
              <a:buClr>
                <a:schemeClr val="bg2"/>
              </a:buClr>
              <a:buFont typeface="Arial" panose="020B0604020202020204" pitchFamily="34" charset="0"/>
              <a:buChar char="•"/>
              <a:defRPr sz="1600"/>
            </a:lvl2pPr>
            <a:lvl3pPr marL="355241" indent="-17683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FC84E7E2-0ECC-486D-B5D0-EBAFA80B5AC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B80EA5C-F66A-4E8C-9440-22A47C87E4CC}"/>
              </a:ext>
            </a:extLst>
          </p:cNvPr>
          <p:cNvSpPr>
            <a:spLocks noGrp="1"/>
          </p:cNvSpPr>
          <p:nvPr>
            <p:ph type="sldNum" sz="quarter" idx="11"/>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902571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Column - Key notes">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F65FBCAE-6969-F43B-28C0-2276739CA7D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4" name="Arrow: Pentagon 3">
            <a:extLst>
              <a:ext uri="{FF2B5EF4-FFF2-40B4-BE49-F238E27FC236}">
                <a16:creationId xmlns:a16="http://schemas.microsoft.com/office/drawing/2014/main" id="{FB0ED478-5603-444A-9220-263C1355E7A2}"/>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80778" tIns="40389" rIns="80778" bIns="40389" rtlCol="0" anchor="ctr"/>
          <a:lstStyle/>
          <a:p>
            <a:pPr algn="ctr" defTabSz="957867"/>
            <a:endParaRPr lang="en-US" sz="2100" dirty="0">
              <a:solidFill>
                <a:srgbClr val="FFFFFF"/>
              </a:solidFill>
            </a:endParaRPr>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hasCustomPrompt="1"/>
          </p:nvPr>
        </p:nvSpPr>
        <p:spPr>
          <a:xfrm>
            <a:off x="452752" y="1628776"/>
            <a:ext cx="5580368" cy="432117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Content Placeholder 2">
            <a:extLst>
              <a:ext uri="{FF2B5EF4-FFF2-40B4-BE49-F238E27FC236}">
                <a16:creationId xmlns:a16="http://schemas.microsoft.com/office/drawing/2014/main" id="{D3396BCE-638F-4DFA-A741-84FAC4E52430}"/>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6838" indent="-176838">
              <a:spcBef>
                <a:spcPts val="592"/>
              </a:spcBef>
              <a:buClr>
                <a:schemeClr val="bg1"/>
              </a:buClr>
              <a:buFont typeface="Arial" panose="020B0604020202020204" pitchFamily="34" charset="0"/>
              <a:buChar char="•"/>
              <a:defRPr sz="1400">
                <a:solidFill>
                  <a:schemeClr val="bg1"/>
                </a:solidFill>
              </a:defRPr>
            </a:lvl2pPr>
            <a:lvl3pPr marL="355241" indent="-176838">
              <a:defRPr>
                <a:solidFill>
                  <a:schemeClr val="bg1"/>
                </a:solidFill>
              </a:defRPr>
            </a:lvl3pPr>
            <a:lvl4pPr>
              <a:defRPr>
                <a:solidFill>
                  <a:schemeClr val="bg1"/>
                </a:solidFill>
              </a:defRPr>
            </a:lvl4pPr>
            <a:lvl5pPr>
              <a:defRPr/>
            </a:lvl5pPr>
          </a:lstStyle>
          <a:p>
            <a:pPr lvl="0"/>
            <a:r>
              <a:rPr lang="en-US"/>
              <a:t>Edit Master text styles</a:t>
            </a:r>
          </a:p>
        </p:txBody>
      </p:sp>
      <p:sp>
        <p:nvSpPr>
          <p:cNvPr id="13" name="Content Placeholder 2">
            <a:extLst>
              <a:ext uri="{FF2B5EF4-FFF2-40B4-BE49-F238E27FC236}">
                <a16:creationId xmlns:a16="http://schemas.microsoft.com/office/drawing/2014/main" id="{6CCDCE74-4ABC-423B-9111-2B7723912483}"/>
              </a:ext>
            </a:extLst>
          </p:cNvPr>
          <p:cNvSpPr>
            <a:spLocks noGrp="1"/>
          </p:cNvSpPr>
          <p:nvPr>
            <p:ph sz="half" idx="11" hasCustomPrompt="1"/>
          </p:nvPr>
        </p:nvSpPr>
        <p:spPr>
          <a:xfrm>
            <a:off x="6645188" y="2916516"/>
            <a:ext cx="1728192" cy="2132664"/>
          </a:xfrm>
        </p:spPr>
        <p:txBody>
          <a:bodyPr>
            <a:normAutofit/>
          </a:bodyPr>
          <a:lstStyle>
            <a:lvl1pPr marL="176838" indent="-176838">
              <a:lnSpc>
                <a:spcPct val="90000"/>
              </a:lnSpc>
              <a:spcBef>
                <a:spcPts val="789"/>
              </a:spcBef>
              <a:buClr>
                <a:schemeClr val="bg1"/>
              </a:buClr>
              <a:buFont typeface="Arial" panose="020B0604020202020204" pitchFamily="34" charset="0"/>
              <a:buChar char="•"/>
              <a:defRPr sz="1400">
                <a:solidFill>
                  <a:schemeClr val="bg1"/>
                </a:solidFill>
                <a:latin typeface="+mn-lt"/>
              </a:defRPr>
            </a:lvl1pPr>
            <a:lvl2pPr marL="176838" indent="-176838">
              <a:lnSpc>
                <a:spcPct val="90000"/>
              </a:lnSpc>
              <a:buClr>
                <a:schemeClr val="bg1"/>
              </a:buClr>
              <a:buFont typeface="Arial" panose="020B0604020202020204" pitchFamily="34" charset="0"/>
              <a:buChar char="•"/>
              <a:defRPr sz="1400">
                <a:solidFill>
                  <a:schemeClr val="bg1"/>
                </a:solidFill>
              </a:defRPr>
            </a:lvl2pPr>
            <a:lvl3pPr marL="176838" indent="-176838">
              <a:lnSpc>
                <a:spcPct val="90000"/>
              </a:lnSpc>
              <a:buClr>
                <a:schemeClr val="bg1"/>
              </a:buClr>
              <a:buFont typeface="Arial" panose="020B0604020202020204" pitchFamily="34" charset="0"/>
              <a:buChar char="•"/>
              <a:defRPr sz="1200">
                <a:solidFill>
                  <a:schemeClr val="bg1"/>
                </a:solidFill>
              </a:defRPr>
            </a:lvl3pPr>
            <a:lvl4pPr marL="176838" indent="-176838">
              <a:buClr>
                <a:schemeClr val="bg1"/>
              </a:buClr>
              <a:buFont typeface="Arial" panose="020B0604020202020204" pitchFamily="34" charset="0"/>
              <a:buChar char="•"/>
              <a:defRPr>
                <a:solidFill>
                  <a:schemeClr val="bg1"/>
                </a:solidFill>
              </a:defRPr>
            </a:lvl4pPr>
            <a:lvl5pPr>
              <a:defRPr/>
            </a:lvl5pPr>
          </a:lstStyle>
          <a:p>
            <a:pPr lvl="0"/>
            <a:r>
              <a:rPr lang="en-US"/>
              <a:t>Edit Master text styles</a:t>
            </a:r>
          </a:p>
        </p:txBody>
      </p:sp>
      <p:sp>
        <p:nvSpPr>
          <p:cNvPr id="3" name="Title 2">
            <a:extLst>
              <a:ext uri="{FF2B5EF4-FFF2-40B4-BE49-F238E27FC236}">
                <a16:creationId xmlns:a16="http://schemas.microsoft.com/office/drawing/2014/main" id="{7A527310-2551-4310-83C8-D73128AECCA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CDFDB4A9-11CE-4A19-B969-ABF767A47646}"/>
              </a:ext>
            </a:extLst>
          </p:cNvPr>
          <p:cNvSpPr>
            <a:spLocks noGrp="1"/>
          </p:cNvSpPr>
          <p:nvPr>
            <p:ph type="sldNum" sz="quarter" idx="12"/>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pic>
        <p:nvPicPr>
          <p:cNvPr id="12" name="Updated">
            <a:extLst>
              <a:ext uri="{FF2B5EF4-FFF2-40B4-BE49-F238E27FC236}">
                <a16:creationId xmlns:a16="http://schemas.microsoft.com/office/drawing/2014/main" id="{554BDE6B-1F31-3D98-1CBC-30C626BB8660}"/>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85"/>
            <a:ext cx="347502" cy="371247"/>
          </a:xfrm>
          <a:prstGeom prst="rect">
            <a:avLst/>
          </a:prstGeom>
        </p:spPr>
      </p:pic>
    </p:spTree>
    <p:extLst>
      <p:ext uri="{BB962C8B-B14F-4D97-AF65-F5344CB8AC3E}">
        <p14:creationId xmlns:p14="http://schemas.microsoft.com/office/powerpoint/2010/main" val="40519645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olumn - Key note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49D807B8-E9A5-9E81-D6F0-970C90BCCB4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8AE9E5D4-DD63-4587-BACB-063BD4301372}"/>
              </a:ext>
            </a:extLst>
          </p:cNvPr>
          <p:cNvSpPr>
            <a:spLocks noGrp="1"/>
          </p:cNvSpPr>
          <p:nvPr>
            <p:ph sz="half" idx="1" hasCustomPrompt="1"/>
          </p:nvPr>
        </p:nvSpPr>
        <p:spPr>
          <a:xfrm>
            <a:off x="452752" y="1628775"/>
            <a:ext cx="2592000" cy="4325664"/>
          </a:xfrm>
        </p:spPr>
        <p:txBody>
          <a:bodyPr>
            <a:normAutofit/>
          </a:bodyPr>
          <a:lstStyle>
            <a:lvl1pPr>
              <a:defRPr sz="1800">
                <a:solidFill>
                  <a:schemeClr val="tx1"/>
                </a:solidFill>
                <a:latin typeface="+mn-lt"/>
              </a:defRPr>
            </a:lvl1pPr>
            <a:lvl2pPr marL="178403" indent="-178403">
              <a:buClr>
                <a:schemeClr val="bg2"/>
              </a:buClr>
              <a:buFont typeface="Arial" panose="020B0604020202020204" pitchFamily="34" charset="0"/>
              <a:buChar char="•"/>
              <a:defRPr sz="1600"/>
            </a:lvl2pPr>
            <a:lvl3pPr marL="355241" indent="-17683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33A009F3-07D8-4FBD-B56A-F8D84D516D51}"/>
              </a:ext>
            </a:extLst>
          </p:cNvPr>
          <p:cNvSpPr>
            <a:spLocks noGrp="1"/>
          </p:cNvSpPr>
          <p:nvPr>
            <p:ph sz="half" idx="13" hasCustomPrompt="1"/>
          </p:nvPr>
        </p:nvSpPr>
        <p:spPr>
          <a:xfrm>
            <a:off x="3440833" y="1624286"/>
            <a:ext cx="2592000" cy="4325664"/>
          </a:xfrm>
        </p:spPr>
        <p:txBody>
          <a:bodyPr>
            <a:normAutofit/>
          </a:bodyPr>
          <a:lstStyle>
            <a:lvl1pPr>
              <a:defRPr sz="1800">
                <a:solidFill>
                  <a:schemeClr val="tx1"/>
                </a:solidFill>
                <a:latin typeface="+mn-lt"/>
              </a:defRPr>
            </a:lvl1pPr>
            <a:lvl2pPr marL="178403" indent="-178403">
              <a:buClr>
                <a:schemeClr val="bg2"/>
              </a:buClr>
              <a:buFont typeface="Arial" panose="020B0604020202020204" pitchFamily="34" charset="0"/>
              <a:buChar char="•"/>
              <a:defRPr sz="1600"/>
            </a:lvl2pPr>
            <a:lvl3pPr marL="355241" indent="-17683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3" name="Arrow: Pentagon 12">
            <a:extLst>
              <a:ext uri="{FF2B5EF4-FFF2-40B4-BE49-F238E27FC236}">
                <a16:creationId xmlns:a16="http://schemas.microsoft.com/office/drawing/2014/main" id="{680C6BFD-364B-4607-8BDD-309EDEF6F0F0}"/>
              </a:ext>
            </a:extLst>
          </p:cNvPr>
          <p:cNvSpPr/>
          <p:nvPr userDrawn="1"/>
        </p:nvSpPr>
        <p:spPr>
          <a:xfrm>
            <a:off x="6480000" y="1611000"/>
            <a:ext cx="3168000" cy="3636000"/>
          </a:xfrm>
          <a:prstGeom prst="homePlate">
            <a:avLst>
              <a:gd name="adj" fmla="val 39779"/>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lIns="80778" tIns="40389" rIns="80778" bIns="40389" rtlCol="0" anchor="ctr"/>
          <a:lstStyle/>
          <a:p>
            <a:pPr algn="ctr" defTabSz="957867"/>
            <a:endParaRPr lang="en-US" sz="2100" dirty="0">
              <a:solidFill>
                <a:srgbClr val="FFFFFF"/>
              </a:solidFill>
            </a:endParaRPr>
          </a:p>
        </p:txBody>
      </p:sp>
      <p:sp>
        <p:nvSpPr>
          <p:cNvPr id="16" name="Content Placeholder 2">
            <a:extLst>
              <a:ext uri="{FF2B5EF4-FFF2-40B4-BE49-F238E27FC236}">
                <a16:creationId xmlns:a16="http://schemas.microsoft.com/office/drawing/2014/main" id="{81E2EDFE-BA25-437B-9526-9BDC64ED1358}"/>
              </a:ext>
            </a:extLst>
          </p:cNvPr>
          <p:cNvSpPr>
            <a:spLocks noGrp="1"/>
          </p:cNvSpPr>
          <p:nvPr>
            <p:ph sz="half" idx="10"/>
          </p:nvPr>
        </p:nvSpPr>
        <p:spPr>
          <a:xfrm>
            <a:off x="6645188" y="2276480"/>
            <a:ext cx="1728192" cy="371248"/>
          </a:xfrm>
        </p:spPr>
        <p:txBody>
          <a:bodyPr anchor="t"/>
          <a:lstStyle>
            <a:lvl1pPr>
              <a:defRPr sz="2400">
                <a:solidFill>
                  <a:schemeClr val="bg1"/>
                </a:solidFill>
                <a:latin typeface="+mn-lt"/>
              </a:defRPr>
            </a:lvl1pPr>
            <a:lvl2pPr marL="176838" indent="-176838">
              <a:spcBef>
                <a:spcPts val="592"/>
              </a:spcBef>
              <a:buClr>
                <a:schemeClr val="bg1"/>
              </a:buClr>
              <a:buFont typeface="Arial" panose="020B0604020202020204" pitchFamily="34" charset="0"/>
              <a:buChar char="•"/>
              <a:defRPr sz="1400">
                <a:solidFill>
                  <a:schemeClr val="bg1"/>
                </a:solidFill>
              </a:defRPr>
            </a:lvl2pPr>
            <a:lvl3pPr marL="355241" indent="-176838">
              <a:defRPr>
                <a:solidFill>
                  <a:schemeClr val="bg1"/>
                </a:solidFill>
              </a:defRPr>
            </a:lvl3pPr>
            <a:lvl4pPr>
              <a:defRPr>
                <a:solidFill>
                  <a:schemeClr val="bg1"/>
                </a:solidFill>
              </a:defRPr>
            </a:lvl4pPr>
            <a:lvl5pPr>
              <a:defRPr/>
            </a:lvl5pPr>
          </a:lstStyle>
          <a:p>
            <a:pPr lvl="0"/>
            <a:r>
              <a:rPr lang="en-US"/>
              <a:t>Edit Master text styles</a:t>
            </a:r>
          </a:p>
        </p:txBody>
      </p:sp>
      <p:sp>
        <p:nvSpPr>
          <p:cNvPr id="17" name="Content Placeholder 2">
            <a:extLst>
              <a:ext uri="{FF2B5EF4-FFF2-40B4-BE49-F238E27FC236}">
                <a16:creationId xmlns:a16="http://schemas.microsoft.com/office/drawing/2014/main" id="{4D1C1CCF-B128-473E-AB77-45F800798B50}"/>
              </a:ext>
            </a:extLst>
          </p:cNvPr>
          <p:cNvSpPr>
            <a:spLocks noGrp="1"/>
          </p:cNvSpPr>
          <p:nvPr>
            <p:ph sz="half" idx="14" hasCustomPrompt="1"/>
          </p:nvPr>
        </p:nvSpPr>
        <p:spPr>
          <a:xfrm>
            <a:off x="6645188" y="2916516"/>
            <a:ext cx="1728192" cy="2132664"/>
          </a:xfrm>
        </p:spPr>
        <p:txBody>
          <a:bodyPr>
            <a:normAutofit/>
          </a:bodyPr>
          <a:lstStyle>
            <a:lvl1pPr marL="176838" indent="-176838">
              <a:lnSpc>
                <a:spcPct val="90000"/>
              </a:lnSpc>
              <a:spcBef>
                <a:spcPts val="789"/>
              </a:spcBef>
              <a:buClr>
                <a:schemeClr val="bg1"/>
              </a:buClr>
              <a:buFont typeface="Arial" panose="020B0604020202020204" pitchFamily="34" charset="0"/>
              <a:buChar char="•"/>
              <a:defRPr sz="1400">
                <a:solidFill>
                  <a:schemeClr val="bg1"/>
                </a:solidFill>
                <a:latin typeface="+mn-lt"/>
              </a:defRPr>
            </a:lvl1pPr>
            <a:lvl2pPr marL="176838" indent="-176838">
              <a:lnSpc>
                <a:spcPct val="90000"/>
              </a:lnSpc>
              <a:buClr>
                <a:schemeClr val="bg1"/>
              </a:buClr>
              <a:buFont typeface="Arial" panose="020B0604020202020204" pitchFamily="34" charset="0"/>
              <a:buChar char="•"/>
              <a:defRPr sz="1400">
                <a:solidFill>
                  <a:schemeClr val="bg1"/>
                </a:solidFill>
              </a:defRPr>
            </a:lvl2pPr>
            <a:lvl3pPr marL="176838" indent="-176838">
              <a:lnSpc>
                <a:spcPct val="90000"/>
              </a:lnSpc>
              <a:buClr>
                <a:schemeClr val="bg1"/>
              </a:buClr>
              <a:buFont typeface="Arial" panose="020B0604020202020204" pitchFamily="34" charset="0"/>
              <a:buChar char="•"/>
              <a:defRPr sz="1200">
                <a:solidFill>
                  <a:schemeClr val="bg1"/>
                </a:solidFill>
              </a:defRPr>
            </a:lvl3pPr>
            <a:lvl4pPr marL="176838" indent="-176838">
              <a:buClr>
                <a:schemeClr val="bg1"/>
              </a:buClr>
              <a:buFont typeface="Arial" panose="020B0604020202020204" pitchFamily="34" charset="0"/>
              <a:buChar char="•"/>
              <a:defRPr>
                <a:solidFill>
                  <a:schemeClr val="bg1"/>
                </a:solidFill>
              </a:defRPr>
            </a:lvl4pPr>
            <a:lvl5pPr>
              <a:defRPr/>
            </a:lvl5pPr>
          </a:lstStyle>
          <a:p>
            <a:pPr lvl="0"/>
            <a:r>
              <a:rPr lang="en-US"/>
              <a:t>Edit Master text styles</a:t>
            </a:r>
          </a:p>
        </p:txBody>
      </p:sp>
      <p:sp>
        <p:nvSpPr>
          <p:cNvPr id="3" name="Slide Number Placeholder 2">
            <a:extLst>
              <a:ext uri="{FF2B5EF4-FFF2-40B4-BE49-F238E27FC236}">
                <a16:creationId xmlns:a16="http://schemas.microsoft.com/office/drawing/2014/main" id="{DD76C02F-C05D-40C3-A290-FE3130262279}"/>
              </a:ext>
            </a:extLst>
          </p:cNvPr>
          <p:cNvSpPr>
            <a:spLocks noGrp="1"/>
          </p:cNvSpPr>
          <p:nvPr>
            <p:ph type="sldNum" sz="quarter" idx="15"/>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pic>
        <p:nvPicPr>
          <p:cNvPr id="8" name="Updated">
            <a:extLst>
              <a:ext uri="{FF2B5EF4-FFF2-40B4-BE49-F238E27FC236}">
                <a16:creationId xmlns:a16="http://schemas.microsoft.com/office/drawing/2014/main" id="{D7968E6E-43E6-596E-C132-3F05FFF8AF7F}"/>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6664009" y="1797085"/>
            <a:ext cx="347502" cy="371247"/>
          </a:xfrm>
          <a:prstGeom prst="rect">
            <a:avLst/>
          </a:prstGeom>
        </p:spPr>
      </p:pic>
    </p:spTree>
    <p:extLst>
      <p:ext uri="{BB962C8B-B14F-4D97-AF65-F5344CB8AC3E}">
        <p14:creationId xmlns:p14="http://schemas.microsoft.com/office/powerpoint/2010/main" val="17469692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evron Bulletpoints - 1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6FB01124-1C4A-9B0A-3A5B-5C17126F908A}"/>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753" y="1628776"/>
            <a:ext cx="9000811" cy="4321175"/>
          </a:xfrm>
        </p:spPr>
        <p:txBody>
          <a:bodyPr/>
          <a:lstStyle>
            <a:lvl1pPr marL="338026" indent="-338026">
              <a:spcBef>
                <a:spcPts val="1183"/>
              </a:spcBef>
              <a:spcAft>
                <a:spcPts val="592"/>
              </a:spcAft>
              <a:buFontTx/>
              <a:buBlip>
                <a:blip r:embed="rId4"/>
              </a:buBlip>
              <a:defRPr>
                <a:solidFill>
                  <a:schemeClr val="tx1"/>
                </a:solidFill>
                <a:latin typeface="+mn-lt"/>
              </a:defRPr>
            </a:lvl1pPr>
            <a:lvl2pPr marL="705786" indent="-352111">
              <a:spcBef>
                <a:spcPts val="1183"/>
              </a:spcBef>
              <a:buFontTx/>
              <a:buBlip>
                <a:blip r:embed="rId4"/>
              </a:buBlip>
              <a:defRPr/>
            </a:lvl2pPr>
            <a:lvl3pPr marL="973390" indent="-267605">
              <a:spcBef>
                <a:spcPts val="986"/>
              </a:spcBef>
              <a:buFontTx/>
              <a:buBlip>
                <a:blip r:embed="rId4"/>
              </a:buBlip>
              <a:defRPr/>
            </a:lvl3pPr>
            <a:lvl4pPr marL="1239429" indent="-266039">
              <a:spcBef>
                <a:spcPts val="789"/>
              </a:spcBef>
              <a:buFontTx/>
              <a:buBlip>
                <a:blip r:embed="rId4"/>
              </a:buBlip>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4DEDA209-EE44-465C-842A-5E510313A16E}"/>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AEEE00-827C-4CE8-AF6F-E64EAC65911D}"/>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59283360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hevron Bulletpoints - 2 Column">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530645A9-A024-19FC-83B4-0110EDB0428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438" y="1628776"/>
            <a:ext cx="4284662" cy="4321175"/>
          </a:xfrm>
        </p:spPr>
        <p:txBody>
          <a:bodyPr/>
          <a:lstStyle>
            <a:lvl1pPr marL="338026" indent="-338026">
              <a:spcBef>
                <a:spcPts val="1183"/>
              </a:spcBef>
              <a:spcAft>
                <a:spcPts val="592"/>
              </a:spcAft>
              <a:buFontTx/>
              <a:buBlip>
                <a:blip r:embed="rId4"/>
              </a:buBlip>
              <a:defRPr lang="en-US" sz="2000" kern="1200" spc="-49" baseline="0" dirty="0">
                <a:solidFill>
                  <a:schemeClr val="tx1"/>
                </a:solidFill>
                <a:latin typeface="+mn-lt"/>
                <a:ea typeface="+mn-ea"/>
                <a:cs typeface="+mn-cs"/>
              </a:defRPr>
            </a:lvl1pPr>
            <a:lvl2pPr marL="705786" indent="-352111">
              <a:spcBef>
                <a:spcPts val="1183"/>
              </a:spcBef>
              <a:buFontTx/>
              <a:buBlip>
                <a:blip r:embed="rId4"/>
              </a:buBlip>
              <a:defRPr lang="en-US" sz="2000" kern="1200" spc="-49" baseline="0" dirty="0">
                <a:solidFill>
                  <a:schemeClr val="tx1"/>
                </a:solidFill>
                <a:latin typeface="+mn-lt"/>
                <a:ea typeface="Segoe UI" panose="020B0502040204020203" pitchFamily="34" charset="0"/>
                <a:cs typeface="Segoe UI" panose="020B0502040204020203" pitchFamily="34" charset="0"/>
              </a:defRPr>
            </a:lvl2pPr>
            <a:lvl3pPr marL="973390" indent="-267605">
              <a:spcBef>
                <a:spcPts val="986"/>
              </a:spcBef>
              <a:buFontTx/>
              <a:buBlip>
                <a:blip r:embed="rId4"/>
              </a:buBlip>
              <a:defRPr lang="en-US" sz="1800" kern="1200" spc="-49" baseline="0" dirty="0">
                <a:solidFill>
                  <a:schemeClr val="tx1"/>
                </a:solidFill>
                <a:latin typeface="+mn-lt"/>
                <a:ea typeface="+mn-ea"/>
                <a:cs typeface="+mn-cs"/>
              </a:defRPr>
            </a:lvl3pPr>
            <a:lvl4pPr marL="1239429" indent="-266039">
              <a:spcBef>
                <a:spcPts val="789"/>
              </a:spcBef>
              <a:buFontTx/>
              <a:buBlip>
                <a:blip r:embed="rId4"/>
              </a:buBlip>
              <a:defRPr lang="en-US" sz="1600" kern="1200" spc="-49" baseline="0" dirty="0">
                <a:solidFill>
                  <a:schemeClr val="tx1"/>
                </a:solidFill>
                <a:latin typeface="+mn-lt"/>
                <a:ea typeface="+mn-ea"/>
                <a:cs typeface="+mn-cs"/>
              </a:defRPr>
            </a:lvl4pPr>
            <a:lvl5pPr>
              <a:defRPr/>
            </a:lvl5pPr>
          </a:lstStyle>
          <a:p>
            <a:pPr marL="338026" lvl="0" indent="-338026" algn="l" defTabSz="901403" rtl="0" eaLnBrk="1" latinLnBrk="0" hangingPunct="1">
              <a:lnSpc>
                <a:spcPct val="90000"/>
              </a:lnSpc>
              <a:spcBef>
                <a:spcPts val="1183"/>
              </a:spcBef>
              <a:spcAft>
                <a:spcPts val="592"/>
              </a:spcAft>
              <a:buClr>
                <a:schemeClr val="bg2"/>
              </a:buClr>
              <a:buFontTx/>
              <a:buBlip>
                <a:blip r:embed="rId5"/>
              </a:buBlip>
            </a:pPr>
            <a:r>
              <a:rPr lang="en-US" dirty="0"/>
              <a:t>Edit Master text styles</a:t>
            </a:r>
          </a:p>
          <a:p>
            <a:pPr marL="705786" lvl="1" indent="-352111" algn="l" defTabSz="901403" rtl="0" eaLnBrk="1" latinLnBrk="0" hangingPunct="1">
              <a:lnSpc>
                <a:spcPct val="90000"/>
              </a:lnSpc>
              <a:spcBef>
                <a:spcPts val="1183"/>
              </a:spcBef>
              <a:spcAft>
                <a:spcPts val="0"/>
              </a:spcAft>
              <a:buClr>
                <a:schemeClr val="bg2"/>
              </a:buClr>
              <a:buFontTx/>
              <a:buBlip>
                <a:blip r:embed="rId5"/>
              </a:buBlip>
            </a:pPr>
            <a:r>
              <a:rPr lang="en-US" dirty="0"/>
              <a:t>Second level</a:t>
            </a:r>
          </a:p>
          <a:p>
            <a:pPr marL="973390" lvl="2" indent="-267605" algn="l" defTabSz="901403" rtl="0" eaLnBrk="1" latinLnBrk="0" hangingPunct="1">
              <a:lnSpc>
                <a:spcPct val="90000"/>
              </a:lnSpc>
              <a:spcBef>
                <a:spcPts val="986"/>
              </a:spcBef>
              <a:spcAft>
                <a:spcPts val="0"/>
              </a:spcAft>
              <a:buClr>
                <a:schemeClr val="bg2"/>
              </a:buClr>
              <a:buFontTx/>
              <a:buBlip>
                <a:blip r:embed="rId5"/>
              </a:buBlip>
            </a:pPr>
            <a:r>
              <a:rPr lang="en-US" dirty="0"/>
              <a:t>Third level</a:t>
            </a:r>
          </a:p>
          <a:p>
            <a:pPr marL="1239429" lvl="3" indent="-266039" algn="l" defTabSz="901403" rtl="0" eaLnBrk="1" latinLnBrk="0" hangingPunct="1">
              <a:lnSpc>
                <a:spcPct val="90000"/>
              </a:lnSpc>
              <a:spcBef>
                <a:spcPts val="789"/>
              </a:spcBef>
              <a:spcAft>
                <a:spcPts val="0"/>
              </a:spcAft>
              <a:buClr>
                <a:schemeClr val="bg2"/>
              </a:buClr>
              <a:buFontTx/>
              <a:buBlip>
                <a:blip r:embed="rId5"/>
              </a:buBlip>
            </a:pPr>
            <a:r>
              <a:rPr lang="en-US" dirty="0"/>
              <a:t>Fourth level</a:t>
            </a:r>
          </a:p>
        </p:txBody>
      </p:sp>
      <p:sp>
        <p:nvSpPr>
          <p:cNvPr id="11" name="Content Placeholder 2">
            <a:extLst>
              <a:ext uri="{FF2B5EF4-FFF2-40B4-BE49-F238E27FC236}">
                <a16:creationId xmlns:a16="http://schemas.microsoft.com/office/drawing/2014/main" id="{8A39FFCC-6E20-47B0-A912-91B266F3CAA4}"/>
              </a:ext>
            </a:extLst>
          </p:cNvPr>
          <p:cNvSpPr>
            <a:spLocks noGrp="1"/>
          </p:cNvSpPr>
          <p:nvPr>
            <p:ph sz="half" idx="10" hasCustomPrompt="1"/>
          </p:nvPr>
        </p:nvSpPr>
        <p:spPr>
          <a:xfrm>
            <a:off x="5168901" y="1628776"/>
            <a:ext cx="4284663" cy="4320505"/>
          </a:xfrm>
        </p:spPr>
        <p:txBody>
          <a:bodyPr/>
          <a:lstStyle>
            <a:lvl1pPr marL="338026" indent="-338026">
              <a:spcBef>
                <a:spcPts val="1183"/>
              </a:spcBef>
              <a:spcAft>
                <a:spcPts val="592"/>
              </a:spcAft>
              <a:buFontTx/>
              <a:buBlip>
                <a:blip r:embed="rId4"/>
              </a:buBlip>
              <a:defRPr lang="en-US" sz="2000" kern="1200" spc="-49" baseline="0" dirty="0">
                <a:solidFill>
                  <a:schemeClr val="tx1"/>
                </a:solidFill>
                <a:latin typeface="+mn-lt"/>
                <a:ea typeface="+mn-ea"/>
                <a:cs typeface="+mn-cs"/>
              </a:defRPr>
            </a:lvl1pPr>
            <a:lvl2pPr marL="705786" indent="-352111">
              <a:spcBef>
                <a:spcPts val="1183"/>
              </a:spcBef>
              <a:buFontTx/>
              <a:buBlip>
                <a:blip r:embed="rId4"/>
              </a:buBlip>
              <a:defRPr lang="en-US" sz="2000" kern="1200" spc="-49" baseline="0" dirty="0">
                <a:solidFill>
                  <a:schemeClr val="tx1"/>
                </a:solidFill>
                <a:latin typeface="+mn-lt"/>
                <a:ea typeface="Segoe UI" panose="020B0502040204020203" pitchFamily="34" charset="0"/>
                <a:cs typeface="Segoe UI" panose="020B0502040204020203" pitchFamily="34" charset="0"/>
              </a:defRPr>
            </a:lvl2pPr>
            <a:lvl3pPr marL="973390" indent="-267605">
              <a:spcBef>
                <a:spcPts val="986"/>
              </a:spcBef>
              <a:buFontTx/>
              <a:buBlip>
                <a:blip r:embed="rId4"/>
              </a:buBlip>
              <a:defRPr lang="en-US" sz="1800" kern="1200" spc="-49" baseline="0" dirty="0">
                <a:solidFill>
                  <a:schemeClr val="tx1"/>
                </a:solidFill>
                <a:latin typeface="+mn-lt"/>
                <a:ea typeface="+mn-ea"/>
                <a:cs typeface="+mn-cs"/>
              </a:defRPr>
            </a:lvl3pPr>
            <a:lvl4pPr marL="1239429" indent="-266039">
              <a:spcBef>
                <a:spcPts val="789"/>
              </a:spcBef>
              <a:buFontTx/>
              <a:buBlip>
                <a:blip r:embed="rId4"/>
              </a:buBlip>
              <a:defRPr lang="en-US" sz="1600" kern="1200" spc="-49" baseline="0" dirty="0">
                <a:solidFill>
                  <a:schemeClr val="tx1"/>
                </a:solidFill>
                <a:latin typeface="+mn-lt"/>
                <a:ea typeface="+mn-ea"/>
                <a:cs typeface="+mn-cs"/>
              </a:defRPr>
            </a:lvl4pPr>
            <a:lvl5pPr>
              <a:defRPr/>
            </a:lvl5pPr>
          </a:lstStyle>
          <a:p>
            <a:pPr marL="338026" lvl="0" indent="-338026" algn="l" defTabSz="901403" rtl="0" eaLnBrk="1" latinLnBrk="0" hangingPunct="1">
              <a:lnSpc>
                <a:spcPct val="90000"/>
              </a:lnSpc>
              <a:spcBef>
                <a:spcPts val="1183"/>
              </a:spcBef>
              <a:spcAft>
                <a:spcPts val="592"/>
              </a:spcAft>
              <a:buClr>
                <a:schemeClr val="bg2"/>
              </a:buClr>
              <a:buFontTx/>
              <a:buBlip>
                <a:blip r:embed="rId5"/>
              </a:buBlip>
            </a:pPr>
            <a:r>
              <a:rPr lang="en-US" dirty="0"/>
              <a:t>Edit Master text styles</a:t>
            </a:r>
          </a:p>
          <a:p>
            <a:pPr marL="705786" lvl="1" indent="-352111" algn="l" defTabSz="901403" rtl="0" eaLnBrk="1" latinLnBrk="0" hangingPunct="1">
              <a:lnSpc>
                <a:spcPct val="90000"/>
              </a:lnSpc>
              <a:spcBef>
                <a:spcPts val="1183"/>
              </a:spcBef>
              <a:spcAft>
                <a:spcPts val="0"/>
              </a:spcAft>
              <a:buClr>
                <a:schemeClr val="bg2"/>
              </a:buClr>
              <a:buFontTx/>
              <a:buBlip>
                <a:blip r:embed="rId5"/>
              </a:buBlip>
            </a:pPr>
            <a:r>
              <a:rPr lang="en-US" dirty="0"/>
              <a:t>Second level</a:t>
            </a:r>
          </a:p>
          <a:p>
            <a:pPr marL="973390" lvl="2" indent="-267605" algn="l" defTabSz="901403" rtl="0" eaLnBrk="1" latinLnBrk="0" hangingPunct="1">
              <a:lnSpc>
                <a:spcPct val="90000"/>
              </a:lnSpc>
              <a:spcBef>
                <a:spcPts val="986"/>
              </a:spcBef>
              <a:spcAft>
                <a:spcPts val="0"/>
              </a:spcAft>
              <a:buClr>
                <a:schemeClr val="bg2"/>
              </a:buClr>
              <a:buFontTx/>
              <a:buBlip>
                <a:blip r:embed="rId5"/>
              </a:buBlip>
            </a:pPr>
            <a:r>
              <a:rPr lang="en-US" dirty="0"/>
              <a:t>Third level</a:t>
            </a:r>
          </a:p>
          <a:p>
            <a:pPr marL="1239429" lvl="3" indent="-266039" algn="l" defTabSz="901403" rtl="0" eaLnBrk="1" latinLnBrk="0" hangingPunct="1">
              <a:lnSpc>
                <a:spcPct val="90000"/>
              </a:lnSpc>
              <a:spcBef>
                <a:spcPts val="789"/>
              </a:spcBef>
              <a:spcAft>
                <a:spcPts val="0"/>
              </a:spcAft>
              <a:buClr>
                <a:schemeClr val="bg2"/>
              </a:buClr>
              <a:buFontTx/>
              <a:buBlip>
                <a:blip r:embed="rId5"/>
              </a:buBlip>
            </a:pPr>
            <a:r>
              <a:rPr lang="en-US" dirty="0"/>
              <a:t>Fourth level</a:t>
            </a:r>
          </a:p>
        </p:txBody>
      </p:sp>
      <p:sp>
        <p:nvSpPr>
          <p:cNvPr id="4" name="Title 3">
            <a:extLst>
              <a:ext uri="{FF2B5EF4-FFF2-40B4-BE49-F238E27FC236}">
                <a16:creationId xmlns:a16="http://schemas.microsoft.com/office/drawing/2014/main" id="{C9CFF4AE-7B1F-46E6-A78D-6F77941EA589}"/>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F2BA3D4E-2FA6-4780-AF73-F5DFD56B986B}"/>
              </a:ext>
            </a:extLst>
          </p:cNvPr>
          <p:cNvSpPr>
            <a:spLocks noGrp="1"/>
          </p:cNvSpPr>
          <p:nvPr>
            <p:ph type="sldNum" sz="quarter" idx="11"/>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1352371676"/>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ull Quote - Person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DDB3AFEB-5185-C1D0-5CF3-CA153D73E30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988840"/>
            <a:ext cx="6213909" cy="3961110"/>
          </a:xfrm>
        </p:spPr>
        <p:txBody>
          <a:bodyPr/>
          <a:lstStyle>
            <a:lvl1pPr>
              <a:defRPr>
                <a:solidFill>
                  <a:schemeClr val="bg2"/>
                </a:solidFill>
                <a:latin typeface="+mn-lt"/>
              </a:defRPr>
            </a:lvl1pPr>
            <a:lvl2pPr>
              <a:defRPr sz="1600" b="1">
                <a:latin typeface="+mn-lt"/>
              </a:defRPr>
            </a:lvl2pPr>
            <a:lvl3pPr marL="0" indent="0">
              <a:spcBef>
                <a:spcPts val="592"/>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49" baseline="0" dirty="0" smtClean="0">
                <a:solidFill>
                  <a:schemeClr val="tx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p:txBody>
      </p:sp>
      <p:sp>
        <p:nvSpPr>
          <p:cNvPr id="5" name="Title 4">
            <a:extLst>
              <a:ext uri="{FF2B5EF4-FFF2-40B4-BE49-F238E27FC236}">
                <a16:creationId xmlns:a16="http://schemas.microsoft.com/office/drawing/2014/main" id="{DDAC5609-8C87-4534-A5BD-8FBF0132ECD2}"/>
              </a:ext>
            </a:extLst>
          </p:cNvPr>
          <p:cNvSpPr>
            <a:spLocks noGrp="1"/>
          </p:cNvSpPr>
          <p:nvPr>
            <p:ph type="title"/>
          </p:nvPr>
        </p:nvSpPr>
        <p:spPr>
          <a:xfrm>
            <a:off x="452753" y="455816"/>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43EBBCE7-B873-45CD-852E-60A803578018}"/>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
        <p:nvSpPr>
          <p:cNvPr id="8" name="Graphic 24">
            <a:extLst>
              <a:ext uri="{FF2B5EF4-FFF2-40B4-BE49-F238E27FC236}">
                <a16:creationId xmlns:a16="http://schemas.microsoft.com/office/drawing/2014/main" id="{5A88974D-538E-4CD2-B36C-033D64A60584}"/>
              </a:ext>
            </a:extLst>
          </p:cNvPr>
          <p:cNvSpPr/>
          <p:nvPr userDrawn="1"/>
        </p:nvSpPr>
        <p:spPr>
          <a:xfrm>
            <a:off x="452751" y="1658480"/>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78" tIns="40389" rIns="80778" bIns="40389" rtlCol="0" anchor="ctr"/>
          <a:lstStyle/>
          <a:p>
            <a:pPr defTabSz="957867"/>
            <a:endParaRPr lang="en-US" sz="2100" dirty="0">
              <a:solidFill>
                <a:srgbClr val="333C41"/>
              </a:solidFill>
            </a:endParaRPr>
          </a:p>
        </p:txBody>
      </p:sp>
    </p:spTree>
    <p:extLst>
      <p:ext uri="{BB962C8B-B14F-4D97-AF65-F5344CB8AC3E}">
        <p14:creationId xmlns:p14="http://schemas.microsoft.com/office/powerpoint/2010/main" val="26347226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Image 50% spli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3B0224-F0A7-4367-9988-9A023FD02607}"/>
              </a:ext>
            </a:extLst>
          </p:cNvPr>
          <p:cNvSpPr>
            <a:spLocks noGrp="1"/>
          </p:cNvSpPr>
          <p:nvPr>
            <p:ph type="pic" sz="quarter" idx="10"/>
          </p:nvPr>
        </p:nvSpPr>
        <p:spPr>
          <a:xfrm>
            <a:off x="4953001" y="1"/>
            <a:ext cx="4953000" cy="6858000"/>
          </a:xfrm>
          <a:solidFill>
            <a:srgbClr val="E6E6E6"/>
          </a:solidFill>
        </p:spPr>
        <p:txBody>
          <a:bodyPr anchor="ctr"/>
          <a:lstStyle>
            <a:lvl1pPr algn="ctr">
              <a:defRPr/>
            </a:lvl1pPr>
          </a:lstStyle>
          <a:p>
            <a:r>
              <a:rPr lang="en-US" dirty="0"/>
              <a:t>Click icon to add picture</a:t>
            </a:r>
          </a:p>
        </p:txBody>
      </p:sp>
      <p:sp>
        <p:nvSpPr>
          <p:cNvPr id="11" name="Content Placeholder 2">
            <a:extLst>
              <a:ext uri="{FF2B5EF4-FFF2-40B4-BE49-F238E27FC236}">
                <a16:creationId xmlns:a16="http://schemas.microsoft.com/office/drawing/2014/main" id="{24F3B2EE-5D17-4AC8-85D0-478488B6D301}"/>
              </a:ext>
            </a:extLst>
          </p:cNvPr>
          <p:cNvSpPr>
            <a:spLocks noGrp="1"/>
          </p:cNvSpPr>
          <p:nvPr>
            <p:ph sz="half" idx="1" hasCustomPrompt="1"/>
          </p:nvPr>
        </p:nvSpPr>
        <p:spPr>
          <a:xfrm>
            <a:off x="452438" y="1988814"/>
            <a:ext cx="4032118" cy="3960467"/>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itle 2">
            <a:extLst>
              <a:ext uri="{FF2B5EF4-FFF2-40B4-BE49-F238E27FC236}">
                <a16:creationId xmlns:a16="http://schemas.microsoft.com/office/drawing/2014/main" id="{D2B1D4AD-4D3C-41D0-A9B8-91C27E71E019}"/>
              </a:ext>
            </a:extLst>
          </p:cNvPr>
          <p:cNvSpPr>
            <a:spLocks noGrp="1"/>
          </p:cNvSpPr>
          <p:nvPr>
            <p:ph type="title"/>
          </p:nvPr>
        </p:nvSpPr>
        <p:spPr>
          <a:xfrm>
            <a:off x="452753" y="455816"/>
            <a:ext cx="4031804" cy="886397"/>
          </a:xfrm>
        </p:spPr>
        <p:txBody>
          <a:bodyPr/>
          <a:lstStyle/>
          <a:p>
            <a:r>
              <a:rPr lang="en-US" dirty="0"/>
              <a:t>Click to edit Master title style</a:t>
            </a:r>
          </a:p>
        </p:txBody>
      </p:sp>
    </p:spTree>
    <p:extLst>
      <p:ext uri="{BB962C8B-B14F-4D97-AF65-F5344CB8AC3E}">
        <p14:creationId xmlns:p14="http://schemas.microsoft.com/office/powerpoint/2010/main" val="788642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Subheading">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6424D296-D0F5-904E-D8D1-F6C1D8AC0472}"/>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p:nvPr>
        </p:nvSpPr>
        <p:spPr>
          <a:xfrm>
            <a:off x="452752" y="1628785"/>
            <a:ext cx="4284348" cy="432117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5169036" y="1641288"/>
            <a:ext cx="4284539" cy="4308662"/>
          </a:xfrm>
        </p:spPr>
        <p:txBody>
          <a:bodyPr/>
          <a:lstStyle>
            <a:lvl1pPr>
              <a:defRPr b="1">
                <a:latin typeface="+mn-lt"/>
              </a:defRPr>
            </a:lvl1pPr>
            <a:lvl3pPr>
              <a:buChar char="•"/>
              <a:defRPr/>
            </a:lvl3pPr>
            <a:lvl4pPr>
              <a:buChar char="•"/>
              <a:defRPr/>
            </a:lvl4pPr>
            <a:lvl5pP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70277D17-C274-4F30-9FF6-F875C357297F}"/>
              </a:ext>
            </a:extLst>
          </p:cNvPr>
          <p:cNvSpPr>
            <a:spLocks noGrp="1"/>
          </p:cNvSpPr>
          <p:nvPr>
            <p:ph type="title"/>
          </p:nvPr>
        </p:nvSpPr>
        <p:spPr>
          <a:xfrm>
            <a:off x="452754" y="45582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9D7F90B7-BEAC-48A9-A397-3E3CB986B68C}"/>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8934664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774ABE26-9CD4-4BBB-0084-2195ED665EB9}"/>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A2BC0AB0-67AA-4B97-9AF0-DBD3F6957348}"/>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6DE1BB3E-618D-432A-8991-970E573B017D}"/>
              </a:ext>
            </a:extLst>
          </p:cNvPr>
          <p:cNvCxnSpPr/>
          <p:nvPr userDrawn="1"/>
        </p:nvCxnSpPr>
        <p:spPr>
          <a:xfrm>
            <a:off x="452439" y="3429000"/>
            <a:ext cx="9001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48CFE0A1-21D7-461A-A0DF-8033B2A93C0B}"/>
              </a:ext>
            </a:extLst>
          </p:cNvPr>
          <p:cNvSpPr>
            <a:spLocks noGrp="1"/>
          </p:cNvSpPr>
          <p:nvPr>
            <p:ph type="pic" sz="quarter" idx="10"/>
          </p:nvPr>
        </p:nvSpPr>
        <p:spPr>
          <a:xfrm>
            <a:off x="452930" y="1628775"/>
            <a:ext cx="2873375" cy="1608138"/>
          </a:xfrm>
        </p:spPr>
        <p:txBody>
          <a:bodyPr anchor="ctr">
            <a:normAutofit/>
          </a:bodyPr>
          <a:lstStyle>
            <a:lvl1pPr algn="ctr">
              <a:defRPr lang="en-US" sz="1400"/>
            </a:lvl1pPr>
          </a:lstStyle>
          <a:p>
            <a:endParaRPr lang="en-US"/>
          </a:p>
        </p:txBody>
      </p:sp>
      <p:sp>
        <p:nvSpPr>
          <p:cNvPr id="16" name="Text Placeholder 13">
            <a:extLst>
              <a:ext uri="{FF2B5EF4-FFF2-40B4-BE49-F238E27FC236}">
                <a16:creationId xmlns:a16="http://schemas.microsoft.com/office/drawing/2014/main" id="{E9739486-EFDF-441A-8DEC-A0CC5CF1486B}"/>
              </a:ext>
            </a:extLst>
          </p:cNvPr>
          <p:cNvSpPr>
            <a:spLocks noGrp="1"/>
          </p:cNvSpPr>
          <p:nvPr>
            <p:ph type="body" sz="quarter" idx="13" hasCustomPrompt="1"/>
          </p:nvPr>
        </p:nvSpPr>
        <p:spPr>
          <a:xfrm>
            <a:off x="6580188" y="3621088"/>
            <a:ext cx="2873375" cy="2328862"/>
          </a:xfrm>
          <a:solidFill>
            <a:schemeClr val="accent6"/>
          </a:solidFill>
        </p:spPr>
        <p:txBody>
          <a:bodyPr lIns="95407" tIns="63605" rIns="95407" bIns="63605"/>
          <a:lstStyle>
            <a:lvl1pPr>
              <a:spcBef>
                <a:spcPts val="394"/>
              </a:spcBef>
              <a:defRPr sz="1200" b="1"/>
            </a:lvl1pPr>
            <a:lvl2pPr marL="169013" indent="-169013">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17" name="Text Placeholder 13">
            <a:extLst>
              <a:ext uri="{FF2B5EF4-FFF2-40B4-BE49-F238E27FC236}">
                <a16:creationId xmlns:a16="http://schemas.microsoft.com/office/drawing/2014/main" id="{BDE4959B-B72B-4492-83FF-2A37A6406E98}"/>
              </a:ext>
            </a:extLst>
          </p:cNvPr>
          <p:cNvSpPr>
            <a:spLocks noGrp="1"/>
          </p:cNvSpPr>
          <p:nvPr>
            <p:ph type="body" sz="quarter" idx="14"/>
          </p:nvPr>
        </p:nvSpPr>
        <p:spPr>
          <a:xfrm>
            <a:off x="3516313" y="1628775"/>
            <a:ext cx="5937251" cy="1608134"/>
          </a:xfrm>
          <a:noFill/>
        </p:spPr>
        <p:txBody>
          <a:bodyPr lIns="0" tIns="0" rIns="0" bIns="0" anchor="b"/>
          <a:lstStyle>
            <a:lvl1pPr>
              <a:spcBef>
                <a:spcPts val="394"/>
              </a:spcBef>
              <a:defRPr sz="1600" b="1"/>
            </a:lvl1pPr>
            <a:lvl2pPr>
              <a:spcBef>
                <a:spcPts val="197"/>
              </a:spcBef>
              <a:spcAft>
                <a:spcPts val="0"/>
              </a:spcAft>
              <a:defRPr sz="1400" b="1"/>
            </a:lvl2pPr>
            <a:lvl3pPr marL="0" indent="0">
              <a:spcBef>
                <a:spcPts val="592"/>
              </a:spcBef>
              <a:buNone/>
              <a:defRPr sz="1400"/>
            </a:lvl3pPr>
          </a:lstStyle>
          <a:p>
            <a:pPr lvl="0"/>
            <a:r>
              <a:rPr lang="en-US" dirty="0"/>
              <a:t>Edit Master text styles</a:t>
            </a:r>
          </a:p>
          <a:p>
            <a:pPr lvl="1"/>
            <a:r>
              <a:rPr lang="en-US" dirty="0"/>
              <a:t>Second level</a:t>
            </a:r>
          </a:p>
          <a:p>
            <a:pPr lvl="2"/>
            <a:r>
              <a:rPr lang="en-US" dirty="0"/>
              <a:t>Third level</a:t>
            </a:r>
          </a:p>
        </p:txBody>
      </p:sp>
      <p:sp>
        <p:nvSpPr>
          <p:cNvPr id="18" name="Text Placeholder 13">
            <a:extLst>
              <a:ext uri="{FF2B5EF4-FFF2-40B4-BE49-F238E27FC236}">
                <a16:creationId xmlns:a16="http://schemas.microsoft.com/office/drawing/2014/main" id="{BFC5C1EC-D55D-4ED8-81E0-9EFFAA14AF1A}"/>
              </a:ext>
            </a:extLst>
          </p:cNvPr>
          <p:cNvSpPr>
            <a:spLocks noGrp="1"/>
          </p:cNvSpPr>
          <p:nvPr>
            <p:ph type="body" sz="quarter" idx="15" hasCustomPrompt="1"/>
          </p:nvPr>
        </p:nvSpPr>
        <p:spPr>
          <a:xfrm>
            <a:off x="452929" y="3621088"/>
            <a:ext cx="2873375" cy="2328862"/>
          </a:xfrm>
          <a:solidFill>
            <a:schemeClr val="accent6"/>
          </a:solidFill>
        </p:spPr>
        <p:txBody>
          <a:bodyPr lIns="95407" tIns="63605" rIns="95407" bIns="63605"/>
          <a:lstStyle>
            <a:lvl1pPr>
              <a:spcBef>
                <a:spcPts val="394"/>
              </a:spcBef>
              <a:defRPr sz="1200" b="1"/>
            </a:lvl1pPr>
            <a:lvl2pPr marL="169013" indent="-169013">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19" name="Text Placeholder 13">
            <a:extLst>
              <a:ext uri="{FF2B5EF4-FFF2-40B4-BE49-F238E27FC236}">
                <a16:creationId xmlns:a16="http://schemas.microsoft.com/office/drawing/2014/main" id="{15098848-8819-42FF-9856-7C940A824EE4}"/>
              </a:ext>
            </a:extLst>
          </p:cNvPr>
          <p:cNvSpPr>
            <a:spLocks noGrp="1"/>
          </p:cNvSpPr>
          <p:nvPr>
            <p:ph type="body" sz="quarter" idx="16" hasCustomPrompt="1"/>
          </p:nvPr>
        </p:nvSpPr>
        <p:spPr>
          <a:xfrm>
            <a:off x="3516313" y="3621088"/>
            <a:ext cx="2873375" cy="2328862"/>
          </a:xfrm>
          <a:solidFill>
            <a:schemeClr val="accent6"/>
          </a:solidFill>
        </p:spPr>
        <p:txBody>
          <a:bodyPr lIns="95407" tIns="63605" rIns="95407" bIns="63605"/>
          <a:lstStyle>
            <a:lvl1pPr>
              <a:spcBef>
                <a:spcPts val="394"/>
              </a:spcBef>
              <a:defRPr sz="1200" b="1"/>
            </a:lvl1pPr>
            <a:lvl2pPr marL="169013" indent="-169013">
              <a:spcBef>
                <a:spcPts val="394"/>
              </a:spcBef>
              <a:buClr>
                <a:schemeClr val="bg2"/>
              </a:buClr>
              <a:buFont typeface="Arial" panose="020B0604020202020204" pitchFamily="34" charset="0"/>
              <a:buChar char="•"/>
              <a:defRPr sz="1200" b="0"/>
            </a:lvl2pPr>
            <a:lvl3pPr>
              <a:spcBef>
                <a:spcPts val="394"/>
              </a:spcBef>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C8FB359D-3196-41FC-B797-D790EFBDD7B0}"/>
              </a:ext>
            </a:extLst>
          </p:cNvPr>
          <p:cNvSpPr>
            <a:spLocks noGrp="1"/>
          </p:cNvSpPr>
          <p:nvPr>
            <p:ph type="sldNum" sz="quarter" idx="17"/>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10931705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ull figure">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AEABB2F7-9476-4457-B611-513AE7576B8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3" name="Content Placeholder 2"/>
          <p:cNvSpPr>
            <a:spLocks noGrp="1"/>
          </p:cNvSpPr>
          <p:nvPr>
            <p:ph sz="half" idx="1" hasCustomPrompt="1"/>
          </p:nvPr>
        </p:nvSpPr>
        <p:spPr>
          <a:xfrm>
            <a:off x="452438" y="1556793"/>
            <a:ext cx="4284662" cy="4392488"/>
          </a:xfrm>
        </p:spPr>
        <p:txBody>
          <a:bodyPr/>
          <a:lstStyle>
            <a:lvl1pPr>
              <a:defRPr sz="4700" b="1">
                <a:solidFill>
                  <a:schemeClr val="bg2"/>
                </a:solidFill>
                <a:latin typeface="+mn-lt"/>
              </a:defRPr>
            </a:lvl1pPr>
            <a:lvl2pPr marL="0" indent="0">
              <a:buFont typeface="Arial" panose="020B0604020202020204" pitchFamily="34" charset="0"/>
              <a:buNone/>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167F13B4-2427-418F-A8CD-7CC24D80B340}"/>
              </a:ext>
            </a:extLst>
          </p:cNvPr>
          <p:cNvSpPr>
            <a:spLocks noGrp="1"/>
          </p:cNvSpPr>
          <p:nvPr>
            <p:ph sz="half" idx="10" hasCustomPrompt="1"/>
          </p:nvPr>
        </p:nvSpPr>
        <p:spPr>
          <a:xfrm>
            <a:off x="5168901" y="1628776"/>
            <a:ext cx="4284662" cy="432117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a:extLst>
              <a:ext uri="{FF2B5EF4-FFF2-40B4-BE49-F238E27FC236}">
                <a16:creationId xmlns:a16="http://schemas.microsoft.com/office/drawing/2014/main" id="{B1D9D5BD-F8A1-4E0D-B176-948D4FE6029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83192D5D-6E6B-4890-A965-4B42B030F8D9}"/>
              </a:ext>
            </a:extLst>
          </p:cNvPr>
          <p:cNvSpPr>
            <a:spLocks noGrp="1"/>
          </p:cNvSpPr>
          <p:nvPr>
            <p:ph type="sldNum" sz="quarter" idx="11"/>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4171733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pic>
        <p:nvPicPr>
          <p:cNvPr id="8" name="Updated">
            <a:extLst>
              <a:ext uri="{FF2B5EF4-FFF2-40B4-BE49-F238E27FC236}">
                <a16:creationId xmlns:a16="http://schemas.microsoft.com/office/drawing/2014/main" id="{45DD64BB-F1C5-F181-D006-B09AA978D6A6}"/>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6" name="Content Placeholder 2">
            <a:extLst>
              <a:ext uri="{FF2B5EF4-FFF2-40B4-BE49-F238E27FC236}">
                <a16:creationId xmlns:a16="http://schemas.microsoft.com/office/drawing/2014/main" id="{7AAE07D3-2C4E-45A1-93E3-1D9592702A1C}"/>
              </a:ext>
            </a:extLst>
          </p:cNvPr>
          <p:cNvSpPr>
            <a:spLocks noGrp="1"/>
          </p:cNvSpPr>
          <p:nvPr>
            <p:ph sz="half" idx="10" hasCustomPrompt="1"/>
          </p:nvPr>
        </p:nvSpPr>
        <p:spPr>
          <a:xfrm>
            <a:off x="452437" y="1628776"/>
            <a:ext cx="2880000" cy="4321175"/>
          </a:xfrm>
        </p:spPr>
        <p:txBody>
          <a:bodyPr/>
          <a:lstStyle>
            <a:lvl1pPr>
              <a:defRPr sz="1600">
                <a:solidFill>
                  <a:schemeClr val="tx1"/>
                </a:solidFill>
                <a:latin typeface="+mn-lt"/>
              </a:defRPr>
            </a:lvl1pPr>
            <a:lvl2pPr marL="178403" indent="-178403">
              <a:buClr>
                <a:schemeClr val="bg2"/>
              </a:buClr>
              <a:buFont typeface="Arial" panose="020B0604020202020204" pitchFamily="34" charset="0"/>
              <a:buChar char="•"/>
              <a:defRPr sz="1600"/>
            </a:lvl2pPr>
            <a:lvl3pPr marL="355241" indent="-176838">
              <a:buChar char="•"/>
              <a:defRPr sz="1400"/>
            </a:lvl3pPr>
            <a:lvl4pPr>
              <a:buChar char="•"/>
              <a:defRPr sz="1200"/>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hart Placeholder 3">
            <a:extLst>
              <a:ext uri="{FF2B5EF4-FFF2-40B4-BE49-F238E27FC236}">
                <a16:creationId xmlns:a16="http://schemas.microsoft.com/office/drawing/2014/main" id="{684CFA75-41D9-495D-88DF-B462E1870A9A}"/>
              </a:ext>
            </a:extLst>
          </p:cNvPr>
          <p:cNvSpPr>
            <a:spLocks noGrp="1"/>
          </p:cNvSpPr>
          <p:nvPr>
            <p:ph type="chart" sz="quarter" idx="11"/>
          </p:nvPr>
        </p:nvSpPr>
        <p:spPr>
          <a:xfrm>
            <a:off x="3800873" y="1628776"/>
            <a:ext cx="5652691" cy="4321175"/>
          </a:xfrm>
        </p:spPr>
        <p:txBody>
          <a:bodyPr/>
          <a:lstStyle/>
          <a:p>
            <a:endParaRPr lang="en-US"/>
          </a:p>
        </p:txBody>
      </p:sp>
      <p:sp>
        <p:nvSpPr>
          <p:cNvPr id="3" name="Title 2">
            <a:extLst>
              <a:ext uri="{FF2B5EF4-FFF2-40B4-BE49-F238E27FC236}">
                <a16:creationId xmlns:a16="http://schemas.microsoft.com/office/drawing/2014/main" id="{F1333FCA-1474-4E73-AB73-46E4CB29378F}"/>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FE1918A-5099-44A8-9210-0D1DA0B86178}"/>
              </a:ext>
            </a:extLst>
          </p:cNvPr>
          <p:cNvSpPr>
            <a:spLocks noGrp="1"/>
          </p:cNvSpPr>
          <p:nvPr>
            <p:ph type="sldNum" sz="quarter" idx="12"/>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33092235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DFFA1D0F-B384-4A8E-A72C-2627509E4411}"/>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452438" y="1632574"/>
            <a:ext cx="4284662" cy="632994"/>
          </a:xfrm>
        </p:spPr>
        <p:txBody>
          <a:bodyPr>
            <a:noAutofit/>
          </a:bodyPr>
          <a:lstStyle>
            <a:lvl1pPr>
              <a:spcBef>
                <a:spcPts val="394"/>
              </a:spcBef>
              <a:defRPr sz="1400" b="1"/>
            </a:lvl1pPr>
            <a:lvl2pPr>
              <a:spcBef>
                <a:spcPts val="394"/>
              </a:spcBef>
              <a:defRPr sz="14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452438" y="2333903"/>
            <a:ext cx="4284662" cy="3616047"/>
          </a:xfrm>
        </p:spPr>
        <p:txBody>
          <a:bodyPr>
            <a:noAutofit/>
          </a:bodyPr>
          <a:lstStyle>
            <a:lvl1pPr marL="169013" indent="-169013">
              <a:spcBef>
                <a:spcPts val="394"/>
              </a:spcBef>
              <a:buClr>
                <a:schemeClr val="bg2"/>
              </a:buClr>
              <a:buFont typeface="Arial" panose="020B0604020202020204" pitchFamily="34" charset="0"/>
              <a:buChar char="•"/>
              <a:defRPr sz="14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1"/>
            <a:ext cx="4278437" cy="4017807"/>
          </a:xfrm>
        </p:spPr>
        <p:txBody>
          <a:bodyPr/>
          <a:lstStyle>
            <a:lvl1pPr>
              <a:spcBef>
                <a:spcPts val="1183"/>
              </a:spcBef>
              <a:defRPr sz="2000" b="0"/>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
        <p:nvSpPr>
          <p:cNvPr id="10" name="Graphic 24">
            <a:extLst>
              <a:ext uri="{FF2B5EF4-FFF2-40B4-BE49-F238E27FC236}">
                <a16:creationId xmlns:a16="http://schemas.microsoft.com/office/drawing/2014/main" id="{5A88974D-538E-4CD2-B36C-033D64A60584}"/>
              </a:ext>
            </a:extLst>
          </p:cNvPr>
          <p:cNvSpPr/>
          <p:nvPr userDrawn="1"/>
        </p:nvSpPr>
        <p:spPr>
          <a:xfrm>
            <a:off x="5168900" y="1626248"/>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78" tIns="40389" rIns="80778" bIns="40389" rtlCol="0" anchor="ctr"/>
          <a:lstStyle/>
          <a:p>
            <a:pPr defTabSz="957867"/>
            <a:endParaRPr lang="en-US" sz="2100" dirty="0">
              <a:solidFill>
                <a:srgbClr val="333C41"/>
              </a:solidFill>
            </a:endParaRPr>
          </a:p>
        </p:txBody>
      </p:sp>
    </p:spTree>
    <p:extLst>
      <p:ext uri="{BB962C8B-B14F-4D97-AF65-F5344CB8AC3E}">
        <p14:creationId xmlns:p14="http://schemas.microsoft.com/office/powerpoint/2010/main" val="27492709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ingle CV">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B6326031-8879-07AD-9AA7-EC658A23966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4"/>
            <a:ext cx="3227714" cy="632994"/>
          </a:xfrm>
        </p:spPr>
        <p:txBody>
          <a:bodyPr>
            <a:noAutofit/>
          </a:bodyPr>
          <a:lstStyle>
            <a:lvl1pPr>
              <a:spcBef>
                <a:spcPts val="394"/>
              </a:spcBef>
              <a:defRPr sz="1400" b="1"/>
            </a:lvl1pPr>
            <a:lvl2pPr>
              <a:spcBef>
                <a:spcPts val="394"/>
              </a:spcBef>
              <a:defRPr sz="14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1509387" y="2333903"/>
            <a:ext cx="3227714" cy="3616047"/>
          </a:xfrm>
        </p:spPr>
        <p:txBody>
          <a:bodyPr>
            <a:noAutofit/>
          </a:bodyPr>
          <a:lstStyle>
            <a:lvl1pPr marL="169013" indent="-169013">
              <a:spcBef>
                <a:spcPts val="394"/>
              </a:spcBef>
              <a:buClr>
                <a:schemeClr val="bg2"/>
              </a:buClr>
              <a:buFont typeface="Arial" panose="020B0604020202020204" pitchFamily="34" charset="0"/>
              <a:buChar char="•"/>
              <a:defRPr sz="14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4" y="1632573"/>
            <a:ext cx="839909" cy="839909"/>
          </a:xfrm>
        </p:spPr>
        <p:txBody>
          <a:bodyPr anchor="ctr">
            <a:normAutofit/>
          </a:bodyPr>
          <a:lstStyle>
            <a:lvl1pPr algn="ctr">
              <a:defRPr sz="1000"/>
            </a:lvl1pPr>
          </a:lstStyle>
          <a:p>
            <a:endParaRPr lang="en-US"/>
          </a:p>
        </p:txBody>
      </p:sp>
      <p:sp>
        <p:nvSpPr>
          <p:cNvPr id="20" name="Text Placeholder 12">
            <a:extLst>
              <a:ext uri="{FF2B5EF4-FFF2-40B4-BE49-F238E27FC236}">
                <a16:creationId xmlns:a16="http://schemas.microsoft.com/office/drawing/2014/main" id="{9AD37A9B-7F61-4D41-990F-854C2D2AD713}"/>
              </a:ext>
            </a:extLst>
          </p:cNvPr>
          <p:cNvSpPr>
            <a:spLocks noGrp="1"/>
          </p:cNvSpPr>
          <p:nvPr>
            <p:ph type="body" sz="quarter" idx="16"/>
          </p:nvPr>
        </p:nvSpPr>
        <p:spPr>
          <a:xfrm>
            <a:off x="5168900" y="1932141"/>
            <a:ext cx="4278437" cy="4017807"/>
          </a:xfrm>
        </p:spPr>
        <p:txBody>
          <a:bodyPr/>
          <a:lstStyle>
            <a:lvl1pPr>
              <a:spcBef>
                <a:spcPts val="1183"/>
              </a:spcBef>
              <a:defRPr sz="2000" b="0"/>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 name="Slide Number Placeholder 2">
            <a:extLst>
              <a:ext uri="{FF2B5EF4-FFF2-40B4-BE49-F238E27FC236}">
                <a16:creationId xmlns:a16="http://schemas.microsoft.com/office/drawing/2014/main" id="{2CA35ED1-2D9F-4CDA-84DA-AF18C93DD490}"/>
              </a:ext>
            </a:extLst>
          </p:cNvPr>
          <p:cNvSpPr>
            <a:spLocks noGrp="1"/>
          </p:cNvSpPr>
          <p:nvPr>
            <p:ph type="sldNum" sz="quarter" idx="17"/>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
        <p:nvSpPr>
          <p:cNvPr id="12" name="Graphic 24">
            <a:extLst>
              <a:ext uri="{FF2B5EF4-FFF2-40B4-BE49-F238E27FC236}">
                <a16:creationId xmlns:a16="http://schemas.microsoft.com/office/drawing/2014/main" id="{5A88974D-538E-4CD2-B36C-033D64A60584}"/>
              </a:ext>
            </a:extLst>
          </p:cNvPr>
          <p:cNvSpPr/>
          <p:nvPr userDrawn="1"/>
        </p:nvSpPr>
        <p:spPr>
          <a:xfrm>
            <a:off x="5168900" y="1626248"/>
            <a:ext cx="436052" cy="193204"/>
          </a:xfrm>
          <a:custGeom>
            <a:avLst/>
            <a:gdLst>
              <a:gd name="connsiteX0" fmla="*/ 6185059 w 6191250"/>
              <a:gd name="connsiteY0" fmla="*/ 7144 h 2743200"/>
              <a:gd name="connsiteX1" fmla="*/ 4290537 w 6191250"/>
              <a:gd name="connsiteY1" fmla="*/ 2741771 h 2743200"/>
              <a:gd name="connsiteX2" fmla="*/ 2376964 w 6191250"/>
              <a:gd name="connsiteY2" fmla="*/ 2741771 h 2743200"/>
              <a:gd name="connsiteX3" fmla="*/ 4271487 w 6191250"/>
              <a:gd name="connsiteY3" fmla="*/ 7144 h 2743200"/>
              <a:gd name="connsiteX4" fmla="*/ 6185059 w 6191250"/>
              <a:gd name="connsiteY4" fmla="*/ 7144 h 2743200"/>
              <a:gd name="connsiteX5" fmla="*/ 1901666 w 6191250"/>
              <a:gd name="connsiteY5" fmla="*/ 7144 h 2743200"/>
              <a:gd name="connsiteX6" fmla="*/ 7144 w 6191250"/>
              <a:gd name="connsiteY6" fmla="*/ 2741771 h 2743200"/>
              <a:gd name="connsiteX7" fmla="*/ 1920716 w 6191250"/>
              <a:gd name="connsiteY7" fmla="*/ 2741771 h 2743200"/>
              <a:gd name="connsiteX8" fmla="*/ 3815239 w 6191250"/>
              <a:gd name="connsiteY8" fmla="*/ 7144 h 2743200"/>
              <a:gd name="connsiteX9" fmla="*/ 1901666 w 6191250"/>
              <a:gd name="connsiteY9" fmla="*/ 7144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0" h="2743200">
                <a:moveTo>
                  <a:pt x="6185059" y="7144"/>
                </a:moveTo>
                <a:lnTo>
                  <a:pt x="4290537" y="2741771"/>
                </a:lnTo>
                <a:lnTo>
                  <a:pt x="2376964" y="2741771"/>
                </a:lnTo>
                <a:lnTo>
                  <a:pt x="4271487" y="7144"/>
                </a:lnTo>
                <a:lnTo>
                  <a:pt x="6185059" y="7144"/>
                </a:lnTo>
                <a:close/>
                <a:moveTo>
                  <a:pt x="1901666" y="7144"/>
                </a:moveTo>
                <a:lnTo>
                  <a:pt x="7144" y="2741771"/>
                </a:lnTo>
                <a:lnTo>
                  <a:pt x="1920716" y="2741771"/>
                </a:lnTo>
                <a:lnTo>
                  <a:pt x="3815239" y="7144"/>
                </a:lnTo>
                <a:lnTo>
                  <a:pt x="1901666" y="7144"/>
                </a:lnTo>
                <a:close/>
              </a:path>
            </a:pathLst>
          </a:custGeom>
          <a:solidFill>
            <a:srgbClr val="00A9E0"/>
          </a:solidFill>
          <a:ln w="9525" cap="flat">
            <a:noFill/>
            <a:prstDash val="solid"/>
            <a:miter/>
          </a:ln>
        </p:spPr>
        <p:txBody>
          <a:bodyPr lIns="80778" tIns="40389" rIns="80778" bIns="40389" rtlCol="0" anchor="ctr"/>
          <a:lstStyle/>
          <a:p>
            <a:pPr defTabSz="957867"/>
            <a:endParaRPr lang="en-US" sz="2100" dirty="0">
              <a:solidFill>
                <a:srgbClr val="333C41"/>
              </a:solidFill>
            </a:endParaRPr>
          </a:p>
        </p:txBody>
      </p:sp>
    </p:spTree>
    <p:extLst>
      <p:ext uri="{BB962C8B-B14F-4D97-AF65-F5344CB8AC3E}">
        <p14:creationId xmlns:p14="http://schemas.microsoft.com/office/powerpoint/2010/main" val="14779317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Multiple CVs">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F4A00050-2F8F-D11A-5005-96DEDCA42E7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a:extLst>
              <a:ext uri="{FF2B5EF4-FFF2-40B4-BE49-F238E27FC236}">
                <a16:creationId xmlns:a16="http://schemas.microsoft.com/office/drawing/2014/main" id="{13CC41D0-E270-4A1F-845E-5476AE545A29}"/>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7A1841CB-FFA8-4564-B0BA-EC0B33087242}"/>
              </a:ext>
            </a:extLst>
          </p:cNvPr>
          <p:cNvCxnSpPr/>
          <p:nvPr userDrawn="1"/>
        </p:nvCxnSpPr>
        <p:spPr>
          <a:xfrm>
            <a:off x="452438"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A4945B81-3015-4C5E-AA35-7EB34B0263AD}"/>
              </a:ext>
            </a:extLst>
          </p:cNvPr>
          <p:cNvSpPr>
            <a:spLocks noGrp="1"/>
          </p:cNvSpPr>
          <p:nvPr>
            <p:ph type="body" sz="quarter" idx="10"/>
          </p:nvPr>
        </p:nvSpPr>
        <p:spPr>
          <a:xfrm>
            <a:off x="1509387" y="3956942"/>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14" name="Text Placeholder 12">
            <a:extLst>
              <a:ext uri="{FF2B5EF4-FFF2-40B4-BE49-F238E27FC236}">
                <a16:creationId xmlns:a16="http://schemas.microsoft.com/office/drawing/2014/main" id="{F8F7565A-5699-4861-A594-5A56F4B08225}"/>
              </a:ext>
            </a:extLst>
          </p:cNvPr>
          <p:cNvSpPr>
            <a:spLocks noGrp="1"/>
          </p:cNvSpPr>
          <p:nvPr>
            <p:ph type="body" sz="quarter" idx="11" hasCustomPrompt="1"/>
          </p:nvPr>
        </p:nvSpPr>
        <p:spPr>
          <a:xfrm>
            <a:off x="1509387" y="4658272"/>
            <a:ext cx="3227714" cy="997200"/>
          </a:xfrm>
        </p:spPr>
        <p:txBody>
          <a:bodyPr/>
          <a:lstStyle>
            <a:lvl1pPr marL="169013" indent="-169013">
              <a:spcBef>
                <a:spcPts val="394"/>
              </a:spcBef>
              <a:buClr>
                <a:schemeClr val="tx2"/>
              </a:buClr>
              <a:buFont typeface="Arial" panose="020B0604020202020204" pitchFamily="34" charset="0"/>
              <a:buChar char="•"/>
              <a:defRPr sz="12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6" name="Picture Placeholder 15">
            <a:extLst>
              <a:ext uri="{FF2B5EF4-FFF2-40B4-BE49-F238E27FC236}">
                <a16:creationId xmlns:a16="http://schemas.microsoft.com/office/drawing/2014/main" id="{E6BD6ECC-B68A-4805-AE47-558CC0042109}"/>
              </a:ext>
            </a:extLst>
          </p:cNvPr>
          <p:cNvSpPr>
            <a:spLocks noGrp="1"/>
          </p:cNvSpPr>
          <p:nvPr>
            <p:ph type="pic" sz="quarter" idx="12"/>
          </p:nvPr>
        </p:nvSpPr>
        <p:spPr>
          <a:xfrm>
            <a:off x="458664" y="3956942"/>
            <a:ext cx="839909" cy="839909"/>
          </a:xfrm>
        </p:spPr>
        <p:txBody>
          <a:bodyPr anchor="ctr">
            <a:normAutofit/>
          </a:bodyPr>
          <a:lstStyle>
            <a:lvl1pPr algn="ctr">
              <a:defRPr sz="1000"/>
            </a:lvl1pPr>
          </a:lstStyle>
          <a:p>
            <a:endParaRPr lang="en-US"/>
          </a:p>
        </p:txBody>
      </p:sp>
      <p:sp>
        <p:nvSpPr>
          <p:cNvPr id="17" name="Text Placeholder 12">
            <a:extLst>
              <a:ext uri="{FF2B5EF4-FFF2-40B4-BE49-F238E27FC236}">
                <a16:creationId xmlns:a16="http://schemas.microsoft.com/office/drawing/2014/main" id="{680B673E-49F2-4E02-B6E5-B6DD9BC277A9}"/>
              </a:ext>
            </a:extLst>
          </p:cNvPr>
          <p:cNvSpPr>
            <a:spLocks noGrp="1"/>
          </p:cNvSpPr>
          <p:nvPr>
            <p:ph type="body" sz="quarter" idx="13"/>
          </p:nvPr>
        </p:nvSpPr>
        <p:spPr>
          <a:xfrm>
            <a:off x="1509387" y="1632574"/>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18" name="Text Placeholder 12">
            <a:extLst>
              <a:ext uri="{FF2B5EF4-FFF2-40B4-BE49-F238E27FC236}">
                <a16:creationId xmlns:a16="http://schemas.microsoft.com/office/drawing/2014/main" id="{BC6B582B-AFCA-453B-A45A-390D70E9141E}"/>
              </a:ext>
            </a:extLst>
          </p:cNvPr>
          <p:cNvSpPr>
            <a:spLocks noGrp="1"/>
          </p:cNvSpPr>
          <p:nvPr>
            <p:ph type="body" sz="quarter" idx="14" hasCustomPrompt="1"/>
          </p:nvPr>
        </p:nvSpPr>
        <p:spPr>
          <a:xfrm>
            <a:off x="1509387" y="2333903"/>
            <a:ext cx="3227714" cy="997196"/>
          </a:xfrm>
        </p:spPr>
        <p:txBody>
          <a:bodyPr>
            <a:noAutofit/>
          </a:bodyPr>
          <a:lstStyle>
            <a:lvl1pPr marL="169013" indent="-169013">
              <a:spcBef>
                <a:spcPts val="394"/>
              </a:spcBef>
              <a:buClr>
                <a:schemeClr val="tx2"/>
              </a:buClr>
              <a:buFont typeface="Arial" panose="020B0604020202020204" pitchFamily="34" charset="0"/>
              <a:buChar char="•"/>
              <a:defRPr sz="12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19" name="Picture Placeholder 15">
            <a:extLst>
              <a:ext uri="{FF2B5EF4-FFF2-40B4-BE49-F238E27FC236}">
                <a16:creationId xmlns:a16="http://schemas.microsoft.com/office/drawing/2014/main" id="{E4067922-4742-43B5-9BC5-F7C830C45113}"/>
              </a:ext>
            </a:extLst>
          </p:cNvPr>
          <p:cNvSpPr>
            <a:spLocks noGrp="1"/>
          </p:cNvSpPr>
          <p:nvPr>
            <p:ph type="pic" sz="quarter" idx="15"/>
          </p:nvPr>
        </p:nvSpPr>
        <p:spPr>
          <a:xfrm>
            <a:off x="458664" y="1632573"/>
            <a:ext cx="839909" cy="839909"/>
          </a:xfrm>
        </p:spPr>
        <p:txBody>
          <a:bodyPr anchor="ctr">
            <a:normAutofit/>
          </a:bodyPr>
          <a:lstStyle>
            <a:lvl1pPr algn="ctr">
              <a:defRPr sz="1000"/>
            </a:lvl1pPr>
          </a:lstStyle>
          <a:p>
            <a:endParaRPr lang="en-US"/>
          </a:p>
        </p:txBody>
      </p:sp>
      <p:cxnSp>
        <p:nvCxnSpPr>
          <p:cNvPr id="27" name="Straight Connector 26">
            <a:extLst>
              <a:ext uri="{FF2B5EF4-FFF2-40B4-BE49-F238E27FC236}">
                <a16:creationId xmlns:a16="http://schemas.microsoft.com/office/drawing/2014/main" id="{1B1982DD-4458-4E1C-BE45-1335E3BD2382}"/>
              </a:ext>
            </a:extLst>
          </p:cNvPr>
          <p:cNvCxnSpPr/>
          <p:nvPr userDrawn="1"/>
        </p:nvCxnSpPr>
        <p:spPr>
          <a:xfrm>
            <a:off x="5168900" y="3707704"/>
            <a:ext cx="4284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 Placeholder 12">
            <a:extLst>
              <a:ext uri="{FF2B5EF4-FFF2-40B4-BE49-F238E27FC236}">
                <a16:creationId xmlns:a16="http://schemas.microsoft.com/office/drawing/2014/main" id="{7DC45855-A526-47C6-BF70-F5A1FB490C29}"/>
              </a:ext>
            </a:extLst>
          </p:cNvPr>
          <p:cNvSpPr>
            <a:spLocks noGrp="1"/>
          </p:cNvSpPr>
          <p:nvPr>
            <p:ph type="body" sz="quarter" idx="16"/>
          </p:nvPr>
        </p:nvSpPr>
        <p:spPr>
          <a:xfrm>
            <a:off x="6225849" y="3956942"/>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29" name="Text Placeholder 12">
            <a:extLst>
              <a:ext uri="{FF2B5EF4-FFF2-40B4-BE49-F238E27FC236}">
                <a16:creationId xmlns:a16="http://schemas.microsoft.com/office/drawing/2014/main" id="{112C234C-1A4A-406D-9C6E-DF3AB190A8C8}"/>
              </a:ext>
            </a:extLst>
          </p:cNvPr>
          <p:cNvSpPr>
            <a:spLocks noGrp="1"/>
          </p:cNvSpPr>
          <p:nvPr>
            <p:ph type="body" sz="quarter" idx="17" hasCustomPrompt="1"/>
          </p:nvPr>
        </p:nvSpPr>
        <p:spPr>
          <a:xfrm>
            <a:off x="6225849" y="4658272"/>
            <a:ext cx="3227714" cy="997200"/>
          </a:xfrm>
        </p:spPr>
        <p:txBody>
          <a:bodyPr/>
          <a:lstStyle>
            <a:lvl1pPr marL="169013" indent="-169013">
              <a:spcBef>
                <a:spcPts val="394"/>
              </a:spcBef>
              <a:buClr>
                <a:schemeClr val="tx2"/>
              </a:buClr>
              <a:buFont typeface="Arial" panose="020B0604020202020204" pitchFamily="34" charset="0"/>
              <a:buChar char="•"/>
              <a:defRPr sz="12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30" name="Picture Placeholder 15">
            <a:extLst>
              <a:ext uri="{FF2B5EF4-FFF2-40B4-BE49-F238E27FC236}">
                <a16:creationId xmlns:a16="http://schemas.microsoft.com/office/drawing/2014/main" id="{A224DE00-608A-433E-A75E-EB82503BA5DA}"/>
              </a:ext>
            </a:extLst>
          </p:cNvPr>
          <p:cNvSpPr>
            <a:spLocks noGrp="1"/>
          </p:cNvSpPr>
          <p:nvPr>
            <p:ph type="pic" sz="quarter" idx="18"/>
          </p:nvPr>
        </p:nvSpPr>
        <p:spPr>
          <a:xfrm>
            <a:off x="5175126" y="3956942"/>
            <a:ext cx="839909" cy="839909"/>
          </a:xfrm>
        </p:spPr>
        <p:txBody>
          <a:bodyPr anchor="ctr">
            <a:normAutofit/>
          </a:bodyPr>
          <a:lstStyle>
            <a:lvl1pPr algn="ctr">
              <a:defRPr sz="1000"/>
            </a:lvl1pPr>
          </a:lstStyle>
          <a:p>
            <a:endParaRPr lang="en-US"/>
          </a:p>
        </p:txBody>
      </p:sp>
      <p:sp>
        <p:nvSpPr>
          <p:cNvPr id="31" name="Text Placeholder 12">
            <a:extLst>
              <a:ext uri="{FF2B5EF4-FFF2-40B4-BE49-F238E27FC236}">
                <a16:creationId xmlns:a16="http://schemas.microsoft.com/office/drawing/2014/main" id="{93A1EB1F-9E82-44B9-9CA4-CA44970F6C7F}"/>
              </a:ext>
            </a:extLst>
          </p:cNvPr>
          <p:cNvSpPr>
            <a:spLocks noGrp="1"/>
          </p:cNvSpPr>
          <p:nvPr>
            <p:ph type="body" sz="quarter" idx="19"/>
          </p:nvPr>
        </p:nvSpPr>
        <p:spPr>
          <a:xfrm>
            <a:off x="6225849" y="1632574"/>
            <a:ext cx="3227714" cy="591319"/>
          </a:xfrm>
        </p:spPr>
        <p:txBody>
          <a:bodyPr/>
          <a:lstStyle>
            <a:lvl1pPr>
              <a:spcBef>
                <a:spcPts val="394"/>
              </a:spcBef>
              <a:defRPr sz="1200" b="1">
                <a:solidFill>
                  <a:schemeClr val="bg2"/>
                </a:solidFill>
              </a:defRPr>
            </a:lvl1pPr>
            <a:lvl2pPr>
              <a:spcBef>
                <a:spcPts val="394"/>
              </a:spcBef>
              <a:defRPr sz="1200" b="1"/>
            </a:lvl2pPr>
            <a:lvl3pPr marL="0" indent="0">
              <a:spcBef>
                <a:spcPts val="394"/>
              </a:spcBef>
              <a:buNone/>
              <a:defRPr sz="1200"/>
            </a:lvl3pPr>
          </a:lstStyle>
          <a:p>
            <a:pPr lvl="0"/>
            <a:r>
              <a:rPr lang="en-US" dirty="0"/>
              <a:t>Edit Master text styles</a:t>
            </a:r>
          </a:p>
          <a:p>
            <a:pPr lvl="1"/>
            <a:r>
              <a:rPr lang="en-US" dirty="0"/>
              <a:t>Second level</a:t>
            </a:r>
          </a:p>
        </p:txBody>
      </p:sp>
      <p:sp>
        <p:nvSpPr>
          <p:cNvPr id="32" name="Text Placeholder 12">
            <a:extLst>
              <a:ext uri="{FF2B5EF4-FFF2-40B4-BE49-F238E27FC236}">
                <a16:creationId xmlns:a16="http://schemas.microsoft.com/office/drawing/2014/main" id="{2882C02D-229C-412D-A8BB-294968ED2543}"/>
              </a:ext>
            </a:extLst>
          </p:cNvPr>
          <p:cNvSpPr>
            <a:spLocks noGrp="1"/>
          </p:cNvSpPr>
          <p:nvPr>
            <p:ph type="body" sz="quarter" idx="20" hasCustomPrompt="1"/>
          </p:nvPr>
        </p:nvSpPr>
        <p:spPr>
          <a:xfrm>
            <a:off x="6225849" y="2333903"/>
            <a:ext cx="3227714" cy="997196"/>
          </a:xfrm>
        </p:spPr>
        <p:txBody>
          <a:bodyPr>
            <a:noAutofit/>
          </a:bodyPr>
          <a:lstStyle>
            <a:lvl1pPr marL="169013" indent="-169013">
              <a:spcBef>
                <a:spcPts val="394"/>
              </a:spcBef>
              <a:buClr>
                <a:schemeClr val="tx2"/>
              </a:buClr>
              <a:buFont typeface="Arial" panose="020B0604020202020204" pitchFamily="34" charset="0"/>
              <a:buChar char="•"/>
              <a:defRPr sz="1200" b="0">
                <a:solidFill>
                  <a:schemeClr val="tx1"/>
                </a:solidFill>
                <a:latin typeface="+mn-lt"/>
              </a:defRPr>
            </a:lvl1pPr>
            <a:lvl2pPr marL="169013" indent="-169013">
              <a:spcBef>
                <a:spcPts val="394"/>
              </a:spcBef>
              <a:buFont typeface="Wingdings" panose="05000000000000000000" pitchFamily="2" charset="2"/>
              <a:buChar char="§"/>
              <a:defRPr sz="1200" b="0">
                <a:solidFill>
                  <a:schemeClr val="tx1"/>
                </a:solidFill>
                <a:latin typeface="+mn-lt"/>
              </a:defRPr>
            </a:lvl2pPr>
            <a:lvl3pPr marL="169013" indent="-169013">
              <a:spcBef>
                <a:spcPts val="394"/>
              </a:spcBef>
              <a:buFont typeface="Wingdings" panose="05000000000000000000" pitchFamily="2" charset="2"/>
              <a:buChar char="§"/>
              <a:defRPr sz="1200" b="0">
                <a:solidFill>
                  <a:schemeClr val="tx1"/>
                </a:solidFill>
                <a:latin typeface="+mn-lt"/>
              </a:defRPr>
            </a:lvl3pPr>
          </a:lstStyle>
          <a:p>
            <a:pPr lvl="0"/>
            <a:r>
              <a:rPr lang="en-US" dirty="0"/>
              <a:t>Edit Master text styles</a:t>
            </a:r>
          </a:p>
        </p:txBody>
      </p:sp>
      <p:sp>
        <p:nvSpPr>
          <p:cNvPr id="33" name="Picture Placeholder 15">
            <a:extLst>
              <a:ext uri="{FF2B5EF4-FFF2-40B4-BE49-F238E27FC236}">
                <a16:creationId xmlns:a16="http://schemas.microsoft.com/office/drawing/2014/main" id="{F372C761-FE56-4FC1-B987-70A728C5D430}"/>
              </a:ext>
            </a:extLst>
          </p:cNvPr>
          <p:cNvSpPr>
            <a:spLocks noGrp="1"/>
          </p:cNvSpPr>
          <p:nvPr>
            <p:ph type="pic" sz="quarter" idx="21"/>
          </p:nvPr>
        </p:nvSpPr>
        <p:spPr>
          <a:xfrm>
            <a:off x="5175126" y="1632573"/>
            <a:ext cx="839909" cy="839909"/>
          </a:xfrm>
        </p:spPr>
        <p:txBody>
          <a:bodyPr anchor="ctr">
            <a:normAutofit/>
          </a:bodyPr>
          <a:lstStyle>
            <a:lvl1pPr algn="ctr">
              <a:defRPr sz="1000"/>
            </a:lvl1pPr>
          </a:lstStyle>
          <a:p>
            <a:endParaRPr lang="en-US"/>
          </a:p>
        </p:txBody>
      </p:sp>
      <p:sp>
        <p:nvSpPr>
          <p:cNvPr id="3" name="Slide Number Placeholder 2">
            <a:extLst>
              <a:ext uri="{FF2B5EF4-FFF2-40B4-BE49-F238E27FC236}">
                <a16:creationId xmlns:a16="http://schemas.microsoft.com/office/drawing/2014/main" id="{4A1B63B0-66FE-4779-9289-1722FEE4F0F9}"/>
              </a:ext>
            </a:extLst>
          </p:cNvPr>
          <p:cNvSpPr>
            <a:spLocks noGrp="1"/>
          </p:cNvSpPr>
          <p:nvPr>
            <p:ph type="sldNum" sz="quarter" idx="22"/>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417599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Grey Background White Map">
    <p:bg>
      <p:bgPr>
        <a:solidFill>
          <a:schemeClr val="bg1">
            <a:lumMod val="85000"/>
          </a:schemeClr>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hasCustomPrompt="1"/>
          </p:nvPr>
        </p:nvSpPr>
        <p:spPr>
          <a:xfrm>
            <a:off x="450463" y="1628776"/>
            <a:ext cx="4286514" cy="4320505"/>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cstate="print"/>
          <a:stretch>
            <a:fillRect/>
          </a:stretch>
        </p:blipFill>
        <p:spPr>
          <a:xfrm>
            <a:off x="5291478" y="0"/>
            <a:ext cx="4164061" cy="6858000"/>
          </a:xfrm>
          <a:prstGeom prst="rect">
            <a:avLst/>
          </a:prstGeom>
        </p:spPr>
      </p:pic>
      <p:sp>
        <p:nvSpPr>
          <p:cNvPr id="4" name="Title 3">
            <a:extLst>
              <a:ext uri="{FF2B5EF4-FFF2-40B4-BE49-F238E27FC236}">
                <a16:creationId xmlns:a16="http://schemas.microsoft.com/office/drawing/2014/main" id="{1C254594-7F40-42BA-A6D4-0D3A868FAA3B}"/>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EC64D966-1B7E-4DC6-992E-D24ABA4E62C2}"/>
              </a:ext>
            </a:extLst>
          </p:cNvPr>
          <p:cNvSpPr>
            <a:spLocks noGrp="1"/>
          </p:cNvSpPr>
          <p:nvPr>
            <p:ph type="sldNum" sz="quarter" idx="10"/>
          </p:nvPr>
        </p:nvSpPr>
        <p:spPr>
          <a:xfrm>
            <a:off x="9067801" y="621000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dirty="0">
              <a:solidFill>
                <a:srgbClr val="333C41"/>
              </a:solidFill>
            </a:endParaRPr>
          </a:p>
        </p:txBody>
      </p:sp>
    </p:spTree>
    <p:extLst>
      <p:ext uri="{BB962C8B-B14F-4D97-AF65-F5344CB8AC3E}">
        <p14:creationId xmlns:p14="http://schemas.microsoft.com/office/powerpoint/2010/main" val="12290264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White Background Grey Map">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A4EBD1C-E9BC-4401-B51F-15C2B546532E}"/>
              </a:ext>
            </a:extLst>
          </p:cNvPr>
          <p:cNvSpPr>
            <a:spLocks noGrp="1"/>
          </p:cNvSpPr>
          <p:nvPr>
            <p:ph sz="half" idx="1" hasCustomPrompt="1"/>
          </p:nvPr>
        </p:nvSpPr>
        <p:spPr>
          <a:xfrm>
            <a:off x="452438" y="1628775"/>
            <a:ext cx="4284662" cy="4351338"/>
          </a:xfrm>
        </p:spPr>
        <p:txBody>
          <a:bodyPr/>
          <a:lstStyle>
            <a:lvl1pPr>
              <a:defRPr>
                <a:solidFill>
                  <a:schemeClr val="tx1"/>
                </a:solidFill>
                <a:latin typeface="+mn-lt"/>
              </a:defRPr>
            </a:lvl1pPr>
            <a:lvl2pPr marL="178403" indent="-178403">
              <a:buClr>
                <a:schemeClr val="bg2"/>
              </a:buClr>
              <a:buFont typeface="Arial" panose="020B0604020202020204" pitchFamily="34" charset="0"/>
              <a:buChar char="•"/>
              <a:defRPr/>
            </a:lvl2pPr>
            <a:lvl3pPr marL="355241" indent="-176838">
              <a:buChar char="•"/>
              <a:defRPr/>
            </a:lvl3pPr>
            <a:lvl4pPr>
              <a:buChar cha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3" name="Graphic 2">
            <a:extLst>
              <a:ext uri="{FF2B5EF4-FFF2-40B4-BE49-F238E27FC236}">
                <a16:creationId xmlns:a16="http://schemas.microsoft.com/office/drawing/2014/main" id="{09E62C3C-EBE7-4CA2-B3F2-DF413FC32A76}"/>
              </a:ext>
            </a:extLst>
          </p:cNvPr>
          <p:cNvPicPr>
            <a:picLocks noChangeAspect="1"/>
          </p:cNvPicPr>
          <p:nvPr userDrawn="1"/>
        </p:nvPicPr>
        <p:blipFill>
          <a:blip cstate="print"/>
          <a:stretch>
            <a:fillRect/>
          </a:stretch>
        </p:blipFill>
        <p:spPr>
          <a:xfrm>
            <a:off x="5291478" y="0"/>
            <a:ext cx="4164061" cy="6858000"/>
          </a:xfrm>
          <a:prstGeom prst="rect">
            <a:avLst/>
          </a:prstGeom>
        </p:spPr>
      </p:pic>
      <p:sp>
        <p:nvSpPr>
          <p:cNvPr id="4" name="Title 3">
            <a:extLst>
              <a:ext uri="{FF2B5EF4-FFF2-40B4-BE49-F238E27FC236}">
                <a16:creationId xmlns:a16="http://schemas.microsoft.com/office/drawing/2014/main" id="{237E5588-B634-49B9-AC16-8A057E373EF7}"/>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AA96F5C2-79B4-4DC5-84C1-8D520DF603B2}"/>
              </a:ext>
            </a:extLst>
          </p:cNvPr>
          <p:cNvSpPr>
            <a:spLocks noGrp="1"/>
          </p:cNvSpPr>
          <p:nvPr>
            <p:ph type="sldNum" sz="quarter" idx="10"/>
          </p:nvPr>
        </p:nvSpPr>
        <p:spPr>
          <a:xfrm>
            <a:off x="9069776" y="6274623"/>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38499433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E8C5D2DA-2DDE-8C9F-AB03-F98F85A59D7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CD87FF91-9F02-4BC0-9376-0B42CA17ACCC}"/>
              </a:ext>
            </a:extLst>
          </p:cNvPr>
          <p:cNvSpPr>
            <a:spLocks noGrp="1"/>
          </p:cNvSpPr>
          <p:nvPr>
            <p:ph type="pic" sz="quarter" idx="10"/>
          </p:nvPr>
        </p:nvSpPr>
        <p:spPr>
          <a:xfrm>
            <a:off x="452439" y="1342212"/>
            <a:ext cx="9001125" cy="4607738"/>
          </a:xfrm>
          <a:solidFill>
            <a:schemeClr val="bg1">
              <a:lumMod val="95000"/>
            </a:schemeClr>
          </a:solidFill>
          <a:ln>
            <a:noFill/>
          </a:ln>
        </p:spPr>
        <p:txBody>
          <a:bodyPr anchor="ctr"/>
          <a:lstStyle>
            <a:lvl1pPr algn="ctr">
              <a:defRPr/>
            </a:lvl1pPr>
          </a:lstStyle>
          <a:p>
            <a:r>
              <a:rPr lang="en-US" dirty="0"/>
              <a:t>Click icon to add picture</a:t>
            </a:r>
          </a:p>
        </p:txBody>
      </p:sp>
      <p:sp>
        <p:nvSpPr>
          <p:cNvPr id="3" name="Slide Number Placeholder 2">
            <a:extLst>
              <a:ext uri="{FF2B5EF4-FFF2-40B4-BE49-F238E27FC236}">
                <a16:creationId xmlns:a16="http://schemas.microsoft.com/office/drawing/2014/main" id="{54B2D7A1-3C16-463C-828B-8DDBC28C1D73}"/>
              </a:ext>
            </a:extLst>
          </p:cNvPr>
          <p:cNvSpPr>
            <a:spLocks noGrp="1"/>
          </p:cNvSpPr>
          <p:nvPr>
            <p:ph type="sldNum" sz="quarter" idx="11"/>
          </p:nvPr>
        </p:nvSpPr>
        <p:spPr>
          <a:xfrm>
            <a:off x="9067801" y="6305654"/>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28419420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D527FC63-64C1-9A1A-76CB-1B899CEE6D95}"/>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390B2BE5-B134-4FAE-ADE1-3646A1195D73}"/>
              </a:ext>
            </a:extLst>
          </p:cNvPr>
          <p:cNvSpPr>
            <a:spLocks noGrp="1"/>
          </p:cNvSpPr>
          <p:nvPr>
            <p:ph type="sldNum" sz="quarter" idx="10"/>
          </p:nvPr>
        </p:nvSpPr>
        <p:spPr>
          <a:xfrm>
            <a:off x="9067801" y="6323090"/>
            <a:ext cx="385763" cy="324000"/>
          </a:xfrm>
          <a:prstGeom prst="rect">
            <a:avLst/>
          </a:prstGeom>
        </p:spPr>
        <p:txBody>
          <a:bodyPr lIns="80778" tIns="40389" rIns="80778" bIns="40389"/>
          <a:lstStyle>
            <a:lvl1pPr>
              <a:defRPr lang="en-US" sz="1200" b="1" smtClean="0"/>
            </a:lvl1pPr>
          </a:lstStyle>
          <a:p>
            <a:pPr defTabSz="957867"/>
            <a:fld id="{FA8CDEC4-0EBF-445B-BCFE-613B5BCEB36E}" type="slidenum">
              <a:rPr lang="en-GB">
                <a:solidFill>
                  <a:srgbClr val="333C41"/>
                </a:solidFill>
              </a:rPr>
              <a:pPr defTabSz="957867"/>
              <a:t>‹#›</a:t>
            </a:fld>
            <a:endParaRPr lang="en-GB">
              <a:solidFill>
                <a:srgbClr val="333C41"/>
              </a:solidFill>
            </a:endParaRPr>
          </a:p>
        </p:txBody>
      </p:sp>
    </p:spTree>
    <p:extLst>
      <p:ext uri="{BB962C8B-B14F-4D97-AF65-F5344CB8AC3E}">
        <p14:creationId xmlns:p14="http://schemas.microsoft.com/office/powerpoint/2010/main" val="3375842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Narrow- Blank space">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18138BB6-D7E1-A602-4D32-DB3D0547A0F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7" name="Content Placeholder 2">
            <a:extLst>
              <a:ext uri="{FF2B5EF4-FFF2-40B4-BE49-F238E27FC236}">
                <a16:creationId xmlns:a16="http://schemas.microsoft.com/office/drawing/2014/main" id="{4A7FD783-2887-4FCA-83A3-81664EB46D30}"/>
              </a:ext>
            </a:extLst>
          </p:cNvPr>
          <p:cNvSpPr>
            <a:spLocks noGrp="1"/>
          </p:cNvSpPr>
          <p:nvPr>
            <p:ph sz="half" idx="1"/>
          </p:nvPr>
        </p:nvSpPr>
        <p:spPr>
          <a:xfrm>
            <a:off x="452752" y="1628785"/>
            <a:ext cx="4284348" cy="4320505"/>
          </a:xfrm>
        </p:spPr>
        <p:txBody>
          <a:bodyPr/>
          <a:lstStyle>
            <a:lvl1pPr>
              <a:defRPr>
                <a:solidFill>
                  <a:schemeClr val="tx1"/>
                </a:solidFill>
                <a:latin typeface="+mn-lt"/>
              </a:defRPr>
            </a:lvl1pPr>
            <a:lvl2pPr marL="180829" indent="-180829">
              <a:buClr>
                <a:schemeClr val="bg2"/>
              </a:buClr>
              <a:buFont typeface="Segoe UI" panose="020B0502040204020203" pitchFamily="34" charset="0"/>
              <a:buChar char="•"/>
              <a:defRPr/>
            </a:lvl2pPr>
            <a:lvl3pPr marL="360075" indent="-179238">
              <a:buChar char="•"/>
              <a:defRPr/>
            </a:lvl3pPr>
            <a:lvl4pPr>
              <a:buChar cha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599D6421-9049-44A3-BF32-CBB35E4A24AD}"/>
              </a:ext>
            </a:extLst>
          </p:cNvPr>
          <p:cNvSpPr>
            <a:spLocks noGrp="1"/>
          </p:cNvSpPr>
          <p:nvPr>
            <p:ph type="title"/>
          </p:nvPr>
        </p:nvSpPr>
        <p:spPr>
          <a:xfrm>
            <a:off x="452754" y="455825"/>
            <a:ext cx="9000811" cy="886397"/>
          </a:xfrm>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D5ACB6B3-9BB1-412C-97B4-2A78D4CE8D58}"/>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25014864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C0472247-0467-C516-9AB6-BBE48F41D793}"/>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Tree>
    <p:extLst>
      <p:ext uri="{BB962C8B-B14F-4D97-AF65-F5344CB8AC3E}">
        <p14:creationId xmlns:p14="http://schemas.microsoft.com/office/powerpoint/2010/main" val="9674243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08D82422-FBD9-52A8-E1E1-51839111693C}"/>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3"/>
          </a:xfrm>
          <a:prstGeom prst="rect">
            <a:avLst/>
          </a:prstGeom>
        </p:spPr>
      </p:pic>
      <p:sp>
        <p:nvSpPr>
          <p:cNvPr id="2" name="Title 1"/>
          <p:cNvSpPr>
            <a:spLocks noGrp="1"/>
          </p:cNvSpPr>
          <p:nvPr>
            <p:ph type="ctrTitle" hasCustomPrompt="1"/>
          </p:nvPr>
        </p:nvSpPr>
        <p:spPr>
          <a:xfrm>
            <a:off x="560512" y="2485880"/>
            <a:ext cx="4392488" cy="1663200"/>
          </a:xfrm>
        </p:spPr>
        <p:txBody>
          <a:bodyPr anchor="ctr">
            <a:noAutofit/>
          </a:bodyPr>
          <a:lstStyle>
            <a:lvl1pPr algn="l">
              <a:defRPr sz="3200" b="0">
                <a:solidFill>
                  <a:schemeClr val="accent4"/>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138" tIns="45068" rIns="90138" bIns="45068" numCol="1" anchor="t" anchorCtr="0" compatLnSpc="1">
            <a:prstTxWarp prst="textNoShape">
              <a:avLst/>
            </a:prstTxWarp>
          </a:bodyPr>
          <a:lstStyle/>
          <a:p>
            <a:pPr defTabSz="957867"/>
            <a:endParaRPr lang="en-GB" sz="2100" dirty="0">
              <a:solidFill>
                <a:srgbClr val="333C41"/>
              </a:solidFill>
            </a:endParaRPr>
          </a:p>
        </p:txBody>
      </p:sp>
      <p:sp>
        <p:nvSpPr>
          <p:cNvPr id="12" name="Content Placeholder 2">
            <a:extLst>
              <a:ext uri="{FF2B5EF4-FFF2-40B4-BE49-F238E27FC236}">
                <a16:creationId xmlns:a16="http://schemas.microsoft.com/office/drawing/2014/main" id="{307B20D8-AC2F-42D7-9349-5B1D7B8131F2}"/>
              </a:ext>
            </a:extLst>
          </p:cNvPr>
          <p:cNvSpPr>
            <a:spLocks noGrp="1"/>
          </p:cNvSpPr>
          <p:nvPr>
            <p:ph sz="half" idx="1"/>
          </p:nvPr>
        </p:nvSpPr>
        <p:spPr>
          <a:xfrm>
            <a:off x="560512" y="4160226"/>
            <a:ext cx="4392488" cy="907941"/>
          </a:xfrm>
        </p:spPr>
        <p:txBody>
          <a:bodyPr>
            <a:noAutofit/>
          </a:bodyPr>
          <a:lstStyle>
            <a:lvl1pPr>
              <a:spcBef>
                <a:spcPts val="592"/>
              </a:spcBef>
              <a:defRPr sz="1600" b="1">
                <a:solidFill>
                  <a:schemeClr val="tx1"/>
                </a:solidFill>
                <a:latin typeface="+mn-lt"/>
              </a:defRPr>
            </a:lvl1pPr>
            <a:lvl2pPr>
              <a:spcBef>
                <a:spcPts val="592"/>
              </a:spcBef>
              <a:defRPr sz="1400">
                <a:latin typeface="+mn-lt"/>
              </a:defRPr>
            </a:lvl2pPr>
            <a:lvl3pPr marL="0" indent="0">
              <a:spcBef>
                <a:spcPts val="592"/>
              </a:spcBef>
              <a:buNone/>
              <a:defRPr sz="1400">
                <a:solidFill>
                  <a:schemeClr val="tx1"/>
                </a:solidFill>
                <a:latin typeface="+mn-lt"/>
              </a:defRPr>
            </a:lvl3pPr>
            <a:lvl4pPr marL="0" indent="0">
              <a:buNone/>
              <a:defRPr>
                <a:solidFill>
                  <a:schemeClr val="tx1"/>
                </a:solidFill>
                <a:latin typeface="+mn-lt"/>
              </a:defRPr>
            </a:lvl4pPr>
            <a:lvl5pPr marL="0" indent="0">
              <a:spcBef>
                <a:spcPts val="0"/>
              </a:spcBef>
              <a:buNone/>
              <a:defRPr lang="en-US" sz="1200" kern="1200" spc="-49" baseline="0" dirty="0" smtClean="0">
                <a:solidFill>
                  <a:schemeClr val="tx1"/>
                </a:solidFill>
                <a:latin typeface="+mn-lt"/>
                <a:ea typeface="+mn-ea"/>
                <a:cs typeface="+mn-cs"/>
              </a:defRPr>
            </a:lvl5pPr>
          </a:lstStyle>
          <a:p>
            <a:pPr lvl="0"/>
            <a:r>
              <a:rPr lang="en-US" dirty="0"/>
              <a:t>Edit Master text styles</a:t>
            </a:r>
          </a:p>
          <a:p>
            <a:pPr lvl="1"/>
            <a:r>
              <a:rPr lang="en-US" dirty="0"/>
              <a:t>Second level</a:t>
            </a:r>
          </a:p>
        </p:txBody>
      </p:sp>
      <p:sp>
        <p:nvSpPr>
          <p:cNvPr id="4" name="Rectangle 3">
            <a:extLst>
              <a:ext uri="{FF2B5EF4-FFF2-40B4-BE49-F238E27FC236}">
                <a16:creationId xmlns:a16="http://schemas.microsoft.com/office/drawing/2014/main" id="{64D8D4DE-49FB-4672-A13E-8D526931E657}"/>
              </a:ext>
            </a:extLst>
          </p:cNvPr>
          <p:cNvSpPr/>
          <p:nvPr userDrawn="1"/>
        </p:nvSpPr>
        <p:spPr>
          <a:xfrm>
            <a:off x="560513" y="5268495"/>
            <a:ext cx="6106149" cy="1256754"/>
          </a:xfrm>
          <a:prstGeom prst="rect">
            <a:avLst/>
          </a:prstGeom>
        </p:spPr>
        <p:txBody>
          <a:bodyPr wrap="square" lIns="0" tIns="0" rIns="0" bIns="0">
            <a:spAutoFit/>
          </a:bodyPr>
          <a:lstStyle/>
          <a:p>
            <a:pPr defTabSz="957867">
              <a:spcBef>
                <a:spcPts val="197"/>
              </a:spcBef>
            </a:pPr>
            <a:r>
              <a:rPr lang="en-GB" sz="700" dirty="0">
                <a:solidFill>
                  <a:srgbClr val="333C41"/>
                </a:solidFill>
              </a:rPr>
              <a:t>XPS Pensions Group, XPS Pensions, XPS Administration, XPS Investment and XPS Transactions are the trading names of Xafinity Consulting Ltd, Punter Southall Ltd and Punter Southall Investment Consulting Ltd.</a:t>
            </a:r>
          </a:p>
          <a:p>
            <a:pPr defTabSz="957867">
              <a:spcBef>
                <a:spcPts val="197"/>
              </a:spcBef>
            </a:pPr>
            <a:r>
              <a:rPr lang="en-GB" sz="700" dirty="0">
                <a:solidFill>
                  <a:srgbClr val="333C41"/>
                </a:solidFill>
              </a:rPr>
              <a:t>XPS Administration is the trading name of PS Administration Ltd.</a:t>
            </a:r>
          </a:p>
          <a:p>
            <a:pPr defTabSz="957867">
              <a:spcBef>
                <a:spcPts val="197"/>
              </a:spcBef>
            </a:pPr>
            <a:r>
              <a:rPr lang="en-GB" sz="700" b="1" dirty="0">
                <a:solidFill>
                  <a:srgbClr val="333C41"/>
                </a:solidFill>
              </a:rPr>
              <a:t>Registration</a:t>
            </a:r>
            <a:br>
              <a:rPr lang="en-GB" sz="700" b="1" dirty="0">
                <a:solidFill>
                  <a:srgbClr val="333C41"/>
                </a:solidFill>
              </a:rPr>
            </a:br>
            <a:r>
              <a:rPr lang="en-GB" sz="700" dirty="0">
                <a:solidFill>
                  <a:srgbClr val="333C41"/>
                </a:solidFill>
              </a:rPr>
              <a:t>Xafinity Consulting Ltd, Registered No. 2459442. Registered office: Phoenix House, 1 Station Hill, Reading RG1 1NB.</a:t>
            </a:r>
          </a:p>
          <a:p>
            <a:pPr defTabSz="957867">
              <a:spcBef>
                <a:spcPts val="197"/>
              </a:spcBef>
            </a:pPr>
            <a:r>
              <a:rPr lang="en-GB" sz="700" dirty="0">
                <a:solidFill>
                  <a:srgbClr val="333C41"/>
                </a:solidFill>
              </a:rPr>
              <a:t>Punter Southall Investment Consulting Ltd Registered No. 6242672, Punter Southall Ltd Registered No. 03842603, PS Administration</a:t>
            </a:r>
          </a:p>
          <a:p>
            <a:pPr defTabSz="957867">
              <a:spcBef>
                <a:spcPts val="197"/>
              </a:spcBef>
            </a:pPr>
            <a:r>
              <a:rPr lang="en-GB" sz="700" dirty="0">
                <a:solidFill>
                  <a:srgbClr val="333C41"/>
                </a:solidFill>
              </a:rPr>
              <a:t>Ltd Registered No. 9428346. All registered at: 11 Strand, London WC2N 5HR. All companies registered in England and Wales.</a:t>
            </a:r>
          </a:p>
          <a:p>
            <a:pPr defTabSz="957867">
              <a:spcBef>
                <a:spcPts val="197"/>
              </a:spcBef>
            </a:pPr>
            <a:r>
              <a:rPr lang="en-GB" sz="700" b="1" dirty="0">
                <a:solidFill>
                  <a:srgbClr val="333C41"/>
                </a:solidFill>
              </a:rPr>
              <a:t>Authorisation</a:t>
            </a:r>
          </a:p>
          <a:p>
            <a:pPr defTabSz="957867">
              <a:spcBef>
                <a:spcPts val="197"/>
              </a:spcBef>
            </a:pPr>
            <a:r>
              <a:rPr lang="en-GB" sz="700" dirty="0">
                <a:solidFill>
                  <a:srgbClr val="333C41"/>
                </a:solidFill>
              </a:rPr>
              <a:t>Punter Southall Investment Consulting Ltd (FCA Register number 528774) and Xafinity Consulting Ltd (FCA Register number 194270)</a:t>
            </a:r>
          </a:p>
          <a:p>
            <a:pPr defTabSz="957867">
              <a:spcBef>
                <a:spcPts val="197"/>
              </a:spcBef>
            </a:pPr>
            <a:r>
              <a:rPr lang="en-GB" sz="700" dirty="0">
                <a:solidFill>
                  <a:srgbClr val="333C41"/>
                </a:solidFill>
              </a:rPr>
              <a:t>are both authorised and regulated by the Financial Conduct Authority (FCA) for investment business.</a:t>
            </a:r>
            <a:endParaRPr lang="en-US" sz="700" dirty="0">
              <a:solidFill>
                <a:srgbClr val="333C41"/>
              </a:solidFill>
            </a:endParaRPr>
          </a:p>
        </p:txBody>
      </p:sp>
      <p:pic>
        <p:nvPicPr>
          <p:cNvPr id="7" name="Updated">
            <a:extLst>
              <a:ext uri="{FF2B5EF4-FFF2-40B4-BE49-F238E27FC236}">
                <a16:creationId xmlns:a16="http://schemas.microsoft.com/office/drawing/2014/main" id="{F29EC72F-CC21-3762-BCA3-8746C77CDD94}"/>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139115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4F5A41-7512-4C12-B601-E169C0FE75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87" y="0"/>
            <a:ext cx="9903225" cy="6858000"/>
          </a:xfrm>
          <a:prstGeom prst="rect">
            <a:avLst/>
          </a:prstGeom>
        </p:spPr>
      </p:pic>
      <p:pic>
        <p:nvPicPr>
          <p:cNvPr id="3" name="Updated">
            <a:extLst>
              <a:ext uri="{FF2B5EF4-FFF2-40B4-BE49-F238E27FC236}">
                <a16:creationId xmlns:a16="http://schemas.microsoft.com/office/drawing/2014/main" id="{6480DA1F-85E6-8B68-D09A-BC4AB2229113}"/>
              </a:ext>
            </a:extLst>
          </p:cNvPr>
          <p:cNvPicPr>
            <a:picLocks/>
          </p:cNvPicPr>
          <p:nvPr userDrawn="1"/>
        </p:nvPicPr>
        <p:blipFill>
          <a:blip r:embed="rId3" r:link="rId4">
            <a:extLst>
              <a:ext uri="{28A0092B-C50C-407E-A947-70E740481C1C}">
                <a14:useLocalDpi xmlns:a14="http://schemas.microsoft.com/office/drawing/2010/main" val="0"/>
              </a:ext>
            </a:extLst>
          </a:blip>
          <a:stretch>
            <a:fillRect/>
          </a:stretch>
        </p:blipFill>
        <p:spPr>
          <a:xfrm>
            <a:off x="838999" y="3091129"/>
            <a:ext cx="2361692" cy="766445"/>
          </a:xfrm>
          <a:prstGeom prst="rect">
            <a:avLst/>
          </a:prstGeom>
        </p:spPr>
      </p:pic>
    </p:spTree>
    <p:extLst>
      <p:ext uri="{BB962C8B-B14F-4D97-AF65-F5344CB8AC3E}">
        <p14:creationId xmlns:p14="http://schemas.microsoft.com/office/powerpoint/2010/main" val="27248775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7180" y="1745315"/>
            <a:ext cx="4137070" cy="4525352"/>
          </a:xfrm>
        </p:spPr>
        <p:txBody>
          <a:bodyPr/>
          <a:lstStyle>
            <a:lvl1pPr>
              <a:defRPr sz="1800"/>
            </a:lvl1pPr>
            <a:lvl2pPr>
              <a:defRPr sz="1400"/>
            </a:lvl2pPr>
            <a:lvl3pPr>
              <a:buChar char="•"/>
              <a:defRPr sz="1400"/>
            </a:lvl3pPr>
            <a:lvl4pPr>
              <a:buChar char="•"/>
              <a:defRPr sz="1200"/>
            </a:lvl4pPr>
            <a:lvl5pPr>
              <a:buChar char="•"/>
              <a:defRPr sz="1200"/>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a:xfrm>
            <a:off x="685723" y="6356351"/>
            <a:ext cx="3136900" cy="365125"/>
          </a:xfrm>
          <a:prstGeom prst="rect">
            <a:avLst/>
          </a:prstGeom>
        </p:spPr>
        <p:txBody>
          <a:bodyPr lIns="80778" tIns="40389" rIns="80778" bIns="40389"/>
          <a:lstStyle/>
          <a:p>
            <a:pPr defTabSz="957867"/>
            <a:endParaRPr lang="en-GB" sz="1900">
              <a:solidFill>
                <a:srgbClr val="333C41"/>
              </a:solidFill>
            </a:endParaRPr>
          </a:p>
        </p:txBody>
      </p:sp>
      <p:sp>
        <p:nvSpPr>
          <p:cNvPr id="7" name="Slide Number Placeholder 6"/>
          <p:cNvSpPr>
            <a:spLocks noGrp="1"/>
          </p:cNvSpPr>
          <p:nvPr>
            <p:ph type="sldNum" sz="quarter" idx="12"/>
          </p:nvPr>
        </p:nvSpPr>
        <p:spPr>
          <a:xfrm>
            <a:off x="9067801" y="6210000"/>
            <a:ext cx="385763" cy="324000"/>
          </a:xfrm>
          <a:prstGeom prst="rect">
            <a:avLst/>
          </a:prstGeom>
        </p:spPr>
        <p:txBody>
          <a:bodyPr lIns="80778" tIns="40389" rIns="80778" bIns="40389"/>
          <a:lstStyle>
            <a:lvl1pPr>
              <a:defRPr lang="en-GB" sz="1200" b="1" smtClean="0"/>
            </a:lvl1pPr>
          </a:lstStyle>
          <a:p>
            <a:pPr defTabSz="957867"/>
            <a:fld id="{A2FDF2D3-72AD-420C-BF84-7DC0CB4FAC9A}" type="slidenum">
              <a:rPr>
                <a:solidFill>
                  <a:srgbClr val="333C41"/>
                </a:solidFill>
              </a:rPr>
              <a:pPr defTabSz="957867"/>
              <a:t>‹#›</a:t>
            </a:fld>
            <a:endParaRPr>
              <a:solidFill>
                <a:srgbClr val="333C41"/>
              </a:solidFill>
            </a:endParaRPr>
          </a:p>
        </p:txBody>
      </p:sp>
      <p:sp>
        <p:nvSpPr>
          <p:cNvPr id="8" name="Content Placeholder 2"/>
          <p:cNvSpPr>
            <a:spLocks noGrp="1"/>
          </p:cNvSpPr>
          <p:nvPr>
            <p:ph sz="half" idx="13"/>
          </p:nvPr>
        </p:nvSpPr>
        <p:spPr>
          <a:xfrm>
            <a:off x="5081751" y="1745315"/>
            <a:ext cx="4137070" cy="4525352"/>
          </a:xfrm>
        </p:spPr>
        <p:txBody>
          <a:bodyPr/>
          <a:lstStyle>
            <a:lvl1pPr>
              <a:defRPr sz="1800"/>
            </a:lvl1pPr>
            <a:lvl2pPr>
              <a:defRPr sz="1400"/>
            </a:lvl2pPr>
            <a:lvl3pPr>
              <a:buChar char="•"/>
              <a:defRPr sz="1400"/>
            </a:lvl3pPr>
            <a:lvl4pPr>
              <a:buChar char="•"/>
              <a:defRPr sz="1200"/>
            </a:lvl4pPr>
            <a:lvl5pPr>
              <a:buChar char="•"/>
              <a:defRPr sz="1200"/>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491479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Updated">
            <a:extLst>
              <a:ext uri="{FF2B5EF4-FFF2-40B4-BE49-F238E27FC236}">
                <a16:creationId xmlns:a16="http://schemas.microsoft.com/office/drawing/2014/main" id="{938962D2-B563-476C-36CD-F4F7F79FE4DA}"/>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2" name="Title 1"/>
          <p:cNvSpPr>
            <a:spLocks noGrp="1"/>
          </p:cNvSpPr>
          <p:nvPr>
            <p:ph type="ctrTitle" hasCustomPrompt="1"/>
          </p:nvPr>
        </p:nvSpPr>
        <p:spPr>
          <a:xfrm>
            <a:off x="560512" y="2597400"/>
            <a:ext cx="4392488" cy="1663200"/>
          </a:xfrm>
        </p:spPr>
        <p:txBody>
          <a:bodyPr anchor="ctr">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3" name="Subtitle 2"/>
          <p:cNvSpPr>
            <a:spLocks noGrp="1"/>
          </p:cNvSpPr>
          <p:nvPr>
            <p:ph type="subTitle" idx="1"/>
          </p:nvPr>
        </p:nvSpPr>
        <p:spPr>
          <a:xfrm>
            <a:off x="560512" y="4270261"/>
            <a:ext cx="4392490" cy="997200"/>
          </a:xfr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60512" y="6309320"/>
            <a:ext cx="2228850" cy="169277"/>
          </a:xfrm>
          <a:prstGeom prst="rect">
            <a:avLst/>
          </a:prstGeom>
        </p:spPr>
        <p:txBody>
          <a:bodyPr lIns="0" tIns="0" rIns="0" bIns="0" anchor="ctr">
            <a:spAutoFit/>
          </a:bodyPr>
          <a:lstStyle>
            <a:lvl1pPr>
              <a:lnSpc>
                <a:spcPct val="100000"/>
              </a:lnSpc>
              <a:defRPr sz="1100" spc="0" baseline="0">
                <a:solidFill>
                  <a:schemeClr val="tx1"/>
                </a:solidFill>
              </a:defRPr>
            </a:lvl1pPr>
          </a:lstStyle>
          <a:p>
            <a:endParaRPr lang="en-GB" dirty="0"/>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Slide Number Placeholder 4">
            <a:extLst>
              <a:ext uri="{FF2B5EF4-FFF2-40B4-BE49-F238E27FC236}">
                <a16:creationId xmlns:a16="http://schemas.microsoft.com/office/drawing/2014/main" id="{0DFF5310-624E-49BA-9C55-4722CE3479D0}"/>
              </a:ext>
            </a:extLst>
          </p:cNvPr>
          <p:cNvSpPr>
            <a:spLocks noGrp="1"/>
          </p:cNvSpPr>
          <p:nvPr>
            <p:ph type="sldNum" sz="quarter" idx="11"/>
          </p:nvPr>
        </p:nvSpPr>
        <p:spPr/>
        <p:txBody>
          <a:bodyPr/>
          <a:lstStyle/>
          <a:p>
            <a:fld id="{FA8CDEC4-0EBF-445B-BCFE-613B5BCEB36E}" type="slidenum">
              <a:rPr lang="en-US" smtClean="0"/>
              <a:pPr/>
              <a:t>‹#›</a:t>
            </a:fld>
            <a:endParaRPr lang="en-US"/>
          </a:p>
        </p:txBody>
      </p:sp>
      <p:pic>
        <p:nvPicPr>
          <p:cNvPr id="9" name="Updated">
            <a:extLst>
              <a:ext uri="{FF2B5EF4-FFF2-40B4-BE49-F238E27FC236}">
                <a16:creationId xmlns:a16="http://schemas.microsoft.com/office/drawing/2014/main" id="{F3258C28-6DE0-0550-76D9-55D2FE7FDC10}"/>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0" y="588948"/>
            <a:ext cx="2361692" cy="766445"/>
          </a:xfrm>
          <a:prstGeom prst="rect">
            <a:avLst/>
          </a:prstGeom>
        </p:spPr>
      </p:pic>
    </p:spTree>
    <p:extLst>
      <p:ext uri="{BB962C8B-B14F-4D97-AF65-F5344CB8AC3E}">
        <p14:creationId xmlns:p14="http://schemas.microsoft.com/office/powerpoint/2010/main" val="14808910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s Short">
    <p:bg>
      <p:bgPr>
        <a:solidFill>
          <a:srgbClr val="E6E6E6"/>
        </a:solidFill>
        <a:effectLst/>
      </p:bgPr>
    </p:bg>
    <p:spTree>
      <p:nvGrpSpPr>
        <p:cNvPr id="1" name=""/>
        <p:cNvGrpSpPr/>
        <p:nvPr/>
      </p:nvGrpSpPr>
      <p:grpSpPr>
        <a:xfrm>
          <a:off x="0" y="0"/>
          <a:ext cx="0" cy="0"/>
          <a:chOff x="0" y="0"/>
          <a:chExt cx="0" cy="0"/>
        </a:xfrm>
      </p:grpSpPr>
      <p:pic>
        <p:nvPicPr>
          <p:cNvPr id="4" name="Updated">
            <a:extLst>
              <a:ext uri="{FF2B5EF4-FFF2-40B4-BE49-F238E27FC236}">
                <a16:creationId xmlns:a16="http://schemas.microsoft.com/office/drawing/2014/main" id="{46F52792-F0BE-1F66-FD63-803E0B4DBAB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12" name="Content Placeholder 2">
            <a:extLst>
              <a:ext uri="{FF2B5EF4-FFF2-40B4-BE49-F238E27FC236}">
                <a16:creationId xmlns:a16="http://schemas.microsoft.com/office/drawing/2014/main" id="{86A870F2-00A4-4CFF-806D-0FAF89937CD3}"/>
              </a:ext>
            </a:extLst>
          </p:cNvPr>
          <p:cNvSpPr>
            <a:spLocks noGrp="1"/>
          </p:cNvSpPr>
          <p:nvPr>
            <p:ph sz="half" idx="13"/>
          </p:nvPr>
        </p:nvSpPr>
        <p:spPr>
          <a:xfrm>
            <a:off x="452752" y="1628775"/>
            <a:ext cx="5508360" cy="4321175"/>
          </a:xfrm>
        </p:spPr>
        <p:txBody>
          <a:bodyPr>
            <a:normAutofit/>
          </a:bodyPr>
          <a:lstStyle>
            <a:lvl1pPr>
              <a:spcBef>
                <a:spcPts val="0"/>
              </a:spcBef>
              <a:defRPr sz="2000" b="1">
                <a:solidFill>
                  <a:schemeClr val="tx1"/>
                </a:solidFill>
                <a:latin typeface="+mn-lt"/>
              </a:defRPr>
            </a:lvl1pPr>
            <a:lvl2pPr>
              <a:spcBef>
                <a:spcPts val="0"/>
              </a:spcBef>
              <a:defRPr sz="2000">
                <a:solidFill>
                  <a:schemeClr val="tx1"/>
                </a:solidFill>
                <a:latin typeface="+mn-lt"/>
              </a:defRPr>
            </a:lvl2pPr>
          </a:lstStyle>
          <a:p>
            <a:pPr lvl="0"/>
            <a:r>
              <a:rPr lang="en-US"/>
              <a:t>Click to edit Master text styles</a:t>
            </a:r>
          </a:p>
          <a:p>
            <a:pPr lvl="1"/>
            <a:r>
              <a:rPr lang="en-US"/>
              <a:t>Second level</a:t>
            </a:r>
          </a:p>
        </p:txBody>
      </p:sp>
      <p:sp>
        <p:nvSpPr>
          <p:cNvPr id="13" name="Content Placeholder 3">
            <a:extLst>
              <a:ext uri="{FF2B5EF4-FFF2-40B4-BE49-F238E27FC236}">
                <a16:creationId xmlns:a16="http://schemas.microsoft.com/office/drawing/2014/main" id="{95D47516-EE3C-4A00-ABB1-249B38A5AEC6}"/>
              </a:ext>
            </a:extLst>
          </p:cNvPr>
          <p:cNvSpPr>
            <a:spLocks noGrp="1"/>
          </p:cNvSpPr>
          <p:nvPr>
            <p:ph sz="half" idx="14" hasCustomPrompt="1"/>
          </p:nvPr>
        </p:nvSpPr>
        <p:spPr>
          <a:xfrm>
            <a:off x="6162661" y="1628775"/>
            <a:ext cx="504000" cy="4321175"/>
          </a:xfrm>
        </p:spPr>
        <p:txBody>
          <a:bodyPr vert="horz" lIns="0" tIns="0" rIns="0" bIns="0" rtlCol="0">
            <a:normAutofit/>
          </a:bodyPr>
          <a:lstStyle>
            <a:lvl1pPr algn="r">
              <a:defRPr lang="en-US" dirty="0">
                <a:solidFill>
                  <a:schemeClr val="bg2"/>
                </a:solidFill>
              </a:defRPr>
            </a:lvl1pPr>
          </a:lstStyle>
          <a:p>
            <a:pPr lvl="0">
              <a:spcBef>
                <a:spcPts val="0"/>
              </a:spcBef>
            </a:pPr>
            <a:r>
              <a:rPr lang="en-US" dirty="0"/>
              <a:t>Page numbers</a:t>
            </a:r>
          </a:p>
        </p:txBody>
      </p:sp>
      <p:sp>
        <p:nvSpPr>
          <p:cNvPr id="3" name="Title 2">
            <a:extLst>
              <a:ext uri="{FF2B5EF4-FFF2-40B4-BE49-F238E27FC236}">
                <a16:creationId xmlns:a16="http://schemas.microsoft.com/office/drawing/2014/main" id="{6A79DEE7-0CCE-4D8F-A626-989577A16C0D}"/>
              </a:ext>
            </a:extLst>
          </p:cNvPr>
          <p:cNvSpPr>
            <a:spLocks noGrp="1"/>
          </p:cNvSpPr>
          <p:nvPr>
            <p:ph type="title"/>
          </p:nvPr>
        </p:nvSpPr>
        <p:spPr>
          <a:xfrm>
            <a:off x="452752" y="455815"/>
            <a:ext cx="6213909"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36128944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s Long">
    <p:bg>
      <p:bgPr>
        <a:solidFill>
          <a:srgbClr val="E6E6E6"/>
        </a:solidFill>
        <a:effectLst/>
      </p:bgPr>
    </p:bg>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3BEF7B7F-5EA8-664C-7DBD-A20673A1BA47}"/>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3" name="Content Placeholder 2"/>
          <p:cNvSpPr>
            <a:spLocks noGrp="1"/>
          </p:cNvSpPr>
          <p:nvPr>
            <p:ph sz="half" idx="1"/>
          </p:nvPr>
        </p:nvSpPr>
        <p:spPr>
          <a:xfrm>
            <a:off x="442497" y="1628775"/>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a:t>Click to edit Master text styles</a:t>
            </a:r>
          </a:p>
          <a:p>
            <a:pPr lvl="1"/>
            <a:r>
              <a:rPr lang="en-US"/>
              <a:t>Second level</a:t>
            </a:r>
          </a:p>
        </p:txBody>
      </p:sp>
      <p:sp>
        <p:nvSpPr>
          <p:cNvPr id="4" name="Content Placeholder 3"/>
          <p:cNvSpPr>
            <a:spLocks noGrp="1"/>
          </p:cNvSpPr>
          <p:nvPr>
            <p:ph sz="half" idx="2" hasCustomPrompt="1"/>
          </p:nvPr>
        </p:nvSpPr>
        <p:spPr>
          <a:xfrm>
            <a:off x="2859692" y="1628775"/>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0" name="Content Placeholder 3">
            <a:extLst>
              <a:ext uri="{FF2B5EF4-FFF2-40B4-BE49-F238E27FC236}">
                <a16:creationId xmlns:a16="http://schemas.microsoft.com/office/drawing/2014/main" id="{FE3843F0-388C-4A56-8EE6-E00C0FC3ACE3}"/>
              </a:ext>
            </a:extLst>
          </p:cNvPr>
          <p:cNvSpPr>
            <a:spLocks noGrp="1"/>
          </p:cNvSpPr>
          <p:nvPr>
            <p:ph sz="half" idx="14" hasCustomPrompt="1"/>
          </p:nvPr>
        </p:nvSpPr>
        <p:spPr>
          <a:xfrm>
            <a:off x="6162661" y="1628775"/>
            <a:ext cx="504000" cy="4321175"/>
          </a:xfrm>
        </p:spPr>
        <p:txBody>
          <a:bodyPr>
            <a:normAutofit/>
          </a:bodyPr>
          <a:lstStyle>
            <a:lvl1pPr algn="r">
              <a:spcBef>
                <a:spcPts val="0"/>
              </a:spcBef>
              <a:defRPr sz="1400">
                <a:solidFill>
                  <a:schemeClr val="bg2"/>
                </a:solidFill>
              </a:defRPr>
            </a:lvl1pPr>
            <a:lvl2pPr algn="r">
              <a:defRPr/>
            </a:lvl2pPr>
            <a:lvl3pPr algn="r">
              <a:defRPr/>
            </a:lvl3pPr>
            <a:lvl4pPr algn="r">
              <a:defRPr/>
            </a:lvl4pPr>
            <a:lvl5pPr algn="r">
              <a:defRPr/>
            </a:lvl5pPr>
          </a:lstStyle>
          <a:p>
            <a:pPr lvl="0"/>
            <a:r>
              <a:rPr lang="en-US" dirty="0"/>
              <a:t>Page numbers</a:t>
            </a:r>
          </a:p>
        </p:txBody>
      </p:sp>
      <p:sp>
        <p:nvSpPr>
          <p:cNvPr id="11" name="Content Placeholder 2">
            <a:extLst>
              <a:ext uri="{FF2B5EF4-FFF2-40B4-BE49-F238E27FC236}">
                <a16:creationId xmlns:a16="http://schemas.microsoft.com/office/drawing/2014/main" id="{0BF3BD53-4008-47C8-94BD-72AA288A5498}"/>
              </a:ext>
            </a:extLst>
          </p:cNvPr>
          <p:cNvSpPr>
            <a:spLocks noGrp="1"/>
          </p:cNvSpPr>
          <p:nvPr>
            <p:ph sz="half" idx="15"/>
          </p:nvPr>
        </p:nvSpPr>
        <p:spPr>
          <a:xfrm>
            <a:off x="3743340" y="1628775"/>
            <a:ext cx="2340000" cy="4321175"/>
          </a:xfrm>
        </p:spPr>
        <p:txBody>
          <a:bodyPr>
            <a:normAutofit/>
          </a:bodyPr>
          <a:lstStyle>
            <a:lvl1pPr>
              <a:spcBef>
                <a:spcPts val="0"/>
              </a:spcBef>
              <a:defRPr sz="1400" b="1">
                <a:solidFill>
                  <a:schemeClr val="tx1"/>
                </a:solidFill>
                <a:latin typeface="+mn-lt"/>
              </a:defRPr>
            </a:lvl1pPr>
            <a:lvl2pPr>
              <a:spcBef>
                <a:spcPts val="0"/>
              </a:spcBef>
              <a:defRPr sz="1400">
                <a:solidFill>
                  <a:schemeClr val="tx1"/>
                </a:solidFill>
                <a:latin typeface="+mn-lt"/>
              </a:defRPr>
            </a:lvl2pPr>
          </a:lstStyle>
          <a:p>
            <a:pPr lvl="0"/>
            <a:r>
              <a:rPr lang="en-US"/>
              <a:t>Click to edit Master text styles</a:t>
            </a:r>
          </a:p>
          <a:p>
            <a:pPr lvl="1"/>
            <a:r>
              <a:rPr lang="en-US"/>
              <a:t>Second level</a:t>
            </a:r>
          </a:p>
        </p:txBody>
      </p:sp>
      <p:sp>
        <p:nvSpPr>
          <p:cNvPr id="5" name="Title 4">
            <a:extLst>
              <a:ext uri="{FF2B5EF4-FFF2-40B4-BE49-F238E27FC236}">
                <a16:creationId xmlns:a16="http://schemas.microsoft.com/office/drawing/2014/main" id="{12495F1A-667C-45CF-9591-959A71EA35AE}"/>
              </a:ext>
            </a:extLst>
          </p:cNvPr>
          <p:cNvSpPr>
            <a:spLocks noGrp="1"/>
          </p:cNvSpPr>
          <p:nvPr>
            <p:ph type="title"/>
          </p:nvPr>
        </p:nvSpPr>
        <p:spPr>
          <a:xfrm>
            <a:off x="452752" y="455815"/>
            <a:ext cx="6213909" cy="886397"/>
          </a:xfrm>
        </p:spPr>
        <p:txBody>
          <a:bodyPr/>
          <a:lstStyle/>
          <a:p>
            <a:r>
              <a:rPr lang="en-US"/>
              <a:t>Click to edit Master title style</a:t>
            </a:r>
            <a:endParaRPr lang="en-US" dirty="0"/>
          </a:p>
        </p:txBody>
      </p:sp>
    </p:spTree>
    <p:extLst>
      <p:ext uri="{BB962C8B-B14F-4D97-AF65-F5344CB8AC3E}">
        <p14:creationId xmlns:p14="http://schemas.microsoft.com/office/powerpoint/2010/main" val="25907263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Divider - White">
    <p:bg>
      <p:bgPr>
        <a:solidFill>
          <a:schemeClr val="bg1"/>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80AB0BEB-9F70-3EF7-337C-78C0C0563CFB}"/>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2" name="Title 1"/>
          <p:cNvSpPr>
            <a:spLocks noGrp="1"/>
          </p:cNvSpPr>
          <p:nvPr>
            <p:ph type="ctrTitle" hasCustomPrompt="1"/>
          </p:nvPr>
        </p:nvSpPr>
        <p:spPr>
          <a:xfrm>
            <a:off x="1238847"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 name="Slide Number Placeholder 2">
            <a:extLst>
              <a:ext uri="{FF2B5EF4-FFF2-40B4-BE49-F238E27FC236}">
                <a16:creationId xmlns:a16="http://schemas.microsoft.com/office/drawing/2014/main" id="{5D5CBCAD-C121-4F2E-9320-2F6971105C2B}"/>
              </a:ext>
            </a:extLst>
          </p:cNvPr>
          <p:cNvSpPr>
            <a:spLocks noGrp="1"/>
          </p:cNvSpPr>
          <p:nvPr>
            <p:ph type="sldNum" sz="quarter" idx="10"/>
          </p:nvPr>
        </p:nvSpPr>
        <p:spPr/>
        <p:txBody>
          <a:bodyPr/>
          <a:lstStyle/>
          <a:p>
            <a:fld id="{FA8CDEC4-0EBF-445B-BCFE-613B5BCEB36E}" type="slidenum">
              <a:rPr lang="en-US" smtClean="0"/>
              <a:pPr/>
              <a:t>‹#›</a:t>
            </a:fld>
            <a:endParaRPr lang="en-US"/>
          </a:p>
        </p:txBody>
      </p:sp>
      <p:pic>
        <p:nvPicPr>
          <p:cNvPr id="7" name="Updated">
            <a:extLst>
              <a:ext uri="{FF2B5EF4-FFF2-40B4-BE49-F238E27FC236}">
                <a16:creationId xmlns:a16="http://schemas.microsoft.com/office/drawing/2014/main" id="{356B3F02-AB30-E998-4A70-2748F02C2ABD}"/>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4"/>
            <a:ext cx="516845" cy="590400"/>
          </a:xfrm>
          <a:prstGeom prst="rect">
            <a:avLst/>
          </a:prstGeom>
        </p:spPr>
      </p:pic>
      <p:pic>
        <p:nvPicPr>
          <p:cNvPr id="11" name="Updated">
            <a:extLst>
              <a:ext uri="{FF2B5EF4-FFF2-40B4-BE49-F238E27FC236}">
                <a16:creationId xmlns:a16="http://schemas.microsoft.com/office/drawing/2014/main" id="{BD48AFAB-B1B0-4AE3-59AD-0BCAA89B00A6}"/>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84" y="3042032"/>
            <a:ext cx="304923" cy="288000"/>
          </a:xfrm>
          <a:prstGeom prst="rect">
            <a:avLst/>
          </a:prstGeom>
        </p:spPr>
      </p:pic>
    </p:spTree>
    <p:extLst>
      <p:ext uri="{BB962C8B-B14F-4D97-AF65-F5344CB8AC3E}">
        <p14:creationId xmlns:p14="http://schemas.microsoft.com/office/powerpoint/2010/main" val="20259789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Divider Grey">
    <p:bg>
      <p:bgPr>
        <a:solidFill>
          <a:schemeClr val="accent6"/>
        </a:solidFill>
        <a:effectLst/>
      </p:bgPr>
    </p:bg>
    <p:spTree>
      <p:nvGrpSpPr>
        <p:cNvPr id="1" name=""/>
        <p:cNvGrpSpPr/>
        <p:nvPr/>
      </p:nvGrpSpPr>
      <p:grpSpPr>
        <a:xfrm>
          <a:off x="0" y="0"/>
          <a:ext cx="0" cy="0"/>
          <a:chOff x="0" y="0"/>
          <a:chExt cx="0" cy="0"/>
        </a:xfrm>
      </p:grpSpPr>
      <p:pic>
        <p:nvPicPr>
          <p:cNvPr id="5" name="Updated">
            <a:extLst>
              <a:ext uri="{FF2B5EF4-FFF2-40B4-BE49-F238E27FC236}">
                <a16:creationId xmlns:a16="http://schemas.microsoft.com/office/drawing/2014/main" id="{DF876BDD-0383-E93B-9B6D-7F88DA6ED950}"/>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0"/>
            <a:ext cx="4853023" cy="6858003"/>
          </a:xfrm>
          <a:prstGeom prst="rect">
            <a:avLst/>
          </a:prstGeom>
        </p:spPr>
      </p:pic>
      <p:sp>
        <p:nvSpPr>
          <p:cNvPr id="2" name="Title 1"/>
          <p:cNvSpPr>
            <a:spLocks noGrp="1"/>
          </p:cNvSpPr>
          <p:nvPr>
            <p:ph type="ctrTitle" hasCustomPrompt="1"/>
          </p:nvPr>
        </p:nvSpPr>
        <p:spPr>
          <a:xfrm>
            <a:off x="1238847" y="2996952"/>
            <a:ext cx="5427813" cy="1663200"/>
          </a:xfrm>
        </p:spPr>
        <p:txBody>
          <a:bodyPr anchor="t">
            <a:noAutofit/>
          </a:bodyPr>
          <a:lstStyle>
            <a:lvl1pPr algn="l">
              <a:defRPr sz="3200" b="0">
                <a:solidFill>
                  <a:schemeClr val="bg2"/>
                </a:solidFill>
              </a:defRPr>
            </a:lvl1pPr>
          </a:lstStyle>
          <a:p>
            <a:r>
              <a:rPr lang="en-US" dirty="0"/>
              <a:t>Click to edit Master title</a:t>
            </a:r>
            <a:br>
              <a:rPr lang="en-US" dirty="0"/>
            </a:br>
            <a:r>
              <a:rPr lang="en-US" dirty="0"/>
              <a:t>style</a:t>
            </a:r>
          </a:p>
        </p:txBody>
      </p:sp>
      <p:sp>
        <p:nvSpPr>
          <p:cNvPr id="10" name="AutoShape 47">
            <a:extLst>
              <a:ext uri="{FF2B5EF4-FFF2-40B4-BE49-F238E27FC236}">
                <a16:creationId xmlns:a16="http://schemas.microsoft.com/office/drawing/2014/main" id="{4D8CDFD3-0331-4E72-BA15-D2CFD4751164}"/>
              </a:ext>
            </a:extLst>
          </p:cNvPr>
          <p:cNvSpPr>
            <a:spLocks noChangeAspect="1" noChangeArrowheads="1" noTextEdit="1"/>
          </p:cNvSpPr>
          <p:nvPr/>
        </p:nvSpPr>
        <p:spPr bwMode="auto">
          <a:xfrm>
            <a:off x="6544698" y="-11530"/>
            <a:ext cx="4096934"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 name="Slide Number Placeholder 2">
            <a:extLst>
              <a:ext uri="{FF2B5EF4-FFF2-40B4-BE49-F238E27FC236}">
                <a16:creationId xmlns:a16="http://schemas.microsoft.com/office/drawing/2014/main" id="{8C41DA87-3832-43D3-B465-B87F62061B65}"/>
              </a:ext>
            </a:extLst>
          </p:cNvPr>
          <p:cNvSpPr>
            <a:spLocks noGrp="1"/>
          </p:cNvSpPr>
          <p:nvPr>
            <p:ph type="sldNum" sz="quarter" idx="10"/>
          </p:nvPr>
        </p:nvSpPr>
        <p:spPr/>
        <p:txBody>
          <a:bodyPr/>
          <a:lstStyle/>
          <a:p>
            <a:fld id="{FA8CDEC4-0EBF-445B-BCFE-613B5BCEB36E}" type="slidenum">
              <a:rPr lang="en-US" smtClean="0"/>
              <a:pPr/>
              <a:t>‹#›</a:t>
            </a:fld>
            <a:endParaRPr lang="en-US"/>
          </a:p>
        </p:txBody>
      </p:sp>
      <p:pic>
        <p:nvPicPr>
          <p:cNvPr id="7" name="Updated">
            <a:extLst>
              <a:ext uri="{FF2B5EF4-FFF2-40B4-BE49-F238E27FC236}">
                <a16:creationId xmlns:a16="http://schemas.microsoft.com/office/drawing/2014/main" id="{E761FF21-A67C-0991-C9EF-B00FAF52DEC5}"/>
              </a:ext>
            </a:extLst>
          </p:cNvPr>
          <p:cNvPicPr>
            <a:picLocks/>
          </p:cNvPicPr>
          <p:nvPr userDrawn="1"/>
        </p:nvPicPr>
        <p:blipFill>
          <a:blip r:embed="rId4" r:link="rId5">
            <a:extLst>
              <a:ext uri="{28A0092B-C50C-407E-A947-70E740481C1C}">
                <a14:useLocalDpi xmlns:a14="http://schemas.microsoft.com/office/drawing/2010/main" val="0"/>
              </a:ext>
            </a:extLst>
          </a:blip>
          <a:stretch>
            <a:fillRect/>
          </a:stretch>
        </p:blipFill>
        <p:spPr>
          <a:xfrm>
            <a:off x="560512" y="589674"/>
            <a:ext cx="516845" cy="590400"/>
          </a:xfrm>
          <a:prstGeom prst="rect">
            <a:avLst/>
          </a:prstGeom>
        </p:spPr>
      </p:pic>
      <p:pic>
        <p:nvPicPr>
          <p:cNvPr id="11" name="Updated">
            <a:extLst>
              <a:ext uri="{FF2B5EF4-FFF2-40B4-BE49-F238E27FC236}">
                <a16:creationId xmlns:a16="http://schemas.microsoft.com/office/drawing/2014/main" id="{596B563D-7089-287C-538B-A42FF61A01EC}"/>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810184" y="3042032"/>
            <a:ext cx="304923" cy="288000"/>
          </a:xfrm>
          <a:prstGeom prst="rect">
            <a:avLst/>
          </a:prstGeom>
        </p:spPr>
      </p:pic>
    </p:spTree>
    <p:extLst>
      <p:ext uri="{BB962C8B-B14F-4D97-AF65-F5344CB8AC3E}">
        <p14:creationId xmlns:p14="http://schemas.microsoft.com/office/powerpoint/2010/main" val="9290974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pic>
        <p:nvPicPr>
          <p:cNvPr id="6" name="Updated">
            <a:extLst>
              <a:ext uri="{FF2B5EF4-FFF2-40B4-BE49-F238E27FC236}">
                <a16:creationId xmlns:a16="http://schemas.microsoft.com/office/drawing/2014/main" id="{A8811D65-5EC3-DE72-A143-9A10BA94F8F4}"/>
              </a:ext>
            </a:extLst>
          </p:cNvPr>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5052977" y="1"/>
            <a:ext cx="485302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3pPr>
              <a:buChar char="•"/>
              <a:defRPr/>
            </a:lvl3pPr>
            <a:lvl4pPr>
              <a:buChar char="•"/>
              <a:defRPr/>
            </a:lvl4pPr>
            <a:lvl5pP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34BB31F7-A1E5-4AD0-BE36-553987F8BFFE}"/>
              </a:ext>
            </a:extLst>
          </p:cNvPr>
          <p:cNvSpPr>
            <a:spLocks noGrp="1"/>
          </p:cNvSpPr>
          <p:nvPr>
            <p:ph type="sldNum" sz="quarter" idx="10"/>
          </p:nvPr>
        </p:nvSpPr>
        <p:spPr/>
        <p:txBody>
          <a:bodyPr/>
          <a:lstStyle/>
          <a:p>
            <a:fld id="{FA8CDEC4-0EBF-445B-BCFE-613B5BCEB36E}" type="slidenum">
              <a:rPr lang="en-US" smtClean="0"/>
              <a:pPr/>
              <a:t>‹#›</a:t>
            </a:fld>
            <a:endParaRPr lang="en-US"/>
          </a:p>
        </p:txBody>
      </p:sp>
    </p:spTree>
    <p:extLst>
      <p:ext uri="{BB962C8B-B14F-4D97-AF65-F5344CB8AC3E}">
        <p14:creationId xmlns:p14="http://schemas.microsoft.com/office/powerpoint/2010/main" val="1641588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file:///C:\Program%20Files%20(x86)\XPSGroup\XPSBrandPluginPowerPoint\New%20logo.png"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34" Type="http://schemas.openxmlformats.org/officeDocument/2006/relationships/image" Target="../media/image1.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theme" Target="../theme/theme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image" Target="file:///C:\Program%20Files%20(x86)\XPSGroup\XPSBrandPluginPowerPoint\New%20logo.png" TargetMode="External"/><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 Type="http://schemas.openxmlformats.org/officeDocument/2006/relationships/slideLayout" Target="../slideLayouts/slideLayout64.xml"/><Relationship Id="rId21" Type="http://schemas.openxmlformats.org/officeDocument/2006/relationships/slideLayout" Target="../slideLayouts/slideLayout82.xml"/><Relationship Id="rId34" Type="http://schemas.openxmlformats.org/officeDocument/2006/relationships/image" Target="../media/image1.png"/><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theme" Target="../theme/theme3.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image" Target="file:///C:\Program%20Files%20(x86)\XPSGroup\XPSBrandPluginPowerPoint\New%20logo.png" TargetMode="External"/><Relationship Id="rId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image" Target="file:///C:\Program%20Files%20(x86)\XPSGroup\XPSBrandPluginPowerPoint\New%20logo.png" TargetMode="Externa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image" Target="../media/image1.png"/><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2754" y="455825"/>
            <a:ext cx="9000811" cy="886397"/>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452754" y="1628776"/>
            <a:ext cx="9000811" cy="432117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2F3E7420-8C67-41E5-A4F6-97A83EFEB62F}"/>
              </a:ext>
            </a:extLst>
          </p:cNvPr>
          <p:cNvSpPr>
            <a:spLocks noGrp="1"/>
          </p:cNvSpPr>
          <p:nvPr>
            <p:ph type="sldNum" sz="quarter" idx="4"/>
          </p:nvPr>
        </p:nvSpPr>
        <p:spPr>
          <a:xfrm>
            <a:off x="9067802" y="6210000"/>
            <a:ext cx="385763" cy="324000"/>
          </a:xfrm>
          <a:prstGeom prst="rect">
            <a:avLst/>
          </a:prstGeom>
        </p:spPr>
        <p:txBody>
          <a:bodyPr vert="horz" lIns="0" tIns="0" rIns="0" bIns="0" rtlCol="0" anchor="ctr"/>
          <a:lstStyle>
            <a:lvl1pPr algn="r">
              <a:defRPr sz="1200" b="1">
                <a:solidFill>
                  <a:sysClr val="windowText" lastClr="000000"/>
                </a:solidFill>
              </a:defRPr>
            </a:lvl1pPr>
          </a:lstStyle>
          <a:p>
            <a:fld id="{FA8CDEC4-0EBF-445B-BCFE-613B5BCEB36E}" type="slidenum">
              <a:rPr lang="en-US" smtClean="0"/>
              <a:pPr/>
              <a:t>‹#›</a:t>
            </a:fld>
            <a:endParaRPr lang="en-US"/>
          </a:p>
        </p:txBody>
      </p:sp>
      <p:pic>
        <p:nvPicPr>
          <p:cNvPr id="6" name="Updated">
            <a:extLst>
              <a:ext uri="{FF2B5EF4-FFF2-40B4-BE49-F238E27FC236}">
                <a16:creationId xmlns:a16="http://schemas.microsoft.com/office/drawing/2014/main" id="{0A3F7C0D-5431-4CB8-4AF8-F1B26115415B}"/>
              </a:ext>
            </a:extLst>
          </p:cNvPr>
          <p:cNvPicPr>
            <a:picLocks/>
          </p:cNvPicPr>
          <p:nvPr userDrawn="1"/>
        </p:nvPicPr>
        <p:blipFill>
          <a:blip r:embed="rId31" r:link="rId32">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2451466436"/>
      </p:ext>
    </p:extLst>
  </p:cSld>
  <p:clrMap bg1="lt1" tx1="dk1" bg2="lt2" tx2="dk2" accent1="accent1" accent2="accent2" accent3="accent3" accent4="accent4" accent5="accent5" accent6="accent6" hlink="hlink" folHlink="folHlink"/>
  <p:sldLayoutIdLst>
    <p:sldLayoutId id="2147483677" r:id="rId1"/>
    <p:sldLayoutId id="2147483684" r:id="rId2"/>
    <p:sldLayoutId id="2147483685" r:id="rId3"/>
    <p:sldLayoutId id="2147483699" r:id="rId4"/>
    <p:sldLayoutId id="2147483700" r:id="rId5"/>
    <p:sldLayoutId id="2147483664" r:id="rId6"/>
    <p:sldLayoutId id="2147483691" r:id="rId7"/>
    <p:sldLayoutId id="2147483686" r:id="rId8"/>
    <p:sldLayoutId id="2147483690" r:id="rId9"/>
    <p:sldLayoutId id="2147483687" r:id="rId10"/>
    <p:sldLayoutId id="2147483704" r:id="rId11"/>
    <p:sldLayoutId id="2147483697" r:id="rId12"/>
    <p:sldLayoutId id="2147483698" r:id="rId13"/>
    <p:sldLayoutId id="2147483703" r:id="rId14"/>
    <p:sldLayoutId id="2147483692" r:id="rId15"/>
    <p:sldLayoutId id="2147483688" r:id="rId16"/>
    <p:sldLayoutId id="2147483689" r:id="rId17"/>
    <p:sldLayoutId id="2147483708" r:id="rId18"/>
    <p:sldLayoutId id="2147483696" r:id="rId19"/>
    <p:sldLayoutId id="2147483705" r:id="rId20"/>
    <p:sldLayoutId id="2147483709" r:id="rId21"/>
    <p:sldLayoutId id="2147483707" r:id="rId22"/>
    <p:sldLayoutId id="2147483706" r:id="rId23"/>
    <p:sldLayoutId id="2147483693" r:id="rId24"/>
    <p:sldLayoutId id="2147483694" r:id="rId25"/>
    <p:sldLayoutId id="2147483702" r:id="rId26"/>
    <p:sldLayoutId id="2147483668" r:id="rId27"/>
    <p:sldLayoutId id="2147483701" r:id="rId28"/>
    <p:sldLayoutId id="2147483695" r:id="rId29"/>
  </p:sldLayoutIdLst>
  <p:hf hdr="0" ftr="0" dt="0"/>
  <p:txStyles>
    <p:titleStyle>
      <a:lvl1pPr algn="l" defTabSz="913673" rtl="0" eaLnBrk="1" latinLnBrk="0" hangingPunct="1">
        <a:lnSpc>
          <a:spcPct val="90000"/>
        </a:lnSpc>
        <a:spcBef>
          <a:spcPct val="0"/>
        </a:spcBef>
        <a:buNone/>
        <a:defRPr sz="3600" b="0" kern="0" spc="-80" baseline="0">
          <a:solidFill>
            <a:schemeClr val="bg2"/>
          </a:solidFill>
          <a:latin typeface="+mj-lt"/>
          <a:ea typeface="+mj-ea"/>
          <a:cs typeface="+mj-cs"/>
        </a:defRPr>
      </a:lvl1pPr>
    </p:titleStyle>
    <p:bodyStyle>
      <a:lvl1pPr marL="0" indent="0" algn="l" defTabSz="913673" rtl="0" eaLnBrk="1" latinLnBrk="0" hangingPunct="1">
        <a:lnSpc>
          <a:spcPct val="90000"/>
        </a:lnSpc>
        <a:spcBef>
          <a:spcPts val="1000"/>
        </a:spcBef>
        <a:spcAft>
          <a:spcPts val="0"/>
        </a:spcAft>
        <a:buClr>
          <a:schemeClr val="bg2"/>
        </a:buClr>
        <a:buFont typeface="Arial" panose="020B0604020202020204" pitchFamily="34" charset="0"/>
        <a:buNone/>
        <a:defRPr sz="2000" kern="1200" spc="-50" baseline="0">
          <a:solidFill>
            <a:schemeClr val="bg2"/>
          </a:solidFill>
          <a:latin typeface="+mn-lt"/>
          <a:ea typeface="+mn-ea"/>
          <a:cs typeface="+mn-cs"/>
        </a:defRPr>
      </a:lvl1pPr>
      <a:lvl2pPr marL="0" indent="0" algn="l" defTabSz="913673" rtl="0" eaLnBrk="1" latinLnBrk="0" hangingPunct="1">
        <a:lnSpc>
          <a:spcPct val="90000"/>
        </a:lnSpc>
        <a:spcBef>
          <a:spcPts val="1000"/>
        </a:spcBef>
        <a:spcAft>
          <a:spcPts val="0"/>
        </a:spcAft>
        <a:buClr>
          <a:schemeClr val="bg2"/>
        </a:buClr>
        <a:buFont typeface="Arial" panose="020B0604020202020204" pitchFamily="34" charset="0"/>
        <a:buNone/>
        <a:defRPr sz="2000" kern="1200" spc="-50" baseline="0">
          <a:solidFill>
            <a:schemeClr val="tx1"/>
          </a:solidFill>
          <a:latin typeface="+mn-lt"/>
          <a:ea typeface="Segoe UI" panose="020B0502040204020203" pitchFamily="34" charset="0"/>
          <a:cs typeface="Segoe UI" panose="020B0502040204020203" pitchFamily="34" charset="0"/>
        </a:defRPr>
      </a:lvl2pPr>
      <a:lvl3pPr marL="180829" indent="-180829" algn="l" defTabSz="913673" rtl="0" eaLnBrk="1" latinLnBrk="0" hangingPunct="1">
        <a:lnSpc>
          <a:spcPct val="90000"/>
        </a:lnSpc>
        <a:spcBef>
          <a:spcPts val="800"/>
        </a:spcBef>
        <a:spcAft>
          <a:spcPts val="0"/>
        </a:spcAft>
        <a:buClr>
          <a:schemeClr val="bg2"/>
        </a:buClr>
        <a:buFont typeface="Segoe UI" panose="020B0502040204020203" pitchFamily="34" charset="0"/>
        <a:buChar char="•"/>
        <a:defRPr sz="1800" kern="1200" spc="-50" baseline="0">
          <a:solidFill>
            <a:schemeClr val="tx1"/>
          </a:solidFill>
          <a:latin typeface="+mn-lt"/>
          <a:ea typeface="+mn-ea"/>
          <a:cs typeface="+mn-cs"/>
        </a:defRPr>
      </a:lvl3pPr>
      <a:lvl4pPr marL="537734" indent="-180829" algn="l" defTabSz="913673" rtl="0" eaLnBrk="1" latinLnBrk="0" hangingPunct="1">
        <a:lnSpc>
          <a:spcPct val="90000"/>
        </a:lnSpc>
        <a:spcBef>
          <a:spcPts val="600"/>
        </a:spcBef>
        <a:spcAft>
          <a:spcPts val="0"/>
        </a:spcAft>
        <a:buClr>
          <a:schemeClr val="bg2"/>
        </a:buClr>
        <a:buFont typeface="Segoe UI" panose="020B0502040204020203" pitchFamily="34" charset="0"/>
        <a:buChar char="•"/>
        <a:defRPr sz="1600" kern="1200" spc="-50" baseline="0">
          <a:solidFill>
            <a:schemeClr val="tx1"/>
          </a:solidFill>
          <a:latin typeface="+mn-lt"/>
          <a:ea typeface="+mn-ea"/>
          <a:cs typeface="+mn-cs"/>
        </a:defRPr>
      </a:lvl4pPr>
      <a:lvl5pPr marL="894639" indent="-177656" algn="l" defTabSz="913673" rtl="0" eaLnBrk="1" latinLnBrk="0" hangingPunct="1">
        <a:lnSpc>
          <a:spcPct val="90000"/>
        </a:lnSpc>
        <a:spcBef>
          <a:spcPts val="600"/>
        </a:spcBef>
        <a:spcAft>
          <a:spcPts val="0"/>
        </a:spcAft>
        <a:buClr>
          <a:schemeClr val="bg2"/>
        </a:buClr>
        <a:buFont typeface="Segoe UI" panose="020B0502040204020203" pitchFamily="34" charset="0"/>
        <a:buChar char="•"/>
        <a:defRPr sz="1400" kern="1200" spc="-50" baseline="0">
          <a:solidFill>
            <a:schemeClr val="tx1"/>
          </a:solidFill>
          <a:latin typeface="+mn-lt"/>
          <a:ea typeface="+mn-ea"/>
          <a:cs typeface="+mn-cs"/>
        </a:defRPr>
      </a:lvl5pPr>
      <a:lvl6pPr marL="2512600" indent="-228419" algn="l" defTabSz="9136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9438" indent="-228419" algn="l" defTabSz="9136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6270" indent="-228419" algn="l" defTabSz="9136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3110" indent="-228419" algn="l" defTabSz="91367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673" rtl="0" eaLnBrk="1" latinLnBrk="0" hangingPunct="1">
        <a:defRPr sz="1800" kern="1200">
          <a:solidFill>
            <a:schemeClr val="tx1"/>
          </a:solidFill>
          <a:latin typeface="+mn-lt"/>
          <a:ea typeface="+mn-ea"/>
          <a:cs typeface="+mn-cs"/>
        </a:defRPr>
      </a:lvl1pPr>
      <a:lvl2pPr marL="456835" algn="l" defTabSz="913673" rtl="0" eaLnBrk="1" latinLnBrk="0" hangingPunct="1">
        <a:defRPr sz="1800" kern="1200">
          <a:solidFill>
            <a:schemeClr val="tx1"/>
          </a:solidFill>
          <a:latin typeface="+mn-lt"/>
          <a:ea typeface="+mn-ea"/>
          <a:cs typeface="+mn-cs"/>
        </a:defRPr>
      </a:lvl2pPr>
      <a:lvl3pPr marL="913673" algn="l" defTabSz="913673" rtl="0" eaLnBrk="1" latinLnBrk="0" hangingPunct="1">
        <a:defRPr sz="1800" kern="1200">
          <a:solidFill>
            <a:schemeClr val="tx1"/>
          </a:solidFill>
          <a:latin typeface="+mn-lt"/>
          <a:ea typeface="+mn-ea"/>
          <a:cs typeface="+mn-cs"/>
        </a:defRPr>
      </a:lvl3pPr>
      <a:lvl4pPr marL="1370510" algn="l" defTabSz="913673" rtl="0" eaLnBrk="1" latinLnBrk="0" hangingPunct="1">
        <a:defRPr sz="1800" kern="1200">
          <a:solidFill>
            <a:schemeClr val="tx1"/>
          </a:solidFill>
          <a:latin typeface="+mn-lt"/>
          <a:ea typeface="+mn-ea"/>
          <a:cs typeface="+mn-cs"/>
        </a:defRPr>
      </a:lvl4pPr>
      <a:lvl5pPr marL="1827346" algn="l" defTabSz="913673" rtl="0" eaLnBrk="1" latinLnBrk="0" hangingPunct="1">
        <a:defRPr sz="1800" kern="1200">
          <a:solidFill>
            <a:schemeClr val="tx1"/>
          </a:solidFill>
          <a:latin typeface="+mn-lt"/>
          <a:ea typeface="+mn-ea"/>
          <a:cs typeface="+mn-cs"/>
        </a:defRPr>
      </a:lvl5pPr>
      <a:lvl6pPr marL="2284180" algn="l" defTabSz="913673" rtl="0" eaLnBrk="1" latinLnBrk="0" hangingPunct="1">
        <a:defRPr sz="1800" kern="1200">
          <a:solidFill>
            <a:schemeClr val="tx1"/>
          </a:solidFill>
          <a:latin typeface="+mn-lt"/>
          <a:ea typeface="+mn-ea"/>
          <a:cs typeface="+mn-cs"/>
        </a:defRPr>
      </a:lvl6pPr>
      <a:lvl7pPr marL="2741020" algn="l" defTabSz="913673" rtl="0" eaLnBrk="1" latinLnBrk="0" hangingPunct="1">
        <a:defRPr sz="1800" kern="1200">
          <a:solidFill>
            <a:schemeClr val="tx1"/>
          </a:solidFill>
          <a:latin typeface="+mn-lt"/>
          <a:ea typeface="+mn-ea"/>
          <a:cs typeface="+mn-cs"/>
        </a:defRPr>
      </a:lvl7pPr>
      <a:lvl8pPr marL="3197855" algn="l" defTabSz="913673" rtl="0" eaLnBrk="1" latinLnBrk="0" hangingPunct="1">
        <a:defRPr sz="1800" kern="1200">
          <a:solidFill>
            <a:schemeClr val="tx1"/>
          </a:solidFill>
          <a:latin typeface="+mn-lt"/>
          <a:ea typeface="+mn-ea"/>
          <a:cs typeface="+mn-cs"/>
        </a:defRPr>
      </a:lvl8pPr>
      <a:lvl9pPr marL="3654692" algn="l" defTabSz="91367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guide id="3" pos="285" userDrawn="1">
          <p15:clr>
            <a:srgbClr val="F26B43"/>
          </p15:clr>
        </p15:guide>
        <p15:guide id="4" pos="5955" userDrawn="1">
          <p15:clr>
            <a:srgbClr val="F26B43"/>
          </p15:clr>
        </p15:guide>
        <p15:guide id="5" orient="horz" pos="1026" userDrawn="1">
          <p15:clr>
            <a:srgbClr val="F26B43"/>
          </p15:clr>
        </p15:guide>
        <p15:guide id="6" orient="horz" pos="3748" userDrawn="1">
          <p15:clr>
            <a:srgbClr val="F26B43"/>
          </p15:clr>
        </p15:guide>
        <p15:guide id="7" pos="3256" userDrawn="1">
          <p15:clr>
            <a:srgbClr val="F26B43"/>
          </p15:clr>
        </p15:guide>
        <p15:guide id="8" pos="29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2754" y="455821"/>
            <a:ext cx="9000811" cy="886397"/>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452754" y="1628776"/>
            <a:ext cx="9000811" cy="432117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Updated">
            <a:extLst>
              <a:ext uri="{FF2B5EF4-FFF2-40B4-BE49-F238E27FC236}">
                <a16:creationId xmlns:a16="http://schemas.microsoft.com/office/drawing/2014/main" id="{9B7EF0AF-D9AD-5F10-A553-652D4A28CB6A}"/>
              </a:ext>
            </a:extLst>
          </p:cNvPr>
          <p:cNvPicPr>
            <a:picLocks/>
          </p:cNvPicPr>
          <p:nvPr userDrawn="1"/>
        </p:nvPicPr>
        <p:blipFill>
          <a:blip r:embed="rId34" r:link="rId35">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1065370271"/>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42" r:id="rId18"/>
    <p:sldLayoutId id="2147483943" r:id="rId19"/>
    <p:sldLayoutId id="2147483944" r:id="rId20"/>
    <p:sldLayoutId id="2147483945" r:id="rId21"/>
    <p:sldLayoutId id="2147483946" r:id="rId22"/>
    <p:sldLayoutId id="2147483947" r:id="rId23"/>
    <p:sldLayoutId id="2147483948" r:id="rId24"/>
    <p:sldLayoutId id="2147483949" r:id="rId25"/>
    <p:sldLayoutId id="2147483950" r:id="rId26"/>
    <p:sldLayoutId id="2147483951" r:id="rId27"/>
    <p:sldLayoutId id="2147483952" r:id="rId28"/>
    <p:sldLayoutId id="2147483953" r:id="rId29"/>
    <p:sldLayoutId id="2147483954" r:id="rId30"/>
    <p:sldLayoutId id="2147483955" r:id="rId31"/>
    <p:sldLayoutId id="2147483956" r:id="rId32"/>
  </p:sldLayoutIdLst>
  <p:hf hdr="0" ftr="0" dt="0"/>
  <p:txStyles>
    <p:titleStyle>
      <a:lvl1pPr algn="l" defTabSz="901045" rtl="0" eaLnBrk="1" latinLnBrk="0" hangingPunct="1">
        <a:lnSpc>
          <a:spcPct val="90000"/>
        </a:lnSpc>
        <a:spcBef>
          <a:spcPct val="0"/>
        </a:spcBef>
        <a:buNone/>
        <a:defRPr sz="3500" b="0" kern="0" spc="-79" baseline="0">
          <a:solidFill>
            <a:schemeClr val="bg2"/>
          </a:solidFill>
          <a:latin typeface="+mj-lt"/>
          <a:ea typeface="+mj-ea"/>
          <a:cs typeface="+mj-cs"/>
        </a:defRPr>
      </a:lvl1pPr>
    </p:titleStyle>
    <p:bodyStyle>
      <a:lvl1pPr marL="0" indent="0" algn="l" defTabSz="901045" rtl="0" eaLnBrk="1" latinLnBrk="0" hangingPunct="1">
        <a:lnSpc>
          <a:spcPct val="90000"/>
        </a:lnSpc>
        <a:spcBef>
          <a:spcPts val="986"/>
        </a:spcBef>
        <a:spcAft>
          <a:spcPts val="0"/>
        </a:spcAft>
        <a:buClr>
          <a:schemeClr val="bg2"/>
        </a:buClr>
        <a:buFont typeface="Arial" panose="020B0604020202020204" pitchFamily="34" charset="0"/>
        <a:buNone/>
        <a:defRPr sz="2000" kern="1200" spc="-49" baseline="0">
          <a:solidFill>
            <a:schemeClr val="bg2"/>
          </a:solidFill>
          <a:latin typeface="+mn-lt"/>
          <a:ea typeface="+mn-ea"/>
          <a:cs typeface="+mn-cs"/>
        </a:defRPr>
      </a:lvl1pPr>
      <a:lvl2pPr marL="0" indent="0" algn="l" defTabSz="901045" rtl="0" eaLnBrk="1" latinLnBrk="0" hangingPunct="1">
        <a:lnSpc>
          <a:spcPct val="90000"/>
        </a:lnSpc>
        <a:spcBef>
          <a:spcPts val="986"/>
        </a:spcBef>
        <a:spcAft>
          <a:spcPts val="0"/>
        </a:spcAft>
        <a:buClr>
          <a:schemeClr val="bg2"/>
        </a:buClr>
        <a:buFont typeface="Arial" panose="020B0604020202020204" pitchFamily="34" charset="0"/>
        <a:buNone/>
        <a:defRPr sz="2000" kern="1200" spc="-49" baseline="0">
          <a:solidFill>
            <a:schemeClr val="tx1"/>
          </a:solidFill>
          <a:latin typeface="+mn-lt"/>
          <a:ea typeface="Segoe UI" panose="020B0502040204020203" pitchFamily="34" charset="0"/>
          <a:cs typeface="Segoe UI" panose="020B0502040204020203" pitchFamily="34" charset="0"/>
        </a:defRPr>
      </a:lvl2pPr>
      <a:lvl3pPr marL="178328" indent="-178328" algn="l" defTabSz="901045" rtl="0" eaLnBrk="1" latinLnBrk="0" hangingPunct="1">
        <a:lnSpc>
          <a:spcPct val="90000"/>
        </a:lnSpc>
        <a:spcBef>
          <a:spcPts val="789"/>
        </a:spcBef>
        <a:spcAft>
          <a:spcPts val="0"/>
        </a:spcAft>
        <a:buClr>
          <a:schemeClr val="bg2"/>
        </a:buClr>
        <a:buFont typeface="Arial" panose="020B0604020202020204" pitchFamily="34" charset="0"/>
        <a:buChar char="•"/>
        <a:defRPr sz="1800" kern="1200" spc="-49" baseline="0">
          <a:solidFill>
            <a:schemeClr val="tx1"/>
          </a:solidFill>
          <a:latin typeface="+mn-lt"/>
          <a:ea typeface="+mn-ea"/>
          <a:cs typeface="+mn-cs"/>
        </a:defRPr>
      </a:lvl3pPr>
      <a:lvl4pPr marL="530304" indent="-178328" algn="l" defTabSz="901045" rtl="0" eaLnBrk="1" latinLnBrk="0" hangingPunct="1">
        <a:lnSpc>
          <a:spcPct val="90000"/>
        </a:lnSpc>
        <a:spcBef>
          <a:spcPts val="592"/>
        </a:spcBef>
        <a:spcAft>
          <a:spcPts val="0"/>
        </a:spcAft>
        <a:buClr>
          <a:schemeClr val="bg2"/>
        </a:buClr>
        <a:buFont typeface="Arial" panose="020B0604020202020204" pitchFamily="34" charset="0"/>
        <a:buChar char="•"/>
        <a:defRPr sz="1600" kern="1200" spc="-49" baseline="0">
          <a:solidFill>
            <a:schemeClr val="tx1"/>
          </a:solidFill>
          <a:latin typeface="+mn-lt"/>
          <a:ea typeface="+mn-ea"/>
          <a:cs typeface="+mn-cs"/>
        </a:defRPr>
      </a:lvl4pPr>
      <a:lvl5pPr marL="882273" indent="-175203" algn="l" defTabSz="901045" rtl="0" eaLnBrk="1" latinLnBrk="0" hangingPunct="1">
        <a:lnSpc>
          <a:spcPct val="90000"/>
        </a:lnSpc>
        <a:spcBef>
          <a:spcPts val="592"/>
        </a:spcBef>
        <a:spcAft>
          <a:spcPts val="0"/>
        </a:spcAft>
        <a:buClr>
          <a:schemeClr val="bg2"/>
        </a:buClr>
        <a:buFont typeface="Arial" panose="020B0604020202020204" pitchFamily="34" charset="0"/>
        <a:buChar char="•"/>
        <a:defRPr sz="1400" kern="1200" spc="-49" baseline="0">
          <a:solidFill>
            <a:schemeClr val="tx1"/>
          </a:solidFill>
          <a:latin typeface="+mn-lt"/>
          <a:ea typeface="+mn-ea"/>
          <a:cs typeface="+mn-cs"/>
        </a:defRPr>
      </a:lvl5pPr>
      <a:lvl6pPr marL="2477873" indent="-225261" algn="l" defTabSz="901045"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6pPr>
      <a:lvl7pPr marL="2928394" indent="-225261" algn="l" defTabSz="901045"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7pPr>
      <a:lvl8pPr marL="3378915" indent="-225261" algn="l" defTabSz="901045"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8pPr>
      <a:lvl9pPr marL="3829439" indent="-225261" algn="l" defTabSz="901045"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01045" rtl="0" eaLnBrk="1" latinLnBrk="0" hangingPunct="1">
        <a:defRPr sz="1800" kern="1200">
          <a:solidFill>
            <a:schemeClr val="tx1"/>
          </a:solidFill>
          <a:latin typeface="+mn-lt"/>
          <a:ea typeface="+mn-ea"/>
          <a:cs typeface="+mn-cs"/>
        </a:defRPr>
      </a:lvl1pPr>
      <a:lvl2pPr marL="450521" algn="l" defTabSz="901045" rtl="0" eaLnBrk="1" latinLnBrk="0" hangingPunct="1">
        <a:defRPr sz="1800" kern="1200">
          <a:solidFill>
            <a:schemeClr val="tx1"/>
          </a:solidFill>
          <a:latin typeface="+mn-lt"/>
          <a:ea typeface="+mn-ea"/>
          <a:cs typeface="+mn-cs"/>
        </a:defRPr>
      </a:lvl2pPr>
      <a:lvl3pPr marL="901045" algn="l" defTabSz="901045" rtl="0" eaLnBrk="1" latinLnBrk="0" hangingPunct="1">
        <a:defRPr sz="1800" kern="1200">
          <a:solidFill>
            <a:schemeClr val="tx1"/>
          </a:solidFill>
          <a:latin typeface="+mn-lt"/>
          <a:ea typeface="+mn-ea"/>
          <a:cs typeface="+mn-cs"/>
        </a:defRPr>
      </a:lvl3pPr>
      <a:lvl4pPr marL="1351567" algn="l" defTabSz="901045" rtl="0" eaLnBrk="1" latinLnBrk="0" hangingPunct="1">
        <a:defRPr sz="1800" kern="1200">
          <a:solidFill>
            <a:schemeClr val="tx1"/>
          </a:solidFill>
          <a:latin typeface="+mn-lt"/>
          <a:ea typeface="+mn-ea"/>
          <a:cs typeface="+mn-cs"/>
        </a:defRPr>
      </a:lvl4pPr>
      <a:lvl5pPr marL="1802087" algn="l" defTabSz="901045" rtl="0" eaLnBrk="1" latinLnBrk="0" hangingPunct="1">
        <a:defRPr sz="1800" kern="1200">
          <a:solidFill>
            <a:schemeClr val="tx1"/>
          </a:solidFill>
          <a:latin typeface="+mn-lt"/>
          <a:ea typeface="+mn-ea"/>
          <a:cs typeface="+mn-cs"/>
        </a:defRPr>
      </a:lvl5pPr>
      <a:lvl6pPr marL="2252611" algn="l" defTabSz="901045" rtl="0" eaLnBrk="1" latinLnBrk="0" hangingPunct="1">
        <a:defRPr sz="1800" kern="1200">
          <a:solidFill>
            <a:schemeClr val="tx1"/>
          </a:solidFill>
          <a:latin typeface="+mn-lt"/>
          <a:ea typeface="+mn-ea"/>
          <a:cs typeface="+mn-cs"/>
        </a:defRPr>
      </a:lvl6pPr>
      <a:lvl7pPr marL="2703133" algn="l" defTabSz="901045" rtl="0" eaLnBrk="1" latinLnBrk="0" hangingPunct="1">
        <a:defRPr sz="1800" kern="1200">
          <a:solidFill>
            <a:schemeClr val="tx1"/>
          </a:solidFill>
          <a:latin typeface="+mn-lt"/>
          <a:ea typeface="+mn-ea"/>
          <a:cs typeface="+mn-cs"/>
        </a:defRPr>
      </a:lvl7pPr>
      <a:lvl8pPr marL="3153654" algn="l" defTabSz="901045" rtl="0" eaLnBrk="1" latinLnBrk="0" hangingPunct="1">
        <a:defRPr sz="1800" kern="1200">
          <a:solidFill>
            <a:schemeClr val="tx1"/>
          </a:solidFill>
          <a:latin typeface="+mn-lt"/>
          <a:ea typeface="+mn-ea"/>
          <a:cs typeface="+mn-cs"/>
        </a:defRPr>
      </a:lvl8pPr>
      <a:lvl9pPr marL="3604177" algn="l" defTabSz="90104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285">
          <p15:clr>
            <a:srgbClr val="F26B43"/>
          </p15:clr>
        </p15:guide>
        <p15:guide id="4" pos="5955">
          <p15:clr>
            <a:srgbClr val="F26B43"/>
          </p15:clr>
        </p15:guide>
        <p15:guide id="5" orient="horz" pos="1026">
          <p15:clr>
            <a:srgbClr val="F26B43"/>
          </p15:clr>
        </p15:guide>
        <p15:guide id="6" orient="horz" pos="3748">
          <p15:clr>
            <a:srgbClr val="F26B43"/>
          </p15:clr>
        </p15:guide>
        <p15:guide id="7" pos="3256">
          <p15:clr>
            <a:srgbClr val="F26B43"/>
          </p15:clr>
        </p15:guide>
        <p15:guide id="8" pos="29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2753" y="455816"/>
            <a:ext cx="9000811" cy="886397"/>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452753" y="1628776"/>
            <a:ext cx="9000811" cy="432117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Updated">
            <a:extLst>
              <a:ext uri="{FF2B5EF4-FFF2-40B4-BE49-F238E27FC236}">
                <a16:creationId xmlns:a16="http://schemas.microsoft.com/office/drawing/2014/main" id="{1CF1E4BA-D7BA-698B-F45B-563CD89DC41E}"/>
              </a:ext>
            </a:extLst>
          </p:cNvPr>
          <p:cNvPicPr>
            <a:picLocks/>
          </p:cNvPicPr>
          <p:nvPr userDrawn="1"/>
        </p:nvPicPr>
        <p:blipFill>
          <a:blip r:embed="rId34" r:link="rId35">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652426334"/>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Lst>
  <p:hf hdr="0" ftr="0" dt="0"/>
  <p:txStyles>
    <p:titleStyle>
      <a:lvl1pPr algn="l" defTabSz="901403" rtl="0" eaLnBrk="1" latinLnBrk="0" hangingPunct="1">
        <a:lnSpc>
          <a:spcPct val="90000"/>
        </a:lnSpc>
        <a:spcBef>
          <a:spcPct val="0"/>
        </a:spcBef>
        <a:buNone/>
        <a:defRPr sz="3500" b="0" kern="0" spc="-79" baseline="0">
          <a:solidFill>
            <a:schemeClr val="bg2"/>
          </a:solidFill>
          <a:latin typeface="+mj-lt"/>
          <a:ea typeface="+mj-ea"/>
          <a:cs typeface="+mj-cs"/>
        </a:defRPr>
      </a:lvl1pPr>
    </p:titleStyle>
    <p:bodyStyle>
      <a:lvl1pPr marL="0" indent="0" algn="l" defTabSz="901403" rtl="0" eaLnBrk="1" latinLnBrk="0" hangingPunct="1">
        <a:lnSpc>
          <a:spcPct val="90000"/>
        </a:lnSpc>
        <a:spcBef>
          <a:spcPts val="986"/>
        </a:spcBef>
        <a:spcAft>
          <a:spcPts val="0"/>
        </a:spcAft>
        <a:buClr>
          <a:schemeClr val="bg2"/>
        </a:buClr>
        <a:buFont typeface="Arial" panose="020B0604020202020204" pitchFamily="34" charset="0"/>
        <a:buNone/>
        <a:defRPr sz="2000" kern="1200" spc="-49" baseline="0">
          <a:solidFill>
            <a:schemeClr val="bg2"/>
          </a:solidFill>
          <a:latin typeface="+mn-lt"/>
          <a:ea typeface="+mn-ea"/>
          <a:cs typeface="+mn-cs"/>
        </a:defRPr>
      </a:lvl1pPr>
      <a:lvl2pPr marL="0" indent="0" algn="l" defTabSz="901403" rtl="0" eaLnBrk="1" latinLnBrk="0" hangingPunct="1">
        <a:lnSpc>
          <a:spcPct val="90000"/>
        </a:lnSpc>
        <a:spcBef>
          <a:spcPts val="986"/>
        </a:spcBef>
        <a:spcAft>
          <a:spcPts val="0"/>
        </a:spcAft>
        <a:buClr>
          <a:schemeClr val="bg2"/>
        </a:buClr>
        <a:buFont typeface="Arial" panose="020B0604020202020204" pitchFamily="34" charset="0"/>
        <a:buNone/>
        <a:defRPr sz="2000" kern="1200" spc="-49" baseline="0">
          <a:solidFill>
            <a:schemeClr val="tx1"/>
          </a:solidFill>
          <a:latin typeface="+mn-lt"/>
          <a:ea typeface="Segoe UI" panose="020B0502040204020203" pitchFamily="34" charset="0"/>
          <a:cs typeface="Segoe UI" panose="020B0502040204020203" pitchFamily="34" charset="0"/>
        </a:defRPr>
      </a:lvl2pPr>
      <a:lvl3pPr marL="178403" indent="-178403" algn="l" defTabSz="901403" rtl="0" eaLnBrk="1" latinLnBrk="0" hangingPunct="1">
        <a:lnSpc>
          <a:spcPct val="90000"/>
        </a:lnSpc>
        <a:spcBef>
          <a:spcPts val="789"/>
        </a:spcBef>
        <a:spcAft>
          <a:spcPts val="0"/>
        </a:spcAft>
        <a:buClr>
          <a:schemeClr val="bg2"/>
        </a:buClr>
        <a:buFont typeface="Arial" panose="020B0604020202020204" pitchFamily="34" charset="0"/>
        <a:buChar char="•"/>
        <a:defRPr sz="1800" kern="1200" spc="-49" baseline="0">
          <a:solidFill>
            <a:schemeClr val="tx1"/>
          </a:solidFill>
          <a:latin typeface="+mn-lt"/>
          <a:ea typeface="+mn-ea"/>
          <a:cs typeface="+mn-cs"/>
        </a:defRPr>
      </a:lvl3pPr>
      <a:lvl4pPr marL="530514" indent="-178403" algn="l" defTabSz="901403" rtl="0" eaLnBrk="1" latinLnBrk="0" hangingPunct="1">
        <a:lnSpc>
          <a:spcPct val="90000"/>
        </a:lnSpc>
        <a:spcBef>
          <a:spcPts val="592"/>
        </a:spcBef>
        <a:spcAft>
          <a:spcPts val="0"/>
        </a:spcAft>
        <a:buClr>
          <a:schemeClr val="bg2"/>
        </a:buClr>
        <a:buFont typeface="Arial" panose="020B0604020202020204" pitchFamily="34" charset="0"/>
        <a:buChar char="•"/>
        <a:defRPr sz="1600" kern="1200" spc="-49" baseline="0">
          <a:solidFill>
            <a:schemeClr val="tx1"/>
          </a:solidFill>
          <a:latin typeface="+mn-lt"/>
          <a:ea typeface="+mn-ea"/>
          <a:cs typeface="+mn-cs"/>
        </a:defRPr>
      </a:lvl4pPr>
      <a:lvl5pPr marL="882623" indent="-175273" algn="l" defTabSz="901403" rtl="0" eaLnBrk="1" latinLnBrk="0" hangingPunct="1">
        <a:lnSpc>
          <a:spcPct val="90000"/>
        </a:lnSpc>
        <a:spcBef>
          <a:spcPts val="592"/>
        </a:spcBef>
        <a:spcAft>
          <a:spcPts val="0"/>
        </a:spcAft>
        <a:buClr>
          <a:schemeClr val="bg2"/>
        </a:buClr>
        <a:buFont typeface="Arial" panose="020B0604020202020204" pitchFamily="34" charset="0"/>
        <a:buChar char="•"/>
        <a:defRPr sz="1400" kern="1200" spc="-49" baseline="0">
          <a:solidFill>
            <a:schemeClr val="tx1"/>
          </a:solidFill>
          <a:latin typeface="+mn-lt"/>
          <a:ea typeface="+mn-ea"/>
          <a:cs typeface="+mn-cs"/>
        </a:defRPr>
      </a:lvl5pPr>
      <a:lvl6pPr marL="2478858" indent="-225351" algn="l" defTabSz="901403"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6pPr>
      <a:lvl7pPr marL="2929559" indent="-225351" algn="l" defTabSz="901403"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7pPr>
      <a:lvl8pPr marL="3380260" indent="-225351" algn="l" defTabSz="901403"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8pPr>
      <a:lvl9pPr marL="3830962" indent="-225351" algn="l" defTabSz="901403" rtl="0" eaLnBrk="1" latinLnBrk="0" hangingPunct="1">
        <a:lnSpc>
          <a:spcPct val="90000"/>
        </a:lnSpc>
        <a:spcBef>
          <a:spcPts val="493"/>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01403" rtl="0" eaLnBrk="1" latinLnBrk="0" hangingPunct="1">
        <a:defRPr sz="1800" kern="1200">
          <a:solidFill>
            <a:schemeClr val="tx1"/>
          </a:solidFill>
          <a:latin typeface="+mn-lt"/>
          <a:ea typeface="+mn-ea"/>
          <a:cs typeface="+mn-cs"/>
        </a:defRPr>
      </a:lvl1pPr>
      <a:lvl2pPr marL="450701" algn="l" defTabSz="901403" rtl="0" eaLnBrk="1" latinLnBrk="0" hangingPunct="1">
        <a:defRPr sz="1800" kern="1200">
          <a:solidFill>
            <a:schemeClr val="tx1"/>
          </a:solidFill>
          <a:latin typeface="+mn-lt"/>
          <a:ea typeface="+mn-ea"/>
          <a:cs typeface="+mn-cs"/>
        </a:defRPr>
      </a:lvl2pPr>
      <a:lvl3pPr marL="901403" algn="l" defTabSz="901403" rtl="0" eaLnBrk="1" latinLnBrk="0" hangingPunct="1">
        <a:defRPr sz="1800" kern="1200">
          <a:solidFill>
            <a:schemeClr val="tx1"/>
          </a:solidFill>
          <a:latin typeface="+mn-lt"/>
          <a:ea typeface="+mn-ea"/>
          <a:cs typeface="+mn-cs"/>
        </a:defRPr>
      </a:lvl3pPr>
      <a:lvl4pPr marL="1352104" algn="l" defTabSz="901403" rtl="0" eaLnBrk="1" latinLnBrk="0" hangingPunct="1">
        <a:defRPr sz="1800" kern="1200">
          <a:solidFill>
            <a:schemeClr val="tx1"/>
          </a:solidFill>
          <a:latin typeface="+mn-lt"/>
          <a:ea typeface="+mn-ea"/>
          <a:cs typeface="+mn-cs"/>
        </a:defRPr>
      </a:lvl4pPr>
      <a:lvl5pPr marL="1802806" algn="l" defTabSz="901403" rtl="0" eaLnBrk="1" latinLnBrk="0" hangingPunct="1">
        <a:defRPr sz="1800" kern="1200">
          <a:solidFill>
            <a:schemeClr val="tx1"/>
          </a:solidFill>
          <a:latin typeface="+mn-lt"/>
          <a:ea typeface="+mn-ea"/>
          <a:cs typeface="+mn-cs"/>
        </a:defRPr>
      </a:lvl5pPr>
      <a:lvl6pPr marL="2253507" algn="l" defTabSz="901403" rtl="0" eaLnBrk="1" latinLnBrk="0" hangingPunct="1">
        <a:defRPr sz="1800" kern="1200">
          <a:solidFill>
            <a:schemeClr val="tx1"/>
          </a:solidFill>
          <a:latin typeface="+mn-lt"/>
          <a:ea typeface="+mn-ea"/>
          <a:cs typeface="+mn-cs"/>
        </a:defRPr>
      </a:lvl6pPr>
      <a:lvl7pPr marL="2704208" algn="l" defTabSz="901403" rtl="0" eaLnBrk="1" latinLnBrk="0" hangingPunct="1">
        <a:defRPr sz="1800" kern="1200">
          <a:solidFill>
            <a:schemeClr val="tx1"/>
          </a:solidFill>
          <a:latin typeface="+mn-lt"/>
          <a:ea typeface="+mn-ea"/>
          <a:cs typeface="+mn-cs"/>
        </a:defRPr>
      </a:lvl7pPr>
      <a:lvl8pPr marL="3154909" algn="l" defTabSz="901403" rtl="0" eaLnBrk="1" latinLnBrk="0" hangingPunct="1">
        <a:defRPr sz="1800" kern="1200">
          <a:solidFill>
            <a:schemeClr val="tx1"/>
          </a:solidFill>
          <a:latin typeface="+mn-lt"/>
          <a:ea typeface="+mn-ea"/>
          <a:cs typeface="+mn-cs"/>
        </a:defRPr>
      </a:lvl8pPr>
      <a:lvl9pPr marL="3605611" algn="l" defTabSz="90140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285">
          <p15:clr>
            <a:srgbClr val="F26B43"/>
          </p15:clr>
        </p15:guide>
        <p15:guide id="4" pos="5955">
          <p15:clr>
            <a:srgbClr val="F26B43"/>
          </p15:clr>
        </p15:guide>
        <p15:guide id="5" orient="horz" pos="1026">
          <p15:clr>
            <a:srgbClr val="F26B43"/>
          </p15:clr>
        </p15:guide>
        <p15:guide id="6" orient="horz" pos="3748">
          <p15:clr>
            <a:srgbClr val="F26B43"/>
          </p15:clr>
        </p15:guide>
        <p15:guide id="7" pos="3256">
          <p15:clr>
            <a:srgbClr val="F26B43"/>
          </p15:clr>
        </p15:guide>
        <p15:guide id="8" pos="298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2752" y="455815"/>
            <a:ext cx="9000811" cy="886397"/>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452752" y="1628776"/>
            <a:ext cx="9000811" cy="432117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2F3E7420-8C67-41E5-A4F6-97A83EFEB62F}"/>
              </a:ext>
            </a:extLst>
          </p:cNvPr>
          <p:cNvSpPr>
            <a:spLocks noGrp="1"/>
          </p:cNvSpPr>
          <p:nvPr>
            <p:ph type="sldNum" sz="quarter" idx="4"/>
          </p:nvPr>
        </p:nvSpPr>
        <p:spPr>
          <a:xfrm>
            <a:off x="9067800" y="6210000"/>
            <a:ext cx="385763" cy="324000"/>
          </a:xfrm>
          <a:prstGeom prst="rect">
            <a:avLst/>
          </a:prstGeom>
        </p:spPr>
        <p:txBody>
          <a:bodyPr vert="horz" lIns="0" tIns="0" rIns="0" bIns="0" rtlCol="0" anchor="ctr"/>
          <a:lstStyle>
            <a:lvl1pPr algn="r">
              <a:defRPr sz="1200" b="1">
                <a:solidFill>
                  <a:sysClr val="windowText" lastClr="000000"/>
                </a:solidFill>
              </a:defRPr>
            </a:lvl1pPr>
          </a:lstStyle>
          <a:p>
            <a:fld id="{FA8CDEC4-0EBF-445B-BCFE-613B5BCEB36E}" type="slidenum">
              <a:rPr lang="en-US" smtClean="0"/>
              <a:pPr/>
              <a:t>‹#›</a:t>
            </a:fld>
            <a:endParaRPr lang="en-US"/>
          </a:p>
        </p:txBody>
      </p:sp>
      <p:pic>
        <p:nvPicPr>
          <p:cNvPr id="6" name="Updated">
            <a:extLst>
              <a:ext uri="{FF2B5EF4-FFF2-40B4-BE49-F238E27FC236}">
                <a16:creationId xmlns:a16="http://schemas.microsoft.com/office/drawing/2014/main" id="{BB4AD04A-66C2-D43D-9941-D5D227967BB9}"/>
              </a:ext>
            </a:extLst>
          </p:cNvPr>
          <p:cNvPicPr>
            <a:picLocks/>
          </p:cNvPicPr>
          <p:nvPr userDrawn="1"/>
        </p:nvPicPr>
        <p:blipFill>
          <a:blip r:embed="rId31" r:link="rId32">
            <a:extLst>
              <a:ext uri="{28A0092B-C50C-407E-A947-70E740481C1C}">
                <a14:useLocalDpi xmlns:a14="http://schemas.microsoft.com/office/drawing/2010/main" val="0"/>
              </a:ext>
            </a:extLst>
          </a:blip>
          <a:stretch>
            <a:fillRect/>
          </a:stretch>
        </p:blipFill>
        <p:spPr>
          <a:xfrm>
            <a:off x="452752" y="6209274"/>
            <a:ext cx="997126" cy="324000"/>
          </a:xfrm>
          <a:prstGeom prst="rect">
            <a:avLst/>
          </a:prstGeom>
        </p:spPr>
      </p:pic>
    </p:spTree>
    <p:extLst>
      <p:ext uri="{BB962C8B-B14F-4D97-AF65-F5344CB8AC3E}">
        <p14:creationId xmlns:p14="http://schemas.microsoft.com/office/powerpoint/2010/main" val="2225231991"/>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 id="2147484008" r:id="rId18"/>
    <p:sldLayoutId id="2147484009" r:id="rId19"/>
    <p:sldLayoutId id="2147484010" r:id="rId20"/>
    <p:sldLayoutId id="2147484011" r:id="rId21"/>
    <p:sldLayoutId id="2147484012" r:id="rId22"/>
    <p:sldLayoutId id="2147484013" r:id="rId23"/>
    <p:sldLayoutId id="2147484014" r:id="rId24"/>
    <p:sldLayoutId id="2147484015" r:id="rId25"/>
    <p:sldLayoutId id="2147484016" r:id="rId26"/>
    <p:sldLayoutId id="2147484017" r:id="rId27"/>
    <p:sldLayoutId id="2147484018" r:id="rId28"/>
    <p:sldLayoutId id="2147484019" r:id="rId29"/>
  </p:sldLayoutIdLst>
  <p:hf hdr="0" ftr="0" dt="0"/>
  <p:txStyles>
    <p:titleStyle>
      <a:lvl1pPr algn="l" defTabSz="914400" rtl="0" eaLnBrk="1" latinLnBrk="0" hangingPunct="1">
        <a:lnSpc>
          <a:spcPct val="90000"/>
        </a:lnSpc>
        <a:spcBef>
          <a:spcPct val="0"/>
        </a:spcBef>
        <a:buNone/>
        <a:defRPr sz="3600" b="0" kern="0" spc="-80" baseline="0">
          <a:solidFill>
            <a:schemeClr val="bg2"/>
          </a:solidFill>
          <a:latin typeface="+mj-lt"/>
          <a:ea typeface="+mj-ea"/>
          <a:cs typeface="+mj-cs"/>
        </a:defRPr>
      </a:lvl1pPr>
    </p:titleStyle>
    <p:bodyStyle>
      <a:lvl1pPr marL="0" indent="0" algn="l" defTabSz="914400" rtl="0" eaLnBrk="1" latinLnBrk="0" hangingPunct="1">
        <a:lnSpc>
          <a:spcPct val="90000"/>
        </a:lnSpc>
        <a:spcBef>
          <a:spcPts val="1000"/>
        </a:spcBef>
        <a:spcAft>
          <a:spcPts val="0"/>
        </a:spcAft>
        <a:buClr>
          <a:schemeClr val="bg2"/>
        </a:buClr>
        <a:buFont typeface="Arial" panose="020B0604020202020204" pitchFamily="34" charset="0"/>
        <a:buNone/>
        <a:defRPr sz="2000" kern="1200" spc="-50" baseline="0">
          <a:solidFill>
            <a:schemeClr val="bg2"/>
          </a:solidFill>
          <a:latin typeface="+mn-lt"/>
          <a:ea typeface="+mn-ea"/>
          <a:cs typeface="+mn-cs"/>
        </a:defRPr>
      </a:lvl1pPr>
      <a:lvl2pPr marL="0" indent="0" algn="l" defTabSz="914400" rtl="0" eaLnBrk="1" latinLnBrk="0" hangingPunct="1">
        <a:lnSpc>
          <a:spcPct val="90000"/>
        </a:lnSpc>
        <a:spcBef>
          <a:spcPts val="1000"/>
        </a:spcBef>
        <a:spcAft>
          <a:spcPts val="0"/>
        </a:spcAft>
        <a:buClr>
          <a:schemeClr val="bg2"/>
        </a:buClr>
        <a:buFont typeface="Arial" panose="020B0604020202020204" pitchFamily="34" charset="0"/>
        <a:buNone/>
        <a:defRPr sz="2000" kern="1200" spc="-50" baseline="0">
          <a:solidFill>
            <a:schemeClr val="tx1"/>
          </a:solidFill>
          <a:latin typeface="+mn-lt"/>
          <a:ea typeface="Segoe UI" panose="020B0502040204020203" pitchFamily="34" charset="0"/>
          <a:cs typeface="Segoe UI" panose="020B0502040204020203" pitchFamily="34" charset="0"/>
        </a:defRPr>
      </a:lvl2pPr>
      <a:lvl3pPr marL="180975" indent="-180975" algn="l" defTabSz="914400" rtl="0" eaLnBrk="1" latinLnBrk="0" hangingPunct="1">
        <a:lnSpc>
          <a:spcPct val="90000"/>
        </a:lnSpc>
        <a:spcBef>
          <a:spcPts val="800"/>
        </a:spcBef>
        <a:spcAft>
          <a:spcPts val="0"/>
        </a:spcAft>
        <a:buClr>
          <a:schemeClr val="bg2"/>
        </a:buClr>
        <a:buFont typeface="Segoe UI" panose="020B0502040204020203" pitchFamily="34" charset="0"/>
        <a:buChar char="•"/>
        <a:defRPr sz="1800" kern="1200" spc="-50" baseline="0">
          <a:solidFill>
            <a:schemeClr val="tx1"/>
          </a:solidFill>
          <a:latin typeface="+mn-lt"/>
          <a:ea typeface="+mn-ea"/>
          <a:cs typeface="+mn-cs"/>
        </a:defRPr>
      </a:lvl3pPr>
      <a:lvl4pPr marL="538163" indent="-180975" algn="l" defTabSz="914400" rtl="0" eaLnBrk="1" latinLnBrk="0" hangingPunct="1">
        <a:lnSpc>
          <a:spcPct val="90000"/>
        </a:lnSpc>
        <a:spcBef>
          <a:spcPts val="600"/>
        </a:spcBef>
        <a:spcAft>
          <a:spcPts val="0"/>
        </a:spcAft>
        <a:buClr>
          <a:schemeClr val="bg2"/>
        </a:buClr>
        <a:buFont typeface="Segoe UI" panose="020B0502040204020203" pitchFamily="34" charset="0"/>
        <a:buChar char="•"/>
        <a:defRPr sz="1600" kern="1200" spc="-50" baseline="0">
          <a:solidFill>
            <a:schemeClr val="tx1"/>
          </a:solidFill>
          <a:latin typeface="+mn-lt"/>
          <a:ea typeface="+mn-ea"/>
          <a:cs typeface="+mn-cs"/>
        </a:defRPr>
      </a:lvl4pPr>
      <a:lvl5pPr marL="895350" indent="-177800" algn="l" defTabSz="914400" rtl="0" eaLnBrk="1" latinLnBrk="0" hangingPunct="1">
        <a:lnSpc>
          <a:spcPct val="90000"/>
        </a:lnSpc>
        <a:spcBef>
          <a:spcPts val="600"/>
        </a:spcBef>
        <a:spcAft>
          <a:spcPts val="0"/>
        </a:spcAft>
        <a:buClr>
          <a:schemeClr val="bg2"/>
        </a:buClr>
        <a:buFont typeface="Segoe UI" panose="020B0502040204020203"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guide id="3" pos="285">
          <p15:clr>
            <a:srgbClr val="F26B43"/>
          </p15:clr>
        </p15:guide>
        <p15:guide id="4" pos="5955">
          <p15:clr>
            <a:srgbClr val="F26B43"/>
          </p15:clr>
        </p15:guide>
        <p15:guide id="5" orient="horz" pos="1026">
          <p15:clr>
            <a:srgbClr val="F26B43"/>
          </p15:clr>
        </p15:guide>
        <p15:guide id="6" orient="horz" pos="3748">
          <p15:clr>
            <a:srgbClr val="F26B43"/>
          </p15:clr>
        </p15:guide>
        <p15:guide id="7" pos="3256">
          <p15:clr>
            <a:srgbClr val="F26B43"/>
          </p15:clr>
        </p15:guide>
        <p15:guide id="8" pos="298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sian.pringle@xpsgroup.com"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8363-110E-412B-A232-CE4DED283361}"/>
              </a:ext>
            </a:extLst>
          </p:cNvPr>
          <p:cNvSpPr>
            <a:spLocks noGrp="1"/>
          </p:cNvSpPr>
          <p:nvPr>
            <p:ph type="ctrTitle"/>
          </p:nvPr>
        </p:nvSpPr>
        <p:spPr>
          <a:xfrm>
            <a:off x="560513" y="2597400"/>
            <a:ext cx="8052810" cy="1663200"/>
          </a:xfrm>
        </p:spPr>
        <p:txBody>
          <a:bodyPr/>
          <a:lstStyle/>
          <a:p>
            <a:r>
              <a:rPr lang="en-GB" dirty="0"/>
              <a:t>University of Aberdeen Superannuation</a:t>
            </a:r>
            <a:br>
              <a:rPr lang="en-GB" dirty="0"/>
            </a:br>
            <a:r>
              <a:rPr lang="en-GB" dirty="0"/>
              <a:t>&amp; Life Assurance Scheme</a:t>
            </a:r>
          </a:p>
        </p:txBody>
      </p:sp>
      <p:sp>
        <p:nvSpPr>
          <p:cNvPr id="3" name="Subtitle 2">
            <a:extLst>
              <a:ext uri="{FF2B5EF4-FFF2-40B4-BE49-F238E27FC236}">
                <a16:creationId xmlns:a16="http://schemas.microsoft.com/office/drawing/2014/main" id="{0181FE59-6B88-4A5F-BE40-446DFB332416}"/>
              </a:ext>
            </a:extLst>
          </p:cNvPr>
          <p:cNvSpPr>
            <a:spLocks noGrp="1"/>
          </p:cNvSpPr>
          <p:nvPr>
            <p:ph type="subTitle" idx="1"/>
          </p:nvPr>
        </p:nvSpPr>
        <p:spPr>
          <a:xfrm>
            <a:off x="560512" y="4270261"/>
            <a:ext cx="5996546" cy="997200"/>
          </a:xfrm>
        </p:spPr>
        <p:txBody>
          <a:bodyPr/>
          <a:lstStyle/>
          <a:p>
            <a:r>
              <a:rPr lang="en-GB" b="1" dirty="0"/>
              <a:t>Update for AGM</a:t>
            </a:r>
          </a:p>
          <a:p>
            <a:endParaRPr lang="en-GB" dirty="0"/>
          </a:p>
          <a:p>
            <a:r>
              <a:rPr lang="en-GB" dirty="0"/>
              <a:t>June 2026</a:t>
            </a:r>
          </a:p>
        </p:txBody>
      </p:sp>
    </p:spTree>
    <p:extLst>
      <p:ext uri="{BB962C8B-B14F-4D97-AF65-F5344CB8AC3E}">
        <p14:creationId xmlns:p14="http://schemas.microsoft.com/office/powerpoint/2010/main" val="1439597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871683-3B6D-4B0B-8EE9-1842A4B19161}"/>
              </a:ext>
            </a:extLst>
          </p:cNvPr>
          <p:cNvSpPr>
            <a:spLocks noGrp="1"/>
          </p:cNvSpPr>
          <p:nvPr>
            <p:ph type="ctrTitle"/>
          </p:nvPr>
        </p:nvSpPr>
        <p:spPr>
          <a:xfrm>
            <a:off x="560388" y="1079691"/>
            <a:ext cx="4392612" cy="1393330"/>
          </a:xfrm>
        </p:spPr>
        <p:txBody>
          <a:bodyPr/>
          <a:lstStyle/>
          <a:p>
            <a:r>
              <a:rPr lang="en-US" dirty="0">
                <a:solidFill>
                  <a:schemeClr val="bg2"/>
                </a:solidFill>
              </a:rPr>
              <a:t>Thank you</a:t>
            </a:r>
          </a:p>
        </p:txBody>
      </p:sp>
      <p:graphicFrame>
        <p:nvGraphicFramePr>
          <p:cNvPr id="2" name="Table 1">
            <a:extLst>
              <a:ext uri="{FF2B5EF4-FFF2-40B4-BE49-F238E27FC236}">
                <a16:creationId xmlns:a16="http://schemas.microsoft.com/office/drawing/2014/main" id="{B4A0D14B-F027-691D-8B1F-6C234AF6C087}"/>
              </a:ext>
            </a:extLst>
          </p:cNvPr>
          <p:cNvGraphicFramePr>
            <a:graphicFrameLocks noGrp="1"/>
          </p:cNvGraphicFramePr>
          <p:nvPr>
            <p:extLst>
              <p:ext uri="{D42A27DB-BD31-4B8C-83A1-F6EECF244321}">
                <p14:modId xmlns:p14="http://schemas.microsoft.com/office/powerpoint/2010/main" val="2047355379"/>
              </p:ext>
            </p:extLst>
          </p:nvPr>
        </p:nvGraphicFramePr>
        <p:xfrm>
          <a:off x="496236" y="2372332"/>
          <a:ext cx="2725674" cy="1146940"/>
        </p:xfrm>
        <a:graphic>
          <a:graphicData uri="http://schemas.openxmlformats.org/drawingml/2006/table">
            <a:tbl>
              <a:tblPr firstRow="1" bandRow="1">
                <a:tableStyleId>{2D5ABB26-0587-4C30-8999-92F81FD0307C}</a:tableStyleId>
              </a:tblPr>
              <a:tblGrid>
                <a:gridCol w="2725674">
                  <a:extLst>
                    <a:ext uri="{9D8B030D-6E8A-4147-A177-3AD203B41FA5}">
                      <a16:colId xmlns:a16="http://schemas.microsoft.com/office/drawing/2014/main" val="20000"/>
                    </a:ext>
                  </a:extLst>
                </a:gridCol>
              </a:tblGrid>
              <a:tr h="11469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solidFill>
                          <a:effectLst/>
                          <a:uLnTx/>
                          <a:uFillTx/>
                          <a:latin typeface="Segoe UI Semibold"/>
                          <a:ea typeface="+mn-ea"/>
                          <a:cs typeface="+mn-cs"/>
                        </a:rPr>
                        <a:t>Sian Pringle FIA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C41"/>
                          </a:solidFill>
                          <a:effectLst/>
                          <a:uLnTx/>
                          <a:uFillTx/>
                          <a:latin typeface="Segoe UI Semibold"/>
                          <a:ea typeface="+mn-ea"/>
                          <a:cs typeface="+mn-cs"/>
                        </a:rPr>
                        <a:t>Partner - Investment</a:t>
                      </a:r>
                    </a:p>
                    <a:p>
                      <a:r>
                        <a:rPr kumimoji="0" lang="en-GB" sz="1400" b="0" i="0" u="none" strike="noStrike" kern="1200" cap="none" spc="0" normalizeH="0" baseline="0" dirty="0">
                          <a:ln>
                            <a:noFill/>
                          </a:ln>
                          <a:solidFill>
                            <a:srgbClr val="333C41"/>
                          </a:solidFill>
                          <a:effectLst/>
                          <a:uLnTx/>
                          <a:uFillTx/>
                          <a:latin typeface="Segoe UI Semibold"/>
                          <a:ea typeface="+mn-ea"/>
                          <a:cs typeface="+mn-cs"/>
                        </a:rPr>
                        <a:t>0131 370 2614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C41"/>
                          </a:solidFill>
                          <a:effectLst/>
                          <a:uLnTx/>
                          <a:uFillTx/>
                          <a:latin typeface="+mn-lt"/>
                          <a:ea typeface="+mn-ea"/>
                          <a:cs typeface="+mn-cs"/>
                          <a:hlinkClick r:id="rId2"/>
                        </a:rPr>
                        <a:t>sian.pringle@xpsgroup.com</a:t>
                      </a:r>
                      <a:endParaRPr kumimoji="0" lang="en-US" sz="1400" b="0" i="0" u="none" strike="noStrike" kern="1200" cap="none" spc="0" normalizeH="0" baseline="0" noProof="0" dirty="0">
                        <a:ln>
                          <a:noFill/>
                        </a:ln>
                        <a:solidFill>
                          <a:srgbClr val="333C41"/>
                        </a:solidFill>
                        <a:effectLst/>
                        <a:uLnTx/>
                        <a:uFillTx/>
                        <a:latin typeface="+mn-lt"/>
                        <a:ea typeface="+mn-ea"/>
                        <a:cs typeface="+mn-cs"/>
                      </a:endParaRPr>
                    </a:p>
                  </a:txBody>
                  <a:tcPr/>
                </a:tc>
                <a:extLst>
                  <a:ext uri="{0D108BD9-81ED-4DB2-BD59-A6C34878D82A}">
                    <a16:rowId xmlns:a16="http://schemas.microsoft.com/office/drawing/2014/main" val="10000"/>
                  </a:ext>
                </a:extLst>
              </a:tr>
            </a:tbl>
          </a:graphicData>
        </a:graphic>
      </p:graphicFrame>
      <p:sp>
        <p:nvSpPr>
          <p:cNvPr id="12" name="TextBox 11">
            <a:extLst>
              <a:ext uri="{FF2B5EF4-FFF2-40B4-BE49-F238E27FC236}">
                <a16:creationId xmlns:a16="http://schemas.microsoft.com/office/drawing/2014/main" id="{16113389-13EC-024E-BC79-C65C36750F29}"/>
              </a:ext>
            </a:extLst>
          </p:cNvPr>
          <p:cNvSpPr txBox="1"/>
          <p:nvPr/>
        </p:nvSpPr>
        <p:spPr>
          <a:xfrm>
            <a:off x="406450" y="5204062"/>
            <a:ext cx="6533846" cy="1224170"/>
          </a:xfrm>
          <a:prstGeom prst="rect">
            <a:avLst/>
          </a:prstGeom>
          <a:solidFill>
            <a:schemeClr val="bg1"/>
          </a:solidFill>
        </p:spPr>
        <p:txBody>
          <a:bodyPr wrap="square" rtlCol="0">
            <a:spAutoFit/>
          </a:bodyPr>
          <a:lstStyle/>
          <a:p>
            <a:endParaRPr lang="en-GB" dirty="0"/>
          </a:p>
        </p:txBody>
      </p:sp>
      <p:sp>
        <p:nvSpPr>
          <p:cNvPr id="13" name="Rectangle 12">
            <a:extLst>
              <a:ext uri="{FF2B5EF4-FFF2-40B4-BE49-F238E27FC236}">
                <a16:creationId xmlns:a16="http://schemas.microsoft.com/office/drawing/2014/main" id="{68837346-859F-5A70-0154-7DDC314EBC38}"/>
              </a:ext>
            </a:extLst>
          </p:cNvPr>
          <p:cNvSpPr/>
          <p:nvPr/>
        </p:nvSpPr>
        <p:spPr>
          <a:xfrm>
            <a:off x="496236" y="3812287"/>
            <a:ext cx="6901260" cy="1569582"/>
          </a:xfrm>
          <a:prstGeom prst="rect">
            <a:avLst/>
          </a:prstGeom>
        </p:spPr>
        <p:txBody>
          <a:bodyPr wrap="square" lIns="91367" tIns="45681" rIns="91367" bIns="45681">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63450">
              <a:buClr>
                <a:srgbClr val="00338D"/>
              </a:buClr>
            </a:pPr>
            <a:r>
              <a:rPr lang="en-GB" sz="650" b="1" kern="800" dirty="0">
                <a:ea typeface="Segoe UI" panose="020B0502040204020203" pitchFamily="34" charset="0"/>
                <a:cs typeface="Segoe UI" panose="020B0502040204020203" pitchFamily="34" charset="0"/>
              </a:rPr>
              <a:t>Disclaimer</a:t>
            </a:r>
          </a:p>
          <a:p>
            <a:pPr>
              <a:spcBef>
                <a:spcPts val="200"/>
              </a:spcBef>
            </a:pPr>
            <a:r>
              <a:rPr lang="en-GB" sz="650" dirty="0">
                <a:latin typeface="Segoe UI" panose="020B0502040204020203" pitchFamily="34" charset="0"/>
                <a:cs typeface="Segoe UI" panose="020B0502040204020203" pitchFamily="34" charset="0"/>
              </a:rPr>
              <a:t>This document is addressed to, the Trustees of the University of Aberdeen Superannuation and Life Assurance Scheme and it is for their exclusive use. This document should not be distributed to any third parties and is not intended to, and must not, be relied upon by them. Unauthorised copying of this document is prohibited. This document is intended for information only.  It does not constitute any form of investment advice or recommendation to utilise any particular investment strategies, and should not be relied upon as such. The information expressed is provided in good faith and has been prepared using sources considered to be reasonable and appropriate. While information from third parties is believed to be reliable, no representations, guarantees or warranties are made as to the accuracy of information presented, and no responsibility or liability can be accepted for any error, omission or inaccuracy in respect of this. This document may also include our views and expectations, which cannot be taken as fact. </a:t>
            </a:r>
          </a:p>
          <a:p>
            <a:pPr>
              <a:spcBef>
                <a:spcPts val="200"/>
              </a:spcBef>
            </a:pPr>
            <a:endParaRPr lang="en-GB" sz="650" dirty="0">
              <a:latin typeface="Segoe UI" panose="020B0502040204020203" pitchFamily="34" charset="0"/>
              <a:cs typeface="Segoe UI" panose="020B0502040204020203" pitchFamily="34" charset="0"/>
            </a:endParaRPr>
          </a:p>
          <a:p>
            <a:pPr>
              <a:spcBef>
                <a:spcPts val="200"/>
              </a:spcBef>
            </a:pPr>
            <a:r>
              <a:rPr lang="en-GB" sz="650" dirty="0">
                <a:latin typeface="Segoe UI" panose="020B0502040204020203" pitchFamily="34" charset="0"/>
                <a:cs typeface="Segoe UI" panose="020B0502040204020203" pitchFamily="34" charset="0"/>
              </a:rPr>
              <a:t>Please note that all material produced by XPS Investment Limited is directed at, and intended for the consideration of, professional clients within the meaning of the Financial Services and Markets Act 2000 (“FSMA”). Retail or other clients must not place any reliance upon the contents. The value of investments and the income from them can go down as well as up as a result of the market and currency fluctuations and investors may not get back the amount invested. Past performance is not necessarily a guide to future returns.</a:t>
            </a:r>
          </a:p>
          <a:p>
            <a:pPr algn="just">
              <a:defRPr/>
            </a:pPr>
            <a:endParaRPr lang="en-GB" sz="650" dirty="0">
              <a:highlight>
                <a:srgbClr val="FFFF00"/>
              </a:highlight>
              <a:cs typeface="Segoe UI" panose="020B0502040204020203" pitchFamily="34" charset="0"/>
            </a:endParaRPr>
          </a:p>
          <a:p>
            <a:pPr algn="just">
              <a:defRPr/>
            </a:pPr>
            <a:r>
              <a:rPr lang="en-GB" sz="650" dirty="0">
                <a:cs typeface="Segoe UI" panose="020B0502040204020203" pitchFamily="34" charset="0"/>
              </a:rPr>
              <a:t>The value of investments and the income from them can go down as well as up as a result of market and currency fluctuations and investors may not get back the amount invested. Past performance is not necessarily a guide to future returns.</a:t>
            </a:r>
          </a:p>
        </p:txBody>
      </p:sp>
      <p:sp>
        <p:nvSpPr>
          <p:cNvPr id="14" name="Rectangle 13">
            <a:extLst>
              <a:ext uri="{FF2B5EF4-FFF2-40B4-BE49-F238E27FC236}">
                <a16:creationId xmlns:a16="http://schemas.microsoft.com/office/drawing/2014/main" id="{96306057-E29C-71EC-A6CB-2AB286B62E38}"/>
              </a:ext>
            </a:extLst>
          </p:cNvPr>
          <p:cNvSpPr/>
          <p:nvPr/>
        </p:nvSpPr>
        <p:spPr>
          <a:xfrm>
            <a:off x="560388" y="5674884"/>
            <a:ext cx="6837108" cy="394980"/>
          </a:xfrm>
          <a:prstGeom prst="rect">
            <a:avLst/>
          </a:prstGeom>
        </p:spPr>
        <p:txBody>
          <a:bodyPr wrap="square" lIns="0" tIns="0" rIns="0" bIns="0">
            <a:spAutoFit/>
          </a:bodyPr>
          <a:lstStyle/>
          <a:p>
            <a:pPr>
              <a:spcBef>
                <a:spcPts val="200"/>
              </a:spcBef>
            </a:pPr>
            <a:r>
              <a:rPr lang="en-GB" sz="600" dirty="0"/>
              <a:t>XPS Pensions Consulting Limited, Registered No. 2459442. XPS Investment Limited, Registered No. 6242672. XPS Pensions Limited, Registered No. 3842603. XPS Administration Limited, Registered No. 9428346. XPS Pensions (RL) Limited, Registered No. 5817049. XPS Pensions (Trigon) Limited, Registered No. 12085392. </a:t>
            </a:r>
            <a:r>
              <a:rPr lang="en-GB" sz="600" dirty="0" err="1"/>
              <a:t>Penfida</a:t>
            </a:r>
            <a:r>
              <a:rPr lang="en-GB" sz="600" dirty="0"/>
              <a:t> Limited Registered No. 8020393. Polaris Actuaries and Consultants Ltd, Registered No. 09640309. All registered at: Phoenix House, 1 Station Hill, Reading, RG1 1NB. </a:t>
            </a:r>
          </a:p>
          <a:p>
            <a:pPr>
              <a:spcBef>
                <a:spcPts val="200"/>
              </a:spcBef>
            </a:pPr>
            <a:r>
              <a:rPr lang="en-GB" sz="600" dirty="0"/>
              <a:t>XPS Investment Limited is authorised and regulated by the Financial Conduct Authority for investment and general insurance business (FCA Register No. 528774).</a:t>
            </a:r>
          </a:p>
        </p:txBody>
      </p:sp>
    </p:spTree>
    <p:extLst>
      <p:ext uri="{BB962C8B-B14F-4D97-AF65-F5344CB8AC3E}">
        <p14:creationId xmlns:p14="http://schemas.microsoft.com/office/powerpoint/2010/main" val="275043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C0590-168D-47A1-8EA9-A608E9EA9FC2}"/>
              </a:ext>
            </a:extLst>
          </p:cNvPr>
          <p:cNvSpPr>
            <a:spLocks noGrp="1"/>
          </p:cNvSpPr>
          <p:nvPr>
            <p:ph type="title"/>
          </p:nvPr>
        </p:nvSpPr>
        <p:spPr/>
        <p:txBody>
          <a:bodyPr/>
          <a:lstStyle/>
          <a:p>
            <a:r>
              <a:rPr lang="en-US" dirty="0"/>
              <a:t>Contents</a:t>
            </a:r>
          </a:p>
        </p:txBody>
      </p:sp>
      <p:graphicFrame>
        <p:nvGraphicFramePr>
          <p:cNvPr id="7" name="Table 7">
            <a:extLst>
              <a:ext uri="{FF2B5EF4-FFF2-40B4-BE49-F238E27FC236}">
                <a16:creationId xmlns:a16="http://schemas.microsoft.com/office/drawing/2014/main" id="{AE5A3404-F04C-470E-A636-068D527410F1}"/>
              </a:ext>
            </a:extLst>
          </p:cNvPr>
          <p:cNvGraphicFramePr>
            <a:graphicFrameLocks noGrp="1"/>
          </p:cNvGraphicFramePr>
          <p:nvPr>
            <p:extLst>
              <p:ext uri="{D42A27DB-BD31-4B8C-83A1-F6EECF244321}">
                <p14:modId xmlns:p14="http://schemas.microsoft.com/office/powerpoint/2010/main" val="3480932910"/>
              </p:ext>
            </p:extLst>
          </p:nvPr>
        </p:nvGraphicFramePr>
        <p:xfrm>
          <a:off x="589938" y="1619615"/>
          <a:ext cx="6558208" cy="2739704"/>
        </p:xfrm>
        <a:graphic>
          <a:graphicData uri="http://schemas.openxmlformats.org/drawingml/2006/table">
            <a:tbl>
              <a:tblPr firstRow="1" bandRow="1">
                <a:tableStyleId>{5C22544A-7EE6-4342-B048-85BDC9FD1C3A}</a:tableStyleId>
              </a:tblPr>
              <a:tblGrid>
                <a:gridCol w="5271211">
                  <a:extLst>
                    <a:ext uri="{9D8B030D-6E8A-4147-A177-3AD203B41FA5}">
                      <a16:colId xmlns:a16="http://schemas.microsoft.com/office/drawing/2014/main" val="1362460847"/>
                    </a:ext>
                  </a:extLst>
                </a:gridCol>
                <a:gridCol w="1286997">
                  <a:extLst>
                    <a:ext uri="{9D8B030D-6E8A-4147-A177-3AD203B41FA5}">
                      <a16:colId xmlns:a16="http://schemas.microsoft.com/office/drawing/2014/main" val="1801192005"/>
                    </a:ext>
                  </a:extLst>
                </a:gridCol>
              </a:tblGrid>
              <a:tr h="558809">
                <a:tc rowSpan="4">
                  <a:txBody>
                    <a:bodyPr/>
                    <a:lstStyle/>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r>
                        <a:rPr kumimoji="0" lang="en-GB" sz="2000" b="1" i="0" u="none" strike="noStrike" kern="1200" cap="none" spc="-50" normalizeH="0" baseline="0" noProof="0" dirty="0">
                          <a:ln>
                            <a:noFill/>
                          </a:ln>
                          <a:solidFill>
                            <a:srgbClr val="333C41"/>
                          </a:solidFill>
                          <a:effectLst/>
                          <a:uLnTx/>
                          <a:uFillTx/>
                          <a:latin typeface="+mn-lt"/>
                          <a:ea typeface="+mn-ea"/>
                          <a:cs typeface="+mn-cs"/>
                        </a:rPr>
                        <a:t>Market background</a:t>
                      </a: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endParaRPr kumimoji="0" lang="en-GB" sz="2000" b="1" i="0" u="none" strike="noStrike" kern="1200" cap="none" spc="-50" normalizeH="0" baseline="0" noProof="0" dirty="0">
                        <a:ln>
                          <a:noFill/>
                        </a:ln>
                        <a:solidFill>
                          <a:srgbClr val="333C41"/>
                        </a:solidFill>
                        <a:effectLst/>
                        <a:uLnTx/>
                        <a:uFillTx/>
                        <a:latin typeface="+mn-lt"/>
                        <a:ea typeface="+mn-ea"/>
                        <a:cs typeface="+mn-cs"/>
                      </a:endParaRP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r>
                        <a:rPr kumimoji="0" lang="en-GB" sz="2000" b="1" i="0" u="none" strike="noStrike" kern="1200" cap="none" spc="-50" normalizeH="0" baseline="0" noProof="0" dirty="0">
                          <a:ln>
                            <a:noFill/>
                          </a:ln>
                          <a:solidFill>
                            <a:srgbClr val="333C41"/>
                          </a:solidFill>
                          <a:effectLst/>
                          <a:uLnTx/>
                          <a:uFillTx/>
                          <a:latin typeface="+mn-lt"/>
                          <a:ea typeface="+mn-ea"/>
                          <a:cs typeface="+mn-cs"/>
                        </a:rPr>
                        <a:t>Current asset allocation and UASLAS implications</a:t>
                      </a: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endParaRPr kumimoji="0" lang="en-GB" sz="2000" b="1" i="0" u="none" strike="noStrike" kern="1200" cap="none" spc="-50" normalizeH="0" baseline="0" noProof="0" dirty="0">
                        <a:ln>
                          <a:noFill/>
                        </a:ln>
                        <a:solidFill>
                          <a:srgbClr val="333C41"/>
                        </a:solidFill>
                        <a:effectLst/>
                        <a:uLnTx/>
                        <a:uFillTx/>
                        <a:latin typeface="+mn-lt"/>
                        <a:ea typeface="+mn-ea"/>
                        <a:cs typeface="+mn-cs"/>
                      </a:endParaRP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r>
                        <a:rPr kumimoji="0" lang="en-GB" sz="2000" b="1" i="0" u="none" strike="noStrike" kern="1200" cap="none" spc="-50" normalizeH="0" baseline="0" noProof="0" dirty="0">
                          <a:ln>
                            <a:noFill/>
                          </a:ln>
                          <a:solidFill>
                            <a:srgbClr val="333C41"/>
                          </a:solidFill>
                          <a:effectLst/>
                          <a:uLnTx/>
                          <a:uFillTx/>
                          <a:latin typeface="+mn-lt"/>
                          <a:ea typeface="+mn-ea"/>
                          <a:cs typeface="+mn-cs"/>
                        </a:rPr>
                        <a:t>Actuarial Valuation Project</a:t>
                      </a: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endParaRPr kumimoji="0" lang="en-GB" sz="2000" b="1" i="0" u="none" strike="noStrike" kern="1200" cap="none" spc="-50" normalizeH="0" baseline="0" noProof="0" dirty="0">
                        <a:ln>
                          <a:noFill/>
                        </a:ln>
                        <a:solidFill>
                          <a:srgbClr val="333C41"/>
                        </a:solidFill>
                        <a:effectLst/>
                        <a:uLnTx/>
                        <a:uFillTx/>
                        <a:latin typeface="+mn-lt"/>
                        <a:ea typeface="+mn-ea"/>
                        <a:cs typeface="+mn-cs"/>
                      </a:endParaRPr>
                    </a:p>
                    <a:p>
                      <a:pPr marL="457200" marR="0" lvl="0" indent="-457200" algn="l" defTabSz="913673" rtl="0" eaLnBrk="1" fontAlgn="auto" latinLnBrk="0" hangingPunct="1">
                        <a:lnSpc>
                          <a:spcPct val="90000"/>
                        </a:lnSpc>
                        <a:spcBef>
                          <a:spcPts val="0"/>
                        </a:spcBef>
                        <a:spcAft>
                          <a:spcPts val="0"/>
                        </a:spcAft>
                        <a:buClr>
                          <a:srgbClr val="00A9E0"/>
                        </a:buClr>
                        <a:buSzTx/>
                        <a:buFont typeface="+mj-lt"/>
                        <a:buAutoNum type="arabicPeriod"/>
                        <a:tabLst/>
                        <a:defRPr/>
                      </a:pPr>
                      <a:endParaRPr kumimoji="0" lang="en-GB" sz="2000" b="1" i="0" u="none" strike="noStrike" kern="1200" cap="none" spc="-50" normalizeH="0" baseline="0" noProof="0" dirty="0">
                        <a:ln>
                          <a:noFill/>
                        </a:ln>
                        <a:solidFill>
                          <a:srgbClr val="333C41"/>
                        </a:solidFill>
                        <a:effectLst/>
                        <a:uLnTx/>
                        <a:uFillTx/>
                        <a:latin typeface="+mn-lt"/>
                        <a:ea typeface="+mn-ea"/>
                        <a:cs typeface="+mn-cs"/>
                      </a:endParaRPr>
                    </a:p>
                    <a:p>
                      <a:pPr marL="537734" marR="0" lvl="3" indent="0" algn="l" defTabSz="913673" rtl="0" eaLnBrk="1" fontAlgn="auto" latinLnBrk="0" hangingPunct="1">
                        <a:lnSpc>
                          <a:spcPct val="90000"/>
                        </a:lnSpc>
                        <a:spcBef>
                          <a:spcPts val="600"/>
                        </a:spcBef>
                        <a:spcAft>
                          <a:spcPts val="0"/>
                        </a:spcAft>
                        <a:buClr>
                          <a:srgbClr val="00A9E0"/>
                        </a:buClr>
                        <a:buSzTx/>
                        <a:buFont typeface="Arial" panose="020B0604020202020204" pitchFamily="34" charset="0"/>
                        <a:buNone/>
                        <a:tabLst/>
                        <a:defRPr/>
                      </a:pPr>
                      <a:endParaRPr kumimoji="0" lang="en-GB" sz="1600" b="0" i="0" u="none" strike="noStrike" kern="1200" cap="none" spc="-50" normalizeH="0" baseline="0" noProof="0" dirty="0">
                        <a:ln>
                          <a:noFill/>
                        </a:ln>
                        <a:solidFill>
                          <a:srgbClr val="333C41"/>
                        </a:solidFill>
                        <a:effectLst/>
                        <a:uLnTx/>
                        <a:uFillTx/>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90000"/>
                        </a:lnSpc>
                        <a:spcBef>
                          <a:spcPts val="1000"/>
                        </a:spcBef>
                        <a:spcAft>
                          <a:spcPts val="0"/>
                        </a:spcAft>
                        <a:buClr>
                          <a:srgbClr val="00A9E0"/>
                        </a:buClr>
                        <a:buSzTx/>
                        <a:buFont typeface="Arial" panose="020B0604020202020204" pitchFamily="34" charset="0"/>
                        <a:buNone/>
                        <a:tabLst/>
                        <a:defRPr/>
                      </a:pPr>
                      <a:r>
                        <a:rPr kumimoji="0" lang="en-US" sz="2000" b="0" i="0" u="none" strike="noStrike" kern="1200" cap="none" spc="-50" normalizeH="0" baseline="0" noProof="0" dirty="0">
                          <a:ln>
                            <a:noFill/>
                          </a:ln>
                          <a:solidFill>
                            <a:srgbClr val="00A9E0"/>
                          </a:solidFill>
                          <a:effectLst/>
                          <a:uLnTx/>
                          <a:uFillTx/>
                          <a:latin typeface="Segoe UI"/>
                          <a:ea typeface="+mn-ea"/>
                          <a:cs typeface="+mn-cs"/>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8643710"/>
                  </a:ext>
                </a:extLst>
              </a:tr>
              <a:tr h="573741">
                <a:tc vMerge="1">
                  <a:txBody>
                    <a:bodyPr/>
                    <a:lstStyle/>
                    <a:p>
                      <a:endParaRPr lang="en-GB"/>
                    </a:p>
                  </a:txBody>
                  <a:tcPr/>
                </a:tc>
                <a:tc>
                  <a:txBody>
                    <a:bodyPr/>
                    <a:lstStyle/>
                    <a:p>
                      <a:pPr marL="0" marR="0" lvl="0" indent="0" algn="r" defTabSz="914400" rtl="0" eaLnBrk="1" fontAlgn="auto" latinLnBrk="0" hangingPunct="1">
                        <a:lnSpc>
                          <a:spcPct val="90000"/>
                        </a:lnSpc>
                        <a:spcBef>
                          <a:spcPts val="1000"/>
                        </a:spcBef>
                        <a:spcAft>
                          <a:spcPts val="0"/>
                        </a:spcAft>
                        <a:buClr>
                          <a:srgbClr val="00A9E0"/>
                        </a:buClr>
                        <a:buSzTx/>
                        <a:buFont typeface="Arial" panose="020B0604020202020204" pitchFamily="34" charset="0"/>
                        <a:buNone/>
                        <a:tabLst/>
                        <a:defRPr/>
                      </a:pPr>
                      <a:r>
                        <a:rPr kumimoji="0" lang="en-US" sz="2000" b="0" i="0" u="none" strike="noStrike" kern="1200" cap="none" spc="-50" normalizeH="0" baseline="0" noProof="0" dirty="0">
                          <a:ln>
                            <a:noFill/>
                          </a:ln>
                          <a:solidFill>
                            <a:srgbClr val="00A9E0"/>
                          </a:solidFill>
                          <a:effectLst/>
                          <a:uLnTx/>
                          <a:uFillTx/>
                          <a:latin typeface="Segoe UI"/>
                          <a:ea typeface="+mn-ea"/>
                          <a:cs typeface="+mn-cs"/>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2589091"/>
                  </a:ext>
                </a:extLst>
              </a:tr>
              <a:tr h="756000">
                <a:tc vMerge="1">
                  <a:txBody>
                    <a:bodyPr/>
                    <a:lstStyle/>
                    <a:p>
                      <a:endParaRPr lang="en-GB"/>
                    </a:p>
                  </a:txBody>
                  <a:tcPr/>
                </a:tc>
                <a:tc>
                  <a:txBody>
                    <a:bodyPr/>
                    <a:lstStyle/>
                    <a:p>
                      <a:pPr marL="0" marR="0" lvl="0" indent="0" algn="r" defTabSz="914400" rtl="0" eaLnBrk="1" fontAlgn="auto" latinLnBrk="0" hangingPunct="1">
                        <a:lnSpc>
                          <a:spcPct val="90000"/>
                        </a:lnSpc>
                        <a:spcBef>
                          <a:spcPts val="1000"/>
                        </a:spcBef>
                        <a:spcAft>
                          <a:spcPts val="0"/>
                        </a:spcAft>
                        <a:buClr>
                          <a:srgbClr val="00A9E0"/>
                        </a:buClr>
                        <a:buSzTx/>
                        <a:buFont typeface="Arial" panose="020B0604020202020204" pitchFamily="34" charset="0"/>
                        <a:buNone/>
                        <a:tabLst/>
                        <a:defRPr/>
                      </a:pPr>
                      <a:r>
                        <a:rPr kumimoji="0" lang="en-US" sz="2000" b="0" i="0" u="none" strike="noStrike" kern="1200" cap="none" spc="-50" normalizeH="0" baseline="0" noProof="0" dirty="0">
                          <a:ln>
                            <a:noFill/>
                          </a:ln>
                          <a:solidFill>
                            <a:srgbClr val="00A9E0"/>
                          </a:solidFill>
                          <a:effectLst/>
                          <a:uLnTx/>
                          <a:uFillTx/>
                          <a:latin typeface="Segoe UI"/>
                          <a:ea typeface="+mn-ea"/>
                          <a:cs typeface="+mn-cs"/>
                        </a:rPr>
                        <a:t>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3867711"/>
                  </a:ext>
                </a:extLst>
              </a:tr>
              <a:tr h="851154">
                <a:tc vMerge="1">
                  <a:txBody>
                    <a:bodyPr/>
                    <a:lstStyle/>
                    <a:p>
                      <a:endParaRPr lang="en-GB"/>
                    </a:p>
                  </a:txBody>
                  <a:tcPr/>
                </a:tc>
                <a:tc>
                  <a:txBody>
                    <a:bodyPr/>
                    <a:lstStyle/>
                    <a:p>
                      <a:pPr marL="0" marR="0" lvl="0" indent="0" algn="r" defTabSz="914400" rtl="0" eaLnBrk="1" fontAlgn="auto" latinLnBrk="0" hangingPunct="1">
                        <a:lnSpc>
                          <a:spcPct val="90000"/>
                        </a:lnSpc>
                        <a:spcBef>
                          <a:spcPts val="1000"/>
                        </a:spcBef>
                        <a:spcAft>
                          <a:spcPts val="0"/>
                        </a:spcAft>
                        <a:buClr>
                          <a:srgbClr val="00A9E0"/>
                        </a:buClr>
                        <a:buSzTx/>
                        <a:buFont typeface="Arial" panose="020B0604020202020204" pitchFamily="34" charset="0"/>
                        <a:buNone/>
                        <a:tabLst/>
                        <a:defRPr/>
                      </a:pPr>
                      <a:endParaRPr kumimoji="0" lang="en-US" sz="2000" b="0" i="0" u="none" strike="noStrike" kern="1200" cap="none" spc="-50" normalizeH="0" baseline="0" noProof="0" dirty="0">
                        <a:ln>
                          <a:noFill/>
                        </a:ln>
                        <a:solidFill>
                          <a:srgbClr val="00A9E0"/>
                        </a:solidFill>
                        <a:effectLst/>
                        <a:uLnTx/>
                        <a:uFillTx/>
                        <a:latin typeface="Segoe UI"/>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9293320"/>
                  </a:ext>
                </a:extLst>
              </a:tr>
            </a:tbl>
          </a:graphicData>
        </a:graphic>
      </p:graphicFrame>
    </p:spTree>
    <p:extLst>
      <p:ext uri="{BB962C8B-B14F-4D97-AF65-F5344CB8AC3E}">
        <p14:creationId xmlns:p14="http://schemas.microsoft.com/office/powerpoint/2010/main" val="138005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9CC221-0D4E-67C8-894F-AC2DB50299AF}"/>
              </a:ext>
            </a:extLst>
          </p:cNvPr>
          <p:cNvSpPr>
            <a:spLocks noGrp="1"/>
          </p:cNvSpPr>
          <p:nvPr>
            <p:ph type="title"/>
          </p:nvPr>
        </p:nvSpPr>
        <p:spPr>
          <a:xfrm>
            <a:off x="452754" y="455825"/>
            <a:ext cx="9000811" cy="886397"/>
          </a:xfrm>
        </p:spPr>
        <p:txBody>
          <a:bodyPr/>
          <a:lstStyle/>
          <a:p>
            <a:r>
              <a:rPr lang="en-GB" sz="2800" dirty="0"/>
              <a:t>Continuing volatility of gilt markets</a:t>
            </a:r>
          </a:p>
        </p:txBody>
      </p:sp>
      <p:sp>
        <p:nvSpPr>
          <p:cNvPr id="3" name="Slide Number Placeholder 4">
            <a:extLst>
              <a:ext uri="{FF2B5EF4-FFF2-40B4-BE49-F238E27FC236}">
                <a16:creationId xmlns:a16="http://schemas.microsoft.com/office/drawing/2014/main" id="{51886EDE-A8A3-17B0-D31A-090D44EE42F0}"/>
              </a:ext>
            </a:extLst>
          </p:cNvPr>
          <p:cNvSpPr txBox="1">
            <a:spLocks/>
          </p:cNvSpPr>
          <p:nvPr/>
        </p:nvSpPr>
        <p:spPr>
          <a:xfrm>
            <a:off x="9067802" y="6210000"/>
            <a:ext cx="385763" cy="324000"/>
          </a:xfrm>
          <a:prstGeom prst="rect">
            <a:avLst/>
          </a:prstGeom>
        </p:spPr>
        <p:txBody>
          <a:bodyPr/>
          <a:lstStyle>
            <a:defPPr>
              <a:defRPr lang="en-US"/>
            </a:defPPr>
            <a:lvl1pPr marL="0" algn="l" defTabSz="456835" rtl="0" eaLnBrk="1" latinLnBrk="0" hangingPunct="1">
              <a:defRPr sz="1800" kern="1200">
                <a:solidFill>
                  <a:schemeClr val="tx1"/>
                </a:solidFill>
                <a:latin typeface="+mn-lt"/>
                <a:ea typeface="+mn-ea"/>
                <a:cs typeface="+mn-cs"/>
              </a:defRPr>
            </a:lvl1pPr>
            <a:lvl2pPr marL="456835" algn="l" defTabSz="456835" rtl="0" eaLnBrk="1" latinLnBrk="0" hangingPunct="1">
              <a:defRPr sz="1800" kern="1200">
                <a:solidFill>
                  <a:schemeClr val="tx1"/>
                </a:solidFill>
                <a:latin typeface="+mn-lt"/>
                <a:ea typeface="+mn-ea"/>
                <a:cs typeface="+mn-cs"/>
              </a:defRPr>
            </a:lvl2pPr>
            <a:lvl3pPr marL="913673" algn="l" defTabSz="456835" rtl="0" eaLnBrk="1" latinLnBrk="0" hangingPunct="1">
              <a:defRPr sz="1800" kern="1200">
                <a:solidFill>
                  <a:schemeClr val="tx1"/>
                </a:solidFill>
                <a:latin typeface="+mn-lt"/>
                <a:ea typeface="+mn-ea"/>
                <a:cs typeface="+mn-cs"/>
              </a:defRPr>
            </a:lvl3pPr>
            <a:lvl4pPr marL="1370510" algn="l" defTabSz="456835" rtl="0" eaLnBrk="1" latinLnBrk="0" hangingPunct="1">
              <a:defRPr sz="1800" kern="1200">
                <a:solidFill>
                  <a:schemeClr val="tx1"/>
                </a:solidFill>
                <a:latin typeface="+mn-lt"/>
                <a:ea typeface="+mn-ea"/>
                <a:cs typeface="+mn-cs"/>
              </a:defRPr>
            </a:lvl4pPr>
            <a:lvl5pPr marL="1827346" algn="l" defTabSz="456835" rtl="0" eaLnBrk="1" latinLnBrk="0" hangingPunct="1">
              <a:defRPr sz="1800" kern="1200">
                <a:solidFill>
                  <a:schemeClr val="tx1"/>
                </a:solidFill>
                <a:latin typeface="+mn-lt"/>
                <a:ea typeface="+mn-ea"/>
                <a:cs typeface="+mn-cs"/>
              </a:defRPr>
            </a:lvl5pPr>
            <a:lvl6pPr marL="2284180" algn="l" defTabSz="456835" rtl="0" eaLnBrk="1" latinLnBrk="0" hangingPunct="1">
              <a:defRPr sz="1800" kern="1200">
                <a:solidFill>
                  <a:schemeClr val="tx1"/>
                </a:solidFill>
                <a:latin typeface="+mn-lt"/>
                <a:ea typeface="+mn-ea"/>
                <a:cs typeface="+mn-cs"/>
              </a:defRPr>
            </a:lvl6pPr>
            <a:lvl7pPr marL="2741020" algn="l" defTabSz="456835" rtl="0" eaLnBrk="1" latinLnBrk="0" hangingPunct="1">
              <a:defRPr sz="1800" kern="1200">
                <a:solidFill>
                  <a:schemeClr val="tx1"/>
                </a:solidFill>
                <a:latin typeface="+mn-lt"/>
                <a:ea typeface="+mn-ea"/>
                <a:cs typeface="+mn-cs"/>
              </a:defRPr>
            </a:lvl7pPr>
            <a:lvl8pPr marL="3197855" algn="l" defTabSz="456835" rtl="0" eaLnBrk="1" latinLnBrk="0" hangingPunct="1">
              <a:defRPr sz="1800" kern="1200">
                <a:solidFill>
                  <a:schemeClr val="tx1"/>
                </a:solidFill>
                <a:latin typeface="+mn-lt"/>
                <a:ea typeface="+mn-ea"/>
                <a:cs typeface="+mn-cs"/>
              </a:defRPr>
            </a:lvl8pPr>
            <a:lvl9pPr marL="3654692" algn="l" defTabSz="456835" rtl="0" eaLnBrk="1" latinLnBrk="0" hangingPunct="1">
              <a:defRPr sz="1800" kern="1200">
                <a:solidFill>
                  <a:schemeClr val="tx1"/>
                </a:solidFill>
                <a:latin typeface="+mn-lt"/>
                <a:ea typeface="+mn-ea"/>
                <a:cs typeface="+mn-cs"/>
              </a:defRPr>
            </a:lvl9pPr>
          </a:lstStyle>
          <a:p>
            <a:fld id="{FA8CDEC4-0EBF-445B-BCFE-613B5BCEB36E}" type="slidenum">
              <a:rPr lang="en-US" sz="1200" b="1" smtClean="0">
                <a:solidFill>
                  <a:schemeClr val="tx1">
                    <a:lumMod val="50000"/>
                  </a:schemeClr>
                </a:solidFill>
              </a:rPr>
              <a:pPr/>
              <a:t>3</a:t>
            </a:fld>
            <a:endParaRPr lang="en-US" sz="1200" b="1" dirty="0">
              <a:solidFill>
                <a:schemeClr val="tx1">
                  <a:lumMod val="50000"/>
                </a:schemeClr>
              </a:solidFill>
            </a:endParaRPr>
          </a:p>
        </p:txBody>
      </p:sp>
      <p:sp>
        <p:nvSpPr>
          <p:cNvPr id="7" name="TextBox 6">
            <a:extLst>
              <a:ext uri="{FF2B5EF4-FFF2-40B4-BE49-F238E27FC236}">
                <a16:creationId xmlns:a16="http://schemas.microsoft.com/office/drawing/2014/main" id="{C28AB9D1-CD22-96D1-7F31-060FEEDD221E}"/>
              </a:ext>
            </a:extLst>
          </p:cNvPr>
          <p:cNvSpPr txBox="1"/>
          <p:nvPr/>
        </p:nvSpPr>
        <p:spPr>
          <a:xfrm>
            <a:off x="452435" y="5819073"/>
            <a:ext cx="2039815" cy="246221"/>
          </a:xfrm>
          <a:prstGeom prst="rect">
            <a:avLst/>
          </a:prstGeom>
          <a:noFill/>
        </p:spPr>
        <p:txBody>
          <a:bodyPr wrap="square" rtlCol="0">
            <a:spAutoFit/>
          </a:bodyPr>
          <a:lstStyle/>
          <a:p>
            <a:r>
              <a:rPr lang="en-GB" sz="1000" dirty="0"/>
              <a:t>Source: XPS Radar.</a:t>
            </a:r>
          </a:p>
        </p:txBody>
      </p:sp>
      <p:grpSp>
        <p:nvGrpSpPr>
          <p:cNvPr id="9" name="Group 8">
            <a:extLst>
              <a:ext uri="{FF2B5EF4-FFF2-40B4-BE49-F238E27FC236}">
                <a16:creationId xmlns:a16="http://schemas.microsoft.com/office/drawing/2014/main" id="{39B35179-4395-1547-B260-331B0D0ACE76}"/>
              </a:ext>
            </a:extLst>
          </p:cNvPr>
          <p:cNvGrpSpPr/>
          <p:nvPr/>
        </p:nvGrpSpPr>
        <p:grpSpPr>
          <a:xfrm>
            <a:off x="351951" y="1104900"/>
            <a:ext cx="6038801" cy="4582850"/>
            <a:chOff x="351951" y="1104900"/>
            <a:chExt cx="6038801" cy="4582850"/>
          </a:xfrm>
        </p:grpSpPr>
        <p:pic>
          <p:nvPicPr>
            <p:cNvPr id="6" name="Picture 5">
              <a:extLst>
                <a:ext uri="{FF2B5EF4-FFF2-40B4-BE49-F238E27FC236}">
                  <a16:creationId xmlns:a16="http://schemas.microsoft.com/office/drawing/2014/main" id="{9029B391-FEDB-E128-4A0D-F4AB46195AE4}"/>
                </a:ext>
              </a:extLst>
            </p:cNvPr>
            <p:cNvPicPr>
              <a:picLocks noChangeAspect="1"/>
            </p:cNvPicPr>
            <p:nvPr/>
          </p:nvPicPr>
          <p:blipFill>
            <a:blip r:embed="rId3"/>
            <a:stretch>
              <a:fillRect/>
            </a:stretch>
          </p:blipFill>
          <p:spPr>
            <a:xfrm>
              <a:off x="351951" y="1170250"/>
              <a:ext cx="6038801" cy="4517500"/>
            </a:xfrm>
            <a:prstGeom prst="rect">
              <a:avLst/>
            </a:prstGeom>
          </p:spPr>
        </p:pic>
        <p:sp>
          <p:nvSpPr>
            <p:cNvPr id="5" name="TextBox 4">
              <a:extLst>
                <a:ext uri="{FF2B5EF4-FFF2-40B4-BE49-F238E27FC236}">
                  <a16:creationId xmlns:a16="http://schemas.microsoft.com/office/drawing/2014/main" id="{998F5780-2620-7D83-43E5-11779C58F8BE}"/>
                </a:ext>
              </a:extLst>
            </p:cNvPr>
            <p:cNvSpPr txBox="1"/>
            <p:nvPr/>
          </p:nvSpPr>
          <p:spPr>
            <a:xfrm>
              <a:off x="1409700" y="1104900"/>
              <a:ext cx="2263140" cy="368645"/>
            </a:xfrm>
            <a:prstGeom prst="rect">
              <a:avLst/>
            </a:prstGeom>
            <a:solidFill>
              <a:schemeClr val="bg1"/>
            </a:solidFill>
          </p:spPr>
          <p:txBody>
            <a:bodyPr wrap="square" rtlCol="0">
              <a:spAutoFit/>
            </a:bodyPr>
            <a:lstStyle/>
            <a:p>
              <a:endParaRPr lang="en-GB" dirty="0"/>
            </a:p>
          </p:txBody>
        </p:sp>
      </p:grpSp>
    </p:spTree>
    <p:extLst>
      <p:ext uri="{BB962C8B-B14F-4D97-AF65-F5344CB8AC3E}">
        <p14:creationId xmlns:p14="http://schemas.microsoft.com/office/powerpoint/2010/main" val="3804174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34341-33D5-998D-6F21-7ADD50F219F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3E8C1C83-22D5-776E-4998-530A9C924D41}"/>
              </a:ext>
            </a:extLst>
          </p:cNvPr>
          <p:cNvSpPr>
            <a:spLocks noGrp="1"/>
          </p:cNvSpPr>
          <p:nvPr>
            <p:ph type="title"/>
          </p:nvPr>
        </p:nvSpPr>
        <p:spPr>
          <a:xfrm>
            <a:off x="452754" y="455825"/>
            <a:ext cx="9000811" cy="886397"/>
          </a:xfrm>
        </p:spPr>
        <p:txBody>
          <a:bodyPr/>
          <a:lstStyle/>
          <a:p>
            <a:r>
              <a:rPr lang="en-GB" sz="2800" dirty="0"/>
              <a:t>Strong period for growth markets</a:t>
            </a:r>
          </a:p>
        </p:txBody>
      </p:sp>
      <p:sp>
        <p:nvSpPr>
          <p:cNvPr id="3" name="Slide Number Placeholder 4">
            <a:extLst>
              <a:ext uri="{FF2B5EF4-FFF2-40B4-BE49-F238E27FC236}">
                <a16:creationId xmlns:a16="http://schemas.microsoft.com/office/drawing/2014/main" id="{0AF70EE0-810E-69E4-FFB7-B733D4791E03}"/>
              </a:ext>
            </a:extLst>
          </p:cNvPr>
          <p:cNvSpPr txBox="1">
            <a:spLocks/>
          </p:cNvSpPr>
          <p:nvPr/>
        </p:nvSpPr>
        <p:spPr>
          <a:xfrm>
            <a:off x="9067802" y="6210000"/>
            <a:ext cx="385763" cy="324000"/>
          </a:xfrm>
          <a:prstGeom prst="rect">
            <a:avLst/>
          </a:prstGeom>
        </p:spPr>
        <p:txBody>
          <a:bodyPr/>
          <a:lstStyle>
            <a:defPPr>
              <a:defRPr lang="en-US"/>
            </a:defPPr>
            <a:lvl1pPr marL="0" algn="l" defTabSz="456835" rtl="0" eaLnBrk="1" latinLnBrk="0" hangingPunct="1">
              <a:defRPr sz="1800" kern="1200">
                <a:solidFill>
                  <a:schemeClr val="tx1"/>
                </a:solidFill>
                <a:latin typeface="+mn-lt"/>
                <a:ea typeface="+mn-ea"/>
                <a:cs typeface="+mn-cs"/>
              </a:defRPr>
            </a:lvl1pPr>
            <a:lvl2pPr marL="456835" algn="l" defTabSz="456835" rtl="0" eaLnBrk="1" latinLnBrk="0" hangingPunct="1">
              <a:defRPr sz="1800" kern="1200">
                <a:solidFill>
                  <a:schemeClr val="tx1"/>
                </a:solidFill>
                <a:latin typeface="+mn-lt"/>
                <a:ea typeface="+mn-ea"/>
                <a:cs typeface="+mn-cs"/>
              </a:defRPr>
            </a:lvl2pPr>
            <a:lvl3pPr marL="913673" algn="l" defTabSz="456835" rtl="0" eaLnBrk="1" latinLnBrk="0" hangingPunct="1">
              <a:defRPr sz="1800" kern="1200">
                <a:solidFill>
                  <a:schemeClr val="tx1"/>
                </a:solidFill>
                <a:latin typeface="+mn-lt"/>
                <a:ea typeface="+mn-ea"/>
                <a:cs typeface="+mn-cs"/>
              </a:defRPr>
            </a:lvl3pPr>
            <a:lvl4pPr marL="1370510" algn="l" defTabSz="456835" rtl="0" eaLnBrk="1" latinLnBrk="0" hangingPunct="1">
              <a:defRPr sz="1800" kern="1200">
                <a:solidFill>
                  <a:schemeClr val="tx1"/>
                </a:solidFill>
                <a:latin typeface="+mn-lt"/>
                <a:ea typeface="+mn-ea"/>
                <a:cs typeface="+mn-cs"/>
              </a:defRPr>
            </a:lvl4pPr>
            <a:lvl5pPr marL="1827346" algn="l" defTabSz="456835" rtl="0" eaLnBrk="1" latinLnBrk="0" hangingPunct="1">
              <a:defRPr sz="1800" kern="1200">
                <a:solidFill>
                  <a:schemeClr val="tx1"/>
                </a:solidFill>
                <a:latin typeface="+mn-lt"/>
                <a:ea typeface="+mn-ea"/>
                <a:cs typeface="+mn-cs"/>
              </a:defRPr>
            </a:lvl5pPr>
            <a:lvl6pPr marL="2284180" algn="l" defTabSz="456835" rtl="0" eaLnBrk="1" latinLnBrk="0" hangingPunct="1">
              <a:defRPr sz="1800" kern="1200">
                <a:solidFill>
                  <a:schemeClr val="tx1"/>
                </a:solidFill>
                <a:latin typeface="+mn-lt"/>
                <a:ea typeface="+mn-ea"/>
                <a:cs typeface="+mn-cs"/>
              </a:defRPr>
            </a:lvl6pPr>
            <a:lvl7pPr marL="2741020" algn="l" defTabSz="456835" rtl="0" eaLnBrk="1" latinLnBrk="0" hangingPunct="1">
              <a:defRPr sz="1800" kern="1200">
                <a:solidFill>
                  <a:schemeClr val="tx1"/>
                </a:solidFill>
                <a:latin typeface="+mn-lt"/>
                <a:ea typeface="+mn-ea"/>
                <a:cs typeface="+mn-cs"/>
              </a:defRPr>
            </a:lvl7pPr>
            <a:lvl8pPr marL="3197855" algn="l" defTabSz="456835" rtl="0" eaLnBrk="1" latinLnBrk="0" hangingPunct="1">
              <a:defRPr sz="1800" kern="1200">
                <a:solidFill>
                  <a:schemeClr val="tx1"/>
                </a:solidFill>
                <a:latin typeface="+mn-lt"/>
                <a:ea typeface="+mn-ea"/>
                <a:cs typeface="+mn-cs"/>
              </a:defRPr>
            </a:lvl8pPr>
            <a:lvl9pPr marL="3654692" algn="l" defTabSz="456835" rtl="0" eaLnBrk="1" latinLnBrk="0" hangingPunct="1">
              <a:defRPr sz="1800" kern="1200">
                <a:solidFill>
                  <a:schemeClr val="tx1"/>
                </a:solidFill>
                <a:latin typeface="+mn-lt"/>
                <a:ea typeface="+mn-ea"/>
                <a:cs typeface="+mn-cs"/>
              </a:defRPr>
            </a:lvl9pPr>
          </a:lstStyle>
          <a:p>
            <a:fld id="{FA8CDEC4-0EBF-445B-BCFE-613B5BCEB36E}" type="slidenum">
              <a:rPr lang="en-US" sz="1200" b="1" smtClean="0">
                <a:solidFill>
                  <a:schemeClr val="tx1">
                    <a:lumMod val="50000"/>
                  </a:schemeClr>
                </a:solidFill>
              </a:rPr>
              <a:pPr/>
              <a:t>4</a:t>
            </a:fld>
            <a:endParaRPr lang="en-US" sz="1200" b="1" dirty="0">
              <a:solidFill>
                <a:schemeClr val="tx1">
                  <a:lumMod val="50000"/>
                </a:schemeClr>
              </a:solidFill>
            </a:endParaRPr>
          </a:p>
        </p:txBody>
      </p:sp>
      <p:sp>
        <p:nvSpPr>
          <p:cNvPr id="7" name="TextBox 6">
            <a:extLst>
              <a:ext uri="{FF2B5EF4-FFF2-40B4-BE49-F238E27FC236}">
                <a16:creationId xmlns:a16="http://schemas.microsoft.com/office/drawing/2014/main" id="{30892B26-2BB7-CDFE-AE49-9028FEBC0E13}"/>
              </a:ext>
            </a:extLst>
          </p:cNvPr>
          <p:cNvSpPr txBox="1"/>
          <p:nvPr/>
        </p:nvSpPr>
        <p:spPr>
          <a:xfrm>
            <a:off x="452435" y="5819073"/>
            <a:ext cx="2039815" cy="246221"/>
          </a:xfrm>
          <a:prstGeom prst="rect">
            <a:avLst/>
          </a:prstGeom>
          <a:noFill/>
        </p:spPr>
        <p:txBody>
          <a:bodyPr wrap="square" rtlCol="0">
            <a:spAutoFit/>
          </a:bodyPr>
          <a:lstStyle/>
          <a:p>
            <a:r>
              <a:rPr lang="en-GB" sz="1000" dirty="0"/>
              <a:t>Source: XPS Radar.</a:t>
            </a:r>
          </a:p>
        </p:txBody>
      </p:sp>
      <p:grpSp>
        <p:nvGrpSpPr>
          <p:cNvPr id="6" name="Group 5">
            <a:extLst>
              <a:ext uri="{FF2B5EF4-FFF2-40B4-BE49-F238E27FC236}">
                <a16:creationId xmlns:a16="http://schemas.microsoft.com/office/drawing/2014/main" id="{D7A123BE-22E2-DC9E-CC43-5505D8E687D6}"/>
              </a:ext>
            </a:extLst>
          </p:cNvPr>
          <p:cNvGrpSpPr/>
          <p:nvPr/>
        </p:nvGrpSpPr>
        <p:grpSpPr>
          <a:xfrm>
            <a:off x="452435" y="1326981"/>
            <a:ext cx="5902645" cy="4389417"/>
            <a:chOff x="452435" y="1326981"/>
            <a:chExt cx="5902645" cy="4389417"/>
          </a:xfrm>
        </p:grpSpPr>
        <p:pic>
          <p:nvPicPr>
            <p:cNvPr id="4" name="Picture 3">
              <a:extLst>
                <a:ext uri="{FF2B5EF4-FFF2-40B4-BE49-F238E27FC236}">
                  <a16:creationId xmlns:a16="http://schemas.microsoft.com/office/drawing/2014/main" id="{8FE1F5C4-7C4D-6591-3E70-5C1E9A37857E}"/>
                </a:ext>
              </a:extLst>
            </p:cNvPr>
            <p:cNvPicPr>
              <a:picLocks noChangeAspect="1"/>
            </p:cNvPicPr>
            <p:nvPr/>
          </p:nvPicPr>
          <p:blipFill>
            <a:blip r:embed="rId3"/>
            <a:stretch>
              <a:fillRect/>
            </a:stretch>
          </p:blipFill>
          <p:spPr>
            <a:xfrm>
              <a:off x="452435" y="1444896"/>
              <a:ext cx="5827785" cy="4271502"/>
            </a:xfrm>
            <a:prstGeom prst="rect">
              <a:avLst/>
            </a:prstGeom>
          </p:spPr>
        </p:pic>
        <p:sp>
          <p:nvSpPr>
            <p:cNvPr id="5" name="TextBox 4">
              <a:extLst>
                <a:ext uri="{FF2B5EF4-FFF2-40B4-BE49-F238E27FC236}">
                  <a16:creationId xmlns:a16="http://schemas.microsoft.com/office/drawing/2014/main" id="{06EBE0C1-C9F3-1179-F986-A7D1E56CDAA5}"/>
                </a:ext>
              </a:extLst>
            </p:cNvPr>
            <p:cNvSpPr txBox="1"/>
            <p:nvPr/>
          </p:nvSpPr>
          <p:spPr>
            <a:xfrm>
              <a:off x="1897380" y="1326981"/>
              <a:ext cx="4457700" cy="368645"/>
            </a:xfrm>
            <a:prstGeom prst="rect">
              <a:avLst/>
            </a:prstGeom>
            <a:solidFill>
              <a:schemeClr val="bg1"/>
            </a:solidFill>
          </p:spPr>
          <p:txBody>
            <a:bodyPr wrap="square" rtlCol="0">
              <a:spAutoFit/>
            </a:bodyPr>
            <a:lstStyle/>
            <a:p>
              <a:endParaRPr lang="en-GB" dirty="0"/>
            </a:p>
          </p:txBody>
        </p:sp>
      </p:grpSp>
    </p:spTree>
    <p:extLst>
      <p:ext uri="{BB962C8B-B14F-4D97-AF65-F5344CB8AC3E}">
        <p14:creationId xmlns:p14="http://schemas.microsoft.com/office/powerpoint/2010/main" val="273769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Chart 67">
            <a:extLst>
              <a:ext uri="{FF2B5EF4-FFF2-40B4-BE49-F238E27FC236}">
                <a16:creationId xmlns:a16="http://schemas.microsoft.com/office/drawing/2014/main" id="{C08D8FFD-79F0-90BB-1496-59FC081F0AA2}"/>
              </a:ext>
            </a:extLst>
          </p:cNvPr>
          <p:cNvGraphicFramePr>
            <a:graphicFrameLocks/>
          </p:cNvGraphicFramePr>
          <p:nvPr>
            <p:extLst>
              <p:ext uri="{D42A27DB-BD31-4B8C-83A1-F6EECF244321}">
                <p14:modId xmlns:p14="http://schemas.microsoft.com/office/powerpoint/2010/main" val="2848302050"/>
              </p:ext>
            </p:extLst>
          </p:nvPr>
        </p:nvGraphicFramePr>
        <p:xfrm>
          <a:off x="2362670" y="1031890"/>
          <a:ext cx="4384437" cy="43256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4" name="Chart 53">
            <a:extLst>
              <a:ext uri="{FF2B5EF4-FFF2-40B4-BE49-F238E27FC236}">
                <a16:creationId xmlns:a16="http://schemas.microsoft.com/office/drawing/2014/main" id="{BC4F0B3B-542C-3CF2-9B8E-9F4A34095653}"/>
              </a:ext>
            </a:extLst>
          </p:cNvPr>
          <p:cNvGraphicFramePr>
            <a:graphicFrameLocks/>
          </p:cNvGraphicFramePr>
          <p:nvPr>
            <p:extLst>
              <p:ext uri="{D42A27DB-BD31-4B8C-83A1-F6EECF244321}">
                <p14:modId xmlns:p14="http://schemas.microsoft.com/office/powerpoint/2010/main" val="2131232539"/>
              </p:ext>
            </p:extLst>
          </p:nvPr>
        </p:nvGraphicFramePr>
        <p:xfrm>
          <a:off x="2769664" y="1305047"/>
          <a:ext cx="4089390" cy="3791583"/>
        </p:xfrm>
        <a:graphic>
          <a:graphicData uri="http://schemas.openxmlformats.org/drawingml/2006/chart">
            <c:chart xmlns:c="http://schemas.openxmlformats.org/drawingml/2006/chart" xmlns:r="http://schemas.openxmlformats.org/officeDocument/2006/relationships" r:id="rId4"/>
          </a:graphicData>
        </a:graphic>
      </p:graphicFrame>
      <p:sp>
        <p:nvSpPr>
          <p:cNvPr id="59" name="TextBox 58">
            <a:extLst>
              <a:ext uri="{FF2B5EF4-FFF2-40B4-BE49-F238E27FC236}">
                <a16:creationId xmlns:a16="http://schemas.microsoft.com/office/drawing/2014/main" id="{4D772FD2-ADEE-553D-F22C-96ED1FD32284}"/>
              </a:ext>
            </a:extLst>
          </p:cNvPr>
          <p:cNvSpPr txBox="1"/>
          <p:nvPr/>
        </p:nvSpPr>
        <p:spPr>
          <a:xfrm>
            <a:off x="2353573" y="1548667"/>
            <a:ext cx="935577" cy="6001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accent5">
                    <a:lumMod val="50000"/>
                  </a:schemeClr>
                </a:solidFill>
                <a:effectLst/>
                <a:uLnTx/>
                <a:uFillTx/>
                <a:latin typeface="Segoe UI Semibold"/>
                <a:ea typeface="+mn-ea"/>
                <a:cs typeface="+mn-cs"/>
              </a:rPr>
              <a:t>Matching Assets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accent5">
                    <a:lumMod val="50000"/>
                  </a:schemeClr>
                </a:solidFill>
                <a:effectLst/>
                <a:uLnTx/>
                <a:uFillTx/>
                <a:latin typeface="Segoe UI Semibold"/>
                <a:ea typeface="+mn-ea"/>
                <a:cs typeface="+mn-cs"/>
              </a:rPr>
              <a:t>30%</a:t>
            </a:r>
            <a:endParaRPr kumimoji="0" lang="en-GB" sz="800" b="0" i="0" u="none" strike="noStrike" kern="1200" cap="none" spc="0" normalizeH="0" baseline="0" noProof="0" dirty="0">
              <a:ln>
                <a:noFill/>
              </a:ln>
              <a:solidFill>
                <a:schemeClr val="accent5">
                  <a:lumMod val="50000"/>
                </a:schemeClr>
              </a:solidFill>
              <a:effectLst/>
              <a:uLnTx/>
              <a:uFillTx/>
              <a:latin typeface="Segoe UI"/>
              <a:ea typeface="+mn-ea"/>
              <a:cs typeface="+mn-cs"/>
            </a:endParaRPr>
          </a:p>
        </p:txBody>
      </p:sp>
      <p:sp>
        <p:nvSpPr>
          <p:cNvPr id="65" name="Arc 64">
            <a:extLst>
              <a:ext uri="{FF2B5EF4-FFF2-40B4-BE49-F238E27FC236}">
                <a16:creationId xmlns:a16="http://schemas.microsoft.com/office/drawing/2014/main" id="{57F4B15A-7146-30A0-B6AE-B7EE88A1AB3C}"/>
              </a:ext>
            </a:extLst>
          </p:cNvPr>
          <p:cNvSpPr>
            <a:spLocks/>
          </p:cNvSpPr>
          <p:nvPr/>
        </p:nvSpPr>
        <p:spPr>
          <a:xfrm>
            <a:off x="2787796" y="1268721"/>
            <a:ext cx="3820375" cy="3676279"/>
          </a:xfrm>
          <a:prstGeom prst="arc">
            <a:avLst>
              <a:gd name="adj1" fmla="val 9682830"/>
              <a:gd name="adj2" fmla="val 16212916"/>
            </a:avLst>
          </a:prstGeom>
          <a:ln w="25400">
            <a:solidFill>
              <a:schemeClr val="accent5">
                <a:lumMod val="50000"/>
              </a:schemeClr>
            </a:solidFill>
            <a:bevel/>
            <a:headEnd type="oval"/>
            <a:tailEnd type="stealth" w="lg" len="lg"/>
          </a:ln>
          <a:effectLst/>
        </p:spPr>
        <p:style>
          <a:lnRef idx="2">
            <a:schemeClr val="accent1"/>
          </a:lnRef>
          <a:fillRef idx="0">
            <a:schemeClr val="accent1"/>
          </a:fillRef>
          <a:effectRef idx="1">
            <a:schemeClr val="accent1"/>
          </a:effectRef>
          <a:fontRef idx="minor">
            <a:schemeClr val="tx1"/>
          </a:fontRef>
        </p:style>
        <p:txBody>
          <a:bodyPr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457119"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BED600"/>
              </a:solidFill>
              <a:effectLst/>
              <a:uLnTx/>
              <a:uFillTx/>
              <a:latin typeface="Segoe UI"/>
              <a:ea typeface="+mn-ea"/>
              <a:cs typeface="+mn-cs"/>
            </a:endParaRPr>
          </a:p>
        </p:txBody>
      </p:sp>
      <p:sp>
        <p:nvSpPr>
          <p:cNvPr id="66" name="TextBox 65">
            <a:extLst>
              <a:ext uri="{FF2B5EF4-FFF2-40B4-BE49-F238E27FC236}">
                <a16:creationId xmlns:a16="http://schemas.microsoft.com/office/drawing/2014/main" id="{469C162A-4C82-0202-6C85-A427F5284D27}"/>
              </a:ext>
            </a:extLst>
          </p:cNvPr>
          <p:cNvSpPr txBox="1"/>
          <p:nvPr/>
        </p:nvSpPr>
        <p:spPr>
          <a:xfrm>
            <a:off x="5781312" y="1459275"/>
            <a:ext cx="1449250"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04D98"/>
                </a:solidFill>
                <a:effectLst/>
                <a:uLnTx/>
                <a:uFillTx/>
                <a:latin typeface="Segoe UI Semibold"/>
                <a:ea typeface="+mn-ea"/>
                <a:cs typeface="+mn-cs"/>
              </a:rPr>
              <a:t>Growth Assets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04D98"/>
                </a:solidFill>
                <a:effectLst/>
                <a:uLnTx/>
                <a:uFillTx/>
                <a:latin typeface="Segoe UI Semibold"/>
                <a:ea typeface="+mn-ea"/>
                <a:cs typeface="+mn-cs"/>
              </a:rPr>
              <a:t>70%</a:t>
            </a:r>
            <a:endParaRPr kumimoji="0" lang="en-GB" sz="800" b="0" i="0" u="none" strike="noStrike" kern="1200" cap="none" spc="0" normalizeH="0" baseline="0" noProof="0" dirty="0">
              <a:ln>
                <a:noFill/>
              </a:ln>
              <a:solidFill>
                <a:srgbClr val="F04D98"/>
              </a:solidFill>
              <a:effectLst/>
              <a:uLnTx/>
              <a:uFillTx/>
              <a:latin typeface="Segoe UI"/>
              <a:ea typeface="+mn-ea"/>
              <a:cs typeface="+mn-cs"/>
            </a:endParaRPr>
          </a:p>
        </p:txBody>
      </p:sp>
      <p:sp>
        <p:nvSpPr>
          <p:cNvPr id="67" name="Arc 66">
            <a:extLst>
              <a:ext uri="{FF2B5EF4-FFF2-40B4-BE49-F238E27FC236}">
                <a16:creationId xmlns:a16="http://schemas.microsoft.com/office/drawing/2014/main" id="{1FBC8E91-2286-15C3-E2D8-4EC03CAD900A}"/>
              </a:ext>
            </a:extLst>
          </p:cNvPr>
          <p:cNvSpPr>
            <a:spLocks/>
          </p:cNvSpPr>
          <p:nvPr/>
        </p:nvSpPr>
        <p:spPr>
          <a:xfrm>
            <a:off x="2787797" y="1251842"/>
            <a:ext cx="3777444" cy="3676278"/>
          </a:xfrm>
          <a:prstGeom prst="arc">
            <a:avLst>
              <a:gd name="adj1" fmla="val 16269148"/>
              <a:gd name="adj2" fmla="val 9575734"/>
            </a:avLst>
          </a:prstGeom>
          <a:ln w="25400">
            <a:solidFill>
              <a:schemeClr val="accent4"/>
            </a:solidFill>
            <a:bevel/>
            <a:headEnd type="oval"/>
            <a:tailEnd type="stealth" w="lg" len="lg"/>
          </a:ln>
          <a:effectLst/>
        </p:spPr>
        <p:style>
          <a:lnRef idx="2">
            <a:schemeClr val="accent1"/>
          </a:lnRef>
          <a:fillRef idx="0">
            <a:schemeClr val="accent1"/>
          </a:fillRef>
          <a:effectRef idx="1">
            <a:schemeClr val="accent1"/>
          </a:effectRef>
          <a:fontRef idx="minor">
            <a:schemeClr val="tx1"/>
          </a:fontRef>
        </p:style>
        <p:txBody>
          <a:bodyPr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457119"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BED600"/>
              </a:solidFill>
              <a:effectLst/>
              <a:uLnTx/>
              <a:uFillTx/>
              <a:latin typeface="Segoe UI"/>
              <a:ea typeface="+mn-ea"/>
              <a:cs typeface="+mn-cs"/>
            </a:endParaRPr>
          </a:p>
        </p:txBody>
      </p:sp>
      <p:graphicFrame>
        <p:nvGraphicFramePr>
          <p:cNvPr id="55" name="Chart 54">
            <a:extLst>
              <a:ext uri="{FF2B5EF4-FFF2-40B4-BE49-F238E27FC236}">
                <a16:creationId xmlns:a16="http://schemas.microsoft.com/office/drawing/2014/main" id="{0B63DF0D-6F81-4412-82FA-532086099A5C}"/>
              </a:ext>
            </a:extLst>
          </p:cNvPr>
          <p:cNvGraphicFramePr>
            <a:graphicFrameLocks/>
          </p:cNvGraphicFramePr>
          <p:nvPr>
            <p:extLst>
              <p:ext uri="{D42A27DB-BD31-4B8C-83A1-F6EECF244321}">
                <p14:modId xmlns:p14="http://schemas.microsoft.com/office/powerpoint/2010/main" val="598464391"/>
              </p:ext>
            </p:extLst>
          </p:nvPr>
        </p:nvGraphicFramePr>
        <p:xfrm>
          <a:off x="2547100" y="1594911"/>
          <a:ext cx="4089390" cy="3791583"/>
        </p:xfrm>
        <a:graphic>
          <a:graphicData uri="http://schemas.openxmlformats.org/drawingml/2006/chart">
            <c:chart xmlns:c="http://schemas.openxmlformats.org/drawingml/2006/chart" xmlns:r="http://schemas.openxmlformats.org/officeDocument/2006/relationships" r:id="rId5"/>
          </a:graphicData>
        </a:graphic>
      </p:graphicFrame>
      <p:sp>
        <p:nvSpPr>
          <p:cNvPr id="64" name="Freeform 9">
            <a:extLst>
              <a:ext uri="{FF2B5EF4-FFF2-40B4-BE49-F238E27FC236}">
                <a16:creationId xmlns:a16="http://schemas.microsoft.com/office/drawing/2014/main" id="{E5A27E36-565C-4FC2-88D5-95DB7FDE2444}"/>
              </a:ext>
            </a:extLst>
          </p:cNvPr>
          <p:cNvSpPr>
            <a:spLocks noEditPoints="1"/>
          </p:cNvSpPr>
          <p:nvPr/>
        </p:nvSpPr>
        <p:spPr bwMode="auto">
          <a:xfrm>
            <a:off x="9453564" y="5729289"/>
            <a:ext cx="452436" cy="600164"/>
          </a:xfrm>
          <a:custGeom>
            <a:avLst/>
            <a:gdLst>
              <a:gd name="T0" fmla="*/ 709 w 2357"/>
              <a:gd name="T1" fmla="*/ 0 h 4990"/>
              <a:gd name="T2" fmla="*/ 2357 w 2357"/>
              <a:gd name="T3" fmla="*/ 2378 h 4990"/>
              <a:gd name="T4" fmla="*/ 2357 w 2357"/>
              <a:gd name="T5" fmla="*/ 2618 h 4990"/>
              <a:gd name="T6" fmla="*/ 541 w 2357"/>
              <a:gd name="T7" fmla="*/ 0 h 4990"/>
              <a:gd name="T8" fmla="*/ 709 w 2357"/>
              <a:gd name="T9" fmla="*/ 0 h 4990"/>
              <a:gd name="T10" fmla="*/ 812 w 2357"/>
              <a:gd name="T11" fmla="*/ 0 h 4990"/>
              <a:gd name="T12" fmla="*/ 2357 w 2357"/>
              <a:gd name="T13" fmla="*/ 2228 h 4990"/>
              <a:gd name="T14" fmla="*/ 2357 w 2357"/>
              <a:gd name="T15" fmla="*/ 1988 h 4990"/>
              <a:gd name="T16" fmla="*/ 980 w 2357"/>
              <a:gd name="T17" fmla="*/ 0 h 4990"/>
              <a:gd name="T18" fmla="*/ 812 w 2357"/>
              <a:gd name="T19" fmla="*/ 0 h 4990"/>
              <a:gd name="T20" fmla="*/ 1251 w 2357"/>
              <a:gd name="T21" fmla="*/ 0 h 4990"/>
              <a:gd name="T22" fmla="*/ 1082 w 2357"/>
              <a:gd name="T23" fmla="*/ 0 h 4990"/>
              <a:gd name="T24" fmla="*/ 2357 w 2357"/>
              <a:gd name="T25" fmla="*/ 1838 h 4990"/>
              <a:gd name="T26" fmla="*/ 2357 w 2357"/>
              <a:gd name="T27" fmla="*/ 1597 h 4990"/>
              <a:gd name="T28" fmla="*/ 1251 w 2357"/>
              <a:gd name="T29" fmla="*/ 0 h 4990"/>
              <a:gd name="T30" fmla="*/ 270 w 2357"/>
              <a:gd name="T31" fmla="*/ 0 h 4990"/>
              <a:gd name="T32" fmla="*/ 2357 w 2357"/>
              <a:gd name="T33" fmla="*/ 3008 h 4990"/>
              <a:gd name="T34" fmla="*/ 2357 w 2357"/>
              <a:gd name="T35" fmla="*/ 2768 h 4990"/>
              <a:gd name="T36" fmla="*/ 439 w 2357"/>
              <a:gd name="T37" fmla="*/ 0 h 4990"/>
              <a:gd name="T38" fmla="*/ 270 w 2357"/>
              <a:gd name="T39" fmla="*/ 0 h 4990"/>
              <a:gd name="T40" fmla="*/ 0 w 2357"/>
              <a:gd name="T41" fmla="*/ 0 h 4990"/>
              <a:gd name="T42" fmla="*/ 1732 w 2357"/>
              <a:gd name="T43" fmla="*/ 2498 h 4990"/>
              <a:gd name="T44" fmla="*/ 0 w 2357"/>
              <a:gd name="T45" fmla="*/ 4990 h 4990"/>
              <a:gd name="T46" fmla="*/ 168 w 2357"/>
              <a:gd name="T47" fmla="*/ 4990 h 4990"/>
              <a:gd name="T48" fmla="*/ 1816 w 2357"/>
              <a:gd name="T49" fmla="*/ 2618 h 4990"/>
              <a:gd name="T50" fmla="*/ 1870 w 2357"/>
              <a:gd name="T51" fmla="*/ 2690 h 4990"/>
              <a:gd name="T52" fmla="*/ 270 w 2357"/>
              <a:gd name="T53" fmla="*/ 4990 h 4990"/>
              <a:gd name="T54" fmla="*/ 439 w 2357"/>
              <a:gd name="T55" fmla="*/ 4990 h 4990"/>
              <a:gd name="T56" fmla="*/ 1954 w 2357"/>
              <a:gd name="T57" fmla="*/ 2810 h 4990"/>
              <a:gd name="T58" fmla="*/ 2002 w 2357"/>
              <a:gd name="T59" fmla="*/ 2888 h 4990"/>
              <a:gd name="T60" fmla="*/ 541 w 2357"/>
              <a:gd name="T61" fmla="*/ 4990 h 4990"/>
              <a:gd name="T62" fmla="*/ 709 w 2357"/>
              <a:gd name="T63" fmla="*/ 4990 h 4990"/>
              <a:gd name="T64" fmla="*/ 2086 w 2357"/>
              <a:gd name="T65" fmla="*/ 3008 h 4990"/>
              <a:gd name="T66" fmla="*/ 2140 w 2357"/>
              <a:gd name="T67" fmla="*/ 3081 h 4990"/>
              <a:gd name="T68" fmla="*/ 812 w 2357"/>
              <a:gd name="T69" fmla="*/ 4990 h 4990"/>
              <a:gd name="T70" fmla="*/ 980 w 2357"/>
              <a:gd name="T71" fmla="*/ 4990 h 4990"/>
              <a:gd name="T72" fmla="*/ 2225 w 2357"/>
              <a:gd name="T73" fmla="*/ 3201 h 4990"/>
              <a:gd name="T74" fmla="*/ 2273 w 2357"/>
              <a:gd name="T75" fmla="*/ 3279 h 4990"/>
              <a:gd name="T76" fmla="*/ 1082 w 2357"/>
              <a:gd name="T77" fmla="*/ 4990 h 4990"/>
              <a:gd name="T78" fmla="*/ 1251 w 2357"/>
              <a:gd name="T79" fmla="*/ 4990 h 4990"/>
              <a:gd name="T80" fmla="*/ 2357 w 2357"/>
              <a:gd name="T81" fmla="*/ 3399 h 4990"/>
              <a:gd name="T82" fmla="*/ 2357 w 2357"/>
              <a:gd name="T83" fmla="*/ 3399 h 4990"/>
              <a:gd name="T84" fmla="*/ 2357 w 2357"/>
              <a:gd name="T85" fmla="*/ 3159 h 4990"/>
              <a:gd name="T86" fmla="*/ 168 w 2357"/>
              <a:gd name="T87" fmla="*/ 0 h 4990"/>
              <a:gd name="T88" fmla="*/ 0 w 2357"/>
              <a:gd name="T89" fmla="*/ 0 h 4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57" h="4990">
                <a:moveTo>
                  <a:pt x="709" y="0"/>
                </a:moveTo>
                <a:lnTo>
                  <a:pt x="2357" y="2378"/>
                </a:lnTo>
                <a:lnTo>
                  <a:pt x="2357" y="2618"/>
                </a:lnTo>
                <a:lnTo>
                  <a:pt x="541" y="0"/>
                </a:lnTo>
                <a:lnTo>
                  <a:pt x="709" y="0"/>
                </a:lnTo>
                <a:close/>
                <a:moveTo>
                  <a:pt x="812" y="0"/>
                </a:moveTo>
                <a:lnTo>
                  <a:pt x="2357" y="2228"/>
                </a:lnTo>
                <a:lnTo>
                  <a:pt x="2357" y="1988"/>
                </a:lnTo>
                <a:lnTo>
                  <a:pt x="980" y="0"/>
                </a:lnTo>
                <a:lnTo>
                  <a:pt x="812" y="0"/>
                </a:lnTo>
                <a:close/>
                <a:moveTo>
                  <a:pt x="1251" y="0"/>
                </a:moveTo>
                <a:lnTo>
                  <a:pt x="1082" y="0"/>
                </a:lnTo>
                <a:lnTo>
                  <a:pt x="2357" y="1838"/>
                </a:lnTo>
                <a:lnTo>
                  <a:pt x="2357" y="1597"/>
                </a:lnTo>
                <a:lnTo>
                  <a:pt x="1251" y="0"/>
                </a:lnTo>
                <a:close/>
                <a:moveTo>
                  <a:pt x="270" y="0"/>
                </a:moveTo>
                <a:lnTo>
                  <a:pt x="2357" y="3008"/>
                </a:lnTo>
                <a:lnTo>
                  <a:pt x="2357" y="2768"/>
                </a:lnTo>
                <a:lnTo>
                  <a:pt x="439" y="0"/>
                </a:lnTo>
                <a:lnTo>
                  <a:pt x="270" y="0"/>
                </a:lnTo>
                <a:close/>
                <a:moveTo>
                  <a:pt x="0" y="0"/>
                </a:moveTo>
                <a:lnTo>
                  <a:pt x="1732" y="2498"/>
                </a:lnTo>
                <a:lnTo>
                  <a:pt x="0" y="4990"/>
                </a:lnTo>
                <a:lnTo>
                  <a:pt x="168" y="4990"/>
                </a:lnTo>
                <a:lnTo>
                  <a:pt x="1816" y="2618"/>
                </a:lnTo>
                <a:lnTo>
                  <a:pt x="1870" y="2690"/>
                </a:lnTo>
                <a:lnTo>
                  <a:pt x="270" y="4990"/>
                </a:lnTo>
                <a:lnTo>
                  <a:pt x="439" y="4990"/>
                </a:lnTo>
                <a:lnTo>
                  <a:pt x="1954" y="2810"/>
                </a:lnTo>
                <a:lnTo>
                  <a:pt x="2002" y="2888"/>
                </a:lnTo>
                <a:lnTo>
                  <a:pt x="541" y="4990"/>
                </a:lnTo>
                <a:lnTo>
                  <a:pt x="709" y="4990"/>
                </a:lnTo>
                <a:lnTo>
                  <a:pt x="2086" y="3008"/>
                </a:lnTo>
                <a:lnTo>
                  <a:pt x="2140" y="3081"/>
                </a:lnTo>
                <a:lnTo>
                  <a:pt x="812" y="4990"/>
                </a:lnTo>
                <a:lnTo>
                  <a:pt x="980" y="4990"/>
                </a:lnTo>
                <a:lnTo>
                  <a:pt x="2225" y="3201"/>
                </a:lnTo>
                <a:lnTo>
                  <a:pt x="2273" y="3279"/>
                </a:lnTo>
                <a:lnTo>
                  <a:pt x="1082" y="4990"/>
                </a:lnTo>
                <a:lnTo>
                  <a:pt x="1251" y="4990"/>
                </a:lnTo>
                <a:lnTo>
                  <a:pt x="2357" y="3399"/>
                </a:lnTo>
                <a:lnTo>
                  <a:pt x="2357" y="3399"/>
                </a:lnTo>
                <a:lnTo>
                  <a:pt x="2357" y="3159"/>
                </a:lnTo>
                <a:lnTo>
                  <a:pt x="168" y="0"/>
                </a:lnTo>
                <a:lnTo>
                  <a:pt x="0" y="0"/>
                </a:lnTo>
                <a:close/>
              </a:path>
            </a:pathLst>
          </a:custGeom>
          <a:solidFill>
            <a:schemeClr val="bg1">
              <a:alpha val="3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333C41"/>
              </a:solidFill>
              <a:effectLst/>
              <a:uLnTx/>
              <a:uFillTx/>
              <a:latin typeface="Segoe UI"/>
              <a:ea typeface="+mn-ea"/>
              <a:cs typeface="+mn-cs"/>
            </a:endParaRPr>
          </a:p>
        </p:txBody>
      </p:sp>
      <p:sp>
        <p:nvSpPr>
          <p:cNvPr id="4" name="Slide Number Placeholder 3"/>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8CDEC4-0EBF-445B-BCFE-613B5BCEB36E}" type="slidenum">
              <a:rPr kumimoji="0" lang="en-US" sz="1200" b="1" i="0" u="none" strike="noStrike" kern="1200" cap="none" spc="0" normalizeH="0" baseline="0" noProof="0" smtClean="0">
                <a:ln>
                  <a:noFill/>
                </a:ln>
                <a:solidFill>
                  <a:sysClr val="windowText" lastClr="000000"/>
                </a:solidFill>
                <a:effectLst/>
                <a:uLnTx/>
                <a:uFillTx/>
                <a:latin typeface="Segoe U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ysClr val="windowText" lastClr="000000"/>
              </a:solidFill>
              <a:effectLst/>
              <a:uLnTx/>
              <a:uFillTx/>
              <a:latin typeface="Segoe UI"/>
              <a:ea typeface="+mn-ea"/>
              <a:cs typeface="+mn-cs"/>
            </a:endParaRPr>
          </a:p>
        </p:txBody>
      </p:sp>
      <p:sp>
        <p:nvSpPr>
          <p:cNvPr id="5" name="TextBox 4">
            <a:extLst>
              <a:ext uri="{FF2B5EF4-FFF2-40B4-BE49-F238E27FC236}">
                <a16:creationId xmlns:a16="http://schemas.microsoft.com/office/drawing/2014/main" id="{E38D6BF5-544A-942A-62A8-76061E701051}"/>
              </a:ext>
            </a:extLst>
          </p:cNvPr>
          <p:cNvSpPr txBox="1"/>
          <p:nvPr/>
        </p:nvSpPr>
        <p:spPr>
          <a:xfrm>
            <a:off x="3209406" y="5183621"/>
            <a:ext cx="2977153" cy="738664"/>
          </a:xfrm>
          <a:prstGeom prst="rect">
            <a:avLst/>
          </a:prstGeom>
          <a:solidFill>
            <a:schemeClr val="accent5"/>
          </a:solidFill>
        </p:spPr>
        <p:txBody>
          <a:bodyPr wrap="square" rtlCol="0">
            <a:spAutoFit/>
          </a:bodyPr>
          <a:lstStyle/>
          <a:p>
            <a:pPr algn="ctr"/>
            <a:r>
              <a:rPr lang="en-GB" sz="1400" dirty="0">
                <a:solidFill>
                  <a:schemeClr val="bg1"/>
                </a:solidFill>
              </a:rPr>
              <a:t>No notable changes to the Scheme’s investment strategy since the last AGM</a:t>
            </a:r>
          </a:p>
        </p:txBody>
      </p:sp>
      <p:sp>
        <p:nvSpPr>
          <p:cNvPr id="7" name="Title 3">
            <a:extLst>
              <a:ext uri="{FF2B5EF4-FFF2-40B4-BE49-F238E27FC236}">
                <a16:creationId xmlns:a16="http://schemas.microsoft.com/office/drawing/2014/main" id="{F3412B15-F221-1DFC-CB7B-BD83FF0DC145}"/>
              </a:ext>
            </a:extLst>
          </p:cNvPr>
          <p:cNvSpPr>
            <a:spLocks noGrp="1"/>
          </p:cNvSpPr>
          <p:nvPr>
            <p:ph type="title"/>
          </p:nvPr>
        </p:nvSpPr>
        <p:spPr>
          <a:xfrm>
            <a:off x="452754" y="455825"/>
            <a:ext cx="9000811" cy="886397"/>
          </a:xfrm>
        </p:spPr>
        <p:txBody>
          <a:bodyPr/>
          <a:lstStyle/>
          <a:p>
            <a:r>
              <a:rPr lang="en-GB" sz="2800" dirty="0"/>
              <a:t>No investment strategy changes</a:t>
            </a:r>
          </a:p>
        </p:txBody>
      </p:sp>
    </p:spTree>
    <p:extLst>
      <p:ext uri="{BB962C8B-B14F-4D97-AF65-F5344CB8AC3E}">
        <p14:creationId xmlns:p14="http://schemas.microsoft.com/office/powerpoint/2010/main" val="388554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8BBEAF-A24B-4604-73DC-5684707A8BE5}"/>
              </a:ext>
            </a:extLst>
          </p:cNvPr>
          <p:cNvSpPr>
            <a:spLocks noGrp="1"/>
          </p:cNvSpPr>
          <p:nvPr>
            <p:ph sz="half" idx="1"/>
          </p:nvPr>
        </p:nvSpPr>
        <p:spPr>
          <a:xfrm>
            <a:off x="452426" y="1268412"/>
            <a:ext cx="7596304" cy="514667"/>
          </a:xfrm>
        </p:spPr>
        <p:txBody>
          <a:bodyPr>
            <a:normAutofit/>
          </a:bodyPr>
          <a:lstStyle/>
          <a:p>
            <a:r>
              <a:rPr lang="en-GB" sz="1800" dirty="0"/>
              <a:t>Growth assets performance for the year to 31 March 2026</a:t>
            </a:r>
          </a:p>
        </p:txBody>
      </p:sp>
      <p:sp>
        <p:nvSpPr>
          <p:cNvPr id="5" name="Slide Number Placeholder 4">
            <a:extLst>
              <a:ext uri="{FF2B5EF4-FFF2-40B4-BE49-F238E27FC236}">
                <a16:creationId xmlns:a16="http://schemas.microsoft.com/office/drawing/2014/main" id="{948917F6-BD48-2B41-F1FB-D8BD50A8B9F5}"/>
              </a:ext>
            </a:extLst>
          </p:cNvPr>
          <p:cNvSpPr>
            <a:spLocks noGrp="1"/>
          </p:cNvSpPr>
          <p:nvPr>
            <p:ph type="sldNum" sz="quarter" idx="11"/>
          </p:nvPr>
        </p:nvSpPr>
        <p:spPr/>
        <p:txBody>
          <a:bodyPr/>
          <a:lstStyle/>
          <a:p>
            <a:fld id="{FA8CDEC4-0EBF-445B-BCFE-613B5BCEB36E}" type="slidenum">
              <a:rPr lang="en-US" smtClean="0"/>
              <a:pPr/>
              <a:t>6</a:t>
            </a:fld>
            <a:endParaRPr lang="en-US"/>
          </a:p>
        </p:txBody>
      </p:sp>
      <p:graphicFrame>
        <p:nvGraphicFramePr>
          <p:cNvPr id="3" name="Table 2">
            <a:extLst>
              <a:ext uri="{FF2B5EF4-FFF2-40B4-BE49-F238E27FC236}">
                <a16:creationId xmlns:a16="http://schemas.microsoft.com/office/drawing/2014/main" id="{B702A710-F829-4719-C3A0-7723B91E85EF}"/>
              </a:ext>
            </a:extLst>
          </p:cNvPr>
          <p:cNvGraphicFramePr>
            <a:graphicFrameLocks noGrp="1"/>
          </p:cNvGraphicFramePr>
          <p:nvPr>
            <p:extLst>
              <p:ext uri="{D42A27DB-BD31-4B8C-83A1-F6EECF244321}">
                <p14:modId xmlns:p14="http://schemas.microsoft.com/office/powerpoint/2010/main" val="2494360859"/>
              </p:ext>
            </p:extLst>
          </p:nvPr>
        </p:nvGraphicFramePr>
        <p:xfrm>
          <a:off x="773971" y="1864016"/>
          <a:ext cx="6022042" cy="1749000"/>
        </p:xfrm>
        <a:graphic>
          <a:graphicData uri="http://schemas.openxmlformats.org/drawingml/2006/table">
            <a:tbl>
              <a:tblPr/>
              <a:tblGrid>
                <a:gridCol w="4163798">
                  <a:extLst>
                    <a:ext uri="{9D8B030D-6E8A-4147-A177-3AD203B41FA5}">
                      <a16:colId xmlns:a16="http://schemas.microsoft.com/office/drawing/2014/main" val="20000"/>
                    </a:ext>
                  </a:extLst>
                </a:gridCol>
                <a:gridCol w="852619">
                  <a:extLst>
                    <a:ext uri="{9D8B030D-6E8A-4147-A177-3AD203B41FA5}">
                      <a16:colId xmlns:a16="http://schemas.microsoft.com/office/drawing/2014/main" val="20006"/>
                    </a:ext>
                  </a:extLst>
                </a:gridCol>
                <a:gridCol w="1005625">
                  <a:extLst>
                    <a:ext uri="{9D8B030D-6E8A-4147-A177-3AD203B41FA5}">
                      <a16:colId xmlns:a16="http://schemas.microsoft.com/office/drawing/2014/main" val="20007"/>
                    </a:ext>
                  </a:extLst>
                </a:gridCol>
              </a:tblGrid>
              <a:tr h="226800">
                <a:tc rowSpan="2">
                  <a:txBody>
                    <a:bodyPr/>
                    <a:lstStyle/>
                    <a:p>
                      <a:pPr algn="l" fontAlgn="ctr"/>
                      <a:r>
                        <a:rPr lang="en-GB" sz="1100" b="0" i="0" u="none" strike="noStrike" dirty="0">
                          <a:solidFill>
                            <a:srgbClr val="FFFFFF"/>
                          </a:solidFill>
                          <a:effectLst/>
                          <a:latin typeface="+mj-lt"/>
                        </a:rPr>
                        <a:t> Fund name</a:t>
                      </a:r>
                    </a:p>
                  </a:txBody>
                  <a:tcPr marL="0" marR="0" marT="0" marB="0" anchor="ctr">
                    <a:lnL w="12700" cap="flat" cmpd="sng" algn="ctr">
                      <a:solidFill>
                        <a:schemeClr val="tx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gridSpan="2">
                  <a:txBody>
                    <a:bodyPr/>
                    <a:lstStyle/>
                    <a:p>
                      <a:pPr algn="ctr" fontAlgn="ctr"/>
                      <a:r>
                        <a:rPr lang="en-GB" sz="1100" b="0" i="0" u="none" strike="noStrike" dirty="0">
                          <a:solidFill>
                            <a:srgbClr val="FFFFFF"/>
                          </a:solidFill>
                          <a:effectLst/>
                          <a:latin typeface="+mj-lt"/>
                        </a:rPr>
                        <a:t>1 Year</a:t>
                      </a:r>
                    </a:p>
                  </a:txBody>
                  <a:tcPr marL="0" marR="0" marT="0" marB="0" anchor="ctr">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1"/>
                    </a:solidFill>
                  </a:tcPr>
                </a:tc>
                <a:tc hMerge="1">
                  <a:txBody>
                    <a:bodyPr/>
                    <a:lstStyle/>
                    <a:p>
                      <a:endParaRPr lang="en-GB"/>
                    </a:p>
                  </a:txBody>
                  <a:tcPr/>
                </a:tc>
                <a:extLst>
                  <a:ext uri="{0D108BD9-81ED-4DB2-BD59-A6C34878D82A}">
                    <a16:rowId xmlns:a16="http://schemas.microsoft.com/office/drawing/2014/main" val="10000"/>
                  </a:ext>
                </a:extLst>
              </a:tr>
              <a:tr h="226800">
                <a:tc vMerge="1">
                  <a:txBody>
                    <a:bodyPr/>
                    <a:lstStyle/>
                    <a:p>
                      <a:endParaRPr lang="en-GB"/>
                    </a:p>
                  </a:txBody>
                  <a:tcPr/>
                </a:tc>
                <a:tc>
                  <a:txBody>
                    <a:bodyPr/>
                    <a:lstStyle/>
                    <a:p>
                      <a:pPr algn="ctr" fontAlgn="ctr"/>
                      <a:r>
                        <a:rPr lang="en-GB" sz="1100" b="0" i="0" u="none" strike="noStrike" dirty="0">
                          <a:solidFill>
                            <a:srgbClr val="FFFFFF"/>
                          </a:solidFill>
                          <a:effectLst/>
                          <a:latin typeface="+mj-lt"/>
                          <a:cs typeface="Segoe UI Semilight" panose="020B0402040204020203" pitchFamily="34" charset="0"/>
                        </a:rPr>
                        <a:t>Fund</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fontAlgn="ctr"/>
                      <a:r>
                        <a:rPr lang="en-GB" sz="1100" b="0" i="0" u="none" strike="noStrike" dirty="0">
                          <a:solidFill>
                            <a:srgbClr val="FFFFFF"/>
                          </a:solidFill>
                          <a:effectLst/>
                          <a:latin typeface="+mj-lt"/>
                          <a:cs typeface="Segoe UI Semilight" panose="020B0402040204020203" pitchFamily="34" charset="0"/>
                        </a:rPr>
                        <a:t>Comparator</a:t>
                      </a:r>
                    </a:p>
                  </a:txBody>
                  <a:tcPr marL="0" marR="0" marT="0" marB="0" anchor="ctr">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26800">
                <a:tc>
                  <a:txBody>
                    <a:bodyPr/>
                    <a:lstStyle/>
                    <a:p>
                      <a:r>
                        <a:rPr lang="en-US" sz="1100" b="1" dirty="0">
                          <a:solidFill>
                            <a:srgbClr val="333C41"/>
                          </a:solidFill>
                          <a:latin typeface="Segoe UI Semibold"/>
                        </a:rPr>
                        <a:t>L&amp;G Secure Income Assets Fund</a:t>
                      </a:r>
                      <a:endParaRPr lang="en-US" sz="1100" dirty="0"/>
                    </a:p>
                  </a:txBody>
                  <a:tcPr marL="43200" marR="43200" anchor="ctr">
                    <a:lnT w="12700" cap="flat" cmpd="sng" algn="ctr">
                      <a:solidFill>
                        <a:schemeClr val="tx1"/>
                      </a:solidFill>
                      <a:prstDash val="solid"/>
                      <a:round/>
                      <a:headEnd type="none" w="med" len="med"/>
                      <a:tailEnd type="none" w="med" len="med"/>
                    </a:lnT>
                    <a:solidFill>
                      <a:srgbClr val="F2F2F2"/>
                    </a:solidFill>
                  </a:tcPr>
                </a:tc>
                <a:tc>
                  <a:txBody>
                    <a:bodyPr/>
                    <a:lstStyle/>
                    <a:p>
                      <a:pPr algn="ctr"/>
                      <a:r>
                        <a:rPr lang="en-US" sz="1100" dirty="0">
                          <a:solidFill>
                            <a:srgbClr val="333C41"/>
                          </a:solidFill>
                          <a:latin typeface="Segoe UI Semilight"/>
                        </a:rPr>
                        <a:t>6.2%</a:t>
                      </a:r>
                      <a:endParaRPr lang="en-US" sz="1100" dirty="0"/>
                    </a:p>
                  </a:txBody>
                  <a:tcPr marL="43200" marR="43200" anchor="ctr">
                    <a:lnT w="12700" cap="flat" cmpd="sng" algn="ctr">
                      <a:solidFill>
                        <a:schemeClr val="tx1"/>
                      </a:solidFill>
                      <a:prstDash val="solid"/>
                      <a:round/>
                      <a:headEnd type="none" w="med" len="med"/>
                      <a:tailEnd type="none" w="med" len="med"/>
                    </a:lnT>
                    <a:solidFill>
                      <a:srgbClr val="D9D9D9"/>
                    </a:solidFill>
                  </a:tcPr>
                </a:tc>
                <a:tc>
                  <a:txBody>
                    <a:bodyPr/>
                    <a:lstStyle/>
                    <a:p>
                      <a:pPr algn="ctr"/>
                      <a:r>
                        <a:rPr lang="en-US" sz="1100" dirty="0">
                          <a:solidFill>
                            <a:srgbClr val="333C41"/>
                          </a:solidFill>
                          <a:latin typeface="Segoe UI Semilight"/>
                        </a:rPr>
                        <a:t>6.0%</a:t>
                      </a:r>
                      <a:endParaRPr lang="en-US" sz="1100" dirty="0"/>
                    </a:p>
                  </a:txBody>
                  <a:tcPr marL="43200" marR="43200" anchor="ctr">
                    <a:lnT w="12700" cap="flat" cmpd="sng" algn="ctr">
                      <a:solidFill>
                        <a:schemeClr val="tx1"/>
                      </a:solidFill>
                      <a:prstDash val="solid"/>
                      <a:round/>
                      <a:headEnd type="none" w="med" len="med"/>
                      <a:tailEnd type="none" w="med" len="med"/>
                    </a:lnT>
                    <a:solidFill>
                      <a:srgbClr val="D9D9D9"/>
                    </a:solidFill>
                  </a:tcPr>
                </a:tc>
                <a:extLst>
                  <a:ext uri="{0D108BD9-81ED-4DB2-BD59-A6C34878D82A}">
                    <a16:rowId xmlns:a16="http://schemas.microsoft.com/office/drawing/2014/main" val="10018"/>
                  </a:ext>
                </a:extLst>
              </a:tr>
              <a:tr h="226800">
                <a:tc>
                  <a:txBody>
                    <a:bodyPr/>
                    <a:lstStyle/>
                    <a:p>
                      <a:r>
                        <a:rPr lang="en-US" sz="1100" b="1" dirty="0">
                          <a:solidFill>
                            <a:srgbClr val="333C41"/>
                          </a:solidFill>
                          <a:latin typeface="Segoe UI Semibold"/>
                        </a:rPr>
                        <a:t>L&amp;G Sterling Liquidity Fund</a:t>
                      </a:r>
                      <a:endParaRPr lang="en-US" sz="1100" dirty="0"/>
                    </a:p>
                  </a:txBody>
                  <a:tcPr marL="43200" marR="43200" anchor="ctr">
                    <a:solidFill>
                      <a:srgbClr val="F2F2F2"/>
                    </a:solidFill>
                  </a:tcPr>
                </a:tc>
                <a:tc>
                  <a:txBody>
                    <a:bodyPr/>
                    <a:lstStyle/>
                    <a:p>
                      <a:pPr algn="ctr"/>
                      <a:r>
                        <a:rPr lang="en-US" sz="1100" dirty="0">
                          <a:solidFill>
                            <a:srgbClr val="333C41"/>
                          </a:solidFill>
                          <a:latin typeface="Segoe UI Semilight"/>
                        </a:rPr>
                        <a:t>4.3%</a:t>
                      </a:r>
                      <a:endParaRPr lang="en-US" sz="1100" dirty="0"/>
                    </a:p>
                  </a:txBody>
                  <a:tcPr marL="43200" marR="43200" anchor="ctr">
                    <a:solidFill>
                      <a:srgbClr val="D9D9D9"/>
                    </a:solidFill>
                  </a:tcPr>
                </a:tc>
                <a:tc>
                  <a:txBody>
                    <a:bodyPr/>
                    <a:lstStyle/>
                    <a:p>
                      <a:pPr algn="ctr"/>
                      <a:r>
                        <a:rPr lang="en-US" sz="1100" dirty="0">
                          <a:solidFill>
                            <a:srgbClr val="333C41"/>
                          </a:solidFill>
                          <a:latin typeface="Segoe UI Semilight"/>
                        </a:rPr>
                        <a:t>4.1%</a:t>
                      </a:r>
                      <a:endParaRPr lang="en-US" sz="1100" dirty="0"/>
                    </a:p>
                  </a:txBody>
                  <a:tcPr marL="43200" marR="43200" anchor="ctr">
                    <a:solidFill>
                      <a:srgbClr val="D9D9D9"/>
                    </a:solidFill>
                  </a:tcPr>
                </a:tc>
                <a:extLst>
                  <a:ext uri="{0D108BD9-81ED-4DB2-BD59-A6C34878D82A}">
                    <a16:rowId xmlns:a16="http://schemas.microsoft.com/office/drawing/2014/main" val="10019"/>
                  </a:ext>
                </a:extLst>
              </a:tr>
              <a:tr h="226800">
                <a:tc>
                  <a:txBody>
                    <a:bodyPr/>
                    <a:lstStyle/>
                    <a:p>
                      <a:r>
                        <a:rPr lang="en-US" sz="1100" b="1" dirty="0">
                          <a:solidFill>
                            <a:srgbClr val="333C41"/>
                          </a:solidFill>
                          <a:latin typeface="Segoe UI Semibold"/>
                        </a:rPr>
                        <a:t>L&amp;G Diversified Fund</a:t>
                      </a:r>
                      <a:endParaRPr lang="en-US" sz="1100" dirty="0"/>
                    </a:p>
                  </a:txBody>
                  <a:tcPr marL="43200" marR="43200" anchor="ctr">
                    <a:solidFill>
                      <a:srgbClr val="F2F2F2"/>
                    </a:solidFill>
                  </a:tcPr>
                </a:tc>
                <a:tc>
                  <a:txBody>
                    <a:bodyPr/>
                    <a:lstStyle/>
                    <a:p>
                      <a:pPr algn="ctr"/>
                      <a:r>
                        <a:rPr lang="en-US" sz="1100" dirty="0">
                          <a:solidFill>
                            <a:srgbClr val="333C41"/>
                          </a:solidFill>
                          <a:latin typeface="Segoe UI Semilight"/>
                        </a:rPr>
                        <a:t>12.0%</a:t>
                      </a:r>
                      <a:endParaRPr lang="en-US" sz="1100" dirty="0"/>
                    </a:p>
                  </a:txBody>
                  <a:tcPr marL="43200" marR="43200" anchor="ctr">
                    <a:solidFill>
                      <a:srgbClr val="D9D9D9"/>
                    </a:solidFill>
                  </a:tcPr>
                </a:tc>
                <a:tc>
                  <a:txBody>
                    <a:bodyPr/>
                    <a:lstStyle/>
                    <a:p>
                      <a:pPr algn="ctr"/>
                      <a:r>
                        <a:rPr lang="en-US" sz="1100" dirty="0">
                          <a:solidFill>
                            <a:srgbClr val="333C41"/>
                          </a:solidFill>
                          <a:latin typeface="Segoe UI Semilight"/>
                        </a:rPr>
                        <a:t>19.1%</a:t>
                      </a:r>
                      <a:endParaRPr lang="en-US" sz="1100" dirty="0"/>
                    </a:p>
                  </a:txBody>
                  <a:tcPr marL="43200" marR="43200" anchor="ctr">
                    <a:solidFill>
                      <a:srgbClr val="D9D9D9"/>
                    </a:solidFill>
                  </a:tcPr>
                </a:tc>
                <a:extLst>
                  <a:ext uri="{0D108BD9-81ED-4DB2-BD59-A6C34878D82A}">
                    <a16:rowId xmlns:a16="http://schemas.microsoft.com/office/drawing/2014/main" val="10020"/>
                  </a:ext>
                </a:extLst>
              </a:tr>
              <a:tr h="226800">
                <a:tc>
                  <a:txBody>
                    <a:bodyPr/>
                    <a:lstStyle/>
                    <a:p>
                      <a:r>
                        <a:rPr lang="en-US" sz="1100" b="1" dirty="0">
                          <a:solidFill>
                            <a:srgbClr val="333C41"/>
                          </a:solidFill>
                          <a:latin typeface="Segoe UI Semibold"/>
                        </a:rPr>
                        <a:t>L&amp;G Dynamic Diversified Fund</a:t>
                      </a:r>
                      <a:endParaRPr lang="en-US" sz="1100" dirty="0"/>
                    </a:p>
                  </a:txBody>
                  <a:tcPr marL="43200" marR="43200" anchor="ctr">
                    <a:solidFill>
                      <a:srgbClr val="F2F2F2"/>
                    </a:solidFill>
                  </a:tcPr>
                </a:tc>
                <a:tc>
                  <a:txBody>
                    <a:bodyPr/>
                    <a:lstStyle/>
                    <a:p>
                      <a:pPr algn="ctr"/>
                      <a:r>
                        <a:rPr lang="en-US" sz="1100" dirty="0">
                          <a:solidFill>
                            <a:srgbClr val="333C41"/>
                          </a:solidFill>
                          <a:latin typeface="Segoe UI Semilight"/>
                        </a:rPr>
                        <a:t>11.5%</a:t>
                      </a:r>
                      <a:endParaRPr lang="en-US" sz="1100" dirty="0"/>
                    </a:p>
                  </a:txBody>
                  <a:tcPr marL="43200" marR="43200" anchor="ctr">
                    <a:solidFill>
                      <a:srgbClr val="D9D9D9"/>
                    </a:solidFill>
                  </a:tcPr>
                </a:tc>
                <a:tc>
                  <a:txBody>
                    <a:bodyPr/>
                    <a:lstStyle/>
                    <a:p>
                      <a:pPr algn="ctr"/>
                      <a:r>
                        <a:rPr lang="en-US" sz="1100" dirty="0">
                          <a:solidFill>
                            <a:srgbClr val="333C41"/>
                          </a:solidFill>
                          <a:latin typeface="Segoe UI Semilight"/>
                        </a:rPr>
                        <a:t>8.5%</a:t>
                      </a:r>
                      <a:endParaRPr lang="en-US" sz="1100" dirty="0"/>
                    </a:p>
                  </a:txBody>
                  <a:tcPr marL="43200" marR="43200" anchor="ctr">
                    <a:solidFill>
                      <a:srgbClr val="D9D9D9"/>
                    </a:solidFill>
                  </a:tcPr>
                </a:tc>
                <a:extLst>
                  <a:ext uri="{0D108BD9-81ED-4DB2-BD59-A6C34878D82A}">
                    <a16:rowId xmlns:a16="http://schemas.microsoft.com/office/drawing/2014/main" val="10021"/>
                  </a:ext>
                </a:extLst>
              </a:tr>
              <a:tr h="226800">
                <a:tc>
                  <a:txBody>
                    <a:bodyPr/>
                    <a:lstStyle/>
                    <a:p>
                      <a:r>
                        <a:rPr lang="en-US" sz="1100" b="1" dirty="0">
                          <a:solidFill>
                            <a:srgbClr val="333C41"/>
                          </a:solidFill>
                          <a:latin typeface="Segoe UI Semibold"/>
                        </a:rPr>
                        <a:t>Ninety-One Global Total Return Credit Fund</a:t>
                      </a:r>
                      <a:endParaRPr lang="en-US" sz="1100" dirty="0"/>
                    </a:p>
                  </a:txBody>
                  <a:tcPr marL="43200" marR="43200" anchor="ctr">
                    <a:solidFill>
                      <a:srgbClr val="F2F2F2"/>
                    </a:solidFill>
                  </a:tcPr>
                </a:tc>
                <a:tc>
                  <a:txBody>
                    <a:bodyPr/>
                    <a:lstStyle/>
                    <a:p>
                      <a:pPr algn="ctr"/>
                      <a:r>
                        <a:rPr lang="en-US" sz="1100" dirty="0">
                          <a:solidFill>
                            <a:srgbClr val="333C41"/>
                          </a:solidFill>
                          <a:latin typeface="Segoe UI Semilight"/>
                        </a:rPr>
                        <a:t>4.6%</a:t>
                      </a:r>
                      <a:endParaRPr lang="en-US" sz="1100" dirty="0"/>
                    </a:p>
                  </a:txBody>
                  <a:tcPr marL="43200" marR="43200" anchor="ctr">
                    <a:solidFill>
                      <a:srgbClr val="D9D9D9"/>
                    </a:solidFill>
                  </a:tcPr>
                </a:tc>
                <a:tc>
                  <a:txBody>
                    <a:bodyPr/>
                    <a:lstStyle/>
                    <a:p>
                      <a:pPr algn="ctr"/>
                      <a:r>
                        <a:rPr lang="en-US" sz="1100" dirty="0">
                          <a:solidFill>
                            <a:srgbClr val="333C41"/>
                          </a:solidFill>
                          <a:latin typeface="Segoe UI Semilight"/>
                        </a:rPr>
                        <a:t>8.0%</a:t>
                      </a:r>
                      <a:endParaRPr lang="en-US" sz="1100" dirty="0"/>
                    </a:p>
                  </a:txBody>
                  <a:tcPr marL="43200" marR="43200" anchor="ctr">
                    <a:solidFill>
                      <a:srgbClr val="D9D9D9"/>
                    </a:solidFill>
                  </a:tcPr>
                </a:tc>
                <a:extLst>
                  <a:ext uri="{0D108BD9-81ED-4DB2-BD59-A6C34878D82A}">
                    <a16:rowId xmlns:a16="http://schemas.microsoft.com/office/drawing/2014/main" val="10022"/>
                  </a:ext>
                </a:extLst>
              </a:tr>
            </a:tbl>
          </a:graphicData>
        </a:graphic>
      </p:graphicFrame>
      <p:sp>
        <p:nvSpPr>
          <p:cNvPr id="10" name="Title 3">
            <a:extLst>
              <a:ext uri="{FF2B5EF4-FFF2-40B4-BE49-F238E27FC236}">
                <a16:creationId xmlns:a16="http://schemas.microsoft.com/office/drawing/2014/main" id="{61AFC0C7-B4B2-89D2-1E1A-ED45F450F04D}"/>
              </a:ext>
            </a:extLst>
          </p:cNvPr>
          <p:cNvSpPr>
            <a:spLocks noGrp="1"/>
          </p:cNvSpPr>
          <p:nvPr>
            <p:ph type="title"/>
          </p:nvPr>
        </p:nvSpPr>
        <p:spPr>
          <a:xfrm>
            <a:off x="452754" y="455825"/>
            <a:ext cx="9000811" cy="886397"/>
          </a:xfrm>
        </p:spPr>
        <p:txBody>
          <a:bodyPr/>
          <a:lstStyle/>
          <a:p>
            <a:r>
              <a:rPr lang="en-GB" sz="2800" dirty="0"/>
              <a:t>Performance since 2025 AGM</a:t>
            </a:r>
          </a:p>
        </p:txBody>
      </p:sp>
    </p:spTree>
    <p:extLst>
      <p:ext uri="{BB962C8B-B14F-4D97-AF65-F5344CB8AC3E}">
        <p14:creationId xmlns:p14="http://schemas.microsoft.com/office/powerpoint/2010/main" val="1997630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5E5EE-3F6C-D338-28A9-14C244C1EAE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6C0F81-607C-C65E-B61C-41796995B1D9}"/>
              </a:ext>
            </a:extLst>
          </p:cNvPr>
          <p:cNvSpPr>
            <a:spLocks noGrp="1"/>
          </p:cNvSpPr>
          <p:nvPr>
            <p:ph sz="half" idx="1"/>
          </p:nvPr>
        </p:nvSpPr>
        <p:spPr>
          <a:xfrm>
            <a:off x="452426" y="1268412"/>
            <a:ext cx="8911030" cy="4147650"/>
          </a:xfrm>
        </p:spPr>
        <p:txBody>
          <a:bodyPr>
            <a:normAutofit/>
          </a:bodyPr>
          <a:lstStyle/>
          <a:p>
            <a:r>
              <a:rPr lang="en-GB" sz="1600" b="1" dirty="0"/>
              <a:t>1 member query was received during the year: </a:t>
            </a:r>
          </a:p>
          <a:p>
            <a:pPr lvl="1"/>
            <a:r>
              <a:rPr lang="en-GB" sz="1600" dirty="0"/>
              <a:t>“</a:t>
            </a:r>
            <a:r>
              <a:rPr lang="en-GB" sz="1600" i="1" dirty="0"/>
              <a:t>Due to the Bull market in USA and the effect of middle east conflict, major asset management groups such as Black stone, Blue Owl, KKR Ares, Black Stone and particularly Black Rock are in Crisis Mode. With Black Rock only allowing 5% redemption per quarter. HP Private Credit funds are in free fall. How if any does this impact on our Pension funds?</a:t>
            </a:r>
            <a:r>
              <a:rPr lang="en-GB" sz="1600" dirty="0"/>
              <a:t>”. </a:t>
            </a:r>
          </a:p>
          <a:p>
            <a:r>
              <a:rPr lang="en-GB" sz="1600" b="1" dirty="0"/>
              <a:t>Our response: </a:t>
            </a:r>
          </a:p>
          <a:p>
            <a:pPr lvl="1"/>
            <a:r>
              <a:rPr lang="en-GB" sz="1600" dirty="0"/>
              <a:t>Your pension fund has very limited exposure to private credit, around 0.9% of total assets. Recent issues in the press mainly relate to retail-focused funds managing investor withdrawals rather than broader concerns for diversified pension scheme investments. In fact, the growth assets invested in your scheme continue to perform very well. </a:t>
            </a:r>
          </a:p>
          <a:p>
            <a:pPr lvl="1"/>
            <a:r>
              <a:rPr lang="en-GB" sz="1600" dirty="0"/>
              <a:t>XPS produced a paper to reassure investors amid regular headlines on private credit ‘stress events’. </a:t>
            </a:r>
          </a:p>
        </p:txBody>
      </p:sp>
      <p:sp>
        <p:nvSpPr>
          <p:cNvPr id="5" name="Slide Number Placeholder 4">
            <a:extLst>
              <a:ext uri="{FF2B5EF4-FFF2-40B4-BE49-F238E27FC236}">
                <a16:creationId xmlns:a16="http://schemas.microsoft.com/office/drawing/2014/main" id="{1DB5F119-EB8A-62F4-FDC0-0DEA237F32A3}"/>
              </a:ext>
            </a:extLst>
          </p:cNvPr>
          <p:cNvSpPr>
            <a:spLocks noGrp="1"/>
          </p:cNvSpPr>
          <p:nvPr>
            <p:ph type="sldNum" sz="quarter" idx="11"/>
          </p:nvPr>
        </p:nvSpPr>
        <p:spPr/>
        <p:txBody>
          <a:bodyPr/>
          <a:lstStyle/>
          <a:p>
            <a:fld id="{FA8CDEC4-0EBF-445B-BCFE-613B5BCEB36E}" type="slidenum">
              <a:rPr lang="en-US" smtClean="0"/>
              <a:pPr/>
              <a:t>7</a:t>
            </a:fld>
            <a:endParaRPr lang="en-US" dirty="0"/>
          </a:p>
        </p:txBody>
      </p:sp>
      <p:sp>
        <p:nvSpPr>
          <p:cNvPr id="10" name="Title 3">
            <a:extLst>
              <a:ext uri="{FF2B5EF4-FFF2-40B4-BE49-F238E27FC236}">
                <a16:creationId xmlns:a16="http://schemas.microsoft.com/office/drawing/2014/main" id="{1D4D7B96-DF87-E3CA-F40F-33ED311F8D45}"/>
              </a:ext>
            </a:extLst>
          </p:cNvPr>
          <p:cNvSpPr>
            <a:spLocks noGrp="1"/>
          </p:cNvSpPr>
          <p:nvPr>
            <p:ph type="title"/>
          </p:nvPr>
        </p:nvSpPr>
        <p:spPr>
          <a:xfrm>
            <a:off x="452754" y="455825"/>
            <a:ext cx="9000811" cy="886397"/>
          </a:xfrm>
        </p:spPr>
        <p:txBody>
          <a:bodyPr/>
          <a:lstStyle/>
          <a:p>
            <a:r>
              <a:rPr lang="en-GB" sz="2800" dirty="0"/>
              <a:t>Member query</a:t>
            </a:r>
          </a:p>
        </p:txBody>
      </p:sp>
      <p:pic>
        <p:nvPicPr>
          <p:cNvPr id="4" name="Picture 3">
            <a:extLst>
              <a:ext uri="{FF2B5EF4-FFF2-40B4-BE49-F238E27FC236}">
                <a16:creationId xmlns:a16="http://schemas.microsoft.com/office/drawing/2014/main" id="{72C48F8F-4CFA-B6A9-C377-D7E4BF9857E9}"/>
              </a:ext>
            </a:extLst>
          </p:cNvPr>
          <p:cNvPicPr>
            <a:picLocks noChangeAspect="1"/>
          </p:cNvPicPr>
          <p:nvPr/>
        </p:nvPicPr>
        <p:blipFill>
          <a:blip r:embed="rId2"/>
          <a:stretch>
            <a:fillRect/>
          </a:stretch>
        </p:blipFill>
        <p:spPr>
          <a:xfrm>
            <a:off x="8087920" y="1"/>
            <a:ext cx="1818080" cy="1636776"/>
          </a:xfrm>
          <a:prstGeom prst="rect">
            <a:avLst/>
          </a:prstGeom>
        </p:spPr>
      </p:pic>
    </p:spTree>
    <p:extLst>
      <p:ext uri="{BB962C8B-B14F-4D97-AF65-F5344CB8AC3E}">
        <p14:creationId xmlns:p14="http://schemas.microsoft.com/office/powerpoint/2010/main" val="3424057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13636-7D13-FECF-E9A5-29A62BD19B4A}"/>
            </a:ext>
          </a:extLst>
        </p:cNvPr>
        <p:cNvGrpSpPr/>
        <p:nvPr/>
      </p:nvGrpSpPr>
      <p:grpSpPr>
        <a:xfrm>
          <a:off x="0" y="0"/>
          <a:ext cx="0" cy="0"/>
          <a:chOff x="0" y="0"/>
          <a:chExt cx="0" cy="0"/>
        </a:xfrm>
      </p:grpSpPr>
      <p:sp>
        <p:nvSpPr>
          <p:cNvPr id="23" name="Doughnut 22">
            <a:extLst>
              <a:ext uri="{FF2B5EF4-FFF2-40B4-BE49-F238E27FC236}">
                <a16:creationId xmlns:a16="http://schemas.microsoft.com/office/drawing/2014/main" id="{DC8CB53F-6012-DF52-775E-28A70611B717}"/>
              </a:ext>
            </a:extLst>
          </p:cNvPr>
          <p:cNvSpPr/>
          <p:nvPr/>
        </p:nvSpPr>
        <p:spPr>
          <a:xfrm>
            <a:off x="3637223" y="2215480"/>
            <a:ext cx="2631558" cy="2631558"/>
          </a:xfrm>
          <a:prstGeom prst="donut">
            <a:avLst>
              <a:gd name="adj" fmla="val 7725"/>
            </a:avLst>
          </a:prstGeom>
          <a:solidFill>
            <a:schemeClr val="tx1">
              <a:lumMod val="20000"/>
              <a:lumOff val="80000"/>
              <a:alpha val="5878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a:solidFill>
                <a:schemeClr val="tx1"/>
              </a:solidFill>
            </a:endParaRPr>
          </a:p>
        </p:txBody>
      </p:sp>
      <p:grpSp>
        <p:nvGrpSpPr>
          <p:cNvPr id="29" name="Group 28">
            <a:extLst>
              <a:ext uri="{FF2B5EF4-FFF2-40B4-BE49-F238E27FC236}">
                <a16:creationId xmlns:a16="http://schemas.microsoft.com/office/drawing/2014/main" id="{97C1962C-D893-C7FA-0524-AFE7704790D4}"/>
              </a:ext>
            </a:extLst>
          </p:cNvPr>
          <p:cNvGrpSpPr/>
          <p:nvPr/>
        </p:nvGrpSpPr>
        <p:grpSpPr>
          <a:xfrm>
            <a:off x="3637770" y="2209110"/>
            <a:ext cx="2626152" cy="2626152"/>
            <a:chOff x="-5017596" y="1434704"/>
            <a:chExt cx="4668715" cy="4668715"/>
          </a:xfrm>
        </p:grpSpPr>
        <p:grpSp>
          <p:nvGrpSpPr>
            <p:cNvPr id="26" name="Group 25">
              <a:extLst>
                <a:ext uri="{FF2B5EF4-FFF2-40B4-BE49-F238E27FC236}">
                  <a16:creationId xmlns:a16="http://schemas.microsoft.com/office/drawing/2014/main" id="{692D104D-1559-5498-1568-7C9563DFCBEB}"/>
                </a:ext>
              </a:extLst>
            </p:cNvPr>
            <p:cNvGrpSpPr/>
            <p:nvPr/>
          </p:nvGrpSpPr>
          <p:grpSpPr>
            <a:xfrm>
              <a:off x="-5017596" y="1434704"/>
              <a:ext cx="4668715" cy="4668715"/>
              <a:chOff x="-5017596" y="1434704"/>
              <a:chExt cx="4668715" cy="4668715"/>
            </a:xfrm>
          </p:grpSpPr>
          <p:sp>
            <p:nvSpPr>
              <p:cNvPr id="2" name="Block Arc 1">
                <a:extLst>
                  <a:ext uri="{FF2B5EF4-FFF2-40B4-BE49-F238E27FC236}">
                    <a16:creationId xmlns:a16="http://schemas.microsoft.com/office/drawing/2014/main" id="{50F10C84-C75A-540F-47AB-D29ACC6E6380}"/>
                  </a:ext>
                </a:extLst>
              </p:cNvPr>
              <p:cNvSpPr/>
              <p:nvPr/>
            </p:nvSpPr>
            <p:spPr>
              <a:xfrm>
                <a:off x="-5017596" y="1434704"/>
                <a:ext cx="4668715" cy="4668715"/>
              </a:xfrm>
              <a:prstGeom prst="blockArc">
                <a:avLst>
                  <a:gd name="adj1" fmla="val 16065387"/>
                  <a:gd name="adj2" fmla="val 13015380"/>
                  <a:gd name="adj3" fmla="val 887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a:solidFill>
                    <a:schemeClr val="tx1"/>
                  </a:solidFill>
                </a:endParaRPr>
              </a:p>
            </p:txBody>
          </p:sp>
          <p:sp>
            <p:nvSpPr>
              <p:cNvPr id="24" name="L-shape 23">
                <a:extLst>
                  <a:ext uri="{FF2B5EF4-FFF2-40B4-BE49-F238E27FC236}">
                    <a16:creationId xmlns:a16="http://schemas.microsoft.com/office/drawing/2014/main" id="{A3C623A6-75E1-53BC-73F6-E0A3829943FF}"/>
                  </a:ext>
                </a:extLst>
              </p:cNvPr>
              <p:cNvSpPr/>
              <p:nvPr/>
            </p:nvSpPr>
            <p:spPr>
              <a:xfrm rot="10458696">
                <a:off x="-4729325" y="2312742"/>
                <a:ext cx="533710" cy="498209"/>
              </a:xfrm>
              <a:prstGeom prst="corner">
                <a:avLst>
                  <a:gd name="adj1" fmla="val 17700"/>
                  <a:gd name="adj2" fmla="val 1963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a:p>
            </p:txBody>
          </p:sp>
        </p:grpSp>
        <p:sp>
          <p:nvSpPr>
            <p:cNvPr id="27" name="Oval 26">
              <a:extLst>
                <a:ext uri="{FF2B5EF4-FFF2-40B4-BE49-F238E27FC236}">
                  <a16:creationId xmlns:a16="http://schemas.microsoft.com/office/drawing/2014/main" id="{07E0C4C0-265C-47C1-D3FE-11151D5C1835}"/>
                </a:ext>
              </a:extLst>
            </p:cNvPr>
            <p:cNvSpPr/>
            <p:nvPr/>
          </p:nvSpPr>
          <p:spPr>
            <a:xfrm>
              <a:off x="-4521920" y="2332049"/>
              <a:ext cx="245155" cy="28867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a:p>
          </p:txBody>
        </p:sp>
      </p:grpSp>
      <p:sp>
        <p:nvSpPr>
          <p:cNvPr id="9" name="Title 8">
            <a:extLst>
              <a:ext uri="{FF2B5EF4-FFF2-40B4-BE49-F238E27FC236}">
                <a16:creationId xmlns:a16="http://schemas.microsoft.com/office/drawing/2014/main" id="{0AA79A9C-00F3-EDE8-B431-C8BE15504236}"/>
              </a:ext>
            </a:extLst>
          </p:cNvPr>
          <p:cNvSpPr>
            <a:spLocks noGrp="1"/>
          </p:cNvSpPr>
          <p:nvPr>
            <p:ph type="title"/>
          </p:nvPr>
        </p:nvSpPr>
        <p:spPr>
          <a:xfrm>
            <a:off x="681038" y="939602"/>
            <a:ext cx="8543925" cy="766591"/>
          </a:xfrm>
        </p:spPr>
        <p:txBody>
          <a:bodyPr/>
          <a:lstStyle/>
          <a:p>
            <a:pPr algn="ctr"/>
            <a:r>
              <a:rPr lang="en-GB" dirty="0"/>
              <a:t>UASLAS valuation at 31 July 2025</a:t>
            </a:r>
          </a:p>
        </p:txBody>
      </p:sp>
      <p:sp>
        <p:nvSpPr>
          <p:cNvPr id="28" name="Arc 27">
            <a:extLst>
              <a:ext uri="{FF2B5EF4-FFF2-40B4-BE49-F238E27FC236}">
                <a16:creationId xmlns:a16="http://schemas.microsoft.com/office/drawing/2014/main" id="{9AF7EE88-8E08-9E94-A02B-5558A48ED514}"/>
              </a:ext>
            </a:extLst>
          </p:cNvPr>
          <p:cNvSpPr/>
          <p:nvPr/>
        </p:nvSpPr>
        <p:spPr>
          <a:xfrm>
            <a:off x="4358992" y="2923251"/>
            <a:ext cx="1203798" cy="1203798"/>
          </a:xfrm>
          <a:prstGeom prst="arc">
            <a:avLst>
              <a:gd name="adj1" fmla="val 6308647"/>
              <a:gd name="adj2" fmla="val 13525935"/>
            </a:avLst>
          </a:prstGeom>
          <a:ln w="38100">
            <a:solidFill>
              <a:schemeClr val="tx1">
                <a:lumMod val="40000"/>
                <a:lumOff val="60000"/>
              </a:schemeClr>
            </a:solidFill>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12"/>
          </a:p>
        </p:txBody>
      </p:sp>
      <p:sp>
        <p:nvSpPr>
          <p:cNvPr id="30" name="Oval 29">
            <a:extLst>
              <a:ext uri="{FF2B5EF4-FFF2-40B4-BE49-F238E27FC236}">
                <a16:creationId xmlns:a16="http://schemas.microsoft.com/office/drawing/2014/main" id="{AD3CDBCC-0967-A989-A6EC-DA57347C1E15}"/>
              </a:ext>
            </a:extLst>
          </p:cNvPr>
          <p:cNvSpPr/>
          <p:nvPr/>
        </p:nvSpPr>
        <p:spPr>
          <a:xfrm rot="19423016">
            <a:off x="4172951" y="2759096"/>
            <a:ext cx="1619655" cy="1619655"/>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rstTxWarp prst="textArchDown">
              <a:avLst>
                <a:gd name="adj" fmla="val 19497038"/>
              </a:avLst>
            </a:prstTxWarp>
          </a:bodyPr>
          <a:lstStyle/>
          <a:p>
            <a:pPr algn="ctr"/>
            <a:r>
              <a:rPr lang="en-GB" sz="1350" b="1" spc="169" dirty="0">
                <a:solidFill>
                  <a:schemeClr val="tx1">
                    <a:lumMod val="60000"/>
                    <a:lumOff val="40000"/>
                  </a:schemeClr>
                </a:solidFill>
                <a:latin typeface="Segoe UI" panose="020B0502040204020203" pitchFamily="34" charset="0"/>
                <a:cs typeface="Segoe UI" panose="020B0502040204020203" pitchFamily="34" charset="0"/>
              </a:rPr>
              <a:t>15 Months</a:t>
            </a:r>
          </a:p>
        </p:txBody>
      </p:sp>
      <p:sp>
        <p:nvSpPr>
          <p:cNvPr id="32" name="Arc 31">
            <a:extLst>
              <a:ext uri="{FF2B5EF4-FFF2-40B4-BE49-F238E27FC236}">
                <a16:creationId xmlns:a16="http://schemas.microsoft.com/office/drawing/2014/main" id="{D02CEDA8-F438-7012-AB26-B7EA6D9B2256}"/>
              </a:ext>
            </a:extLst>
          </p:cNvPr>
          <p:cNvSpPr/>
          <p:nvPr/>
        </p:nvSpPr>
        <p:spPr>
          <a:xfrm>
            <a:off x="4358992" y="2923251"/>
            <a:ext cx="1203798" cy="1203798"/>
          </a:xfrm>
          <a:prstGeom prst="arc">
            <a:avLst>
              <a:gd name="adj1" fmla="val 16326246"/>
              <a:gd name="adj2" fmla="val 158415"/>
            </a:avLst>
          </a:prstGeom>
          <a:ln w="38100">
            <a:solidFill>
              <a:schemeClr val="tx1">
                <a:lumMod val="40000"/>
                <a:lumOff val="6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12"/>
          </a:p>
        </p:txBody>
      </p:sp>
      <p:sp>
        <p:nvSpPr>
          <p:cNvPr id="60" name="TextBox 59">
            <a:extLst>
              <a:ext uri="{FF2B5EF4-FFF2-40B4-BE49-F238E27FC236}">
                <a16:creationId xmlns:a16="http://schemas.microsoft.com/office/drawing/2014/main" id="{19D8E6DA-5944-DA18-A610-01D7CCA7D970}"/>
              </a:ext>
            </a:extLst>
          </p:cNvPr>
          <p:cNvSpPr txBox="1"/>
          <p:nvPr/>
        </p:nvSpPr>
        <p:spPr>
          <a:xfrm>
            <a:off x="5055464" y="1953692"/>
            <a:ext cx="763318" cy="232500"/>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5"/>
                </a:solidFill>
              </a:rPr>
              <a:t>Training</a:t>
            </a:r>
          </a:p>
        </p:txBody>
      </p:sp>
      <p:sp>
        <p:nvSpPr>
          <p:cNvPr id="61" name="TextBox 60">
            <a:extLst>
              <a:ext uri="{FF2B5EF4-FFF2-40B4-BE49-F238E27FC236}">
                <a16:creationId xmlns:a16="http://schemas.microsoft.com/office/drawing/2014/main" id="{698C5B39-379D-AF4D-FD03-92B6E3D937D7}"/>
              </a:ext>
            </a:extLst>
          </p:cNvPr>
          <p:cNvSpPr txBox="1"/>
          <p:nvPr/>
        </p:nvSpPr>
        <p:spPr>
          <a:xfrm>
            <a:off x="6371236" y="2905636"/>
            <a:ext cx="943412" cy="372666"/>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1"/>
                </a:solidFill>
              </a:rPr>
              <a:t>Covenant assessment</a:t>
            </a:r>
          </a:p>
        </p:txBody>
      </p:sp>
      <p:sp>
        <p:nvSpPr>
          <p:cNvPr id="62" name="TextBox 61">
            <a:extLst>
              <a:ext uri="{FF2B5EF4-FFF2-40B4-BE49-F238E27FC236}">
                <a16:creationId xmlns:a16="http://schemas.microsoft.com/office/drawing/2014/main" id="{5DA9C6F0-AC9D-915E-9447-DF911FBF9811}"/>
              </a:ext>
            </a:extLst>
          </p:cNvPr>
          <p:cNvSpPr txBox="1"/>
          <p:nvPr/>
        </p:nvSpPr>
        <p:spPr>
          <a:xfrm>
            <a:off x="6366134" y="3667100"/>
            <a:ext cx="1074735" cy="372666"/>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1"/>
                </a:solidFill>
              </a:rPr>
              <a:t>Demographic analysis</a:t>
            </a:r>
          </a:p>
        </p:txBody>
      </p:sp>
      <p:sp>
        <p:nvSpPr>
          <p:cNvPr id="63" name="TextBox 62">
            <a:extLst>
              <a:ext uri="{FF2B5EF4-FFF2-40B4-BE49-F238E27FC236}">
                <a16:creationId xmlns:a16="http://schemas.microsoft.com/office/drawing/2014/main" id="{0F18F579-ECB5-151B-61E2-EF885C15FD8C}"/>
              </a:ext>
            </a:extLst>
          </p:cNvPr>
          <p:cNvSpPr txBox="1"/>
          <p:nvPr/>
        </p:nvSpPr>
        <p:spPr>
          <a:xfrm>
            <a:off x="5055466" y="4928677"/>
            <a:ext cx="1512481" cy="372666"/>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5"/>
                </a:solidFill>
              </a:rPr>
              <a:t>Technical Provisions and Recovery Plan</a:t>
            </a:r>
          </a:p>
        </p:txBody>
      </p:sp>
      <p:sp>
        <p:nvSpPr>
          <p:cNvPr id="64" name="TextBox 63">
            <a:extLst>
              <a:ext uri="{FF2B5EF4-FFF2-40B4-BE49-F238E27FC236}">
                <a16:creationId xmlns:a16="http://schemas.microsoft.com/office/drawing/2014/main" id="{903FE1DC-EBD6-1E76-E788-9ED5ACCC7CF7}"/>
              </a:ext>
            </a:extLst>
          </p:cNvPr>
          <p:cNvSpPr txBox="1"/>
          <p:nvPr/>
        </p:nvSpPr>
        <p:spPr>
          <a:xfrm>
            <a:off x="2721595" y="4469309"/>
            <a:ext cx="1293607" cy="372666"/>
          </a:xfrm>
          <a:prstGeom prst="rect">
            <a:avLst/>
          </a:prstGeom>
          <a:noFill/>
        </p:spPr>
        <p:txBody>
          <a:bodyPr wrap="square">
            <a:spAutoFit/>
          </a:bodyPr>
          <a:lstStyle/>
          <a:p>
            <a:pPr algn="r" defTabSz="250037">
              <a:lnSpc>
                <a:spcPct val="90000"/>
              </a:lnSpc>
              <a:spcBef>
                <a:spcPct val="0"/>
              </a:spcBef>
              <a:spcAft>
                <a:spcPct val="35000"/>
              </a:spcAft>
            </a:pPr>
            <a:r>
              <a:rPr lang="en-GB" sz="1012" b="1" dirty="0">
                <a:solidFill>
                  <a:schemeClr val="accent5"/>
                </a:solidFill>
              </a:rPr>
              <a:t>Agreement with the employer</a:t>
            </a:r>
          </a:p>
        </p:txBody>
      </p:sp>
      <p:sp>
        <p:nvSpPr>
          <p:cNvPr id="65" name="TextBox 64">
            <a:extLst>
              <a:ext uri="{FF2B5EF4-FFF2-40B4-BE49-F238E27FC236}">
                <a16:creationId xmlns:a16="http://schemas.microsoft.com/office/drawing/2014/main" id="{D22F0858-E118-BB82-28E5-C289C4F36BD2}"/>
              </a:ext>
            </a:extLst>
          </p:cNvPr>
          <p:cNvSpPr txBox="1"/>
          <p:nvPr/>
        </p:nvSpPr>
        <p:spPr>
          <a:xfrm>
            <a:off x="2081345" y="2280108"/>
            <a:ext cx="1904190" cy="372666"/>
          </a:xfrm>
          <a:prstGeom prst="rect">
            <a:avLst/>
          </a:prstGeom>
          <a:noFill/>
        </p:spPr>
        <p:txBody>
          <a:bodyPr wrap="square">
            <a:spAutoFit/>
          </a:bodyPr>
          <a:lstStyle/>
          <a:p>
            <a:pPr algn="r" defTabSz="250037">
              <a:lnSpc>
                <a:spcPct val="90000"/>
              </a:lnSpc>
              <a:spcBef>
                <a:spcPct val="0"/>
              </a:spcBef>
              <a:spcAft>
                <a:spcPct val="35000"/>
              </a:spcAft>
            </a:pPr>
            <a:r>
              <a:rPr lang="en-GB" sz="1012" b="1" dirty="0">
                <a:solidFill>
                  <a:schemeClr val="accent5"/>
                </a:solidFill>
              </a:rPr>
              <a:t>Valuation documentation</a:t>
            </a:r>
            <a:br>
              <a:rPr lang="en-GB" sz="1012" b="1" dirty="0">
                <a:solidFill>
                  <a:schemeClr val="accent5"/>
                </a:solidFill>
              </a:rPr>
            </a:br>
            <a:r>
              <a:rPr lang="en-GB" sz="1012" b="1" dirty="0">
                <a:solidFill>
                  <a:schemeClr val="accent5"/>
                </a:solidFill>
              </a:rPr>
              <a:t>and submission</a:t>
            </a:r>
          </a:p>
        </p:txBody>
      </p:sp>
      <p:sp>
        <p:nvSpPr>
          <p:cNvPr id="66" name="TextBox 65">
            <a:extLst>
              <a:ext uri="{FF2B5EF4-FFF2-40B4-BE49-F238E27FC236}">
                <a16:creationId xmlns:a16="http://schemas.microsoft.com/office/drawing/2014/main" id="{95DA8C46-1F5F-E19F-9EDD-D5EF38164A20}"/>
              </a:ext>
            </a:extLst>
          </p:cNvPr>
          <p:cNvSpPr txBox="1"/>
          <p:nvPr/>
        </p:nvSpPr>
        <p:spPr>
          <a:xfrm rot="20456765">
            <a:off x="4245395" y="2261162"/>
            <a:ext cx="687624" cy="232500"/>
          </a:xfrm>
          <a:prstGeom prst="rect">
            <a:avLst/>
          </a:prstGeom>
          <a:noFill/>
        </p:spPr>
        <p:txBody>
          <a:bodyPr wrap="square">
            <a:spAutoFit/>
          </a:bodyPr>
          <a:lstStyle/>
          <a:p>
            <a:pPr algn="ctr" defTabSz="250037">
              <a:lnSpc>
                <a:spcPct val="90000"/>
              </a:lnSpc>
              <a:spcBef>
                <a:spcPct val="0"/>
              </a:spcBef>
              <a:spcAft>
                <a:spcPct val="35000"/>
              </a:spcAft>
            </a:pPr>
            <a:r>
              <a:rPr lang="en-GB" sz="506" dirty="0"/>
              <a:t>Monitor</a:t>
            </a:r>
            <a:br>
              <a:rPr lang="en-GB" sz="506" dirty="0"/>
            </a:br>
            <a:r>
              <a:rPr lang="en-GB" sz="506" dirty="0"/>
              <a:t>&amp; review</a:t>
            </a:r>
          </a:p>
        </p:txBody>
      </p:sp>
      <p:sp>
        <p:nvSpPr>
          <p:cNvPr id="39" name="TextBox 38">
            <a:extLst>
              <a:ext uri="{FF2B5EF4-FFF2-40B4-BE49-F238E27FC236}">
                <a16:creationId xmlns:a16="http://schemas.microsoft.com/office/drawing/2014/main" id="{FF8FB32F-B241-9D1C-3A78-B4A135AC4211}"/>
              </a:ext>
            </a:extLst>
          </p:cNvPr>
          <p:cNvSpPr txBox="1"/>
          <p:nvPr/>
        </p:nvSpPr>
        <p:spPr>
          <a:xfrm>
            <a:off x="5908458" y="4404717"/>
            <a:ext cx="2037648" cy="372666"/>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1"/>
                </a:solidFill>
              </a:rPr>
              <a:t>Low dependency investment allocation and journey plan</a:t>
            </a:r>
          </a:p>
        </p:txBody>
      </p:sp>
      <p:sp>
        <p:nvSpPr>
          <p:cNvPr id="43" name="Freeform 42">
            <a:extLst>
              <a:ext uri="{FF2B5EF4-FFF2-40B4-BE49-F238E27FC236}">
                <a16:creationId xmlns:a16="http://schemas.microsoft.com/office/drawing/2014/main" id="{4D0EDF40-8EBB-8BCC-FEB7-344CD4E7D4EA}"/>
              </a:ext>
            </a:extLst>
          </p:cNvPr>
          <p:cNvSpPr/>
          <p:nvPr/>
        </p:nvSpPr>
        <p:spPr>
          <a:xfrm>
            <a:off x="5452059" y="4284541"/>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1" y="623917"/>
                  <a:pt x="0" y="484249"/>
                  <a:pt x="0" y="311959"/>
                </a:cubicBezTo>
                <a:cubicBezTo>
                  <a:pt x="0" y="139669"/>
                  <a:pt x="139601" y="0"/>
                  <a:pt x="311806" y="0"/>
                </a:cubicBezTo>
                <a:cubicBezTo>
                  <a:pt x="484012" y="0"/>
                  <a:pt x="623613" y="139669"/>
                  <a:pt x="623613" y="311959"/>
                </a:cubicBezTo>
                <a:close/>
              </a:path>
            </a:pathLst>
          </a:custGeom>
          <a:solidFill>
            <a:schemeClr val="accent1"/>
          </a:solidFill>
          <a:ln w="5690" cap="flat">
            <a:noFill/>
            <a:prstDash val="solid"/>
            <a:miter/>
          </a:ln>
        </p:spPr>
        <p:txBody>
          <a:bodyPr rtlCol="0" anchor="ctr"/>
          <a:lstStyle/>
          <a:p>
            <a:endParaRPr lang="en-GB" sz="1012"/>
          </a:p>
        </p:txBody>
      </p:sp>
      <p:sp>
        <p:nvSpPr>
          <p:cNvPr id="45" name="Freeform 44">
            <a:extLst>
              <a:ext uri="{FF2B5EF4-FFF2-40B4-BE49-F238E27FC236}">
                <a16:creationId xmlns:a16="http://schemas.microsoft.com/office/drawing/2014/main" id="{BBC362F5-E2BE-7DDC-4231-E1457AD170E5}"/>
              </a:ext>
            </a:extLst>
          </p:cNvPr>
          <p:cNvSpPr/>
          <p:nvPr/>
        </p:nvSpPr>
        <p:spPr>
          <a:xfrm>
            <a:off x="4009147" y="4282041"/>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1" y="623917"/>
                  <a:pt x="0" y="484249"/>
                  <a:pt x="0" y="311959"/>
                </a:cubicBezTo>
                <a:cubicBezTo>
                  <a:pt x="0" y="139669"/>
                  <a:pt x="139600" y="0"/>
                  <a:pt x="311806" y="0"/>
                </a:cubicBezTo>
                <a:cubicBezTo>
                  <a:pt x="484012" y="0"/>
                  <a:pt x="623613" y="139669"/>
                  <a:pt x="623613" y="311959"/>
                </a:cubicBezTo>
                <a:close/>
              </a:path>
            </a:pathLst>
          </a:custGeom>
          <a:solidFill>
            <a:schemeClr val="accent5"/>
          </a:solidFill>
          <a:ln w="5690" cap="flat">
            <a:noFill/>
            <a:prstDash val="solid"/>
            <a:miter/>
          </a:ln>
        </p:spPr>
        <p:txBody>
          <a:bodyPr rtlCol="0" anchor="ctr"/>
          <a:lstStyle/>
          <a:p>
            <a:endParaRPr lang="en-GB" sz="1012"/>
          </a:p>
        </p:txBody>
      </p:sp>
      <p:sp>
        <p:nvSpPr>
          <p:cNvPr id="46" name="Freeform 45">
            <a:extLst>
              <a:ext uri="{FF2B5EF4-FFF2-40B4-BE49-F238E27FC236}">
                <a16:creationId xmlns:a16="http://schemas.microsoft.com/office/drawing/2014/main" id="{71FEAB5F-7352-66FE-9E3F-D84968732FD4}"/>
              </a:ext>
            </a:extLst>
          </p:cNvPr>
          <p:cNvSpPr/>
          <p:nvPr/>
        </p:nvSpPr>
        <p:spPr>
          <a:xfrm>
            <a:off x="3564405" y="3667098"/>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0" y="623917"/>
                  <a:pt x="0" y="484249"/>
                  <a:pt x="0" y="311959"/>
                </a:cubicBezTo>
                <a:cubicBezTo>
                  <a:pt x="0" y="139669"/>
                  <a:pt x="139600" y="0"/>
                  <a:pt x="311806" y="0"/>
                </a:cubicBezTo>
                <a:cubicBezTo>
                  <a:pt x="484012" y="0"/>
                  <a:pt x="623613" y="139669"/>
                  <a:pt x="623613" y="311959"/>
                </a:cubicBezTo>
                <a:close/>
              </a:path>
            </a:pathLst>
          </a:custGeom>
          <a:solidFill>
            <a:schemeClr val="accent4"/>
          </a:solidFill>
          <a:ln w="5690" cap="flat">
            <a:noFill/>
            <a:prstDash val="solid"/>
            <a:miter/>
          </a:ln>
        </p:spPr>
        <p:txBody>
          <a:bodyPr rtlCol="0" anchor="ctr"/>
          <a:lstStyle/>
          <a:p>
            <a:endParaRPr lang="en-GB" sz="1012"/>
          </a:p>
        </p:txBody>
      </p:sp>
      <p:sp>
        <p:nvSpPr>
          <p:cNvPr id="47" name="Freeform 46">
            <a:extLst>
              <a:ext uri="{FF2B5EF4-FFF2-40B4-BE49-F238E27FC236}">
                <a16:creationId xmlns:a16="http://schemas.microsoft.com/office/drawing/2014/main" id="{B047560A-6ADA-1BF4-E538-5D1DD2B06A09}"/>
              </a:ext>
            </a:extLst>
          </p:cNvPr>
          <p:cNvSpPr/>
          <p:nvPr/>
        </p:nvSpPr>
        <p:spPr>
          <a:xfrm>
            <a:off x="3565654" y="2908418"/>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0" y="623917"/>
                  <a:pt x="0" y="484249"/>
                  <a:pt x="0" y="311959"/>
                </a:cubicBezTo>
                <a:cubicBezTo>
                  <a:pt x="0" y="139669"/>
                  <a:pt x="139600" y="0"/>
                  <a:pt x="311806" y="0"/>
                </a:cubicBezTo>
                <a:cubicBezTo>
                  <a:pt x="484012" y="0"/>
                  <a:pt x="623613" y="139669"/>
                  <a:pt x="623613" y="311959"/>
                </a:cubicBezTo>
                <a:close/>
              </a:path>
            </a:pathLst>
          </a:custGeom>
          <a:solidFill>
            <a:schemeClr val="accent1"/>
          </a:solidFill>
          <a:ln w="5690" cap="flat">
            <a:noFill/>
            <a:prstDash val="solid"/>
            <a:miter/>
          </a:ln>
        </p:spPr>
        <p:txBody>
          <a:bodyPr rtlCol="0" anchor="ctr"/>
          <a:lstStyle/>
          <a:p>
            <a:endParaRPr lang="en-GB" sz="1012"/>
          </a:p>
        </p:txBody>
      </p:sp>
      <p:sp>
        <p:nvSpPr>
          <p:cNvPr id="48" name="Freeform 47">
            <a:extLst>
              <a:ext uri="{FF2B5EF4-FFF2-40B4-BE49-F238E27FC236}">
                <a16:creationId xmlns:a16="http://schemas.microsoft.com/office/drawing/2014/main" id="{EB80D7B8-4F26-1779-DA9F-F4D3A87B37C1}"/>
              </a:ext>
            </a:extLst>
          </p:cNvPr>
          <p:cNvSpPr/>
          <p:nvPr/>
        </p:nvSpPr>
        <p:spPr>
          <a:xfrm>
            <a:off x="4012478" y="2295141"/>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0" y="623917"/>
                  <a:pt x="0" y="484249"/>
                  <a:pt x="0" y="311959"/>
                </a:cubicBezTo>
                <a:cubicBezTo>
                  <a:pt x="0" y="139669"/>
                  <a:pt x="139600" y="0"/>
                  <a:pt x="311806" y="0"/>
                </a:cubicBezTo>
                <a:cubicBezTo>
                  <a:pt x="484012" y="0"/>
                  <a:pt x="623613" y="139669"/>
                  <a:pt x="623613" y="311959"/>
                </a:cubicBezTo>
                <a:close/>
              </a:path>
            </a:pathLst>
          </a:custGeom>
          <a:solidFill>
            <a:schemeClr val="accent5"/>
          </a:solidFill>
          <a:ln w="5690" cap="flat">
            <a:noFill/>
            <a:prstDash val="solid"/>
            <a:miter/>
          </a:ln>
        </p:spPr>
        <p:txBody>
          <a:bodyPr rtlCol="0" anchor="ctr"/>
          <a:lstStyle/>
          <a:p>
            <a:endParaRPr lang="en-GB" sz="1012"/>
          </a:p>
        </p:txBody>
      </p:sp>
      <p:sp>
        <p:nvSpPr>
          <p:cNvPr id="50" name="Freeform 49">
            <a:extLst>
              <a:ext uri="{FF2B5EF4-FFF2-40B4-BE49-F238E27FC236}">
                <a16:creationId xmlns:a16="http://schemas.microsoft.com/office/drawing/2014/main" id="{BF4DC47C-6FA6-513F-192C-AD5292AB311F}"/>
              </a:ext>
            </a:extLst>
          </p:cNvPr>
          <p:cNvSpPr/>
          <p:nvPr/>
        </p:nvSpPr>
        <p:spPr>
          <a:xfrm>
            <a:off x="5455390" y="2297640"/>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1" y="623917"/>
                  <a:pt x="0" y="484249"/>
                  <a:pt x="0" y="311959"/>
                </a:cubicBezTo>
                <a:cubicBezTo>
                  <a:pt x="0" y="139669"/>
                  <a:pt x="139601" y="0"/>
                  <a:pt x="311806" y="0"/>
                </a:cubicBezTo>
                <a:cubicBezTo>
                  <a:pt x="484012" y="0"/>
                  <a:pt x="623613" y="139669"/>
                  <a:pt x="623613" y="311959"/>
                </a:cubicBezTo>
                <a:close/>
              </a:path>
            </a:pathLst>
          </a:custGeom>
          <a:solidFill>
            <a:schemeClr val="accent1"/>
          </a:solidFill>
          <a:ln w="5690" cap="flat">
            <a:noFill/>
            <a:prstDash val="solid"/>
            <a:miter/>
          </a:ln>
        </p:spPr>
        <p:txBody>
          <a:bodyPr rtlCol="0" anchor="ctr"/>
          <a:lstStyle/>
          <a:p>
            <a:endParaRPr lang="en-GB" sz="1012"/>
          </a:p>
        </p:txBody>
      </p:sp>
      <p:sp>
        <p:nvSpPr>
          <p:cNvPr id="51" name="Freeform 50">
            <a:extLst>
              <a:ext uri="{FF2B5EF4-FFF2-40B4-BE49-F238E27FC236}">
                <a16:creationId xmlns:a16="http://schemas.microsoft.com/office/drawing/2014/main" id="{460169B3-F538-EC4B-5615-308E64A3E775}"/>
              </a:ext>
            </a:extLst>
          </p:cNvPr>
          <p:cNvSpPr/>
          <p:nvPr/>
        </p:nvSpPr>
        <p:spPr>
          <a:xfrm>
            <a:off x="5900549" y="2912167"/>
            <a:ext cx="456402" cy="456625"/>
          </a:xfrm>
          <a:custGeom>
            <a:avLst/>
            <a:gdLst>
              <a:gd name="connsiteX0" fmla="*/ 623613 w 623612"/>
              <a:gd name="connsiteY0" fmla="*/ 311959 h 623917"/>
              <a:gd name="connsiteX1" fmla="*/ 311807 w 623612"/>
              <a:gd name="connsiteY1" fmla="*/ 623917 h 623917"/>
              <a:gd name="connsiteX2" fmla="*/ 0 w 623612"/>
              <a:gd name="connsiteY2" fmla="*/ 311959 h 623917"/>
              <a:gd name="connsiteX3" fmla="*/ 311807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7" y="623917"/>
                </a:cubicBezTo>
                <a:cubicBezTo>
                  <a:pt x="139601" y="623917"/>
                  <a:pt x="0" y="484249"/>
                  <a:pt x="0" y="311959"/>
                </a:cubicBezTo>
                <a:cubicBezTo>
                  <a:pt x="0" y="139669"/>
                  <a:pt x="139601" y="0"/>
                  <a:pt x="311807" y="0"/>
                </a:cubicBezTo>
                <a:cubicBezTo>
                  <a:pt x="484012" y="0"/>
                  <a:pt x="623613" y="139669"/>
                  <a:pt x="623613" y="311959"/>
                </a:cubicBezTo>
                <a:close/>
              </a:path>
            </a:pathLst>
          </a:custGeom>
          <a:solidFill>
            <a:schemeClr val="accent1"/>
          </a:solidFill>
          <a:ln w="5690" cap="flat">
            <a:noFill/>
            <a:prstDash val="solid"/>
            <a:miter/>
          </a:ln>
        </p:spPr>
        <p:txBody>
          <a:bodyPr rtlCol="0" anchor="ctr"/>
          <a:lstStyle/>
          <a:p>
            <a:endParaRPr lang="en-GB" sz="1012"/>
          </a:p>
        </p:txBody>
      </p:sp>
      <p:sp>
        <p:nvSpPr>
          <p:cNvPr id="52" name="Freeform 51">
            <a:extLst>
              <a:ext uri="{FF2B5EF4-FFF2-40B4-BE49-F238E27FC236}">
                <a16:creationId xmlns:a16="http://schemas.microsoft.com/office/drawing/2014/main" id="{8F4E85F6-3409-CFF6-E8E8-ADD956B1A79B}"/>
              </a:ext>
            </a:extLst>
          </p:cNvPr>
          <p:cNvSpPr/>
          <p:nvPr/>
        </p:nvSpPr>
        <p:spPr>
          <a:xfrm>
            <a:off x="5898883" y="3671265"/>
            <a:ext cx="456402" cy="456625"/>
          </a:xfrm>
          <a:custGeom>
            <a:avLst/>
            <a:gdLst>
              <a:gd name="connsiteX0" fmla="*/ 623613 w 623612"/>
              <a:gd name="connsiteY0" fmla="*/ 311959 h 623917"/>
              <a:gd name="connsiteX1" fmla="*/ 311806 w 623612"/>
              <a:gd name="connsiteY1" fmla="*/ 623917 h 623917"/>
              <a:gd name="connsiteX2" fmla="*/ 0 w 623612"/>
              <a:gd name="connsiteY2" fmla="*/ 311959 h 623917"/>
              <a:gd name="connsiteX3" fmla="*/ 311806 w 623612"/>
              <a:gd name="connsiteY3" fmla="*/ 0 h 623917"/>
              <a:gd name="connsiteX4" fmla="*/ 623613 w 623612"/>
              <a:gd name="connsiteY4" fmla="*/ 311959 h 623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12" h="623917">
                <a:moveTo>
                  <a:pt x="623613" y="311959"/>
                </a:moveTo>
                <a:cubicBezTo>
                  <a:pt x="623613" y="484249"/>
                  <a:pt x="484012" y="623917"/>
                  <a:pt x="311806" y="623917"/>
                </a:cubicBezTo>
                <a:cubicBezTo>
                  <a:pt x="139601" y="623917"/>
                  <a:pt x="0" y="484249"/>
                  <a:pt x="0" y="311959"/>
                </a:cubicBezTo>
                <a:cubicBezTo>
                  <a:pt x="0" y="139669"/>
                  <a:pt x="139601" y="0"/>
                  <a:pt x="311806" y="0"/>
                </a:cubicBezTo>
                <a:cubicBezTo>
                  <a:pt x="484012" y="0"/>
                  <a:pt x="623613" y="139669"/>
                  <a:pt x="623613" y="311959"/>
                </a:cubicBezTo>
                <a:close/>
              </a:path>
            </a:pathLst>
          </a:custGeom>
          <a:solidFill>
            <a:schemeClr val="accent1"/>
          </a:solidFill>
          <a:ln w="5690" cap="flat">
            <a:noFill/>
            <a:prstDash val="solid"/>
            <a:miter/>
          </a:ln>
        </p:spPr>
        <p:txBody>
          <a:bodyPr rtlCol="0" anchor="ctr"/>
          <a:lstStyle/>
          <a:p>
            <a:endParaRPr lang="en-GB" sz="1012"/>
          </a:p>
        </p:txBody>
      </p:sp>
      <p:sp>
        <p:nvSpPr>
          <p:cNvPr id="33" name="TextBox 32">
            <a:extLst>
              <a:ext uri="{FF2B5EF4-FFF2-40B4-BE49-F238E27FC236}">
                <a16:creationId xmlns:a16="http://schemas.microsoft.com/office/drawing/2014/main" id="{73B03CED-CBD1-9974-7EF6-46D51B8DDC6A}"/>
              </a:ext>
            </a:extLst>
          </p:cNvPr>
          <p:cNvSpPr txBox="1"/>
          <p:nvPr/>
        </p:nvSpPr>
        <p:spPr>
          <a:xfrm>
            <a:off x="5955437" y="2920552"/>
            <a:ext cx="351378" cy="438582"/>
          </a:xfrm>
          <a:prstGeom prst="rect">
            <a:avLst/>
          </a:prstGeom>
          <a:noFill/>
        </p:spPr>
        <p:txBody>
          <a:bodyPr wrap="none" rtlCol="0" anchor="ctr">
            <a:spAutoFit/>
          </a:bodyPr>
          <a:lstStyle/>
          <a:p>
            <a:pPr algn="ctr"/>
            <a:r>
              <a:rPr lang="en-GB" sz="2250" b="1" dirty="0">
                <a:solidFill>
                  <a:schemeClr val="accent1">
                    <a:lumMod val="20000"/>
                    <a:lumOff val="80000"/>
                  </a:schemeClr>
                </a:solidFill>
              </a:rPr>
              <a:t>3</a:t>
            </a:r>
          </a:p>
        </p:txBody>
      </p:sp>
      <p:sp>
        <p:nvSpPr>
          <p:cNvPr id="34" name="TextBox 33">
            <a:extLst>
              <a:ext uri="{FF2B5EF4-FFF2-40B4-BE49-F238E27FC236}">
                <a16:creationId xmlns:a16="http://schemas.microsoft.com/office/drawing/2014/main" id="{83E6927E-C2DB-2987-9E32-F7062DB775FF}"/>
              </a:ext>
            </a:extLst>
          </p:cNvPr>
          <p:cNvSpPr txBox="1"/>
          <p:nvPr/>
        </p:nvSpPr>
        <p:spPr>
          <a:xfrm>
            <a:off x="5939984" y="3670596"/>
            <a:ext cx="351378" cy="438582"/>
          </a:xfrm>
          <a:prstGeom prst="rect">
            <a:avLst/>
          </a:prstGeom>
          <a:noFill/>
        </p:spPr>
        <p:txBody>
          <a:bodyPr wrap="none" rtlCol="0" anchor="ctr">
            <a:spAutoFit/>
          </a:bodyPr>
          <a:lstStyle/>
          <a:p>
            <a:pPr algn="ctr"/>
            <a:r>
              <a:rPr lang="en-GB" sz="2250" b="1" dirty="0">
                <a:solidFill>
                  <a:schemeClr val="accent1">
                    <a:lumMod val="20000"/>
                    <a:lumOff val="80000"/>
                  </a:schemeClr>
                </a:solidFill>
              </a:rPr>
              <a:t>4</a:t>
            </a:r>
          </a:p>
        </p:txBody>
      </p:sp>
      <p:sp>
        <p:nvSpPr>
          <p:cNvPr id="36" name="TextBox 35">
            <a:extLst>
              <a:ext uri="{FF2B5EF4-FFF2-40B4-BE49-F238E27FC236}">
                <a16:creationId xmlns:a16="http://schemas.microsoft.com/office/drawing/2014/main" id="{C1CAF012-724B-7418-D159-FF7C9C563408}"/>
              </a:ext>
            </a:extLst>
          </p:cNvPr>
          <p:cNvSpPr txBox="1"/>
          <p:nvPr/>
        </p:nvSpPr>
        <p:spPr>
          <a:xfrm>
            <a:off x="4057721" y="2304163"/>
            <a:ext cx="351378" cy="438582"/>
          </a:xfrm>
          <a:prstGeom prst="rect">
            <a:avLst/>
          </a:prstGeom>
          <a:noFill/>
        </p:spPr>
        <p:txBody>
          <a:bodyPr wrap="none" rtlCol="0" anchor="ctr">
            <a:spAutoFit/>
          </a:bodyPr>
          <a:lstStyle/>
          <a:p>
            <a:pPr algn="ctr"/>
            <a:r>
              <a:rPr lang="en-GB" sz="2250" b="1" dirty="0">
                <a:solidFill>
                  <a:schemeClr val="accent5">
                    <a:lumMod val="20000"/>
                    <a:lumOff val="80000"/>
                  </a:schemeClr>
                </a:solidFill>
              </a:rPr>
              <a:t>9</a:t>
            </a:r>
          </a:p>
        </p:txBody>
      </p:sp>
      <p:sp>
        <p:nvSpPr>
          <p:cNvPr id="37" name="TextBox 36">
            <a:extLst>
              <a:ext uri="{FF2B5EF4-FFF2-40B4-BE49-F238E27FC236}">
                <a16:creationId xmlns:a16="http://schemas.microsoft.com/office/drawing/2014/main" id="{244F9CC4-368D-2BB7-082E-6B021B9172ED}"/>
              </a:ext>
            </a:extLst>
          </p:cNvPr>
          <p:cNvSpPr txBox="1"/>
          <p:nvPr/>
        </p:nvSpPr>
        <p:spPr>
          <a:xfrm>
            <a:off x="4048958" y="4287375"/>
            <a:ext cx="351378" cy="438582"/>
          </a:xfrm>
          <a:prstGeom prst="rect">
            <a:avLst/>
          </a:prstGeom>
          <a:noFill/>
        </p:spPr>
        <p:txBody>
          <a:bodyPr wrap="none" rtlCol="0" anchor="ctr">
            <a:spAutoFit/>
          </a:bodyPr>
          <a:lstStyle/>
          <a:p>
            <a:pPr algn="ctr"/>
            <a:r>
              <a:rPr lang="en-GB" sz="2250" b="1" dirty="0">
                <a:solidFill>
                  <a:schemeClr val="accent5">
                    <a:lumMod val="20000"/>
                    <a:lumOff val="80000"/>
                  </a:schemeClr>
                </a:solidFill>
              </a:rPr>
              <a:t>7</a:t>
            </a:r>
          </a:p>
        </p:txBody>
      </p:sp>
      <p:sp>
        <p:nvSpPr>
          <p:cNvPr id="53" name="TextBox 52">
            <a:extLst>
              <a:ext uri="{FF2B5EF4-FFF2-40B4-BE49-F238E27FC236}">
                <a16:creationId xmlns:a16="http://schemas.microsoft.com/office/drawing/2014/main" id="{91E4D19C-66A8-B4D3-025D-5B12AFD76627}"/>
              </a:ext>
            </a:extLst>
          </p:cNvPr>
          <p:cNvSpPr txBox="1"/>
          <p:nvPr/>
        </p:nvSpPr>
        <p:spPr>
          <a:xfrm>
            <a:off x="5504569" y="4298037"/>
            <a:ext cx="351378" cy="438582"/>
          </a:xfrm>
          <a:prstGeom prst="rect">
            <a:avLst/>
          </a:prstGeom>
          <a:noFill/>
        </p:spPr>
        <p:txBody>
          <a:bodyPr wrap="none" rtlCol="0" anchor="ctr">
            <a:spAutoFit/>
          </a:bodyPr>
          <a:lstStyle/>
          <a:p>
            <a:pPr algn="ctr"/>
            <a:r>
              <a:rPr lang="en-GB" sz="2250" b="1" dirty="0">
                <a:solidFill>
                  <a:schemeClr val="accent1">
                    <a:lumMod val="20000"/>
                    <a:lumOff val="80000"/>
                  </a:schemeClr>
                </a:solidFill>
              </a:rPr>
              <a:t>5</a:t>
            </a:r>
          </a:p>
        </p:txBody>
      </p:sp>
      <p:sp>
        <p:nvSpPr>
          <p:cNvPr id="54" name="TextBox 53">
            <a:extLst>
              <a:ext uri="{FF2B5EF4-FFF2-40B4-BE49-F238E27FC236}">
                <a16:creationId xmlns:a16="http://schemas.microsoft.com/office/drawing/2014/main" id="{9AEB1AE0-C7A4-AA3D-3C43-04A0F56B1278}"/>
              </a:ext>
            </a:extLst>
          </p:cNvPr>
          <p:cNvSpPr txBox="1"/>
          <p:nvPr/>
        </p:nvSpPr>
        <p:spPr>
          <a:xfrm>
            <a:off x="3544120" y="3667155"/>
            <a:ext cx="506870" cy="438582"/>
          </a:xfrm>
          <a:prstGeom prst="rect">
            <a:avLst/>
          </a:prstGeom>
          <a:noFill/>
        </p:spPr>
        <p:txBody>
          <a:bodyPr wrap="none" rtlCol="0" anchor="ctr">
            <a:spAutoFit/>
          </a:bodyPr>
          <a:lstStyle/>
          <a:p>
            <a:pPr algn="ctr"/>
            <a:r>
              <a:rPr lang="en-GB" sz="2250" b="1" dirty="0">
                <a:solidFill>
                  <a:schemeClr val="accent4">
                    <a:lumMod val="20000"/>
                    <a:lumOff val="80000"/>
                  </a:schemeClr>
                </a:solidFill>
              </a:rPr>
              <a:t>8a</a:t>
            </a:r>
          </a:p>
        </p:txBody>
      </p:sp>
      <p:sp>
        <p:nvSpPr>
          <p:cNvPr id="55" name="TextBox 54">
            <a:extLst>
              <a:ext uri="{FF2B5EF4-FFF2-40B4-BE49-F238E27FC236}">
                <a16:creationId xmlns:a16="http://schemas.microsoft.com/office/drawing/2014/main" id="{A42DA456-075E-6DEE-7660-5BD5B748B36D}"/>
              </a:ext>
            </a:extLst>
          </p:cNvPr>
          <p:cNvSpPr txBox="1"/>
          <p:nvPr/>
        </p:nvSpPr>
        <p:spPr>
          <a:xfrm>
            <a:off x="3533288" y="2910709"/>
            <a:ext cx="530915" cy="438582"/>
          </a:xfrm>
          <a:prstGeom prst="rect">
            <a:avLst/>
          </a:prstGeom>
          <a:noFill/>
        </p:spPr>
        <p:txBody>
          <a:bodyPr wrap="none" rtlCol="0" anchor="ctr">
            <a:spAutoFit/>
          </a:bodyPr>
          <a:lstStyle/>
          <a:p>
            <a:pPr algn="ctr"/>
            <a:r>
              <a:rPr lang="en-GB" sz="2250" b="1" dirty="0">
                <a:solidFill>
                  <a:schemeClr val="accent1">
                    <a:lumMod val="20000"/>
                    <a:lumOff val="80000"/>
                  </a:schemeClr>
                </a:solidFill>
              </a:rPr>
              <a:t>8b</a:t>
            </a:r>
          </a:p>
        </p:txBody>
      </p:sp>
      <p:sp>
        <p:nvSpPr>
          <p:cNvPr id="56" name="TextBox 55">
            <a:extLst>
              <a:ext uri="{FF2B5EF4-FFF2-40B4-BE49-F238E27FC236}">
                <a16:creationId xmlns:a16="http://schemas.microsoft.com/office/drawing/2014/main" id="{2E7FA035-1042-02B0-07FC-3A524EFC36E8}"/>
              </a:ext>
            </a:extLst>
          </p:cNvPr>
          <p:cNvSpPr txBox="1"/>
          <p:nvPr/>
        </p:nvSpPr>
        <p:spPr>
          <a:xfrm>
            <a:off x="5512170" y="2289178"/>
            <a:ext cx="351378" cy="438582"/>
          </a:xfrm>
          <a:prstGeom prst="rect">
            <a:avLst/>
          </a:prstGeom>
          <a:noFill/>
        </p:spPr>
        <p:txBody>
          <a:bodyPr wrap="none" rtlCol="0" anchor="ctr">
            <a:spAutoFit/>
          </a:bodyPr>
          <a:lstStyle/>
          <a:p>
            <a:pPr algn="ctr"/>
            <a:r>
              <a:rPr lang="en-GB" sz="2250" b="1" dirty="0">
                <a:solidFill>
                  <a:schemeClr val="accent1">
                    <a:lumMod val="20000"/>
                    <a:lumOff val="80000"/>
                  </a:schemeClr>
                </a:solidFill>
              </a:rPr>
              <a:t>2</a:t>
            </a:r>
          </a:p>
        </p:txBody>
      </p:sp>
      <p:sp>
        <p:nvSpPr>
          <p:cNvPr id="57" name="TextBox 56">
            <a:extLst>
              <a:ext uri="{FF2B5EF4-FFF2-40B4-BE49-F238E27FC236}">
                <a16:creationId xmlns:a16="http://schemas.microsoft.com/office/drawing/2014/main" id="{949190A1-C8A0-7A31-F276-9F5A78F471CB}"/>
              </a:ext>
            </a:extLst>
          </p:cNvPr>
          <p:cNvSpPr txBox="1"/>
          <p:nvPr/>
        </p:nvSpPr>
        <p:spPr>
          <a:xfrm>
            <a:off x="5908458" y="2269274"/>
            <a:ext cx="1489464" cy="372666"/>
          </a:xfrm>
          <a:prstGeom prst="rect">
            <a:avLst/>
          </a:prstGeom>
          <a:noFill/>
        </p:spPr>
        <p:txBody>
          <a:bodyPr wrap="square">
            <a:spAutoFit/>
          </a:bodyPr>
          <a:lstStyle/>
          <a:p>
            <a:pPr defTabSz="250037">
              <a:lnSpc>
                <a:spcPct val="90000"/>
              </a:lnSpc>
              <a:spcBef>
                <a:spcPct val="0"/>
              </a:spcBef>
              <a:spcAft>
                <a:spcPct val="35000"/>
              </a:spcAft>
            </a:pPr>
            <a:r>
              <a:rPr lang="en-GB" sz="1012" b="1" dirty="0">
                <a:solidFill>
                  <a:schemeClr val="accent1"/>
                </a:solidFill>
              </a:rPr>
              <a:t>Agree and document long-term strategy</a:t>
            </a:r>
          </a:p>
        </p:txBody>
      </p:sp>
      <p:sp>
        <p:nvSpPr>
          <p:cNvPr id="58" name="TextBox 57">
            <a:extLst>
              <a:ext uri="{FF2B5EF4-FFF2-40B4-BE49-F238E27FC236}">
                <a16:creationId xmlns:a16="http://schemas.microsoft.com/office/drawing/2014/main" id="{F9F0FFA1-5950-5D6D-9CCB-0889EA6B6378}"/>
              </a:ext>
            </a:extLst>
          </p:cNvPr>
          <p:cNvSpPr txBox="1"/>
          <p:nvPr/>
        </p:nvSpPr>
        <p:spPr>
          <a:xfrm>
            <a:off x="1987199" y="3760735"/>
            <a:ext cx="1582523" cy="372666"/>
          </a:xfrm>
          <a:prstGeom prst="rect">
            <a:avLst/>
          </a:prstGeom>
          <a:noFill/>
        </p:spPr>
        <p:txBody>
          <a:bodyPr wrap="square">
            <a:spAutoFit/>
          </a:bodyPr>
          <a:lstStyle/>
          <a:p>
            <a:pPr algn="r" defTabSz="250037">
              <a:lnSpc>
                <a:spcPct val="90000"/>
              </a:lnSpc>
              <a:spcBef>
                <a:spcPct val="0"/>
              </a:spcBef>
              <a:spcAft>
                <a:spcPct val="35000"/>
              </a:spcAft>
            </a:pPr>
            <a:r>
              <a:rPr lang="en-GB" sz="1012" b="1" dirty="0">
                <a:solidFill>
                  <a:schemeClr val="accent4"/>
                </a:solidFill>
              </a:rPr>
              <a:t>Fast Track certification </a:t>
            </a:r>
            <a:r>
              <a:rPr lang="en-GB" sz="1012" dirty="0">
                <a:solidFill>
                  <a:schemeClr val="accent4"/>
                </a:solidFill>
              </a:rPr>
              <a:t>(OPTIONAL)</a:t>
            </a:r>
          </a:p>
        </p:txBody>
      </p:sp>
      <p:sp>
        <p:nvSpPr>
          <p:cNvPr id="59" name="TextBox 58">
            <a:extLst>
              <a:ext uri="{FF2B5EF4-FFF2-40B4-BE49-F238E27FC236}">
                <a16:creationId xmlns:a16="http://schemas.microsoft.com/office/drawing/2014/main" id="{BB293034-82CF-43F4-F2ED-BD5CADF93718}"/>
              </a:ext>
            </a:extLst>
          </p:cNvPr>
          <p:cNvSpPr txBox="1"/>
          <p:nvPr/>
        </p:nvSpPr>
        <p:spPr>
          <a:xfrm>
            <a:off x="1987199" y="3014603"/>
            <a:ext cx="1582523" cy="248081"/>
          </a:xfrm>
          <a:prstGeom prst="rect">
            <a:avLst/>
          </a:prstGeom>
          <a:noFill/>
        </p:spPr>
        <p:txBody>
          <a:bodyPr wrap="square">
            <a:spAutoFit/>
          </a:bodyPr>
          <a:lstStyle/>
          <a:p>
            <a:pPr lvl="0" algn="r"/>
            <a:r>
              <a:rPr lang="en-GB" sz="1012" b="1" dirty="0">
                <a:solidFill>
                  <a:schemeClr val="accent1"/>
                </a:solidFill>
                <a:latin typeface="Segoe UI"/>
              </a:rPr>
              <a:t>Statement of Strategy</a:t>
            </a:r>
            <a:endParaRPr lang="en-GB" sz="1012" dirty="0">
              <a:solidFill>
                <a:schemeClr val="accent1"/>
              </a:solidFill>
            </a:endParaRPr>
          </a:p>
        </p:txBody>
      </p:sp>
      <p:grpSp>
        <p:nvGrpSpPr>
          <p:cNvPr id="68" name="Group 67">
            <a:extLst>
              <a:ext uri="{FF2B5EF4-FFF2-40B4-BE49-F238E27FC236}">
                <a16:creationId xmlns:a16="http://schemas.microsoft.com/office/drawing/2014/main" id="{EBA8B603-7DEF-D23B-5E6E-70B475168F70}"/>
              </a:ext>
            </a:extLst>
          </p:cNvPr>
          <p:cNvGrpSpPr/>
          <p:nvPr/>
        </p:nvGrpSpPr>
        <p:grpSpPr>
          <a:xfrm>
            <a:off x="4722273" y="2056064"/>
            <a:ext cx="461459" cy="461459"/>
            <a:chOff x="5483196" y="896568"/>
            <a:chExt cx="1145659" cy="1145659"/>
          </a:xfrm>
        </p:grpSpPr>
        <p:sp>
          <p:nvSpPr>
            <p:cNvPr id="69" name="Freeform 68">
              <a:extLst>
                <a:ext uri="{FF2B5EF4-FFF2-40B4-BE49-F238E27FC236}">
                  <a16:creationId xmlns:a16="http://schemas.microsoft.com/office/drawing/2014/main" id="{A496555F-A8FA-DA91-64A3-9B7ADA48B582}"/>
                </a:ext>
              </a:extLst>
            </p:cNvPr>
            <p:cNvSpPr/>
            <p:nvPr/>
          </p:nvSpPr>
          <p:spPr>
            <a:xfrm>
              <a:off x="5483196" y="896568"/>
              <a:ext cx="1145659" cy="1145659"/>
            </a:xfrm>
            <a:custGeom>
              <a:avLst/>
              <a:gdLst>
                <a:gd name="connsiteX0" fmla="*/ 564642 w 1129188"/>
                <a:gd name="connsiteY0" fmla="*/ 1129189 h 1129188"/>
                <a:gd name="connsiteX1" fmla="*/ 0 w 1129188"/>
                <a:gd name="connsiteY1" fmla="*/ 564833 h 1129188"/>
                <a:gd name="connsiteX2" fmla="*/ 165163 w 1129188"/>
                <a:gd name="connsiteY2" fmla="*/ 165544 h 1129188"/>
                <a:gd name="connsiteX3" fmla="*/ 564356 w 1129188"/>
                <a:gd name="connsiteY3" fmla="*/ 0 h 1129188"/>
                <a:gd name="connsiteX4" fmla="*/ 1129189 w 1129188"/>
                <a:gd name="connsiteY4" fmla="*/ 564356 h 1129188"/>
                <a:gd name="connsiteX5" fmla="*/ 564832 w 1129188"/>
                <a:gd name="connsiteY5" fmla="*/ 1129189 h 1129188"/>
                <a:gd name="connsiteX6" fmla="*/ 564547 w 1129188"/>
                <a:gd name="connsiteY6" fmla="*/ 1129189 h 112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9188" h="1129188">
                  <a:moveTo>
                    <a:pt x="564642" y="1129189"/>
                  </a:moveTo>
                  <a:cubicBezTo>
                    <a:pt x="253460" y="1129189"/>
                    <a:pt x="190" y="876014"/>
                    <a:pt x="0" y="564833"/>
                  </a:cubicBezTo>
                  <a:cubicBezTo>
                    <a:pt x="0" y="414052"/>
                    <a:pt x="58579" y="272225"/>
                    <a:pt x="165163" y="165544"/>
                  </a:cubicBezTo>
                  <a:cubicBezTo>
                    <a:pt x="271843" y="58865"/>
                    <a:pt x="413575" y="95"/>
                    <a:pt x="564356" y="0"/>
                  </a:cubicBezTo>
                  <a:cubicBezTo>
                    <a:pt x="875824" y="0"/>
                    <a:pt x="1129094" y="253175"/>
                    <a:pt x="1129189" y="564356"/>
                  </a:cubicBezTo>
                  <a:cubicBezTo>
                    <a:pt x="1129284" y="875729"/>
                    <a:pt x="876205" y="1129094"/>
                    <a:pt x="564832" y="1129189"/>
                  </a:cubicBezTo>
                  <a:lnTo>
                    <a:pt x="564547" y="1129189"/>
                  </a:lnTo>
                  <a:close/>
                </a:path>
              </a:pathLst>
            </a:custGeom>
            <a:solidFill>
              <a:schemeClr val="accent5"/>
            </a:solidFill>
            <a:ln w="0" cap="flat">
              <a:noFill/>
              <a:prstDash val="solid"/>
              <a:miter/>
            </a:ln>
          </p:spPr>
          <p:txBody>
            <a:bodyPr rtlCol="0" anchor="ctr"/>
            <a:lstStyle/>
            <a:p>
              <a:endParaRPr lang="en-GB" sz="1012"/>
            </a:p>
          </p:txBody>
        </p:sp>
        <p:sp>
          <p:nvSpPr>
            <p:cNvPr id="70" name="TextBox 69">
              <a:extLst>
                <a:ext uri="{FF2B5EF4-FFF2-40B4-BE49-F238E27FC236}">
                  <a16:creationId xmlns:a16="http://schemas.microsoft.com/office/drawing/2014/main" id="{271757A0-AE4E-D619-E484-07FD20F85E0C}"/>
                </a:ext>
              </a:extLst>
            </p:cNvPr>
            <p:cNvSpPr txBox="1"/>
            <p:nvPr/>
          </p:nvSpPr>
          <p:spPr>
            <a:xfrm>
              <a:off x="5602373" y="909942"/>
              <a:ext cx="872362" cy="1088863"/>
            </a:xfrm>
            <a:prstGeom prst="rect">
              <a:avLst/>
            </a:prstGeom>
            <a:noFill/>
          </p:spPr>
          <p:txBody>
            <a:bodyPr wrap="none" rtlCol="0" anchor="ctr">
              <a:spAutoFit/>
            </a:bodyPr>
            <a:lstStyle/>
            <a:p>
              <a:pPr algn="ctr"/>
              <a:r>
                <a:rPr lang="en-GB" sz="2250" b="1" dirty="0">
                  <a:solidFill>
                    <a:schemeClr val="accent5">
                      <a:lumMod val="20000"/>
                      <a:lumOff val="80000"/>
                    </a:schemeClr>
                  </a:solidFill>
                </a:rPr>
                <a:t>1</a:t>
              </a:r>
            </a:p>
          </p:txBody>
        </p:sp>
      </p:grpSp>
      <p:grpSp>
        <p:nvGrpSpPr>
          <p:cNvPr id="71" name="Group 70">
            <a:extLst>
              <a:ext uri="{FF2B5EF4-FFF2-40B4-BE49-F238E27FC236}">
                <a16:creationId xmlns:a16="http://schemas.microsoft.com/office/drawing/2014/main" id="{432BF569-5EC6-7BB8-9DD9-47896C832AC9}"/>
              </a:ext>
            </a:extLst>
          </p:cNvPr>
          <p:cNvGrpSpPr/>
          <p:nvPr/>
        </p:nvGrpSpPr>
        <p:grpSpPr>
          <a:xfrm>
            <a:off x="4719504" y="4536768"/>
            <a:ext cx="466996" cy="467047"/>
            <a:chOff x="3625592" y="1969942"/>
            <a:chExt cx="1145728" cy="1145853"/>
          </a:xfrm>
        </p:grpSpPr>
        <p:sp>
          <p:nvSpPr>
            <p:cNvPr id="72" name="Freeform 71">
              <a:extLst>
                <a:ext uri="{FF2B5EF4-FFF2-40B4-BE49-F238E27FC236}">
                  <a16:creationId xmlns:a16="http://schemas.microsoft.com/office/drawing/2014/main" id="{5F1A65B2-4BE3-1E8B-1B06-221498925EDA}"/>
                </a:ext>
              </a:extLst>
            </p:cNvPr>
            <p:cNvSpPr/>
            <p:nvPr/>
          </p:nvSpPr>
          <p:spPr>
            <a:xfrm>
              <a:off x="3625592" y="1969942"/>
              <a:ext cx="1145728" cy="1145853"/>
            </a:xfrm>
            <a:custGeom>
              <a:avLst/>
              <a:gdLst>
                <a:gd name="connsiteX0" fmla="*/ 564360 w 1129256"/>
                <a:gd name="connsiteY0" fmla="*/ 1129379 h 1129379"/>
                <a:gd name="connsiteX1" fmla="*/ 282801 w 1129256"/>
                <a:gd name="connsiteY1" fmla="*/ 1053751 h 1129379"/>
                <a:gd name="connsiteX2" fmla="*/ 19530 w 1129256"/>
                <a:gd name="connsiteY2" fmla="*/ 711041 h 1129379"/>
                <a:gd name="connsiteX3" fmla="*/ 75728 w 1129256"/>
                <a:gd name="connsiteY3" fmla="*/ 282607 h 1129379"/>
                <a:gd name="connsiteX4" fmla="*/ 565313 w 1129256"/>
                <a:gd name="connsiteY4" fmla="*/ 0 h 1129379"/>
                <a:gd name="connsiteX5" fmla="*/ 846872 w 1129256"/>
                <a:gd name="connsiteY5" fmla="*/ 75629 h 1129379"/>
                <a:gd name="connsiteX6" fmla="*/ 1053850 w 1129256"/>
                <a:gd name="connsiteY6" fmla="*/ 846773 h 1129379"/>
                <a:gd name="connsiteX7" fmla="*/ 564265 w 1129256"/>
                <a:gd name="connsiteY7" fmla="*/ 1129379 h 112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256" h="1129379">
                  <a:moveTo>
                    <a:pt x="564360" y="1129379"/>
                  </a:moveTo>
                  <a:cubicBezTo>
                    <a:pt x="465967" y="1129379"/>
                    <a:pt x="368526" y="1103186"/>
                    <a:pt x="282801" y="1053751"/>
                  </a:cubicBezTo>
                  <a:cubicBezTo>
                    <a:pt x="152118" y="978408"/>
                    <a:pt x="58678" y="856678"/>
                    <a:pt x="19530" y="711041"/>
                  </a:cubicBezTo>
                  <a:cubicBezTo>
                    <a:pt x="-19522" y="565404"/>
                    <a:pt x="385" y="413194"/>
                    <a:pt x="75728" y="282607"/>
                  </a:cubicBezTo>
                  <a:cubicBezTo>
                    <a:pt x="176312" y="108299"/>
                    <a:pt x="363859" y="0"/>
                    <a:pt x="565313" y="0"/>
                  </a:cubicBezTo>
                  <a:cubicBezTo>
                    <a:pt x="663706" y="0"/>
                    <a:pt x="761147" y="26098"/>
                    <a:pt x="846872" y="75629"/>
                  </a:cubicBezTo>
                  <a:cubicBezTo>
                    <a:pt x="1116524" y="231172"/>
                    <a:pt x="1209393" y="577120"/>
                    <a:pt x="1053850" y="846773"/>
                  </a:cubicBezTo>
                  <a:cubicBezTo>
                    <a:pt x="953266" y="1021080"/>
                    <a:pt x="765719" y="1129379"/>
                    <a:pt x="564265" y="1129379"/>
                  </a:cubicBezTo>
                  <a:close/>
                </a:path>
              </a:pathLst>
            </a:custGeom>
            <a:solidFill>
              <a:schemeClr val="accent5"/>
            </a:solidFill>
            <a:ln w="0" cap="flat">
              <a:noFill/>
              <a:prstDash val="solid"/>
              <a:miter/>
            </a:ln>
          </p:spPr>
          <p:txBody>
            <a:bodyPr rtlCol="0" anchor="ctr"/>
            <a:lstStyle/>
            <a:p>
              <a:endParaRPr lang="en-GB" sz="1012"/>
            </a:p>
          </p:txBody>
        </p:sp>
        <p:sp>
          <p:nvSpPr>
            <p:cNvPr id="73" name="TextBox 72">
              <a:extLst>
                <a:ext uri="{FF2B5EF4-FFF2-40B4-BE49-F238E27FC236}">
                  <a16:creationId xmlns:a16="http://schemas.microsoft.com/office/drawing/2014/main" id="{548F3B6F-D7BD-0262-4951-127EC5131B29}"/>
                </a:ext>
              </a:extLst>
            </p:cNvPr>
            <p:cNvSpPr txBox="1"/>
            <p:nvPr/>
          </p:nvSpPr>
          <p:spPr>
            <a:xfrm>
              <a:off x="3767418" y="1979920"/>
              <a:ext cx="862071" cy="1076017"/>
            </a:xfrm>
            <a:prstGeom prst="rect">
              <a:avLst/>
            </a:prstGeom>
            <a:noFill/>
          </p:spPr>
          <p:txBody>
            <a:bodyPr wrap="none" rtlCol="0" anchor="ctr">
              <a:spAutoFit/>
            </a:bodyPr>
            <a:lstStyle/>
            <a:p>
              <a:pPr algn="ctr"/>
              <a:r>
                <a:rPr lang="en-GB" sz="2250" b="1" dirty="0">
                  <a:solidFill>
                    <a:schemeClr val="accent5">
                      <a:lumMod val="20000"/>
                      <a:lumOff val="80000"/>
                    </a:schemeClr>
                  </a:solidFill>
                </a:rPr>
                <a:t>6</a:t>
              </a:r>
            </a:p>
          </p:txBody>
        </p:sp>
      </p:grpSp>
      <p:sp>
        <p:nvSpPr>
          <p:cNvPr id="3" name="Slide Number Placeholder 2">
            <a:extLst>
              <a:ext uri="{FF2B5EF4-FFF2-40B4-BE49-F238E27FC236}">
                <a16:creationId xmlns:a16="http://schemas.microsoft.com/office/drawing/2014/main" id="{B1FDCA6E-A8A8-06BB-5D36-A484D05EB5A4}"/>
              </a:ext>
            </a:extLst>
          </p:cNvPr>
          <p:cNvSpPr>
            <a:spLocks noGrp="1"/>
          </p:cNvSpPr>
          <p:nvPr>
            <p:ph type="sldNum" sz="quarter" idx="10"/>
          </p:nvPr>
        </p:nvSpPr>
        <p:spPr>
          <a:xfrm>
            <a:off x="8093553" y="5514752"/>
            <a:ext cx="289322" cy="243000"/>
          </a:xfrm>
        </p:spPr>
        <p:txBody>
          <a:bodyPr/>
          <a:lstStyle/>
          <a:p>
            <a:pPr defTabSz="342908">
              <a:defRPr/>
            </a:pPr>
            <a:fld id="{FA8CDEC4-0EBF-445B-BCFE-613B5BCEB36E}" type="slidenum">
              <a:rPr lang="en-US" sz="900">
                <a:latin typeface="Segoe UI"/>
              </a:rPr>
              <a:pPr defTabSz="342908">
                <a:defRPr/>
              </a:pPr>
              <a:t>8</a:t>
            </a:fld>
            <a:endParaRPr lang="en-US" sz="900" dirty="0">
              <a:latin typeface="Segoe UI"/>
            </a:endParaRPr>
          </a:p>
        </p:txBody>
      </p:sp>
    </p:spTree>
    <p:extLst>
      <p:ext uri="{BB962C8B-B14F-4D97-AF65-F5344CB8AC3E}">
        <p14:creationId xmlns:p14="http://schemas.microsoft.com/office/powerpoint/2010/main" val="388508570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AF5D19-75DF-4BCD-BCDE-6C12A225BD0B}"/>
              </a:ext>
            </a:extLst>
          </p:cNvPr>
          <p:cNvSpPr>
            <a:spLocks noGrp="1"/>
          </p:cNvSpPr>
          <p:nvPr>
            <p:ph type="title"/>
          </p:nvPr>
        </p:nvSpPr>
        <p:spPr>
          <a:xfrm>
            <a:off x="452754" y="2719216"/>
            <a:ext cx="9000811" cy="886397"/>
          </a:xfrm>
        </p:spPr>
        <p:txBody>
          <a:bodyPr/>
          <a:lstStyle/>
          <a:p>
            <a:r>
              <a:rPr lang="en-GB" sz="4800" dirty="0"/>
              <a:t>Any questions?</a:t>
            </a:r>
          </a:p>
        </p:txBody>
      </p:sp>
      <p:sp>
        <p:nvSpPr>
          <p:cNvPr id="5" name="Slide Number Placeholder 4">
            <a:extLst>
              <a:ext uri="{FF2B5EF4-FFF2-40B4-BE49-F238E27FC236}">
                <a16:creationId xmlns:a16="http://schemas.microsoft.com/office/drawing/2014/main" id="{F455642B-AE5E-45D6-AE3A-5351DE1D0E2C}"/>
              </a:ext>
            </a:extLst>
          </p:cNvPr>
          <p:cNvSpPr>
            <a:spLocks noGrp="1"/>
          </p:cNvSpPr>
          <p:nvPr>
            <p:ph type="sldNum" sz="quarter" idx="11"/>
          </p:nvPr>
        </p:nvSpPr>
        <p:spPr/>
        <p:txBody>
          <a:bodyPr/>
          <a:lstStyle/>
          <a:p>
            <a:fld id="{FA8CDEC4-0EBF-445B-BCFE-613B5BCEB36E}" type="slidenum">
              <a:rPr lang="en-US" smtClean="0"/>
              <a:pPr/>
              <a:t>9</a:t>
            </a:fld>
            <a:endParaRPr lang="en-US"/>
          </a:p>
        </p:txBody>
      </p:sp>
    </p:spTree>
    <p:extLst>
      <p:ext uri="{BB962C8B-B14F-4D97-AF65-F5344CB8AC3E}">
        <p14:creationId xmlns:p14="http://schemas.microsoft.com/office/powerpoint/2010/main" val="3858812215"/>
      </p:ext>
    </p:extLst>
  </p:cSld>
  <p:clrMapOvr>
    <a:masterClrMapping/>
  </p:clrMapOvr>
</p:sld>
</file>

<file path=ppt/theme/theme1.xml><?xml version="1.0" encoding="utf-8"?>
<a:theme xmlns:a="http://schemas.openxmlformats.org/drawingml/2006/main" name="Office Theme">
  <a:themeElements>
    <a:clrScheme name="XPS">
      <a:dk1>
        <a:srgbClr val="333C41"/>
      </a:dk1>
      <a:lt1>
        <a:srgbClr val="FFFFFF"/>
      </a:lt1>
      <a:dk2>
        <a:srgbClr val="00685B"/>
      </a:dk2>
      <a:lt2>
        <a:srgbClr val="00A9E0"/>
      </a:lt2>
      <a:accent1>
        <a:srgbClr val="BED600"/>
      </a:accent1>
      <a:accent2>
        <a:srgbClr val="E05206"/>
      </a:accent2>
      <a:accent3>
        <a:srgbClr val="FDC82F"/>
      </a:accent3>
      <a:accent4>
        <a:srgbClr val="F04D98"/>
      </a:accent4>
      <a:accent5>
        <a:srgbClr val="00338D"/>
      </a:accent5>
      <a:accent6>
        <a:srgbClr val="E6E6E6"/>
      </a:accent6>
      <a:hlink>
        <a:srgbClr val="00447C"/>
      </a:hlink>
      <a:folHlink>
        <a:srgbClr val="5894C5"/>
      </a:folHlink>
    </a:clrScheme>
    <a:fontScheme name="XPS">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XPS Investment_PPT_Designs.pptx" id="{5CC4BFC1-8BFA-41A1-9AFF-840E5FC3E045}" vid="{FCC66747-8363-4F25-AB11-24FF10D810D0}"/>
    </a:ext>
  </a:extLst>
</a:theme>
</file>

<file path=ppt/theme/theme2.xml><?xml version="1.0" encoding="utf-8"?>
<a:theme xmlns:a="http://schemas.openxmlformats.org/drawingml/2006/main" name="2_Office Theme">
  <a:themeElements>
    <a:clrScheme name="XPS">
      <a:dk1>
        <a:srgbClr val="333C41"/>
      </a:dk1>
      <a:lt1>
        <a:srgbClr val="FFFFFF"/>
      </a:lt1>
      <a:dk2>
        <a:srgbClr val="00685B"/>
      </a:dk2>
      <a:lt2>
        <a:srgbClr val="00A9E0"/>
      </a:lt2>
      <a:accent1>
        <a:srgbClr val="BED600"/>
      </a:accent1>
      <a:accent2>
        <a:srgbClr val="E05206"/>
      </a:accent2>
      <a:accent3>
        <a:srgbClr val="FDC82F"/>
      </a:accent3>
      <a:accent4>
        <a:srgbClr val="F04D98"/>
      </a:accent4>
      <a:accent5>
        <a:srgbClr val="00338D"/>
      </a:accent5>
      <a:accent6>
        <a:srgbClr val="E6E6E6"/>
      </a:accent6>
      <a:hlink>
        <a:srgbClr val="00447C"/>
      </a:hlink>
      <a:folHlink>
        <a:srgbClr val="5894C5"/>
      </a:folHlink>
    </a:clrScheme>
    <a:fontScheme name="XPS">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XPS_PPT_Designs_5" id="{73C3C174-CF30-4A56-809F-46583F4ABA86}" vid="{EF903190-4567-4E77-850D-3C6727552C08}"/>
    </a:ext>
  </a:extLst>
</a:theme>
</file>

<file path=ppt/theme/theme3.xml><?xml version="1.0" encoding="utf-8"?>
<a:theme xmlns:a="http://schemas.openxmlformats.org/drawingml/2006/main" name="4_Office Theme">
  <a:themeElements>
    <a:clrScheme name="XPS">
      <a:dk1>
        <a:srgbClr val="333C41"/>
      </a:dk1>
      <a:lt1>
        <a:srgbClr val="FFFFFF"/>
      </a:lt1>
      <a:dk2>
        <a:srgbClr val="00685B"/>
      </a:dk2>
      <a:lt2>
        <a:srgbClr val="00A9E0"/>
      </a:lt2>
      <a:accent1>
        <a:srgbClr val="BED600"/>
      </a:accent1>
      <a:accent2>
        <a:srgbClr val="E05206"/>
      </a:accent2>
      <a:accent3>
        <a:srgbClr val="FDC82F"/>
      </a:accent3>
      <a:accent4>
        <a:srgbClr val="F04D98"/>
      </a:accent4>
      <a:accent5>
        <a:srgbClr val="00338D"/>
      </a:accent5>
      <a:accent6>
        <a:srgbClr val="E6E6E6"/>
      </a:accent6>
      <a:hlink>
        <a:srgbClr val="00447C"/>
      </a:hlink>
      <a:folHlink>
        <a:srgbClr val="5894C5"/>
      </a:folHlink>
    </a:clrScheme>
    <a:fontScheme name="XPS">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XPS_PPT_Designs_5" id="{73C3C174-CF30-4A56-809F-46583F4ABA86}" vid="{EF903190-4567-4E77-850D-3C6727552C08}"/>
    </a:ext>
  </a:extLst>
</a:theme>
</file>

<file path=ppt/theme/theme4.xml><?xml version="1.0" encoding="utf-8"?>
<a:theme xmlns:a="http://schemas.openxmlformats.org/drawingml/2006/main" name="3_Office Theme">
  <a:themeElements>
    <a:clrScheme name="XPS">
      <a:dk1>
        <a:srgbClr val="333C41"/>
      </a:dk1>
      <a:lt1>
        <a:srgbClr val="FFFFFF"/>
      </a:lt1>
      <a:dk2>
        <a:srgbClr val="00685B"/>
      </a:dk2>
      <a:lt2>
        <a:srgbClr val="00A9E0"/>
      </a:lt2>
      <a:accent1>
        <a:srgbClr val="BED600"/>
      </a:accent1>
      <a:accent2>
        <a:srgbClr val="E05206"/>
      </a:accent2>
      <a:accent3>
        <a:srgbClr val="FDC82F"/>
      </a:accent3>
      <a:accent4>
        <a:srgbClr val="F04D98"/>
      </a:accent4>
      <a:accent5>
        <a:srgbClr val="00338D"/>
      </a:accent5>
      <a:accent6>
        <a:srgbClr val="E6E6E6"/>
      </a:accent6>
      <a:hlink>
        <a:srgbClr val="00447C"/>
      </a:hlink>
      <a:folHlink>
        <a:srgbClr val="5894C5"/>
      </a:folHlink>
    </a:clrScheme>
    <a:fontScheme name="XPS">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XPS_PPT_Designs_5" id="{73C3C174-CF30-4A56-809F-46583F4ABA86}" vid="{EF903190-4567-4E77-850D-3C6727552C0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XPS Investment_PPT_Designs</Template>
  <TotalTime>10758</TotalTime>
  <Words>1103</Words>
  <Application>Microsoft Office PowerPoint</Application>
  <PresentationFormat>A4 Paper (210x297 mm)</PresentationFormat>
  <Paragraphs>113</Paragraphs>
  <Slides>10</Slides>
  <Notes>6</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10</vt:i4>
      </vt:variant>
    </vt:vector>
  </HeadingPairs>
  <TitlesOfParts>
    <vt:vector size="20" baseType="lpstr">
      <vt:lpstr>Arial</vt:lpstr>
      <vt:lpstr>Calibri</vt:lpstr>
      <vt:lpstr>Segoe UI</vt:lpstr>
      <vt:lpstr>Segoe UI Semibold</vt:lpstr>
      <vt:lpstr>Segoe UI Semilight</vt:lpstr>
      <vt:lpstr>Wingdings</vt:lpstr>
      <vt:lpstr>Office Theme</vt:lpstr>
      <vt:lpstr>2_Office Theme</vt:lpstr>
      <vt:lpstr>4_Office Theme</vt:lpstr>
      <vt:lpstr>3_Office Theme</vt:lpstr>
      <vt:lpstr>University of Aberdeen Superannuation &amp; Life Assurance Scheme</vt:lpstr>
      <vt:lpstr>Contents</vt:lpstr>
      <vt:lpstr>Continuing volatility of gilt markets</vt:lpstr>
      <vt:lpstr>Strong period for growth markets</vt:lpstr>
      <vt:lpstr>No investment strategy changes</vt:lpstr>
      <vt:lpstr>Performance since 2025 AGM</vt:lpstr>
      <vt:lpstr>Member query</vt:lpstr>
      <vt:lpstr>UASLAS valuation at 31 July 2025</vt:lpstr>
      <vt:lpstr>Any questions?</vt:lpstr>
      <vt:lpstr>Thank you</vt:lpstr>
    </vt:vector>
  </TitlesOfParts>
  <Company>Xafinity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UASLAS 2026 AGM - Investment Summary</dc:title>
  <dc:creator>Finlay Grant</dc:creator>
  <cp:lastModifiedBy>Pirie, Catriona</cp:lastModifiedBy>
  <cp:revision>475</cp:revision>
  <cp:lastPrinted>2020-01-20T20:14:52Z</cp:lastPrinted>
  <dcterms:created xsi:type="dcterms:W3CDTF">2019-04-10T08:44:15Z</dcterms:created>
  <dcterms:modified xsi:type="dcterms:W3CDTF">2026-07-03T14:45:54Z</dcterms:modified>
</cp:coreProperties>
</file>