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2C311-5205-47FA-915D-7D42D557DB63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4C876-9CF3-4945-B3B1-DDFE09910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289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Notes to Chair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Please consider using this slide at the start of meetings to help set expectations for positive and respectful behaviour. It can also be helpful to highlight that:</a:t>
            </a:r>
          </a:p>
          <a:p>
            <a:r>
              <a:rPr lang="en-GB" dirty="0"/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It supports our dignity at work and study policy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Successful meetings rely on open listening, constructive engagement, and treating one another with courtesy and professionalism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The meeting etiquette guidance offers practical advice on contributing to effective meetings and how to respond if behaviours fall short of expectations, including examples of helpful language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Scan the QR code to access the meeting etiquette guidance and Dignity at Work and Study Toolkit.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4C876-9CF3-4945-B3B1-DDFE09910E0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909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02523-16E2-A3E5-1DAB-312F86B45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D566B2-9847-3443-DDB8-361B345F9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6F530-6EA9-41D8-059D-DA5351FEF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492F6-59A1-68C7-FF37-9AAB7DF03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A25A8-7E8C-0448-AA49-AC8F4EDF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038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21BF5-3062-CB4E-07E5-EB3D7DE0C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0F3D11-FE5E-490F-6ED4-4D1F3A228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4C1D3-4D47-8317-05C1-9ECCE5D5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F16829-0722-9B6C-78B5-CD424A9CF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E44F49-8D75-64E0-3122-B47642A36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86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F5FBB0-5E92-7004-69E8-040D5D1EA6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3F05D-DD7F-A32E-6959-744D001A2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8E755-C080-0DE8-561B-375D5C3A2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4787A-50CE-0B07-B3C8-EAED7E3FC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4B02C-4E5B-89D9-CCD7-3347814ED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3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4B38A-C2A1-E196-0C31-8C16B5621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743D0-F3D5-9375-2C9D-7B76B1CDC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ABDD1-7BAB-301D-8C5A-AA2D7B65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68CB0-91AF-30FA-26A3-78B349201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2F300-E91C-3E32-5981-E3926BABD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81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2ECBA-BCD6-D9D2-F691-71A775A4D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68274-AD37-4D56-BC2D-930FDD521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569EF-1554-C907-7FF4-C0F984E1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3BE9B-A103-67DE-ED98-449D38845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DF98E-1AD3-15E0-4AF2-332F6CC3E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41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10B24-9F17-6548-8952-8E6288BFD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3E75A-E8DC-88E1-C4EF-B8B2D0FE2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79AAC0-A283-BA7D-BBD1-56F8385D4F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F0E61A-EB03-C57A-35E4-D9257D577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FC5C7-F4FC-7D89-838C-A8C569888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F632C1-3BBE-7E0D-A397-967779D88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09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06E88-BF13-F79E-9A62-73E776BB1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BBAB9-0D27-5493-9302-2EA0F93CD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367789-18F4-E4EB-A854-F20D2915C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217156-0194-7765-953A-776ABD2B5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8CA11-E910-4CA4-70AF-C4DA06E5C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5AE5C2-0E2E-A185-D6A9-E45EB4AA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3E4837-A45C-9171-B814-5AD045732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7EA3CF-3A1A-2B3F-722B-ECD02682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986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6B3FE-FCFD-1C6E-9225-71746F7AA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869AAC-5B27-A14D-675E-5BD13600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145109-0A24-33C8-1D5D-EF8E51CC8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FADD83-85FE-CE78-4452-90078FC79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09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071588-04F1-CFD4-4389-C7D6CD827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B9F11F-34E6-C77C-039D-5759A9C9D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4BDB9-A0EF-08D6-ED0B-982ADBD88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1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34826-7287-075C-6BBE-136582DB4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69F7F-90CE-426A-CE88-0223A8D0C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E1F82-DB00-D198-BD3F-F58273D83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DFEAD-E596-01D4-D658-365018D12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41E8AB-8B66-8F62-BB72-6197B72C4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FA9894-1B73-A31C-8D00-C40CCAEA9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428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0B62F-3818-9623-DCFC-954639229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73303A-11F4-9E34-5E82-E323165714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66A860-9DC0-45CC-AA11-54017972B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1DE1EB-7B29-A0F3-21E7-68D328C40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8F73E-5B04-4279-5D54-E1A82012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4FF41-EF40-FF69-8013-68FDA52EF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82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F87B94-4B76-059B-9C1F-204E0F6CC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29F88-D2F8-4F34-CC3D-22CD71725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5FC70-56DB-87AA-665A-4C51110D03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0C9DED-B1FC-4543-ABD9-12B40629537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6774C-1845-B0AB-3DF2-B42999945D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8AAE88-A954-C813-51FD-02D6DDACF5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405662-9099-1E44-B417-8D15D3C17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1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88DBA9-23FE-8F36-2AC8-5FEF98E1FB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00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A08E1E91A2DF44AD104B99B3793310" ma:contentTypeVersion="4" ma:contentTypeDescription="Create a new document." ma:contentTypeScope="" ma:versionID="3aac43e2497b98607f249b38b9db5b18">
  <xsd:schema xmlns:xsd="http://www.w3.org/2001/XMLSchema" xmlns:xs="http://www.w3.org/2001/XMLSchema" xmlns:p="http://schemas.microsoft.com/office/2006/metadata/properties" xmlns:ns2="3d31ebe0-dd2a-4e7a-a507-dafc9c129f12" targetNamespace="http://schemas.microsoft.com/office/2006/metadata/properties" ma:root="true" ma:fieldsID="99118b2c205cdda88370f8ae24b6d3da" ns2:_="">
    <xsd:import namespace="3d31ebe0-dd2a-4e7a-a507-dafc9c129f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1ebe0-dd2a-4e7a-a507-dafc9c129f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660740-4DE1-4F5B-A23F-C1575EFC8A8A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3d31ebe0-dd2a-4e7a-a507-dafc9c129f12"/>
  </ds:schemaRefs>
</ds:datastoreItem>
</file>

<file path=customXml/itemProps2.xml><?xml version="1.0" encoding="utf-8"?>
<ds:datastoreItem xmlns:ds="http://schemas.openxmlformats.org/officeDocument/2006/customXml" ds:itemID="{02D00421-3E76-4C49-95A5-13B7ACFD3D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31ebe0-dd2a-4e7a-a507-dafc9c129f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B16E80-A1B0-46A2-AAF0-79286F0B86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109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Danielle D. Rattray</dc:creator>
  <cp:lastModifiedBy>Scaife, Karen</cp:lastModifiedBy>
  <cp:revision>4</cp:revision>
  <dcterms:created xsi:type="dcterms:W3CDTF">2026-04-30T14:33:01Z</dcterms:created>
  <dcterms:modified xsi:type="dcterms:W3CDTF">2026-06-15T14:59:46Z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0x01010055A08E1E91A2DF44AD104B99B3793310</vt:lpwstr>
  </property>
</Properties>
</file>