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8"/>
  </p:normalViewPr>
  <p:slideViewPr>
    <p:cSldViewPr snapToGrid="0">
      <p:cViewPr>
        <p:scale>
          <a:sx n="123" d="100"/>
          <a:sy n="123" d="100"/>
        </p:scale>
        <p:origin x="696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D33D37-5490-3148-B674-E1F4BED69703}" type="datetimeFigureOut">
              <a:rPr lang="en-US" smtClean="0"/>
              <a:t>8/18/26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846012-B6A5-4349-8408-5E4CD1E7E8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7464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1846012-B6A5-4349-8408-5E4CD1E7E8C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0624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C02523-16E2-A3E5-1DAB-312F86B45D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D566B2-9847-3443-DDB8-361B345F9D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6F530-6EA9-41D8-059D-DA5351FEF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A492F6-59A1-68C7-FF37-9AAB7DF03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6A25A8-7E8C-0448-AA49-AC8F4EDF1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038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4B38A-C2A1-E196-0C31-8C16B5621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9743D0-F3D5-9375-2C9D-7B76B1CDCB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ABDD1-7BAB-301D-8C5A-AA2D7B65C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68CB0-91AF-30FA-26A3-78B349201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32F300-E91C-3E32-5981-E3926BABD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281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2ECBA-BCD6-D9D2-F691-71A775A4D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368274-AD37-4D56-BC2D-930FDD5212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A569EF-1554-C907-7FF4-C0F984E17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3BE9B-A103-67DE-ED98-449D38845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BDF98E-1AD3-15E0-4AF2-332F6CC3E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413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10B24-9F17-6548-8952-8E6288BFD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3E75A-E8DC-88E1-C4EF-B8B2D0FE29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79AAC0-A283-BA7D-BBD1-56F8385D4F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F0E61A-EB03-C57A-35E4-D9257D577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FFC5C7-F4FC-7D89-838C-A8C5698882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F632C1-3BBE-7E0D-A397-967779D88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09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06E88-BF13-F79E-9A62-73E776BB1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CBBAB9-0D27-5493-9302-2EA0F93CD7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367789-18F4-E4EB-A854-F20D2915C0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217156-0194-7765-953A-776ABD2B5D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88CA11-E910-4CA4-70AF-C4DA06E5CE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5AE5C2-0E2E-A185-D6A9-E45EB4AA1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13E4837-A45C-9171-B814-5AD045732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7EA3CF-3A1A-2B3F-722B-ECD0268266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86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6B3FE-FCFD-1C6E-9225-71746F7AAC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869AAC-5B27-A14D-675E-5BD13600A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145109-0A24-33C8-1D5D-EF8E51CC8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FADD83-85FE-CE78-4452-90078FC79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3709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1071588-04F1-CFD4-4389-C7D6CD827B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B9F11F-34E6-C77C-039D-5759A9C9D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F4BDB9-A0EF-08D6-ED0B-982ADBD88E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8113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34826-7287-075C-6BBE-136582DB4B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F69F7F-90CE-426A-CE88-0223A8D0C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5E1F82-DB00-D198-BD3F-F58273D83F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9DFEAD-E596-01D4-D658-365018D12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41E8AB-8B66-8F62-BB72-6197B72C4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FA9894-1B73-A31C-8D00-C40CCAEA9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428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F0B62F-3818-9623-DCFC-954639229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73303A-11F4-9E34-5E82-E323165714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66A860-9DC0-45CC-AA11-54017972BB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1DE1EB-7B29-A0F3-21E7-68D328C40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8F73E-5B04-4279-5D54-E1A820128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E4FF41-EF40-FF69-8013-68FDA52EF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582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021BF5-3062-CB4E-07E5-EB3D7DE0C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0F3D11-FE5E-490F-6ED4-4D1F3A2286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4C1D3-4D47-8317-05C1-9ECCE5D5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16829-0722-9B6C-78B5-CD424A9CF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E44F49-8D75-64E0-3122-B47642A36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986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F5FBB0-5E92-7004-69E8-040D5D1EA6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3F05D-DD7F-A32E-6959-744D001A2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88E755-C080-0DE8-561B-375D5C3A2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B4787A-50CE-0B07-B3C8-EAED7E3FC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74B02C-4E5B-89D9-CCD7-3347814ED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737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F87B94-4B76-059B-9C1F-204E0F6CC6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A29F88-D2F8-4F34-CC3D-22CD71725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5FC70-56DB-87AA-665A-4C51110D03D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0C9DED-B1FC-4543-ABD9-12B406295374}" type="datetimeFigureOut">
              <a:rPr lang="en-US" smtClean="0"/>
              <a:t>8/18/26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6774C-1845-B0AB-3DF2-B42999945D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AAE88-A954-C813-51FD-02D6DDACF55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405662-9099-1E44-B417-8D15D3C171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816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12FA31-951E-1D61-0FE2-62F26222F21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800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</Words>
  <Application>Microsoft Macintosh PowerPoint</Application>
  <PresentationFormat>Widescreen</PresentationFormat>
  <Paragraphs>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Danielle D. Rattray</dc:creator>
  <cp:lastModifiedBy>Danielle D. Rattray</cp:lastModifiedBy>
  <cp:revision>4</cp:revision>
  <dcterms:created xsi:type="dcterms:W3CDTF">2026-04-30T14:33:01Z</dcterms:created>
  <dcterms:modified xsi:type="dcterms:W3CDTF">2026-08-18T11:11:39Z</dcterms:modified>
</cp:coreProperties>
</file>