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337F-53F9-48BA-8FE5-6FDEAE641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F6213-24BD-9AE0-6554-F582A93BC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F4AEE-E670-07E3-A2AF-77E05CEE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48ED3-C781-AF7A-E142-03599961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7311D-1AA6-7296-D289-BFDE11B5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5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1A51-FD98-D074-A107-FD857F92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4B28B-3223-E23A-5DBA-BDC10C939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8FD17-5A9D-8BD3-1E69-99234EEE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3718C-99C0-D073-B013-B27B624E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66A83-9DED-472C-4E93-79373077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9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A863C-2D6F-FD7C-797D-53E113D10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06D62-10CC-1DA5-00DD-0D5A98B0B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4355-FB0C-42F5-01FE-5657F459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2C019-A7F7-2ADB-6AC1-A482509D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56BC-AB86-BC13-9DDF-62B369CB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0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67DE-0B39-7E3E-00A8-76C0C824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9E5A-7DE5-E026-3CCB-A3984115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AA392-ED43-1FF0-2AED-9F950C7E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3F1E7-65D3-4EF0-F696-3427FE66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158A4-CB4E-DCE2-F19C-D85A79D7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1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14CC-7283-FF02-0451-B9128832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4DE93-32EC-3D25-C4A5-37CAB6C3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069C-1045-2C39-96E6-400F5DEF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BD812-C401-7230-FF71-8F00372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8652D-C232-D66F-E235-E950A07E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31DE-6141-DE56-9378-B0294CBA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6565-E4BE-0C31-29E7-C828C1485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C3E9F-060F-B1DB-4185-6DBF82BAA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33A3D-A1BE-E7EF-EAD7-B621CD89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170EC-AEEA-371A-225D-957C6936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D3A85-0B7B-54EB-EC60-72D81883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1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B900-C437-A531-E6BB-DD47D15E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8FD82-36D8-0925-6FC7-8E666E31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EE181-B1DA-2120-BD63-3DC9847AF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EADAA-9FAA-9D96-0107-A3E2E0A5B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475FD-85F9-1D88-EC5C-26639449C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211E2-DFF9-73D2-E3A7-8D755B31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ABE07-F6C6-DA43-28AB-37AEF21C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9848A-6055-252E-0A19-0A6C1179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1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A96C-5245-0761-00FE-15AE531B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7E123-66A9-7A22-7174-754F2645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92B84-3980-E929-C590-E57211D6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822AC-D940-AE62-57F7-BF7575C9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8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76388-943F-DCB2-19BC-F6181B91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FCC1C-3614-D00A-D895-F0318774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59E57-401A-38B3-B087-A0F2E5CD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5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40F9-A423-2485-826D-B67FF1D6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2B3E-0067-0FB0-F377-DEFDABC3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76052-25D4-3B6D-BA9C-7CC7DF0A1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D96C1-79C6-0148-4372-23200B11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E859C-403F-D1BE-1235-9246FDD7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71C50-44EF-F0C2-488A-FBF1EB9B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7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2440-5505-8655-6D78-188ADDE8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758ED-6C7D-F600-C4D6-DB8256680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3FAC7-B5AA-CA44-049E-8BFE972EF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380F7-266E-FF67-DA0C-F0A35BD0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DE60-ECC3-8EDA-DC1E-C2668BCA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4F85C-BA4E-FE1D-0BA0-35C2E9D6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5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ADC0C-80F6-B1AA-1FCB-9F45E88A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2ABA1-0B16-6418-7811-03F025C4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83448-6B93-7454-307A-3AFEB278B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0EB4-F927-4494-85EE-F9C0E3A02C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0303-2818-69CA-BC1D-E6C98A851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C00EC-F6AD-39A4-D370-26F61EB6C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885E-85EB-4460-ACD2-B17B390B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3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7C14-7414-BB06-18D1-B8A2B597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1125" y="331788"/>
            <a:ext cx="6705600" cy="2387600"/>
          </a:xfrm>
        </p:spPr>
        <p:txBody>
          <a:bodyPr/>
          <a:lstStyle/>
          <a:p>
            <a:r>
              <a:rPr lang="en-GB" dirty="0"/>
              <a:t>My Presentation Topic!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3260-094B-4EE3-48E6-2E68C4055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74" y="3310732"/>
            <a:ext cx="6496051" cy="1655762"/>
          </a:xfrm>
        </p:spPr>
        <p:txBody>
          <a:bodyPr/>
          <a:lstStyle/>
          <a:p>
            <a:r>
              <a:rPr lang="en-GB" dirty="0"/>
              <a:t>My name!</a:t>
            </a:r>
          </a:p>
        </p:txBody>
      </p:sp>
      <p:pic>
        <p:nvPicPr>
          <p:cNvPr id="5" name="Picture 4" descr="A ladybird on a blade of grass.&#10;&#10;">
            <a:extLst>
              <a:ext uri="{FF2B5EF4-FFF2-40B4-BE49-F238E27FC236}">
                <a16:creationId xmlns:a16="http://schemas.microsoft.com/office/drawing/2014/main" id="{1B2A5CB4-271C-DE66-9271-D71A1CE4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4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7D346-D2B5-919A-6F7A-BB0D6524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FBD1-9BD2-FA10-13B1-80AE1383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2000" dirty="0"/>
              <a:t>This is what I am going to tell you about today: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sz="2000" dirty="0"/>
              <a:t>My first point</a:t>
            </a:r>
          </a:p>
          <a:p>
            <a:pPr lvl="1"/>
            <a:r>
              <a:rPr lang="en-GB" sz="2000" dirty="0"/>
              <a:t>My second point</a:t>
            </a:r>
          </a:p>
          <a:p>
            <a:pPr lvl="1"/>
            <a:r>
              <a:rPr lang="en-GB" sz="2000" dirty="0"/>
              <a:t>My third point</a:t>
            </a:r>
          </a:p>
        </p:txBody>
      </p:sp>
      <p:pic>
        <p:nvPicPr>
          <p:cNvPr id="5" name="Picture 4" descr="Stone stairs surrounded by green trees and purple flowers.">
            <a:extLst>
              <a:ext uri="{FF2B5EF4-FFF2-40B4-BE49-F238E27FC236}">
                <a16:creationId xmlns:a16="http://schemas.microsoft.com/office/drawing/2014/main" id="{6C0D8BF8-1CEE-2694-9940-AF8F94FE7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108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AB36-B6BB-4210-561B-26A6E02F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4673996"/>
            <a:ext cx="4581524" cy="1325563"/>
          </a:xfrm>
        </p:spPr>
        <p:txBody>
          <a:bodyPr/>
          <a:lstStyle/>
          <a:p>
            <a:r>
              <a:rPr lang="en-GB" dirty="0"/>
              <a:t>Point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A396B-D241-203B-B993-6CAD7F05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149" y="4197350"/>
            <a:ext cx="6829425" cy="227885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[Research topic 1] This is the type of soil it has. This is how I know.</a:t>
            </a:r>
          </a:p>
          <a:p>
            <a:r>
              <a:rPr lang="en-GB" dirty="0"/>
              <a:t>[Research topic 2] This is how it has adapted to its environment. Here are some examples.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enough information to talk for 45 seconds. </a:t>
            </a:r>
          </a:p>
        </p:txBody>
      </p:sp>
      <p:pic>
        <p:nvPicPr>
          <p:cNvPr id="5" name="Picture 4" descr="A cow eats yellow grass. Behind her, there are rolling hills a misty sky with a rainbow.">
            <a:extLst>
              <a:ext uri="{FF2B5EF4-FFF2-40B4-BE49-F238E27FC236}">
                <a16:creationId xmlns:a16="http://schemas.microsoft.com/office/drawing/2014/main" id="{38A56682-5715-3818-141F-2FD704A0A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1" b="25556"/>
          <a:stretch/>
        </p:blipFill>
        <p:spPr>
          <a:xfrm>
            <a:off x="0" y="-8731"/>
            <a:ext cx="12192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orse eating white flowers in a field.">
            <a:extLst>
              <a:ext uri="{FF2B5EF4-FFF2-40B4-BE49-F238E27FC236}">
                <a16:creationId xmlns:a16="http://schemas.microsoft.com/office/drawing/2014/main" id="{49730261-EA0F-F38A-91E7-368E8E625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A2D16-20A4-B562-37CA-1E3FC1DC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/>
              <a:t>Point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F1CD3-094D-2269-FC63-E4B91FD0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GB" sz="2000" dirty="0"/>
              <a:t>[Research topic 1] Here are some examples of the plants and trees that grow in this place.</a:t>
            </a:r>
          </a:p>
          <a:p>
            <a:r>
              <a:rPr lang="en-GB" sz="2000" dirty="0"/>
              <a:t>[Research topic 2] Here are some examples of the food it eats.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Have enough information to talk for 45 seconds.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2760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EBF62-9A26-68CB-67BD-32F07435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/>
              <a:t>Point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6D462C-1F52-8C8F-3FD0-915088503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GB" sz="2000" dirty="0"/>
              <a:t>[Research topic 1] Here are some examples of the insects and animals it supports.</a:t>
            </a:r>
          </a:p>
          <a:p>
            <a:r>
              <a:rPr lang="en-GB" sz="2000" dirty="0"/>
              <a:t>[Research topic 2] Here are some examples of the threats it faces.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Have enough information to talk for 45 seconds.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 descr="A snail on a leaf.">
            <a:extLst>
              <a:ext uri="{FF2B5EF4-FFF2-40B4-BE49-F238E27FC236}">
                <a16:creationId xmlns:a16="http://schemas.microsoft.com/office/drawing/2014/main" id="{F94D7581-986C-1E4E-0871-C388FC97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842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ighland cow in a field of corn.">
            <a:extLst>
              <a:ext uri="{FF2B5EF4-FFF2-40B4-BE49-F238E27FC236}">
                <a16:creationId xmlns:a16="http://schemas.microsoft.com/office/drawing/2014/main" id="{B3DA6721-1E05-0CA2-0E30-04272E362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9" b="4818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25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0D366F-455D-4298-97E9-89785ADA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25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846C3-99CA-2434-A1C4-72A148BA2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086" y="2524343"/>
            <a:ext cx="4458446" cy="3132654"/>
          </a:xfrm>
        </p:spPr>
        <p:txBody>
          <a:bodyPr anchor="ctr">
            <a:normAutofit/>
          </a:bodyPr>
          <a:lstStyle/>
          <a:p>
            <a:r>
              <a:rPr lang="en-GB" sz="2000"/>
              <a:t>This is a summary of my main points.</a:t>
            </a:r>
          </a:p>
          <a:p>
            <a:r>
              <a:rPr lang="en-GB" sz="2000"/>
              <a:t>This is why this area, animal or bird is interesting.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51F5-8324-3100-E098-4BA12685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28" y="1071350"/>
            <a:ext cx="4775162" cy="1242924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Conclusion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6434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191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My Presentation Topic!</vt:lpstr>
      <vt:lpstr>Introduction</vt:lpstr>
      <vt:lpstr>Point 1 </vt:lpstr>
      <vt:lpstr>Point 2</vt:lpstr>
      <vt:lpstr>Point 3</vt:lpstr>
      <vt:lpstr>Conclusion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Topic!</dc:title>
  <dc:creator>Fancett, Anna</dc:creator>
  <cp:lastModifiedBy>Fancett, Anna</cp:lastModifiedBy>
  <cp:revision>2</cp:revision>
  <dcterms:created xsi:type="dcterms:W3CDTF">2024-02-05T11:20:07Z</dcterms:created>
  <dcterms:modified xsi:type="dcterms:W3CDTF">2024-02-05T13:42:53Z</dcterms:modified>
</cp:coreProperties>
</file>