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6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534567-7F32-49C0-83B3-826B70CC3639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C176C3A-DF0A-447F-B07D-A6508CBEAA6B}">
      <dgm:prSet/>
      <dgm:spPr/>
      <dgm:t>
        <a:bodyPr/>
        <a:lstStyle/>
        <a:p>
          <a:r>
            <a:rPr lang="en-GB" dirty="0"/>
            <a:t>Why do you think it is important to learn languages?</a:t>
          </a:r>
          <a:endParaRPr lang="en-US" dirty="0"/>
        </a:p>
      </dgm:t>
    </dgm:pt>
    <dgm:pt modelId="{53D433A6-EBC0-455E-9039-C00171C6D000}" type="parTrans" cxnId="{D51050DE-B2ED-406A-9986-1B0D18F07749}">
      <dgm:prSet/>
      <dgm:spPr/>
      <dgm:t>
        <a:bodyPr/>
        <a:lstStyle/>
        <a:p>
          <a:endParaRPr lang="en-US"/>
        </a:p>
      </dgm:t>
    </dgm:pt>
    <dgm:pt modelId="{2FB79B8F-5399-4A0F-B041-DF2E73A1ED0E}" type="sibTrans" cxnId="{D51050DE-B2ED-406A-9986-1B0D18F07749}">
      <dgm:prSet/>
      <dgm:spPr/>
      <dgm:t>
        <a:bodyPr/>
        <a:lstStyle/>
        <a:p>
          <a:endParaRPr lang="en-US"/>
        </a:p>
      </dgm:t>
    </dgm:pt>
    <dgm:pt modelId="{D81E4FEC-D7D5-4389-B6D1-B7345177A84B}">
      <dgm:prSet/>
      <dgm:spPr/>
      <dgm:t>
        <a:bodyPr/>
        <a:lstStyle/>
        <a:p>
          <a:r>
            <a:rPr lang="en-GB"/>
            <a:t>Why do you think it is important to keep your mother tongue alive?</a:t>
          </a:r>
          <a:endParaRPr lang="en-US" dirty="0"/>
        </a:p>
      </dgm:t>
    </dgm:pt>
    <dgm:pt modelId="{95B4E136-C749-49ED-8A68-61DFAC4EB9C4}" type="parTrans" cxnId="{CCE0C2CF-AF67-4909-B67B-0DE3A35478C7}">
      <dgm:prSet/>
      <dgm:spPr/>
      <dgm:t>
        <a:bodyPr/>
        <a:lstStyle/>
        <a:p>
          <a:endParaRPr lang="en-US"/>
        </a:p>
      </dgm:t>
    </dgm:pt>
    <dgm:pt modelId="{4DCFDF0B-7B59-41AB-9356-950BB623FA43}" type="sibTrans" cxnId="{CCE0C2CF-AF67-4909-B67B-0DE3A35478C7}">
      <dgm:prSet/>
      <dgm:spPr/>
      <dgm:t>
        <a:bodyPr/>
        <a:lstStyle/>
        <a:p>
          <a:endParaRPr lang="en-US"/>
        </a:p>
      </dgm:t>
    </dgm:pt>
    <dgm:pt modelId="{49EF65A5-67E0-4064-AE92-78A2CB46DC9E}">
      <dgm:prSet/>
      <dgm:spPr/>
      <dgm:t>
        <a:bodyPr/>
        <a:lstStyle/>
        <a:p>
          <a:r>
            <a:rPr lang="en-GB"/>
            <a:t>Why is it important for people in Scotland to use and learn Scots?</a:t>
          </a:r>
          <a:endParaRPr lang="en-US"/>
        </a:p>
      </dgm:t>
    </dgm:pt>
    <dgm:pt modelId="{7B023635-6E26-41A1-8B78-3516EC4A3A35}" type="parTrans" cxnId="{7D7897A6-E08D-4204-A87F-6126CC975486}">
      <dgm:prSet/>
      <dgm:spPr/>
      <dgm:t>
        <a:bodyPr/>
        <a:lstStyle/>
        <a:p>
          <a:endParaRPr lang="en-US"/>
        </a:p>
      </dgm:t>
    </dgm:pt>
    <dgm:pt modelId="{EFD0E1D2-2B88-4ED0-B262-2ECDAA6B5725}" type="sibTrans" cxnId="{7D7897A6-E08D-4204-A87F-6126CC975486}">
      <dgm:prSet/>
      <dgm:spPr/>
      <dgm:t>
        <a:bodyPr/>
        <a:lstStyle/>
        <a:p>
          <a:endParaRPr lang="en-US"/>
        </a:p>
      </dgm:t>
    </dgm:pt>
    <dgm:pt modelId="{71A91270-1429-49E2-8A3C-127FE61F9F6B}" type="pres">
      <dgm:prSet presAssocID="{36534567-7F32-49C0-83B3-826B70CC363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61E0B1A-BD2C-4E83-8163-B8BCECFF61C5}" type="pres">
      <dgm:prSet presAssocID="{8C176C3A-DF0A-447F-B07D-A6508CBEAA6B}" presName="hierRoot1" presStyleCnt="0"/>
      <dgm:spPr/>
    </dgm:pt>
    <dgm:pt modelId="{D76DA06E-E013-4415-94B6-422BD0F273E6}" type="pres">
      <dgm:prSet presAssocID="{8C176C3A-DF0A-447F-B07D-A6508CBEAA6B}" presName="composite" presStyleCnt="0"/>
      <dgm:spPr/>
    </dgm:pt>
    <dgm:pt modelId="{EEA0A090-1A96-41DC-84E6-58B199F7A168}" type="pres">
      <dgm:prSet presAssocID="{8C176C3A-DF0A-447F-B07D-A6508CBEAA6B}" presName="background" presStyleLbl="node0" presStyleIdx="0" presStyleCnt="3"/>
      <dgm:spPr/>
    </dgm:pt>
    <dgm:pt modelId="{C925B403-22D8-419F-81B8-E678042867A4}" type="pres">
      <dgm:prSet presAssocID="{8C176C3A-DF0A-447F-B07D-A6508CBEAA6B}" presName="text" presStyleLbl="fgAcc0" presStyleIdx="0" presStyleCnt="3">
        <dgm:presLayoutVars>
          <dgm:chPref val="3"/>
        </dgm:presLayoutVars>
      </dgm:prSet>
      <dgm:spPr/>
    </dgm:pt>
    <dgm:pt modelId="{D45E1547-C03A-4A74-896E-7BD2FA441789}" type="pres">
      <dgm:prSet presAssocID="{8C176C3A-DF0A-447F-B07D-A6508CBEAA6B}" presName="hierChild2" presStyleCnt="0"/>
      <dgm:spPr/>
    </dgm:pt>
    <dgm:pt modelId="{C8A7FC4B-4498-4DCE-961D-ED5291E56AF7}" type="pres">
      <dgm:prSet presAssocID="{D81E4FEC-D7D5-4389-B6D1-B7345177A84B}" presName="hierRoot1" presStyleCnt="0"/>
      <dgm:spPr/>
    </dgm:pt>
    <dgm:pt modelId="{4E6AACAD-7DD0-4BF3-A651-360FDFB9FE42}" type="pres">
      <dgm:prSet presAssocID="{D81E4FEC-D7D5-4389-B6D1-B7345177A84B}" presName="composite" presStyleCnt="0"/>
      <dgm:spPr/>
    </dgm:pt>
    <dgm:pt modelId="{339AE9D3-27E3-422F-8310-3912F9FFD59C}" type="pres">
      <dgm:prSet presAssocID="{D81E4FEC-D7D5-4389-B6D1-B7345177A84B}" presName="background" presStyleLbl="node0" presStyleIdx="1" presStyleCnt="3"/>
      <dgm:spPr/>
    </dgm:pt>
    <dgm:pt modelId="{2244056E-1A07-49B6-8435-23BD798985A0}" type="pres">
      <dgm:prSet presAssocID="{D81E4FEC-D7D5-4389-B6D1-B7345177A84B}" presName="text" presStyleLbl="fgAcc0" presStyleIdx="1" presStyleCnt="3">
        <dgm:presLayoutVars>
          <dgm:chPref val="3"/>
        </dgm:presLayoutVars>
      </dgm:prSet>
      <dgm:spPr/>
    </dgm:pt>
    <dgm:pt modelId="{E759A8FE-DEAC-4A51-9B4B-9E11D07A1A72}" type="pres">
      <dgm:prSet presAssocID="{D81E4FEC-D7D5-4389-B6D1-B7345177A84B}" presName="hierChild2" presStyleCnt="0"/>
      <dgm:spPr/>
    </dgm:pt>
    <dgm:pt modelId="{150D8C14-384E-463E-89C2-120667FD3549}" type="pres">
      <dgm:prSet presAssocID="{49EF65A5-67E0-4064-AE92-78A2CB46DC9E}" presName="hierRoot1" presStyleCnt="0"/>
      <dgm:spPr/>
    </dgm:pt>
    <dgm:pt modelId="{7C18DC92-DF3E-4561-8667-5D557BE5F2A1}" type="pres">
      <dgm:prSet presAssocID="{49EF65A5-67E0-4064-AE92-78A2CB46DC9E}" presName="composite" presStyleCnt="0"/>
      <dgm:spPr/>
    </dgm:pt>
    <dgm:pt modelId="{F3844449-8509-4033-B3B6-C84052965DAD}" type="pres">
      <dgm:prSet presAssocID="{49EF65A5-67E0-4064-AE92-78A2CB46DC9E}" presName="background" presStyleLbl="node0" presStyleIdx="2" presStyleCnt="3"/>
      <dgm:spPr/>
    </dgm:pt>
    <dgm:pt modelId="{C9CB29D1-37F7-4473-9C51-4C2DC7FE0CD1}" type="pres">
      <dgm:prSet presAssocID="{49EF65A5-67E0-4064-AE92-78A2CB46DC9E}" presName="text" presStyleLbl="fgAcc0" presStyleIdx="2" presStyleCnt="3">
        <dgm:presLayoutVars>
          <dgm:chPref val="3"/>
        </dgm:presLayoutVars>
      </dgm:prSet>
      <dgm:spPr/>
    </dgm:pt>
    <dgm:pt modelId="{2964BD06-D14C-4244-B43E-3A84C9EA747E}" type="pres">
      <dgm:prSet presAssocID="{49EF65A5-67E0-4064-AE92-78A2CB46DC9E}" presName="hierChild2" presStyleCnt="0"/>
      <dgm:spPr/>
    </dgm:pt>
  </dgm:ptLst>
  <dgm:cxnLst>
    <dgm:cxn modelId="{79431E0E-EE87-4C61-A7F3-8B388C5BD9AE}" type="presOf" srcId="{D81E4FEC-D7D5-4389-B6D1-B7345177A84B}" destId="{2244056E-1A07-49B6-8435-23BD798985A0}" srcOrd="0" destOrd="0" presId="urn:microsoft.com/office/officeart/2005/8/layout/hierarchy1"/>
    <dgm:cxn modelId="{7D7897A6-E08D-4204-A87F-6126CC975486}" srcId="{36534567-7F32-49C0-83B3-826B70CC3639}" destId="{49EF65A5-67E0-4064-AE92-78A2CB46DC9E}" srcOrd="2" destOrd="0" parTransId="{7B023635-6E26-41A1-8B78-3516EC4A3A35}" sibTransId="{EFD0E1D2-2B88-4ED0-B262-2ECDAA6B5725}"/>
    <dgm:cxn modelId="{6174BDB4-0E4C-4A84-BC56-B106AD0AB919}" type="presOf" srcId="{8C176C3A-DF0A-447F-B07D-A6508CBEAA6B}" destId="{C925B403-22D8-419F-81B8-E678042867A4}" srcOrd="0" destOrd="0" presId="urn:microsoft.com/office/officeart/2005/8/layout/hierarchy1"/>
    <dgm:cxn modelId="{9138A2CF-0E35-4E93-87A3-E93EEBA3E5F7}" type="presOf" srcId="{36534567-7F32-49C0-83B3-826B70CC3639}" destId="{71A91270-1429-49E2-8A3C-127FE61F9F6B}" srcOrd="0" destOrd="0" presId="urn:microsoft.com/office/officeart/2005/8/layout/hierarchy1"/>
    <dgm:cxn modelId="{CCE0C2CF-AF67-4909-B67B-0DE3A35478C7}" srcId="{36534567-7F32-49C0-83B3-826B70CC3639}" destId="{D81E4FEC-D7D5-4389-B6D1-B7345177A84B}" srcOrd="1" destOrd="0" parTransId="{95B4E136-C749-49ED-8A68-61DFAC4EB9C4}" sibTransId="{4DCFDF0B-7B59-41AB-9356-950BB623FA43}"/>
    <dgm:cxn modelId="{DB6B05DE-44E3-49A5-95CA-77A3D99D3F7A}" type="presOf" srcId="{49EF65A5-67E0-4064-AE92-78A2CB46DC9E}" destId="{C9CB29D1-37F7-4473-9C51-4C2DC7FE0CD1}" srcOrd="0" destOrd="0" presId="urn:microsoft.com/office/officeart/2005/8/layout/hierarchy1"/>
    <dgm:cxn modelId="{D51050DE-B2ED-406A-9986-1B0D18F07749}" srcId="{36534567-7F32-49C0-83B3-826B70CC3639}" destId="{8C176C3A-DF0A-447F-B07D-A6508CBEAA6B}" srcOrd="0" destOrd="0" parTransId="{53D433A6-EBC0-455E-9039-C00171C6D000}" sibTransId="{2FB79B8F-5399-4A0F-B041-DF2E73A1ED0E}"/>
    <dgm:cxn modelId="{798CE716-B21F-47B4-8D94-BECD42D363D9}" type="presParOf" srcId="{71A91270-1429-49E2-8A3C-127FE61F9F6B}" destId="{761E0B1A-BD2C-4E83-8163-B8BCECFF61C5}" srcOrd="0" destOrd="0" presId="urn:microsoft.com/office/officeart/2005/8/layout/hierarchy1"/>
    <dgm:cxn modelId="{ED308778-D83D-408B-A74C-B2E5F2CD2C96}" type="presParOf" srcId="{761E0B1A-BD2C-4E83-8163-B8BCECFF61C5}" destId="{D76DA06E-E013-4415-94B6-422BD0F273E6}" srcOrd="0" destOrd="0" presId="urn:microsoft.com/office/officeart/2005/8/layout/hierarchy1"/>
    <dgm:cxn modelId="{F2093361-4F4B-4475-B9C4-928F0EC1ABC0}" type="presParOf" srcId="{D76DA06E-E013-4415-94B6-422BD0F273E6}" destId="{EEA0A090-1A96-41DC-84E6-58B199F7A168}" srcOrd="0" destOrd="0" presId="urn:microsoft.com/office/officeart/2005/8/layout/hierarchy1"/>
    <dgm:cxn modelId="{C8C54153-F42F-4348-8D2A-A870B80A1C47}" type="presParOf" srcId="{D76DA06E-E013-4415-94B6-422BD0F273E6}" destId="{C925B403-22D8-419F-81B8-E678042867A4}" srcOrd="1" destOrd="0" presId="urn:microsoft.com/office/officeart/2005/8/layout/hierarchy1"/>
    <dgm:cxn modelId="{35DAAD2C-EB80-4517-A03B-488BB92383DC}" type="presParOf" srcId="{761E0B1A-BD2C-4E83-8163-B8BCECFF61C5}" destId="{D45E1547-C03A-4A74-896E-7BD2FA441789}" srcOrd="1" destOrd="0" presId="urn:microsoft.com/office/officeart/2005/8/layout/hierarchy1"/>
    <dgm:cxn modelId="{91848C8C-BFF9-410B-92CF-71896EDA7649}" type="presParOf" srcId="{71A91270-1429-49E2-8A3C-127FE61F9F6B}" destId="{C8A7FC4B-4498-4DCE-961D-ED5291E56AF7}" srcOrd="1" destOrd="0" presId="urn:microsoft.com/office/officeart/2005/8/layout/hierarchy1"/>
    <dgm:cxn modelId="{03D5B62B-2D05-4663-9CD7-E647A7110E93}" type="presParOf" srcId="{C8A7FC4B-4498-4DCE-961D-ED5291E56AF7}" destId="{4E6AACAD-7DD0-4BF3-A651-360FDFB9FE42}" srcOrd="0" destOrd="0" presId="urn:microsoft.com/office/officeart/2005/8/layout/hierarchy1"/>
    <dgm:cxn modelId="{6604161C-D2E5-4E5A-AB40-FC9E5624FD8F}" type="presParOf" srcId="{4E6AACAD-7DD0-4BF3-A651-360FDFB9FE42}" destId="{339AE9D3-27E3-422F-8310-3912F9FFD59C}" srcOrd="0" destOrd="0" presId="urn:microsoft.com/office/officeart/2005/8/layout/hierarchy1"/>
    <dgm:cxn modelId="{6D2B4CBC-9F7B-4A1B-99F7-A7A13E751CA6}" type="presParOf" srcId="{4E6AACAD-7DD0-4BF3-A651-360FDFB9FE42}" destId="{2244056E-1A07-49B6-8435-23BD798985A0}" srcOrd="1" destOrd="0" presId="urn:microsoft.com/office/officeart/2005/8/layout/hierarchy1"/>
    <dgm:cxn modelId="{2DBB5AAC-55DF-48A5-AD64-74042A8A599E}" type="presParOf" srcId="{C8A7FC4B-4498-4DCE-961D-ED5291E56AF7}" destId="{E759A8FE-DEAC-4A51-9B4B-9E11D07A1A72}" srcOrd="1" destOrd="0" presId="urn:microsoft.com/office/officeart/2005/8/layout/hierarchy1"/>
    <dgm:cxn modelId="{2D21934E-4E3F-4A19-AA16-A346E5440207}" type="presParOf" srcId="{71A91270-1429-49E2-8A3C-127FE61F9F6B}" destId="{150D8C14-384E-463E-89C2-120667FD3549}" srcOrd="2" destOrd="0" presId="urn:microsoft.com/office/officeart/2005/8/layout/hierarchy1"/>
    <dgm:cxn modelId="{6E48E587-AC24-4360-AC67-43C6ABE2CF83}" type="presParOf" srcId="{150D8C14-384E-463E-89C2-120667FD3549}" destId="{7C18DC92-DF3E-4561-8667-5D557BE5F2A1}" srcOrd="0" destOrd="0" presId="urn:microsoft.com/office/officeart/2005/8/layout/hierarchy1"/>
    <dgm:cxn modelId="{BC386786-3A42-4FF1-BDD2-9A058A686D41}" type="presParOf" srcId="{7C18DC92-DF3E-4561-8667-5D557BE5F2A1}" destId="{F3844449-8509-4033-B3B6-C84052965DAD}" srcOrd="0" destOrd="0" presId="urn:microsoft.com/office/officeart/2005/8/layout/hierarchy1"/>
    <dgm:cxn modelId="{534B1850-3608-491C-A170-2D06FBFA932D}" type="presParOf" srcId="{7C18DC92-DF3E-4561-8667-5D557BE5F2A1}" destId="{C9CB29D1-37F7-4473-9C51-4C2DC7FE0CD1}" srcOrd="1" destOrd="0" presId="urn:microsoft.com/office/officeart/2005/8/layout/hierarchy1"/>
    <dgm:cxn modelId="{8C564702-F1CB-4EC6-BB62-9327E69782FE}" type="presParOf" srcId="{150D8C14-384E-463E-89C2-120667FD3549}" destId="{2964BD06-D14C-4244-B43E-3A84C9EA747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02B031-2AEC-46B9-80DB-3CA72AA688A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619AB1CD-9778-4F74-A1F6-932112CCC7A6}">
      <dgm:prSet/>
      <dgm:spPr/>
      <dgm:t>
        <a:bodyPr/>
        <a:lstStyle/>
        <a:p>
          <a:r>
            <a:rPr lang="en-GB"/>
            <a:t>We will read a short story by Walter Scott.</a:t>
          </a:r>
          <a:endParaRPr lang="en-US"/>
        </a:p>
      </dgm:t>
    </dgm:pt>
    <dgm:pt modelId="{F7544AED-4A13-4048-89C2-DA992E7F3548}" type="parTrans" cxnId="{44FC36CD-B4DE-4332-8883-E43E69EABEF7}">
      <dgm:prSet/>
      <dgm:spPr/>
      <dgm:t>
        <a:bodyPr/>
        <a:lstStyle/>
        <a:p>
          <a:endParaRPr lang="en-US"/>
        </a:p>
      </dgm:t>
    </dgm:pt>
    <dgm:pt modelId="{98E023A1-E77D-4348-AE1E-1E43F5AF5505}" type="sibTrans" cxnId="{44FC36CD-B4DE-4332-8883-E43E69EABEF7}">
      <dgm:prSet/>
      <dgm:spPr/>
      <dgm:t>
        <a:bodyPr/>
        <a:lstStyle/>
        <a:p>
          <a:endParaRPr lang="en-US"/>
        </a:p>
      </dgm:t>
    </dgm:pt>
    <dgm:pt modelId="{598C86B3-E33F-458B-9056-717FD1BD8922}">
      <dgm:prSet/>
      <dgm:spPr/>
      <dgm:t>
        <a:bodyPr/>
        <a:lstStyle/>
        <a:p>
          <a:r>
            <a:rPr lang="en-GB"/>
            <a:t>The story is from a novel called </a:t>
          </a:r>
          <a:r>
            <a:rPr lang="en-GB" i="1"/>
            <a:t>Redgauntlet. </a:t>
          </a:r>
          <a:r>
            <a:rPr lang="en-GB"/>
            <a:t>One of the characters tells this story to another one of the characters.</a:t>
          </a:r>
          <a:endParaRPr lang="en-US"/>
        </a:p>
      </dgm:t>
    </dgm:pt>
    <dgm:pt modelId="{F1EDED67-C7C4-407C-AA37-6B846BBB77BD}" type="parTrans" cxnId="{2C633347-A785-4E32-B234-7F357E147FED}">
      <dgm:prSet/>
      <dgm:spPr/>
      <dgm:t>
        <a:bodyPr/>
        <a:lstStyle/>
        <a:p>
          <a:endParaRPr lang="en-US"/>
        </a:p>
      </dgm:t>
    </dgm:pt>
    <dgm:pt modelId="{E96540FB-83D5-42F4-B041-D322E82CD5CF}" type="sibTrans" cxnId="{2C633347-A785-4E32-B234-7F357E147FED}">
      <dgm:prSet/>
      <dgm:spPr/>
      <dgm:t>
        <a:bodyPr/>
        <a:lstStyle/>
        <a:p>
          <a:endParaRPr lang="en-US"/>
        </a:p>
      </dgm:t>
    </dgm:pt>
    <dgm:pt modelId="{7A301B72-5FF0-4276-8360-AFFEC5A95BF9}">
      <dgm:prSet/>
      <dgm:spPr/>
      <dgm:t>
        <a:bodyPr/>
        <a:lstStyle/>
        <a:p>
          <a:r>
            <a:rPr lang="en-GB"/>
            <a:t>It mixes Scots and English.</a:t>
          </a:r>
          <a:endParaRPr lang="en-US"/>
        </a:p>
      </dgm:t>
    </dgm:pt>
    <dgm:pt modelId="{C0BAEB7D-12ED-49B7-90FE-3AA2096EA4A0}" type="parTrans" cxnId="{AC573271-579F-4F3A-B0A4-9F36E9A4209E}">
      <dgm:prSet/>
      <dgm:spPr/>
      <dgm:t>
        <a:bodyPr/>
        <a:lstStyle/>
        <a:p>
          <a:endParaRPr lang="en-US"/>
        </a:p>
      </dgm:t>
    </dgm:pt>
    <dgm:pt modelId="{7456B3F8-CD96-41D5-8438-9DD5F73EF48D}" type="sibTrans" cxnId="{AC573271-579F-4F3A-B0A4-9F36E9A4209E}">
      <dgm:prSet/>
      <dgm:spPr/>
      <dgm:t>
        <a:bodyPr/>
        <a:lstStyle/>
        <a:p>
          <a:endParaRPr lang="en-US"/>
        </a:p>
      </dgm:t>
    </dgm:pt>
    <dgm:pt modelId="{97F14FDE-C531-43F1-BE85-E12B571247DB}" type="pres">
      <dgm:prSet presAssocID="{7602B031-2AEC-46B9-80DB-3CA72AA688A8}" presName="root" presStyleCnt="0">
        <dgm:presLayoutVars>
          <dgm:dir/>
          <dgm:resizeHandles val="exact"/>
        </dgm:presLayoutVars>
      </dgm:prSet>
      <dgm:spPr/>
    </dgm:pt>
    <dgm:pt modelId="{6CBB39DA-A118-4965-A12D-46F99651423B}" type="pres">
      <dgm:prSet presAssocID="{619AB1CD-9778-4F74-A1F6-932112CCC7A6}" presName="compNode" presStyleCnt="0"/>
      <dgm:spPr/>
    </dgm:pt>
    <dgm:pt modelId="{D100B884-0C0C-454D-AE7F-A7A4FA417819}" type="pres">
      <dgm:prSet presAssocID="{619AB1CD-9778-4F74-A1F6-932112CCC7A6}" presName="bgRect" presStyleLbl="bgShp" presStyleIdx="0" presStyleCnt="3"/>
      <dgm:spPr/>
    </dgm:pt>
    <dgm:pt modelId="{25D3D48B-1CED-40C6-8280-2F5C94615C1A}" type="pres">
      <dgm:prSet presAssocID="{619AB1CD-9778-4F74-A1F6-932112CCC7A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Book"/>
        </a:ext>
      </dgm:extLst>
    </dgm:pt>
    <dgm:pt modelId="{C54F722D-7B79-429F-A85A-82A84E495A98}" type="pres">
      <dgm:prSet presAssocID="{619AB1CD-9778-4F74-A1F6-932112CCC7A6}" presName="spaceRect" presStyleCnt="0"/>
      <dgm:spPr/>
    </dgm:pt>
    <dgm:pt modelId="{222467BB-C34A-4070-9FE3-D056922A27D6}" type="pres">
      <dgm:prSet presAssocID="{619AB1CD-9778-4F74-A1F6-932112CCC7A6}" presName="parTx" presStyleLbl="revTx" presStyleIdx="0" presStyleCnt="3">
        <dgm:presLayoutVars>
          <dgm:chMax val="0"/>
          <dgm:chPref val="0"/>
        </dgm:presLayoutVars>
      </dgm:prSet>
      <dgm:spPr/>
    </dgm:pt>
    <dgm:pt modelId="{CB3B9359-55AB-48B4-890A-BE65BA63DE44}" type="pres">
      <dgm:prSet presAssocID="{98E023A1-E77D-4348-AE1E-1E43F5AF5505}" presName="sibTrans" presStyleCnt="0"/>
      <dgm:spPr/>
    </dgm:pt>
    <dgm:pt modelId="{B6E00F66-FBCD-4FA0-9524-C1D3478DD4A2}" type="pres">
      <dgm:prSet presAssocID="{598C86B3-E33F-458B-9056-717FD1BD8922}" presName="compNode" presStyleCnt="0"/>
      <dgm:spPr/>
    </dgm:pt>
    <dgm:pt modelId="{6B71E1C0-7938-41D5-9D23-4F3CDEE1E106}" type="pres">
      <dgm:prSet presAssocID="{598C86B3-E33F-458B-9056-717FD1BD8922}" presName="bgRect" presStyleLbl="bgShp" presStyleIdx="1" presStyleCnt="3"/>
      <dgm:spPr/>
    </dgm:pt>
    <dgm:pt modelId="{547EE0DF-CA0A-4E3F-BA06-6B5A6E022414}" type="pres">
      <dgm:prSet presAssocID="{598C86B3-E33F-458B-9056-717FD1BD892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room with solid fill"/>
        </a:ext>
      </dgm:extLst>
    </dgm:pt>
    <dgm:pt modelId="{F09B37E6-E07A-42A3-A488-BCB051A45671}" type="pres">
      <dgm:prSet presAssocID="{598C86B3-E33F-458B-9056-717FD1BD8922}" presName="spaceRect" presStyleCnt="0"/>
      <dgm:spPr/>
    </dgm:pt>
    <dgm:pt modelId="{415B7FA3-B295-427C-9AB4-CA9BFA5AC807}" type="pres">
      <dgm:prSet presAssocID="{598C86B3-E33F-458B-9056-717FD1BD8922}" presName="parTx" presStyleLbl="revTx" presStyleIdx="1" presStyleCnt="3">
        <dgm:presLayoutVars>
          <dgm:chMax val="0"/>
          <dgm:chPref val="0"/>
        </dgm:presLayoutVars>
      </dgm:prSet>
      <dgm:spPr/>
    </dgm:pt>
    <dgm:pt modelId="{3C628C06-0F36-4372-9234-66A2601EFC2E}" type="pres">
      <dgm:prSet presAssocID="{E96540FB-83D5-42F4-B041-D322E82CD5CF}" presName="sibTrans" presStyleCnt="0"/>
      <dgm:spPr/>
    </dgm:pt>
    <dgm:pt modelId="{62BD8C9A-D9FF-47E4-B789-862F49197609}" type="pres">
      <dgm:prSet presAssocID="{7A301B72-5FF0-4276-8360-AFFEC5A95BF9}" presName="compNode" presStyleCnt="0"/>
      <dgm:spPr/>
    </dgm:pt>
    <dgm:pt modelId="{1FCDA0DA-1621-4E01-A05F-2628CF35ECB8}" type="pres">
      <dgm:prSet presAssocID="{7A301B72-5FF0-4276-8360-AFFEC5A95BF9}" presName="bgRect" presStyleLbl="bgShp" presStyleIdx="2" presStyleCnt="3"/>
      <dgm:spPr/>
    </dgm:pt>
    <dgm:pt modelId="{2ED5C950-2984-42D5-9D3F-AFCB814BC618}" type="pres">
      <dgm:prSet presAssocID="{7A301B72-5FF0-4276-8360-AFFEC5A95BF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with solid fill"/>
        </a:ext>
      </dgm:extLst>
    </dgm:pt>
    <dgm:pt modelId="{23E138EC-5443-4D82-9AAA-CAB2A473C5D6}" type="pres">
      <dgm:prSet presAssocID="{7A301B72-5FF0-4276-8360-AFFEC5A95BF9}" presName="spaceRect" presStyleCnt="0"/>
      <dgm:spPr/>
    </dgm:pt>
    <dgm:pt modelId="{9721CF64-2C34-4FBE-ADAB-6880CA9DD910}" type="pres">
      <dgm:prSet presAssocID="{7A301B72-5FF0-4276-8360-AFFEC5A95BF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27F4EA29-25CD-45A1-B4CB-E75E880D7F5D}" type="presOf" srcId="{619AB1CD-9778-4F74-A1F6-932112CCC7A6}" destId="{222467BB-C34A-4070-9FE3-D056922A27D6}" srcOrd="0" destOrd="0" presId="urn:microsoft.com/office/officeart/2018/2/layout/IconVerticalSolidList"/>
    <dgm:cxn modelId="{2C633347-A785-4E32-B234-7F357E147FED}" srcId="{7602B031-2AEC-46B9-80DB-3CA72AA688A8}" destId="{598C86B3-E33F-458B-9056-717FD1BD8922}" srcOrd="1" destOrd="0" parTransId="{F1EDED67-C7C4-407C-AA37-6B846BBB77BD}" sibTransId="{E96540FB-83D5-42F4-B041-D322E82CD5CF}"/>
    <dgm:cxn modelId="{AC573271-579F-4F3A-B0A4-9F36E9A4209E}" srcId="{7602B031-2AEC-46B9-80DB-3CA72AA688A8}" destId="{7A301B72-5FF0-4276-8360-AFFEC5A95BF9}" srcOrd="2" destOrd="0" parTransId="{C0BAEB7D-12ED-49B7-90FE-3AA2096EA4A0}" sibTransId="{7456B3F8-CD96-41D5-8438-9DD5F73EF48D}"/>
    <dgm:cxn modelId="{FCB54FB5-DB31-4A2F-82B1-D1E1A6E2352C}" type="presOf" srcId="{7602B031-2AEC-46B9-80DB-3CA72AA688A8}" destId="{97F14FDE-C531-43F1-BE85-E12B571247DB}" srcOrd="0" destOrd="0" presId="urn:microsoft.com/office/officeart/2018/2/layout/IconVerticalSolidList"/>
    <dgm:cxn modelId="{95B5AAC5-A1BB-4330-8E8F-11D3E6DFDDB5}" type="presOf" srcId="{598C86B3-E33F-458B-9056-717FD1BD8922}" destId="{415B7FA3-B295-427C-9AB4-CA9BFA5AC807}" srcOrd="0" destOrd="0" presId="urn:microsoft.com/office/officeart/2018/2/layout/IconVerticalSolidList"/>
    <dgm:cxn modelId="{05B903CB-F0CE-4CA0-8390-AEE119B196FF}" type="presOf" srcId="{7A301B72-5FF0-4276-8360-AFFEC5A95BF9}" destId="{9721CF64-2C34-4FBE-ADAB-6880CA9DD910}" srcOrd="0" destOrd="0" presId="urn:microsoft.com/office/officeart/2018/2/layout/IconVerticalSolidList"/>
    <dgm:cxn modelId="{44FC36CD-B4DE-4332-8883-E43E69EABEF7}" srcId="{7602B031-2AEC-46B9-80DB-3CA72AA688A8}" destId="{619AB1CD-9778-4F74-A1F6-932112CCC7A6}" srcOrd="0" destOrd="0" parTransId="{F7544AED-4A13-4048-89C2-DA992E7F3548}" sibTransId="{98E023A1-E77D-4348-AE1E-1E43F5AF5505}"/>
    <dgm:cxn modelId="{2A147631-0CE8-471C-BD6D-183B874DF044}" type="presParOf" srcId="{97F14FDE-C531-43F1-BE85-E12B571247DB}" destId="{6CBB39DA-A118-4965-A12D-46F99651423B}" srcOrd="0" destOrd="0" presId="urn:microsoft.com/office/officeart/2018/2/layout/IconVerticalSolidList"/>
    <dgm:cxn modelId="{4611F3AF-C405-44F7-A098-D6E9C5DBD5C9}" type="presParOf" srcId="{6CBB39DA-A118-4965-A12D-46F99651423B}" destId="{D100B884-0C0C-454D-AE7F-A7A4FA417819}" srcOrd="0" destOrd="0" presId="urn:microsoft.com/office/officeart/2018/2/layout/IconVerticalSolidList"/>
    <dgm:cxn modelId="{47410CEF-5AED-4B2A-A311-F850D5B2893E}" type="presParOf" srcId="{6CBB39DA-A118-4965-A12D-46F99651423B}" destId="{25D3D48B-1CED-40C6-8280-2F5C94615C1A}" srcOrd="1" destOrd="0" presId="urn:microsoft.com/office/officeart/2018/2/layout/IconVerticalSolidList"/>
    <dgm:cxn modelId="{890B2D78-BC8D-4571-962E-889B1AF7430D}" type="presParOf" srcId="{6CBB39DA-A118-4965-A12D-46F99651423B}" destId="{C54F722D-7B79-429F-A85A-82A84E495A98}" srcOrd="2" destOrd="0" presId="urn:microsoft.com/office/officeart/2018/2/layout/IconVerticalSolidList"/>
    <dgm:cxn modelId="{C5B9BAB3-14F4-459F-BE5D-5235D608513C}" type="presParOf" srcId="{6CBB39DA-A118-4965-A12D-46F99651423B}" destId="{222467BB-C34A-4070-9FE3-D056922A27D6}" srcOrd="3" destOrd="0" presId="urn:microsoft.com/office/officeart/2018/2/layout/IconVerticalSolidList"/>
    <dgm:cxn modelId="{1B991869-18F7-4F10-9F65-D4626BFFA4F7}" type="presParOf" srcId="{97F14FDE-C531-43F1-BE85-E12B571247DB}" destId="{CB3B9359-55AB-48B4-890A-BE65BA63DE44}" srcOrd="1" destOrd="0" presId="urn:microsoft.com/office/officeart/2018/2/layout/IconVerticalSolidList"/>
    <dgm:cxn modelId="{1AC33601-3B43-4CB8-8FB0-1345FDEE2518}" type="presParOf" srcId="{97F14FDE-C531-43F1-BE85-E12B571247DB}" destId="{B6E00F66-FBCD-4FA0-9524-C1D3478DD4A2}" srcOrd="2" destOrd="0" presId="urn:microsoft.com/office/officeart/2018/2/layout/IconVerticalSolidList"/>
    <dgm:cxn modelId="{281BA908-791A-49F7-B561-C04AB08E1AB2}" type="presParOf" srcId="{B6E00F66-FBCD-4FA0-9524-C1D3478DD4A2}" destId="{6B71E1C0-7938-41D5-9D23-4F3CDEE1E106}" srcOrd="0" destOrd="0" presId="urn:microsoft.com/office/officeart/2018/2/layout/IconVerticalSolidList"/>
    <dgm:cxn modelId="{AD6F4FFA-0C05-484A-A54F-C7930C0E1662}" type="presParOf" srcId="{B6E00F66-FBCD-4FA0-9524-C1D3478DD4A2}" destId="{547EE0DF-CA0A-4E3F-BA06-6B5A6E022414}" srcOrd="1" destOrd="0" presId="urn:microsoft.com/office/officeart/2018/2/layout/IconVerticalSolidList"/>
    <dgm:cxn modelId="{419C6F6F-A405-44EA-9994-71FB19AF178A}" type="presParOf" srcId="{B6E00F66-FBCD-4FA0-9524-C1D3478DD4A2}" destId="{F09B37E6-E07A-42A3-A488-BCB051A45671}" srcOrd="2" destOrd="0" presId="urn:microsoft.com/office/officeart/2018/2/layout/IconVerticalSolidList"/>
    <dgm:cxn modelId="{BFEAF67F-4B72-4CB3-B3C3-CC9D1C55B918}" type="presParOf" srcId="{B6E00F66-FBCD-4FA0-9524-C1D3478DD4A2}" destId="{415B7FA3-B295-427C-9AB4-CA9BFA5AC807}" srcOrd="3" destOrd="0" presId="urn:microsoft.com/office/officeart/2018/2/layout/IconVerticalSolidList"/>
    <dgm:cxn modelId="{00CA8656-D8E9-4C0B-96AF-1D53AE0687B5}" type="presParOf" srcId="{97F14FDE-C531-43F1-BE85-E12B571247DB}" destId="{3C628C06-0F36-4372-9234-66A2601EFC2E}" srcOrd="3" destOrd="0" presId="urn:microsoft.com/office/officeart/2018/2/layout/IconVerticalSolidList"/>
    <dgm:cxn modelId="{08DE984A-C34F-44FA-A920-C1516ACC5F4E}" type="presParOf" srcId="{97F14FDE-C531-43F1-BE85-E12B571247DB}" destId="{62BD8C9A-D9FF-47E4-B789-862F49197609}" srcOrd="4" destOrd="0" presId="urn:microsoft.com/office/officeart/2018/2/layout/IconVerticalSolidList"/>
    <dgm:cxn modelId="{D0F89FFC-E42A-415A-839E-216A93214305}" type="presParOf" srcId="{62BD8C9A-D9FF-47E4-B789-862F49197609}" destId="{1FCDA0DA-1621-4E01-A05F-2628CF35ECB8}" srcOrd="0" destOrd="0" presId="urn:microsoft.com/office/officeart/2018/2/layout/IconVerticalSolidList"/>
    <dgm:cxn modelId="{8EE0ABAF-DF3D-4275-8584-101A76E885EE}" type="presParOf" srcId="{62BD8C9A-D9FF-47E4-B789-862F49197609}" destId="{2ED5C950-2984-42D5-9D3F-AFCB814BC618}" srcOrd="1" destOrd="0" presId="urn:microsoft.com/office/officeart/2018/2/layout/IconVerticalSolidList"/>
    <dgm:cxn modelId="{3D3D76C1-56A7-40EF-B08A-449EB9422150}" type="presParOf" srcId="{62BD8C9A-D9FF-47E4-B789-862F49197609}" destId="{23E138EC-5443-4D82-9AAA-CAB2A473C5D6}" srcOrd="2" destOrd="0" presId="urn:microsoft.com/office/officeart/2018/2/layout/IconVerticalSolidList"/>
    <dgm:cxn modelId="{55FBA062-2513-4036-8D21-1762966DB055}" type="presParOf" srcId="{62BD8C9A-D9FF-47E4-B789-862F49197609}" destId="{9721CF64-2C34-4FBE-ADAB-6880CA9DD91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A0A090-1A96-41DC-84E6-58B199F7A168}">
      <dsp:nvSpPr>
        <dsp:cNvPr id="0" name=""/>
        <dsp:cNvSpPr/>
      </dsp:nvSpPr>
      <dsp:spPr>
        <a:xfrm>
          <a:off x="0" y="815317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925B403-22D8-419F-81B8-E678042867A4}">
      <dsp:nvSpPr>
        <dsp:cNvPr id="0" name=""/>
        <dsp:cNvSpPr/>
      </dsp:nvSpPr>
      <dsp:spPr>
        <a:xfrm>
          <a:off x="314325" y="1113926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Why do you think it is important to learn languages?</a:t>
          </a:r>
          <a:endParaRPr lang="en-US" sz="2200" kern="1200" dirty="0"/>
        </a:p>
      </dsp:txBody>
      <dsp:txXfrm>
        <a:off x="366939" y="1166540"/>
        <a:ext cx="2723696" cy="1691139"/>
      </dsp:txXfrm>
    </dsp:sp>
    <dsp:sp modelId="{339AE9D3-27E3-422F-8310-3912F9FFD59C}">
      <dsp:nvSpPr>
        <dsp:cNvPr id="0" name=""/>
        <dsp:cNvSpPr/>
      </dsp:nvSpPr>
      <dsp:spPr>
        <a:xfrm>
          <a:off x="3457574" y="815317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244056E-1A07-49B6-8435-23BD798985A0}">
      <dsp:nvSpPr>
        <dsp:cNvPr id="0" name=""/>
        <dsp:cNvSpPr/>
      </dsp:nvSpPr>
      <dsp:spPr>
        <a:xfrm>
          <a:off x="3771900" y="1113926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Why do you think it is important to keep your mother tongue alive?</a:t>
          </a:r>
          <a:endParaRPr lang="en-US" sz="2200" kern="1200" dirty="0"/>
        </a:p>
      </dsp:txBody>
      <dsp:txXfrm>
        <a:off x="3824514" y="1166540"/>
        <a:ext cx="2723696" cy="1691139"/>
      </dsp:txXfrm>
    </dsp:sp>
    <dsp:sp modelId="{F3844449-8509-4033-B3B6-C84052965DAD}">
      <dsp:nvSpPr>
        <dsp:cNvPr id="0" name=""/>
        <dsp:cNvSpPr/>
      </dsp:nvSpPr>
      <dsp:spPr>
        <a:xfrm>
          <a:off x="6915149" y="815317"/>
          <a:ext cx="2828924" cy="17963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9CB29D1-37F7-4473-9C51-4C2DC7FE0CD1}">
      <dsp:nvSpPr>
        <dsp:cNvPr id="0" name=""/>
        <dsp:cNvSpPr/>
      </dsp:nvSpPr>
      <dsp:spPr>
        <a:xfrm>
          <a:off x="7229475" y="1113926"/>
          <a:ext cx="2828924" cy="17963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Why is it important for people in Scotland to use and learn Scots?</a:t>
          </a:r>
          <a:endParaRPr lang="en-US" sz="2200" kern="1200"/>
        </a:p>
      </dsp:txBody>
      <dsp:txXfrm>
        <a:off x="7282089" y="1166540"/>
        <a:ext cx="2723696" cy="16911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00B884-0C0C-454D-AE7F-A7A4FA417819}">
      <dsp:nvSpPr>
        <dsp:cNvPr id="0" name=""/>
        <dsp:cNvSpPr/>
      </dsp:nvSpPr>
      <dsp:spPr>
        <a:xfrm>
          <a:off x="0" y="638"/>
          <a:ext cx="5906181" cy="149412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3D48B-1CED-40C6-8280-2F5C94615C1A}">
      <dsp:nvSpPr>
        <dsp:cNvPr id="0" name=""/>
        <dsp:cNvSpPr/>
      </dsp:nvSpPr>
      <dsp:spPr>
        <a:xfrm>
          <a:off x="451973" y="336816"/>
          <a:ext cx="821769" cy="82176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2467BB-C34A-4070-9FE3-D056922A27D6}">
      <dsp:nvSpPr>
        <dsp:cNvPr id="0" name=""/>
        <dsp:cNvSpPr/>
      </dsp:nvSpPr>
      <dsp:spPr>
        <a:xfrm>
          <a:off x="1725715" y="638"/>
          <a:ext cx="4180465" cy="1494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128" tIns="158128" rIns="158128" bIns="15812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We will read a short story by Walter Scott.</a:t>
          </a:r>
          <a:endParaRPr lang="en-US" sz="2000" kern="1200"/>
        </a:p>
      </dsp:txBody>
      <dsp:txXfrm>
        <a:off x="1725715" y="638"/>
        <a:ext cx="4180465" cy="1494125"/>
      </dsp:txXfrm>
    </dsp:sp>
    <dsp:sp modelId="{6B71E1C0-7938-41D5-9D23-4F3CDEE1E106}">
      <dsp:nvSpPr>
        <dsp:cNvPr id="0" name=""/>
        <dsp:cNvSpPr/>
      </dsp:nvSpPr>
      <dsp:spPr>
        <a:xfrm>
          <a:off x="0" y="1868296"/>
          <a:ext cx="5906181" cy="149412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7EE0DF-CA0A-4E3F-BA06-6B5A6E022414}">
      <dsp:nvSpPr>
        <dsp:cNvPr id="0" name=""/>
        <dsp:cNvSpPr/>
      </dsp:nvSpPr>
      <dsp:spPr>
        <a:xfrm>
          <a:off x="451973" y="2204474"/>
          <a:ext cx="821769" cy="82176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5B7FA3-B295-427C-9AB4-CA9BFA5AC807}">
      <dsp:nvSpPr>
        <dsp:cNvPr id="0" name=""/>
        <dsp:cNvSpPr/>
      </dsp:nvSpPr>
      <dsp:spPr>
        <a:xfrm>
          <a:off x="1725715" y="1868296"/>
          <a:ext cx="4180465" cy="1494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128" tIns="158128" rIns="158128" bIns="15812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The story is from a novel called </a:t>
          </a:r>
          <a:r>
            <a:rPr lang="en-GB" sz="2000" i="1" kern="1200"/>
            <a:t>Redgauntlet. </a:t>
          </a:r>
          <a:r>
            <a:rPr lang="en-GB" sz="2000" kern="1200"/>
            <a:t>One of the characters tells this story to another one of the characters.</a:t>
          </a:r>
          <a:endParaRPr lang="en-US" sz="2000" kern="1200"/>
        </a:p>
      </dsp:txBody>
      <dsp:txXfrm>
        <a:off x="1725715" y="1868296"/>
        <a:ext cx="4180465" cy="1494125"/>
      </dsp:txXfrm>
    </dsp:sp>
    <dsp:sp modelId="{1FCDA0DA-1621-4E01-A05F-2628CF35ECB8}">
      <dsp:nvSpPr>
        <dsp:cNvPr id="0" name=""/>
        <dsp:cNvSpPr/>
      </dsp:nvSpPr>
      <dsp:spPr>
        <a:xfrm>
          <a:off x="0" y="3735953"/>
          <a:ext cx="5906181" cy="149412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D5C950-2984-42D5-9D3F-AFCB814BC618}">
      <dsp:nvSpPr>
        <dsp:cNvPr id="0" name=""/>
        <dsp:cNvSpPr/>
      </dsp:nvSpPr>
      <dsp:spPr>
        <a:xfrm>
          <a:off x="451973" y="4072131"/>
          <a:ext cx="821769" cy="82176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21CF64-2C34-4FBE-ADAB-6880CA9DD910}">
      <dsp:nvSpPr>
        <dsp:cNvPr id="0" name=""/>
        <dsp:cNvSpPr/>
      </dsp:nvSpPr>
      <dsp:spPr>
        <a:xfrm>
          <a:off x="1725715" y="3735953"/>
          <a:ext cx="4180465" cy="14941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128" tIns="158128" rIns="158128" bIns="15812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It mixes Scots and English.</a:t>
          </a:r>
          <a:endParaRPr lang="en-US" sz="2000" kern="1200"/>
        </a:p>
      </dsp:txBody>
      <dsp:txXfrm>
        <a:off x="1725715" y="3735953"/>
        <a:ext cx="4180465" cy="14941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8/5/2024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990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703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736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812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8/5/2024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555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8/5/2024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799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8/5/2024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42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8/5/2024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24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8/5/2024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467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8/5/2024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7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8/5/2024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53529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8/5/2024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177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01" r:id="rId5"/>
    <p:sldLayoutId id="2147483707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2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A643B7E8-B361-4A91-A7A5-07418CFCF9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7A74E93-DAA8-4661-8F23-0F48710EAF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7" y="643464"/>
            <a:ext cx="6269159" cy="557107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en-GB"/>
          </a:p>
        </p:txBody>
      </p: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FF212E38-C041-49D9-9236-29FF44B27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16" y="809244"/>
            <a:ext cx="5943600" cy="5239512"/>
          </a:xfrm>
          <a:prstGeom prst="rect">
            <a:avLst/>
          </a:prstGeom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C1A674-D72A-57CC-9BA5-B996CA3A0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3632" y="1559768"/>
            <a:ext cx="5068568" cy="3135379"/>
          </a:xfrm>
        </p:spPr>
        <p:txBody>
          <a:bodyPr>
            <a:normAutofit/>
          </a:bodyPr>
          <a:lstStyle/>
          <a:p>
            <a:r>
              <a:rPr lang="en-GB" sz="6000"/>
              <a:t>A Short Story by Walter Scott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90391D1-AA86-467F-A77E-0606FCCCD2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7796" y="640856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A430F17-C7B1-40FD-89FA-55002B663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3EAAD29-514C-4272-AA97-D2DCEB35B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23736" y="640855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080894D-F290-4DF4-82A7-905285A7E1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932096" y="1286150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stone statue of a man with a long, curly beard and a walking cane.">
            <a:extLst>
              <a:ext uri="{FF2B5EF4-FFF2-40B4-BE49-F238E27FC236}">
                <a16:creationId xmlns:a16="http://schemas.microsoft.com/office/drawing/2014/main" id="{81A07A8C-02A2-C817-301A-B590D65B0D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0" r="1" b="5069"/>
          <a:stretch/>
        </p:blipFill>
        <p:spPr>
          <a:xfrm>
            <a:off x="7555832" y="10"/>
            <a:ext cx="463616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310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B0C92-250E-E2F9-3320-DDAD52F5C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450" y="727627"/>
            <a:ext cx="4957553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800"/>
              <a:t>Starter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BBB6B01-5B73-410C-B70E-8CF2FA470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8836" y="721224"/>
            <a:ext cx="5367164" cy="5415552"/>
          </a:xfrm>
          <a:prstGeom prst="rect">
            <a:avLst/>
          </a:prstGeom>
          <a:solidFill>
            <a:srgbClr val="FFFFFF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12F587-12D0-435C-8E3F-F44C36EE7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5217" y="892220"/>
            <a:ext cx="5054517" cy="5097085"/>
          </a:xfrm>
          <a:prstGeom prst="rect">
            <a:avLst/>
          </a:prstGeom>
          <a:noFill/>
          <a:ln w="6350" cap="sq" cmpd="sng" algn="ctr">
            <a:solidFill>
              <a:srgbClr val="404040"/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GB"/>
          </a:p>
        </p:txBody>
      </p:sp>
      <p:pic>
        <p:nvPicPr>
          <p:cNvPr id="6" name="Picture 5" descr="A young woman holding a globe">
            <a:extLst>
              <a:ext uri="{FF2B5EF4-FFF2-40B4-BE49-F238E27FC236}">
                <a16:creationId xmlns:a16="http://schemas.microsoft.com/office/drawing/2014/main" id="{6A64B388-A8EB-7B54-82C8-CA1C5AD7A8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3161" y="1206900"/>
            <a:ext cx="2978628" cy="446236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22E88-5282-DEE9-D138-2D5E0A8231C6}"/>
              </a:ext>
            </a:extLst>
          </p:cNvPr>
          <p:cNvSpPr>
            <a:spLocks/>
          </p:cNvSpPr>
          <p:nvPr/>
        </p:nvSpPr>
        <p:spPr>
          <a:xfrm>
            <a:off x="6579450" y="2538919"/>
            <a:ext cx="4957554" cy="3496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18288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/>
              <a:t>What languages do you think are spoken in Scotland?</a:t>
            </a:r>
          </a:p>
          <a:p>
            <a:pPr marL="342900" indent="-18288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endParaRPr lang="en-US"/>
          </a:p>
          <a:p>
            <a:pPr marL="342900" indent="-18288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r>
              <a:rPr lang="en-US"/>
              <a:t>What languages do you speak?</a:t>
            </a:r>
          </a:p>
          <a:p>
            <a:pPr marL="285750" indent="-182880">
              <a:spcAft>
                <a:spcPts val="60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</a:pP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62AA77-613C-5CD1-F085-A72F9776D114}"/>
              </a:ext>
            </a:extLst>
          </p:cNvPr>
          <p:cNvSpPr txBox="1"/>
          <p:nvPr/>
        </p:nvSpPr>
        <p:spPr>
          <a:xfrm>
            <a:off x="371856" y="6309672"/>
            <a:ext cx="412232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pl-PL" sz="600" b="0" i="0" dirty="0">
                <a:solidFill>
                  <a:srgbClr val="000000"/>
                </a:solidFill>
                <a:effectLst/>
                <a:latin typeface="plusjakartasans"/>
              </a:rPr>
              <a:t>Photo by Karolina Grabowska: https://www.pexels.com/photo/a-woman-in-beige-long-sleeves-holding-a-globe-8147395/</a:t>
            </a:r>
            <a:endParaRPr lang="en-GB" sz="600"/>
          </a:p>
        </p:txBody>
      </p:sp>
    </p:spTree>
    <p:extLst>
      <p:ext uri="{BB962C8B-B14F-4D97-AF65-F5344CB8AC3E}">
        <p14:creationId xmlns:p14="http://schemas.microsoft.com/office/powerpoint/2010/main" val="2037942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GB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14F096A-B73A-6994-D90E-AFFE9DAD7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200" r="79264"/>
          <a:stretch/>
        </p:blipFill>
        <p:spPr>
          <a:xfrm>
            <a:off x="615509" y="5023944"/>
            <a:ext cx="961044" cy="1177139"/>
          </a:xfrm>
        </p:spPr>
      </p:pic>
      <p:pic>
        <p:nvPicPr>
          <p:cNvPr id="9" name="Picture 8" descr="A diagram of languages in different sized circles. English is in the biggest circle, followed by Scots, which is about a quarter of its size. Then there are smaller circles for Gaelic, BSL, Polish, Urdu, Punjabi languages, Chinese languages, and French.">
            <a:extLst>
              <a:ext uri="{FF2B5EF4-FFF2-40B4-BE49-F238E27FC236}">
                <a16:creationId xmlns:a16="http://schemas.microsoft.com/office/drawing/2014/main" id="{C7FF9193-36FB-9650-789A-82FCC8B2124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6" t="14532" r="1218" b="31087"/>
          <a:stretch/>
        </p:blipFill>
        <p:spPr>
          <a:xfrm>
            <a:off x="1365490" y="1308994"/>
            <a:ext cx="7654248" cy="5174102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63357F26-89D8-55B8-3F03-9F35BCA04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5490" y="256032"/>
            <a:ext cx="7654248" cy="1480585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Scotland’s Languages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6BDBF4B-EAD2-DC74-1F6E-B73502C9F8DB}"/>
              </a:ext>
            </a:extLst>
          </p:cNvPr>
          <p:cNvSpPr>
            <a:spLocks/>
          </p:cNvSpPr>
          <p:nvPr/>
        </p:nvSpPr>
        <p:spPr>
          <a:xfrm>
            <a:off x="9156898" y="1494439"/>
            <a:ext cx="2466770" cy="3869121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  <p:txBody>
          <a:bodyPr/>
          <a:lstStyle/>
          <a:p>
            <a:pPr defTabSz="539496"/>
            <a:r>
              <a:rPr lang="en-GB" sz="2400" dirty="0"/>
              <a:t>Challenge:</a:t>
            </a:r>
          </a:p>
          <a:p>
            <a:pPr defTabSz="539496"/>
            <a:endParaRPr lang="en-GB" dirty="0"/>
          </a:p>
          <a:p>
            <a:pPr defTabSz="539496"/>
            <a:r>
              <a:rPr lang="en-GB" dirty="0"/>
              <a:t>Say “hello” in as many of these languages as you can!</a:t>
            </a:r>
          </a:p>
          <a:p>
            <a:pPr defTabSz="539496"/>
            <a:endParaRPr lang="en-GB" dirty="0"/>
          </a:p>
          <a:p>
            <a:pPr defTabSz="539496"/>
            <a:r>
              <a:rPr lang="en-GB" i="1" dirty="0"/>
              <a:t>“Fit like?”</a:t>
            </a:r>
          </a:p>
          <a:p>
            <a:pPr defTabSz="539496"/>
            <a:endParaRPr lang="en-GB" dirty="0"/>
          </a:p>
          <a:p>
            <a:pPr defTabSz="539496"/>
            <a:r>
              <a:rPr lang="en-GB" i="1" dirty="0"/>
              <a:t>“Ni hao”</a:t>
            </a:r>
          </a:p>
          <a:p>
            <a:pPr defTabSz="539496"/>
            <a:endParaRPr lang="en-GB" dirty="0"/>
          </a:p>
          <a:p>
            <a:pPr defTabSz="539496"/>
            <a:r>
              <a:rPr lang="en-GB" i="1" dirty="0"/>
              <a:t>“Bonjour”</a:t>
            </a:r>
          </a:p>
          <a:p>
            <a:pPr defTabSz="539496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3194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EB72A9B-FD82-4F09-BF1E-D39311D3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D39B371-6E4E-4070-AB4E-4D788405A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37DAED-8BFE-4563-BB45-B5E554D70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989194-A511-6753-8B23-C3582DB39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Discussion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87FB65B-8F19-8B5F-36C3-E980A07CB8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6262689"/>
              </p:ext>
            </p:extLst>
          </p:nvPr>
        </p:nvGraphicFramePr>
        <p:xfrm>
          <a:off x="1066800" y="2310063"/>
          <a:ext cx="10058400" cy="3725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1013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2AD6B69-E0A0-476D-9EE1-6B69F04C5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BE10A1-AD5F-4AB3-8A94-41D62B494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1B2405-F664-419C-9E48-DBF2BB318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A Scottish Short Story</a:t>
            </a:r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684BFFE-6A90-4311-ACD5-B34177D46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" y="374904"/>
            <a:ext cx="4122323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en-GB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2D403C4-7F44-2201-FBAB-B555120D9E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3286182"/>
              </p:ext>
            </p:extLst>
          </p:nvPr>
        </p:nvGraphicFramePr>
        <p:xfrm>
          <a:off x="5478124" y="80094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47348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8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96A9A9"/>
      </a:accent1>
      <a:accent2>
        <a:srgbClr val="CB58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D0690C"/>
      </a:hlink>
      <a:folHlink>
        <a:srgbClr val="9696A0"/>
      </a:folHlink>
    </a:clrScheme>
    <a:fontScheme name="Savon">
      <a:majorFont>
        <a:latin typeface="Sagona Extra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Sagona 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152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Garamond</vt:lpstr>
      <vt:lpstr>plusjakartasans</vt:lpstr>
      <vt:lpstr>Sagona Book</vt:lpstr>
      <vt:lpstr>Sagona ExtraLight</vt:lpstr>
      <vt:lpstr>SavonVTI</vt:lpstr>
      <vt:lpstr>A Short Story by Walter Scott</vt:lpstr>
      <vt:lpstr>Starter</vt:lpstr>
      <vt:lpstr>Scotland’s Languages</vt:lpstr>
      <vt:lpstr>Discussion</vt:lpstr>
      <vt:lpstr>A Scottish Short Story</vt:lpstr>
    </vt:vector>
  </TitlesOfParts>
  <Company>University of Aberdeen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Short Story by Walter Scott</dc:title>
  <dc:creator>Fancett, Anna</dc:creator>
  <cp:lastModifiedBy>Fancett, Anna</cp:lastModifiedBy>
  <cp:revision>6</cp:revision>
  <dcterms:created xsi:type="dcterms:W3CDTF">2024-05-13T00:35:20Z</dcterms:created>
  <dcterms:modified xsi:type="dcterms:W3CDTF">2024-08-05T13:12:55Z</dcterms:modified>
</cp:coreProperties>
</file>