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2" r:id="rId4"/>
  </p:sldMasterIdLst>
  <p:notesMasterIdLst>
    <p:notesMasterId r:id="rId39"/>
  </p:notesMasterIdLst>
  <p:sldIdLst>
    <p:sldId id="256" r:id="rId5"/>
    <p:sldId id="293" r:id="rId6"/>
    <p:sldId id="288" r:id="rId7"/>
    <p:sldId id="291" r:id="rId8"/>
    <p:sldId id="257" r:id="rId9"/>
    <p:sldId id="292" r:id="rId10"/>
    <p:sldId id="258" r:id="rId11"/>
    <p:sldId id="259" r:id="rId12"/>
    <p:sldId id="261" r:id="rId13"/>
    <p:sldId id="262" r:id="rId14"/>
    <p:sldId id="263" r:id="rId15"/>
    <p:sldId id="265" r:id="rId16"/>
    <p:sldId id="268" r:id="rId17"/>
    <p:sldId id="269" r:id="rId18"/>
    <p:sldId id="270" r:id="rId19"/>
    <p:sldId id="271" r:id="rId20"/>
    <p:sldId id="272" r:id="rId21"/>
    <p:sldId id="273" r:id="rId22"/>
    <p:sldId id="274" r:id="rId23"/>
    <p:sldId id="275" r:id="rId24"/>
    <p:sldId id="266" r:id="rId25"/>
    <p:sldId id="276" r:id="rId26"/>
    <p:sldId id="286" r:id="rId27"/>
    <p:sldId id="278" r:id="rId28"/>
    <p:sldId id="279" r:id="rId29"/>
    <p:sldId id="280" r:id="rId30"/>
    <p:sldId id="267" r:id="rId31"/>
    <p:sldId id="287" r:id="rId32"/>
    <p:sldId id="282" r:id="rId33"/>
    <p:sldId id="283" r:id="rId34"/>
    <p:sldId id="284" r:id="rId35"/>
    <p:sldId id="285" r:id="rId36"/>
    <p:sldId id="289" r:id="rId37"/>
    <p:sldId id="290" r:id="rId3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4C4A"/>
    <a:srgbClr val="FFFFFF"/>
    <a:srgbClr val="A87510"/>
    <a:srgbClr val="154C4A"/>
    <a:srgbClr val="E3CEC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95DC14-1B6C-BBBF-7808-6D535F6E4248}" v="125" dt="2026-07-30T16:26:04.6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3792" autoAdjust="0"/>
  </p:normalViewPr>
  <p:slideViewPr>
    <p:cSldViewPr snapToGrid="0">
      <p:cViewPr varScale="1">
        <p:scale>
          <a:sx n="62" d="100"/>
          <a:sy n="62" d="100"/>
        </p:scale>
        <p:origin x="752" y="5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ood, Lucy" userId="S::s12lw6@abdn.ac.uk::e5e5907a-1609-4964-a1ec-a4f7723e3221" providerId="AD" clId="Web-{C75C0800-58C5-E05A-A893-9665122888F9}"/>
    <pc:docChg chg="addSld modSld">
      <pc:chgData name="Wood, Lucy" userId="S::s12lw6@abdn.ac.uk::e5e5907a-1609-4964-a1ec-a4f7723e3221" providerId="AD" clId="Web-{C75C0800-58C5-E05A-A893-9665122888F9}" dt="2026-07-16T11:25:55.409" v="174" actId="1076"/>
      <pc:docMkLst>
        <pc:docMk/>
      </pc:docMkLst>
      <pc:sldChg chg="delSp modSp mod modClrScheme chgLayout">
        <pc:chgData name="Wood, Lucy" userId="S::s12lw6@abdn.ac.uk::e5e5907a-1609-4964-a1ec-a4f7723e3221" providerId="AD" clId="Web-{C75C0800-58C5-E05A-A893-9665122888F9}" dt="2026-07-16T11:25:55.409" v="174" actId="1076"/>
        <pc:sldMkLst>
          <pc:docMk/>
          <pc:sldMk cId="2878358776" sldId="256"/>
        </pc:sldMkLst>
        <pc:spChg chg="mod">
          <ac:chgData name="Wood, Lucy" userId="S::s12lw6@abdn.ac.uk::e5e5907a-1609-4964-a1ec-a4f7723e3221" providerId="AD" clId="Web-{C75C0800-58C5-E05A-A893-9665122888F9}" dt="2026-07-16T11:25:49.065" v="172" actId="1076"/>
          <ac:spMkLst>
            <pc:docMk/>
            <pc:sldMk cId="2878358776" sldId="256"/>
            <ac:spMk id="13" creationId="{B0C3EB60-CF2C-A6D0-C090-FA48E184F098}"/>
          </ac:spMkLst>
        </pc:spChg>
        <pc:picChg chg="mod ord">
          <ac:chgData name="Wood, Lucy" userId="S::s12lw6@abdn.ac.uk::e5e5907a-1609-4964-a1ec-a4f7723e3221" providerId="AD" clId="Web-{C75C0800-58C5-E05A-A893-9665122888F9}" dt="2026-07-16T11:25:43.034" v="170" actId="1076"/>
          <ac:picMkLst>
            <pc:docMk/>
            <pc:sldMk cId="2878358776" sldId="256"/>
            <ac:picMk id="6" creationId="{415B9B03-83A6-328F-E968-7DC5014A1C12}"/>
          </ac:picMkLst>
        </pc:picChg>
      </pc:sldChg>
      <pc:sldChg chg="addSp delSp modSp add mod replId modClrScheme chgLayout">
        <pc:chgData name="Wood, Lucy" userId="S::s12lw6@abdn.ac.uk::e5e5907a-1609-4964-a1ec-a4f7723e3221" providerId="AD" clId="Web-{C75C0800-58C5-E05A-A893-9665122888F9}" dt="2026-07-16T11:21:13.542" v="145" actId="1076"/>
        <pc:sldMkLst>
          <pc:docMk/>
          <pc:sldMk cId="4242190416" sldId="293"/>
        </pc:sldMkLst>
        <pc:spChg chg="mod ord">
          <ac:chgData name="Wood, Lucy" userId="S::s12lw6@abdn.ac.uk::e5e5907a-1609-4964-a1ec-a4f7723e3221" providerId="AD" clId="Web-{C75C0800-58C5-E05A-A893-9665122888F9}" dt="2026-07-16T11:19:19.742" v="126" actId="20577"/>
          <ac:spMkLst>
            <pc:docMk/>
            <pc:sldMk cId="4242190416" sldId="293"/>
            <ac:spMk id="3" creationId="{2B0AB723-4E3B-6AD4-1748-4E598D9ADC4A}"/>
          </ac:spMkLst>
        </pc:spChg>
        <pc:spChg chg="add del mod">
          <ac:chgData name="Wood, Lucy" userId="S::s12lw6@abdn.ac.uk::e5e5907a-1609-4964-a1ec-a4f7723e3221" providerId="AD" clId="Web-{C75C0800-58C5-E05A-A893-9665122888F9}" dt="2026-07-16T11:19:59.946" v="135" actId="20577"/>
          <ac:spMkLst>
            <pc:docMk/>
            <pc:sldMk cId="4242190416" sldId="293"/>
            <ac:spMk id="8" creationId="{5B18F777-B94A-3F92-203F-1943F5A72BBE}"/>
          </ac:spMkLst>
        </pc:spChg>
        <pc:spChg chg="add del mod">
          <ac:chgData name="Wood, Lucy" userId="S::s12lw6@abdn.ac.uk::e5e5907a-1609-4964-a1ec-a4f7723e3221" providerId="AD" clId="Web-{C75C0800-58C5-E05A-A893-9665122888F9}" dt="2026-07-16T11:20:27.275" v="141" actId="1076"/>
          <ac:spMkLst>
            <pc:docMk/>
            <pc:sldMk cId="4242190416" sldId="293"/>
            <ac:spMk id="9" creationId="{765B2734-A597-A475-677D-C832B76D5C7D}"/>
          </ac:spMkLst>
        </pc:spChg>
        <pc:spChg chg="add del mod">
          <ac:chgData name="Wood, Lucy" userId="S::s12lw6@abdn.ac.uk::e5e5907a-1609-4964-a1ec-a4f7723e3221" providerId="AD" clId="Web-{C75C0800-58C5-E05A-A893-9665122888F9}" dt="2026-07-16T11:20:32.916" v="142" actId="1076"/>
          <ac:spMkLst>
            <pc:docMk/>
            <pc:sldMk cId="4242190416" sldId="293"/>
            <ac:spMk id="11" creationId="{78305143-042C-01DB-F03D-8CED235F6965}"/>
          </ac:spMkLst>
        </pc:spChg>
        <pc:spChg chg="add mod">
          <ac:chgData name="Wood, Lucy" userId="S::s12lw6@abdn.ac.uk::e5e5907a-1609-4964-a1ec-a4f7723e3221" providerId="AD" clId="Web-{C75C0800-58C5-E05A-A893-9665122888F9}" dt="2026-07-16T11:21:13.542" v="145" actId="1076"/>
          <ac:spMkLst>
            <pc:docMk/>
            <pc:sldMk cId="4242190416" sldId="293"/>
            <ac:spMk id="12" creationId="{EF39FFF5-D8C2-A06A-D241-548C21FDAF6F}"/>
          </ac:spMkLst>
        </pc:spChg>
        <pc:spChg chg="mod">
          <ac:chgData name="Wood, Lucy" userId="S::s12lw6@abdn.ac.uk::e5e5907a-1609-4964-a1ec-a4f7723e3221" providerId="AD" clId="Web-{C75C0800-58C5-E05A-A893-9665122888F9}" dt="2026-07-16T11:19:41.820" v="132" actId="1076"/>
          <ac:spMkLst>
            <pc:docMk/>
            <pc:sldMk cId="4242190416" sldId="293"/>
            <ac:spMk id="13" creationId="{F22D4BEF-8E15-3FB8-9E56-5EB6601CAA27}"/>
          </ac:spMkLst>
        </pc:spChg>
        <pc:picChg chg="add mod ord">
          <ac:chgData name="Wood, Lucy" userId="S::s12lw6@abdn.ac.uk::e5e5907a-1609-4964-a1ec-a4f7723e3221" providerId="AD" clId="Web-{C75C0800-58C5-E05A-A893-9665122888F9}" dt="2026-07-16T11:19:36.117" v="130" actId="14100"/>
          <ac:picMkLst>
            <pc:docMk/>
            <pc:sldMk cId="4242190416" sldId="293"/>
            <ac:picMk id="4" creationId="{6344BD88-AD73-6B79-8F3F-32661820D7F8}"/>
          </ac:picMkLst>
        </pc:picChg>
        <pc:picChg chg="mod">
          <ac:chgData name="Wood, Lucy" userId="S::s12lw6@abdn.ac.uk::e5e5907a-1609-4964-a1ec-a4f7723e3221" providerId="AD" clId="Web-{C75C0800-58C5-E05A-A893-9665122888F9}" dt="2026-07-16T11:13:22.778" v="37" actId="1076"/>
          <ac:picMkLst>
            <pc:docMk/>
            <pc:sldMk cId="4242190416" sldId="293"/>
            <ac:picMk id="7" creationId="{B275CA75-8211-36FA-E41D-C1CC43B84B78}"/>
          </ac:picMkLst>
        </pc:picChg>
      </pc:sldChg>
    </pc:docChg>
  </pc:docChgLst>
  <pc:docChgLst>
    <pc:chgData name="Wood, Lucy" userId="S::s12lw6@abdn.ac.uk::e5e5907a-1609-4964-a1ec-a4f7723e3221" providerId="AD" clId="Web-{D295DC14-1B6C-BBBF-7808-6D535F6E4248}"/>
    <pc:docChg chg="modSld">
      <pc:chgData name="Wood, Lucy" userId="S::s12lw6@abdn.ac.uk::e5e5907a-1609-4964-a1ec-a4f7723e3221" providerId="AD" clId="Web-{D295DC14-1B6C-BBBF-7808-6D535F6E4248}" dt="2026-07-30T16:26:04.680" v="117" actId="1076"/>
      <pc:docMkLst>
        <pc:docMk/>
      </pc:docMkLst>
      <pc:sldChg chg="addSp delSp modSp">
        <pc:chgData name="Wood, Lucy" userId="S::s12lw6@abdn.ac.uk::e5e5907a-1609-4964-a1ec-a4f7723e3221" providerId="AD" clId="Web-{D295DC14-1B6C-BBBF-7808-6D535F6E4248}" dt="2026-07-30T16:26:04.680" v="117" actId="1076"/>
        <pc:sldMkLst>
          <pc:docMk/>
          <pc:sldMk cId="2878358776" sldId="256"/>
        </pc:sldMkLst>
        <pc:spChg chg="add mod ord">
          <ac:chgData name="Wood, Lucy" userId="S::s12lw6@abdn.ac.uk::e5e5907a-1609-4964-a1ec-a4f7723e3221" providerId="AD" clId="Web-{D295DC14-1B6C-BBBF-7808-6D535F6E4248}" dt="2026-07-30T16:20:34.550" v="87" actId="1076"/>
          <ac:spMkLst>
            <pc:docMk/>
            <pc:sldMk cId="2878358776" sldId="256"/>
            <ac:spMk id="4" creationId="{B9A2FBCD-1D13-B3AE-188E-DC628A74317D}"/>
          </ac:spMkLst>
        </pc:spChg>
        <pc:spChg chg="add mod">
          <ac:chgData name="Wood, Lucy" userId="S::s12lw6@abdn.ac.uk::e5e5907a-1609-4964-a1ec-a4f7723e3221" providerId="AD" clId="Web-{D295DC14-1B6C-BBBF-7808-6D535F6E4248}" dt="2026-07-30T16:20:27.643" v="85" actId="1076"/>
          <ac:spMkLst>
            <pc:docMk/>
            <pc:sldMk cId="2878358776" sldId="256"/>
            <ac:spMk id="11" creationId="{D6B0B202-228C-53A6-9A40-3A10EAA66737}"/>
          </ac:spMkLst>
        </pc:spChg>
        <pc:spChg chg="mod">
          <ac:chgData name="Wood, Lucy" userId="S::s12lw6@abdn.ac.uk::e5e5907a-1609-4964-a1ec-a4f7723e3221" providerId="AD" clId="Web-{D295DC14-1B6C-BBBF-7808-6D535F6E4248}" dt="2026-07-30T16:26:04.680" v="117" actId="1076"/>
          <ac:spMkLst>
            <pc:docMk/>
            <pc:sldMk cId="2878358776" sldId="256"/>
            <ac:spMk id="13" creationId="{B0C3EB60-CF2C-A6D0-C090-FA48E184F098}"/>
          </ac:spMkLst>
        </pc:spChg>
        <pc:picChg chg="add mod modCrop">
          <ac:chgData name="Wood, Lucy" userId="S::s12lw6@abdn.ac.uk::e5e5907a-1609-4964-a1ec-a4f7723e3221" providerId="AD" clId="Web-{D295DC14-1B6C-BBBF-7808-6D535F6E4248}" dt="2026-07-30T16:19:47.594" v="77" actId="1076"/>
          <ac:picMkLst>
            <pc:docMk/>
            <pc:sldMk cId="2878358776" sldId="256"/>
            <ac:picMk id="2" creationId="{9C50AE89-27E8-301A-62CD-BE8933E06DB0}"/>
          </ac:picMkLst>
        </pc:picChg>
        <pc:picChg chg="add mod">
          <ac:chgData name="Wood, Lucy" userId="S::s12lw6@abdn.ac.uk::e5e5907a-1609-4964-a1ec-a4f7723e3221" providerId="AD" clId="Web-{D295DC14-1B6C-BBBF-7808-6D535F6E4248}" dt="2026-07-30T16:20:36.518" v="88" actId="1076"/>
          <ac:picMkLst>
            <pc:docMk/>
            <pc:sldMk cId="2878358776" sldId="256"/>
            <ac:picMk id="3" creationId="{35A88D17-C888-A2EA-0DCC-A6B8D7CC5806}"/>
          </ac:picMkLst>
        </pc:picChg>
        <pc:picChg chg="add mod modCrop">
          <ac:chgData name="Wood, Lucy" userId="S::s12lw6@abdn.ac.uk::e5e5907a-1609-4964-a1ec-a4f7723e3221" providerId="AD" clId="Web-{D295DC14-1B6C-BBBF-7808-6D535F6E4248}" dt="2026-07-30T16:20:10.361" v="82" actId="1076"/>
          <ac:picMkLst>
            <pc:docMk/>
            <pc:sldMk cId="2878358776" sldId="256"/>
            <ac:picMk id="5" creationId="{3B63B263-6120-DC9F-F4D7-1B7918BEEF6B}"/>
          </ac:picMkLst>
        </pc:picChg>
        <pc:picChg chg="del">
          <ac:chgData name="Wood, Lucy" userId="S::s12lw6@abdn.ac.uk::e5e5907a-1609-4964-a1ec-a4f7723e3221" providerId="AD" clId="Web-{D295DC14-1B6C-BBBF-7808-6D535F6E4248}" dt="2026-07-30T15:13:54.043" v="6"/>
          <ac:picMkLst>
            <pc:docMk/>
            <pc:sldMk cId="2878358776" sldId="256"/>
            <ac:picMk id="5" creationId="{DEA9F338-AE4D-287C-DA57-BC65A1772705}"/>
          </ac:picMkLst>
        </pc:picChg>
        <pc:picChg chg="mod ord">
          <ac:chgData name="Wood, Lucy" userId="S::s12lw6@abdn.ac.uk::e5e5907a-1609-4964-a1ec-a4f7723e3221" providerId="AD" clId="Web-{D295DC14-1B6C-BBBF-7808-6D535F6E4248}" dt="2026-07-30T15:16:46.455" v="37"/>
          <ac:picMkLst>
            <pc:docMk/>
            <pc:sldMk cId="2878358776" sldId="256"/>
            <ac:picMk id="6" creationId="{415B9B03-83A6-328F-E968-7DC5014A1C12}"/>
          </ac:picMkLst>
        </pc:picChg>
        <pc:picChg chg="add mod">
          <ac:chgData name="Wood, Lucy" userId="S::s12lw6@abdn.ac.uk::e5e5907a-1609-4964-a1ec-a4f7723e3221" providerId="AD" clId="Web-{D295DC14-1B6C-BBBF-7808-6D535F6E4248}" dt="2026-07-30T16:21:05.395" v="93" actId="1076"/>
          <ac:picMkLst>
            <pc:docMk/>
            <pc:sldMk cId="2878358776" sldId="256"/>
            <ac:picMk id="7" creationId="{472F73E9-EC3A-DB23-38D9-77B8EF32E350}"/>
          </ac:picMkLst>
        </pc:picChg>
        <pc:picChg chg="del">
          <ac:chgData name="Wood, Lucy" userId="S::s12lw6@abdn.ac.uk::e5e5907a-1609-4964-a1ec-a4f7723e3221" providerId="AD" clId="Web-{D295DC14-1B6C-BBBF-7808-6D535F6E4248}" dt="2026-07-30T15:13:16.401" v="0"/>
          <ac:picMkLst>
            <pc:docMk/>
            <pc:sldMk cId="2878358776" sldId="256"/>
            <ac:picMk id="7" creationId="{CC8B149D-904D-1F55-F3CE-0496D5E93C5D}"/>
          </ac:picMkLst>
        </pc:picChg>
        <pc:picChg chg="add mod">
          <ac:chgData name="Wood, Lucy" userId="S::s12lw6@abdn.ac.uk::e5e5907a-1609-4964-a1ec-a4f7723e3221" providerId="AD" clId="Web-{D295DC14-1B6C-BBBF-7808-6D535F6E4248}" dt="2026-07-30T16:21:24.334" v="98" actId="688"/>
          <ac:picMkLst>
            <pc:docMk/>
            <pc:sldMk cId="2878358776" sldId="256"/>
            <ac:picMk id="8" creationId="{20328EC7-CF3B-835B-2C54-940DE1C16DAD}"/>
          </ac:picMkLst>
        </pc:picChg>
        <pc:picChg chg="add mod">
          <ac:chgData name="Wood, Lucy" userId="S::s12lw6@abdn.ac.uk::e5e5907a-1609-4964-a1ec-a4f7723e3221" providerId="AD" clId="Web-{D295DC14-1B6C-BBBF-7808-6D535F6E4248}" dt="2026-07-30T16:21:47.398" v="105" actId="1076"/>
          <ac:picMkLst>
            <pc:docMk/>
            <pc:sldMk cId="2878358776" sldId="256"/>
            <ac:picMk id="9" creationId="{852D1712-E3B4-2C4A-B4A6-5F36934FCE17}"/>
          </ac:picMkLst>
        </pc:picChg>
        <pc:picChg chg="add del mod modCrop">
          <ac:chgData name="Wood, Lucy" userId="S::s12lw6@abdn.ac.uk::e5e5907a-1609-4964-a1ec-a4f7723e3221" providerId="AD" clId="Web-{D295DC14-1B6C-BBBF-7808-6D535F6E4248}" dt="2026-07-30T15:19:10.411" v="44"/>
          <ac:picMkLst>
            <pc:docMk/>
            <pc:sldMk cId="2878358776" sldId="256"/>
            <ac:picMk id="9" creationId="{90B35865-F5EF-BBD8-C3B6-66415B9185EE}"/>
          </ac:picMkLst>
        </pc:picChg>
        <pc:picChg chg="add del mod">
          <ac:chgData name="Wood, Lucy" userId="S::s12lw6@abdn.ac.uk::e5e5907a-1609-4964-a1ec-a4f7723e3221" providerId="AD" clId="Web-{D295DC14-1B6C-BBBF-7808-6D535F6E4248}" dt="2026-07-30T15:27:36.173" v="51"/>
          <ac:picMkLst>
            <pc:docMk/>
            <pc:sldMk cId="2878358776" sldId="256"/>
            <ac:picMk id="10" creationId="{52A93C9B-8BCE-3814-797E-9EE7CDEC3EF4}"/>
          </ac:picMkLst>
        </pc:picChg>
        <pc:picChg chg="add mod modCrop">
          <ac:chgData name="Wood, Lucy" userId="S::s12lw6@abdn.ac.uk::e5e5907a-1609-4964-a1ec-a4f7723e3221" providerId="AD" clId="Web-{D295DC14-1B6C-BBBF-7808-6D535F6E4248}" dt="2026-07-30T16:20:31.987" v="86" actId="1076"/>
          <ac:picMkLst>
            <pc:docMk/>
            <pc:sldMk cId="2878358776" sldId="256"/>
            <ac:picMk id="14" creationId="{2506AC37-2E77-F7CC-7E53-F20AEE31328E}"/>
          </ac:picMkLst>
        </pc:picChg>
        <pc:picChg chg="del mod">
          <ac:chgData name="Wood, Lucy" userId="S::s12lw6@abdn.ac.uk::e5e5907a-1609-4964-a1ec-a4f7723e3221" providerId="AD" clId="Web-{D295DC14-1B6C-BBBF-7808-6D535F6E4248}" dt="2026-07-30T16:19:27.405" v="72"/>
          <ac:picMkLst>
            <pc:docMk/>
            <pc:sldMk cId="2878358776" sldId="256"/>
            <ac:picMk id="18" creationId="{FD9CF38D-093C-E87C-C0AD-6B22E001718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60F56C-4398-4208-97ED-9ECF6D3FDBBA}" type="datetimeFigureOut">
              <a:rPr lang="en-GB" smtClean="0"/>
              <a:t>30/07/2026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A11B4BD7-B618-4BDD-9E9C-EB9A25FB7879}" type="slidenum">
              <a:rPr lang="en-GB" smtClean="0"/>
              <a:t>‹#›</a:t>
            </a:fld>
            <a:endParaRPr lang="en-GB"/>
          </a:p>
        </p:txBody>
      </p:sp>
    </p:spTree>
    <p:extLst>
      <p:ext uri="{BB962C8B-B14F-4D97-AF65-F5344CB8AC3E}">
        <p14:creationId xmlns:p14="http://schemas.microsoft.com/office/powerpoint/2010/main" val="1008410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children:</a:t>
            </a:r>
          </a:p>
          <a:p>
            <a:pPr marL="228600" indent="-228600">
              <a:buAutoNum type="arabicPeriod"/>
            </a:pPr>
            <a:r>
              <a:rPr lang="en-GB" dirty="0"/>
              <a:t>What</a:t>
            </a:r>
            <a:r>
              <a:rPr lang="en-GB" baseline="0" dirty="0"/>
              <a:t> are you favourite songs?</a:t>
            </a:r>
          </a:p>
          <a:p>
            <a:pPr marL="228600" indent="-228600">
              <a:buAutoNum type="arabicPeriod"/>
            </a:pPr>
            <a:r>
              <a:rPr lang="en-GB" baseline="0" dirty="0"/>
              <a:t>What are you favourite stories</a:t>
            </a:r>
            <a:endParaRPr lang="en-GB" dirty="0"/>
          </a:p>
        </p:txBody>
      </p:sp>
      <p:sp>
        <p:nvSpPr>
          <p:cNvPr id="4" name="Slide Number Placeholder 3"/>
          <p:cNvSpPr>
            <a:spLocks noGrp="1"/>
          </p:cNvSpPr>
          <p:nvPr>
            <p:ph type="sldNum" sz="quarter" idx="5"/>
          </p:nvPr>
        </p:nvSpPr>
        <p:spPr/>
        <p:txBody>
          <a:bodyPr/>
          <a:lstStyle/>
          <a:p>
            <a:fld id="{A11B4BD7-B618-4BDD-9E9C-EB9A25FB7879}" type="slidenum">
              <a:rPr lang="en-GB" smtClean="0"/>
              <a:t>7</a:t>
            </a:fld>
            <a:endParaRPr lang="en-GB"/>
          </a:p>
        </p:txBody>
      </p:sp>
    </p:spTree>
    <p:extLst>
      <p:ext uri="{BB962C8B-B14F-4D97-AF65-F5344CB8AC3E}">
        <p14:creationId xmlns:p14="http://schemas.microsoft.com/office/powerpoint/2010/main" val="42614451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1B4BD7-B618-4BDD-9E9C-EB9A25FB7879}" type="slidenum">
              <a:rPr lang="en-GB" smtClean="0"/>
              <a:t>29</a:t>
            </a:fld>
            <a:endParaRPr lang="en-GB"/>
          </a:p>
        </p:txBody>
      </p:sp>
    </p:spTree>
    <p:extLst>
      <p:ext uri="{BB962C8B-B14F-4D97-AF65-F5344CB8AC3E}">
        <p14:creationId xmlns:p14="http://schemas.microsoft.com/office/powerpoint/2010/main" val="39433749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A11B4BD7-B618-4BDD-9E9C-EB9A25FB7879}" type="slidenum">
              <a:rPr lang="en-GB" smtClean="0"/>
              <a:t>31</a:t>
            </a:fld>
            <a:endParaRPr lang="en-GB"/>
          </a:p>
        </p:txBody>
      </p:sp>
    </p:spTree>
    <p:extLst>
      <p:ext uri="{BB962C8B-B14F-4D97-AF65-F5344CB8AC3E}">
        <p14:creationId xmlns:p14="http://schemas.microsoft.com/office/powerpoint/2010/main" val="1011645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0F8CF-692C-4963-8B5E-D1C0928CF160}"/>
              </a:ext>
            </a:extLst>
          </p:cNvPr>
          <p:cNvSpPr>
            <a:spLocks noGrp="1"/>
          </p:cNvSpPr>
          <p:nvPr>
            <p:ph type="ctrTitle"/>
          </p:nvPr>
        </p:nvSpPr>
        <p:spPr>
          <a:xfrm>
            <a:off x="1429612" y="1013984"/>
            <a:ext cx="7714388" cy="3260635"/>
          </a:xfrm>
        </p:spPr>
        <p:txBody>
          <a:bodyPr anchor="b"/>
          <a:lstStyle>
            <a:lvl1pPr algn="l">
              <a:defRPr sz="2800"/>
            </a:lvl1pPr>
          </a:lstStyle>
          <a:p>
            <a:r>
              <a:rPr lang="en-US" dirty="0"/>
              <a:t>Click to edit Master title style</a:t>
            </a:r>
          </a:p>
        </p:txBody>
      </p:sp>
      <p:sp>
        <p:nvSpPr>
          <p:cNvPr id="3" name="Subtitle 2">
            <a:extLst>
              <a:ext uri="{FF2B5EF4-FFF2-40B4-BE49-F238E27FC236}">
                <a16:creationId xmlns:a16="http://schemas.microsoft.com/office/drawing/2014/main" id="{9F419655-1613-4CC0-BBE9-BD2CB2C3C766}"/>
              </a:ext>
            </a:extLst>
          </p:cNvPr>
          <p:cNvSpPr>
            <a:spLocks noGrp="1"/>
          </p:cNvSpPr>
          <p:nvPr>
            <p:ph type="subTitle" idx="1"/>
          </p:nvPr>
        </p:nvSpPr>
        <p:spPr>
          <a:xfrm>
            <a:off x="1429612" y="4848464"/>
            <a:ext cx="7714388" cy="1085849"/>
          </a:xfrm>
        </p:spPr>
        <p:txBody>
          <a:bodyPr>
            <a:normAutofit/>
          </a:bodyPr>
          <a:lstStyle>
            <a:lvl1pPr marL="0" indent="0" algn="l">
              <a:buNone/>
              <a:defRPr sz="1800"/>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0267FFF-6BC4-4DF0-BC55-B2C3BFD8ED12}"/>
              </a:ext>
            </a:extLst>
          </p:cNvPr>
          <p:cNvSpPr>
            <a:spLocks noGrp="1"/>
          </p:cNvSpPr>
          <p:nvPr>
            <p:ph type="dt" sz="half" idx="10"/>
          </p:nvPr>
        </p:nvSpPr>
        <p:spPr/>
        <p:txBody>
          <a:bodyPr/>
          <a:lstStyle/>
          <a:p>
            <a:fld id="{C4270120-CDFC-48DE-A6EA-6DEEDD0E436A}" type="datetimeFigureOut">
              <a:rPr lang="en-US" dirty="0"/>
              <a:t>7/30/2026</a:t>
            </a:fld>
            <a:endParaRPr lang="en-US" dirty="0"/>
          </a:p>
        </p:txBody>
      </p:sp>
      <p:sp>
        <p:nvSpPr>
          <p:cNvPr id="5" name="Footer Placeholder 4">
            <a:extLst>
              <a:ext uri="{FF2B5EF4-FFF2-40B4-BE49-F238E27FC236}">
                <a16:creationId xmlns:a16="http://schemas.microsoft.com/office/drawing/2014/main" id="{D6389830-A1B7-484B-832C-F64A558BDFE7}"/>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74A8F727-72C8-47A9-8E54-AD84590286F9}"/>
              </a:ext>
            </a:extLst>
          </p:cNvPr>
          <p:cNvSpPr>
            <a:spLocks noGrp="1"/>
          </p:cNvSpPr>
          <p:nvPr>
            <p:ph type="sldNum" sz="quarter" idx="12"/>
          </p:nvPr>
        </p:nvSpPr>
        <p:spPr/>
        <p:txBody>
          <a:bodyPr/>
          <a:lstStyle/>
          <a:p>
            <a:fld id="{196A61CA-0502-4EE4-9724-96EA822543E5}" type="slidenum">
              <a:rPr lang="en-US" dirty="0"/>
              <a:t>‹#›</a:t>
            </a:fld>
            <a:endParaRPr lang="en-US" dirty="0"/>
          </a:p>
        </p:txBody>
      </p:sp>
      <p:cxnSp>
        <p:nvCxnSpPr>
          <p:cNvPr id="7" name="Straight Connector 6">
            <a:extLst>
              <a:ext uri="{FF2B5EF4-FFF2-40B4-BE49-F238E27FC236}">
                <a16:creationId xmlns:a16="http://schemas.microsoft.com/office/drawing/2014/main" id="{AEED5540-64E5-4258-ABA4-753F07B71B38}"/>
              </a:ext>
            </a:extLst>
          </p:cNvPr>
          <p:cNvCxnSpPr>
            <a:cxnSpLocks/>
          </p:cNvCxnSpPr>
          <p:nvPr/>
        </p:nvCxnSpPr>
        <p:spPr>
          <a:xfrm>
            <a:off x="1524000" y="4571506"/>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83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EF94C-BCB1-4F4C-AF70-DD2A5C4E3318}"/>
              </a:ext>
            </a:extLst>
          </p:cNvPr>
          <p:cNvSpPr>
            <a:spLocks noGrp="1"/>
          </p:cNvSpPr>
          <p:nvPr>
            <p:ph type="title"/>
          </p:nvPr>
        </p:nvSpPr>
        <p:spPr>
          <a:xfrm>
            <a:off x="1429566" y="1045445"/>
            <a:ext cx="9238434" cy="857559"/>
          </a:xfrm>
        </p:spPr>
        <p:txBody>
          <a:bodyPr anchor="b"/>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8A909B75-A057-44B5-872F-DF01BDC8EA07}"/>
              </a:ext>
            </a:extLst>
          </p:cNvPr>
          <p:cNvSpPr>
            <a:spLocks noGrp="1"/>
          </p:cNvSpPr>
          <p:nvPr>
            <p:ph idx="1"/>
          </p:nvPr>
        </p:nvSpPr>
        <p:spPr>
          <a:xfrm>
            <a:off x="1429566" y="2286000"/>
            <a:ext cx="9238434" cy="3810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806260C-3219-4812-88F2-3162D37F293B}"/>
              </a:ext>
            </a:extLst>
          </p:cNvPr>
          <p:cNvSpPr>
            <a:spLocks noGrp="1"/>
          </p:cNvSpPr>
          <p:nvPr>
            <p:ph type="dt" sz="half" idx="10"/>
          </p:nvPr>
        </p:nvSpPr>
        <p:spPr/>
        <p:txBody>
          <a:bodyPr/>
          <a:lstStyle/>
          <a:p>
            <a:fld id="{A3C9FAAF-C467-4C93-8ECD-39AF5A14D498}" type="datetimeFigureOut">
              <a:rPr lang="en-US" dirty="0"/>
              <a:t>7/30/2026</a:t>
            </a:fld>
            <a:endParaRPr lang="en-US" dirty="0"/>
          </a:p>
        </p:txBody>
      </p:sp>
      <p:sp>
        <p:nvSpPr>
          <p:cNvPr id="5" name="Footer Placeholder 4">
            <a:extLst>
              <a:ext uri="{FF2B5EF4-FFF2-40B4-BE49-F238E27FC236}">
                <a16:creationId xmlns:a16="http://schemas.microsoft.com/office/drawing/2014/main" id="{F2762B73-9C01-4BE3-A199-782BE6EBA6E4}"/>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2A761492-EB56-4454-9D2A-8BB94AACB899}"/>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973074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980A128-A52A-402C-865B-1BF08D7F0458}"/>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3E900447-3778-4AB7-ACB3-7C2313FE9A47}"/>
              </a:ext>
            </a:extLst>
          </p:cNvPr>
          <p:cNvSpPr>
            <a:spLocks noGrp="1"/>
          </p:cNvSpPr>
          <p:nvPr>
            <p:ph type="title"/>
          </p:nvPr>
        </p:nvSpPr>
        <p:spPr>
          <a:xfrm>
            <a:off x="1421745" y="1287554"/>
            <a:ext cx="8284963" cy="3113064"/>
          </a:xfrm>
        </p:spPr>
        <p:txBody>
          <a:bodyPr anchor="t"/>
          <a:lstStyle>
            <a:lvl1pPr>
              <a:defRPr sz="4400"/>
            </a:lvl1pPr>
          </a:lstStyle>
          <a:p>
            <a:r>
              <a:rPr lang="en-US" dirty="0"/>
              <a:t>Click to edit Master title style</a:t>
            </a:r>
          </a:p>
        </p:txBody>
      </p:sp>
      <p:sp>
        <p:nvSpPr>
          <p:cNvPr id="3" name="Text Placeholder 2">
            <a:extLst>
              <a:ext uri="{FF2B5EF4-FFF2-40B4-BE49-F238E27FC236}">
                <a16:creationId xmlns:a16="http://schemas.microsoft.com/office/drawing/2014/main" id="{F9B910C9-BA3C-4D31-9C62-2C2408591FF2}"/>
              </a:ext>
            </a:extLst>
          </p:cNvPr>
          <p:cNvSpPr>
            <a:spLocks noGrp="1"/>
          </p:cNvSpPr>
          <p:nvPr>
            <p:ph type="body" idx="1"/>
          </p:nvPr>
        </p:nvSpPr>
        <p:spPr>
          <a:xfrm>
            <a:off x="1421744" y="4619707"/>
            <a:ext cx="7722256" cy="1476293"/>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8742E8A-6B69-406B-A3DF-0A1B76832E0A}"/>
              </a:ext>
            </a:extLst>
          </p:cNvPr>
          <p:cNvSpPr>
            <a:spLocks noGrp="1"/>
          </p:cNvSpPr>
          <p:nvPr>
            <p:ph type="dt" sz="half" idx="10"/>
          </p:nvPr>
        </p:nvSpPr>
        <p:spPr/>
        <p:txBody>
          <a:bodyPr/>
          <a:lstStyle/>
          <a:p>
            <a:fld id="{3E37E480-B2BA-4553-A144-61E7F75833ED}" type="datetimeFigureOut">
              <a:rPr lang="en-US" dirty="0"/>
              <a:t>7/30/2026</a:t>
            </a:fld>
            <a:endParaRPr lang="en-US" dirty="0"/>
          </a:p>
        </p:txBody>
      </p:sp>
      <p:sp>
        <p:nvSpPr>
          <p:cNvPr id="5" name="Footer Placeholder 4">
            <a:extLst>
              <a:ext uri="{FF2B5EF4-FFF2-40B4-BE49-F238E27FC236}">
                <a16:creationId xmlns:a16="http://schemas.microsoft.com/office/drawing/2014/main" id="{64D665CF-4461-4BB8-8F3A-ED1CB1084CA2}"/>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D4898B27-5EF3-49F4-B3CE-F3CF419AE06E}"/>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2594885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3F3BA-5AD5-4F15-97B2-E4652D1D4E15}"/>
              </a:ext>
            </a:extLst>
          </p:cNvPr>
          <p:cNvSpPr>
            <a:spLocks noGrp="1"/>
          </p:cNvSpPr>
          <p:nvPr>
            <p:ph type="title"/>
          </p:nvPr>
        </p:nvSpPr>
        <p:spPr>
          <a:xfrm>
            <a:off x="1429566" y="1013411"/>
            <a:ext cx="9238434" cy="889592"/>
          </a:xfrm>
        </p:spPr>
        <p:txBody>
          <a:bodyPr/>
          <a:lstStyle>
            <a:lvl1pPr>
              <a:defRPr>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EA997B8-1FD3-40E6-A486-256EB41DB70A}"/>
              </a:ext>
            </a:extLst>
          </p:cNvPr>
          <p:cNvSpPr>
            <a:spLocks noGrp="1"/>
          </p:cNvSpPr>
          <p:nvPr>
            <p:ph sz="half" idx="1"/>
          </p:nvPr>
        </p:nvSpPr>
        <p:spPr>
          <a:xfrm>
            <a:off x="1429566"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4183F4D8-AA9A-4AF7-86EA-E4D797B98CE9}"/>
              </a:ext>
            </a:extLst>
          </p:cNvPr>
          <p:cNvSpPr>
            <a:spLocks noGrp="1"/>
          </p:cNvSpPr>
          <p:nvPr>
            <p:ph sz="half" idx="2"/>
          </p:nvPr>
        </p:nvSpPr>
        <p:spPr>
          <a:xfrm>
            <a:off x="6172200" y="2135565"/>
            <a:ext cx="4495800" cy="3960435"/>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BA08823E-BC08-4810-9BFF-35D2EA2AE729}"/>
              </a:ext>
            </a:extLst>
          </p:cNvPr>
          <p:cNvSpPr>
            <a:spLocks noGrp="1"/>
          </p:cNvSpPr>
          <p:nvPr>
            <p:ph type="dt" sz="half" idx="10"/>
          </p:nvPr>
        </p:nvSpPr>
        <p:spPr/>
        <p:txBody>
          <a:bodyPr/>
          <a:lstStyle/>
          <a:p>
            <a:fld id="{390E682A-6B53-4B08-AE4D-4C5E659103CC}" type="datetimeFigureOut">
              <a:rPr lang="en-US" dirty="0"/>
              <a:t>7/30/2026</a:t>
            </a:fld>
            <a:endParaRPr lang="en-US" dirty="0"/>
          </a:p>
        </p:txBody>
      </p:sp>
      <p:sp>
        <p:nvSpPr>
          <p:cNvPr id="6" name="Footer Placeholder 5">
            <a:extLst>
              <a:ext uri="{FF2B5EF4-FFF2-40B4-BE49-F238E27FC236}">
                <a16:creationId xmlns:a16="http://schemas.microsoft.com/office/drawing/2014/main" id="{2FDD2BFB-BB2C-4C4A-A6E1-DD223C2BE02F}"/>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95D369B2-12F8-4583-8A7F-523C9A3EF09B}"/>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2038162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C717F-84B9-44BA-8DD6-680394AB193E}"/>
              </a:ext>
            </a:extLst>
          </p:cNvPr>
          <p:cNvSpPr>
            <a:spLocks noGrp="1"/>
          </p:cNvSpPr>
          <p:nvPr>
            <p:ph type="title"/>
          </p:nvPr>
        </p:nvSpPr>
        <p:spPr>
          <a:xfrm>
            <a:off x="1429566" y="1079150"/>
            <a:ext cx="9238434" cy="823912"/>
          </a:xfrm>
        </p:spPr>
        <p:txBody>
          <a:bodyPr/>
          <a:lstStyle>
            <a:lvl1pPr>
              <a:defRPr>
                <a:solidFill>
                  <a:schemeClr val="tx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A1217D6-7448-4625-964F-5D82F65F11F7}"/>
              </a:ext>
            </a:extLst>
          </p:cNvPr>
          <p:cNvSpPr>
            <a:spLocks noGrp="1"/>
          </p:cNvSpPr>
          <p:nvPr>
            <p:ph type="body" idx="1"/>
          </p:nvPr>
        </p:nvSpPr>
        <p:spPr>
          <a:xfrm>
            <a:off x="1429567" y="2013217"/>
            <a:ext cx="4495799" cy="704232"/>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253A534C-0B54-4327-99C0-4F0019FD21F6}"/>
              </a:ext>
            </a:extLst>
          </p:cNvPr>
          <p:cNvSpPr>
            <a:spLocks noGrp="1"/>
          </p:cNvSpPr>
          <p:nvPr>
            <p:ph sz="half" idx="2"/>
          </p:nvPr>
        </p:nvSpPr>
        <p:spPr>
          <a:xfrm>
            <a:off x="1429567"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89D4A63-0795-4B74-8C11-5FE7944118C7}"/>
              </a:ext>
            </a:extLst>
          </p:cNvPr>
          <p:cNvSpPr>
            <a:spLocks noGrp="1"/>
          </p:cNvSpPr>
          <p:nvPr>
            <p:ph type="body" sz="quarter" idx="3"/>
          </p:nvPr>
        </p:nvSpPr>
        <p:spPr>
          <a:xfrm>
            <a:off x="6172200" y="2013215"/>
            <a:ext cx="4495800" cy="704233"/>
          </a:xfrm>
        </p:spPr>
        <p:txBody>
          <a:bodyPr anchor="b">
            <a:normAutofit/>
          </a:bodyPr>
          <a:lstStyle>
            <a:lvl1pPr marL="0" indent="0">
              <a:lnSpc>
                <a:spcPct val="100000"/>
              </a:lnSpc>
              <a:buNone/>
              <a:defRPr sz="1800" b="0" cap="all" spc="300" baseline="0">
                <a:solidFill>
                  <a:schemeClr val="tx1"/>
                </a:solidFill>
                <a:latin typeface="+mj-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823D16F3-F747-441B-9854-27225954DEC4}"/>
              </a:ext>
            </a:extLst>
          </p:cNvPr>
          <p:cNvSpPr>
            <a:spLocks noGrp="1"/>
          </p:cNvSpPr>
          <p:nvPr>
            <p:ph sz="quarter" idx="4"/>
          </p:nvPr>
        </p:nvSpPr>
        <p:spPr>
          <a:xfrm>
            <a:off x="6172200" y="3048000"/>
            <a:ext cx="4495800" cy="3048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E8168E2-6B97-486E-B0E4-4E7F5CDBB5B1}"/>
              </a:ext>
            </a:extLst>
          </p:cNvPr>
          <p:cNvSpPr>
            <a:spLocks noGrp="1"/>
          </p:cNvSpPr>
          <p:nvPr>
            <p:ph type="dt" sz="half" idx="10"/>
          </p:nvPr>
        </p:nvSpPr>
        <p:spPr/>
        <p:txBody>
          <a:bodyPr/>
          <a:lstStyle/>
          <a:p>
            <a:fld id="{7C69F0F6-BEBB-4894-ABB2-75C5CBE0DDB9}" type="datetimeFigureOut">
              <a:rPr lang="en-US" dirty="0"/>
              <a:t>7/30/2026</a:t>
            </a:fld>
            <a:endParaRPr lang="en-US" dirty="0"/>
          </a:p>
        </p:txBody>
      </p:sp>
      <p:sp>
        <p:nvSpPr>
          <p:cNvPr id="8" name="Footer Placeholder 7">
            <a:extLst>
              <a:ext uri="{FF2B5EF4-FFF2-40B4-BE49-F238E27FC236}">
                <a16:creationId xmlns:a16="http://schemas.microsoft.com/office/drawing/2014/main" id="{D05D3E2B-2F4E-4347-A8E9-27EB7D0359B3}"/>
              </a:ext>
            </a:extLst>
          </p:cNvPr>
          <p:cNvSpPr>
            <a:spLocks noGrp="1"/>
          </p:cNvSpPr>
          <p:nvPr>
            <p:ph type="ftr" sz="quarter" idx="11"/>
          </p:nvPr>
        </p:nvSpPr>
        <p:spPr/>
        <p:txBody>
          <a:bodyPr/>
          <a:lstStyle/>
          <a:p>
            <a:r>
              <a:rPr lang="en-US" dirty="0"/>
              <a:t>
              </a:t>
            </a:r>
          </a:p>
        </p:txBody>
      </p:sp>
      <p:sp>
        <p:nvSpPr>
          <p:cNvPr id="9" name="Slide Number Placeholder 8">
            <a:extLst>
              <a:ext uri="{FF2B5EF4-FFF2-40B4-BE49-F238E27FC236}">
                <a16:creationId xmlns:a16="http://schemas.microsoft.com/office/drawing/2014/main" id="{DC1FC4F5-6876-414E-9E30-84706A3F528C}"/>
              </a:ext>
            </a:extLst>
          </p:cNvPr>
          <p:cNvSpPr>
            <a:spLocks noGrp="1"/>
          </p:cNvSpPr>
          <p:nvPr>
            <p:ph type="sldNum" sz="quarter" idx="12"/>
          </p:nvPr>
        </p:nvSpPr>
        <p:spPr/>
        <p:txBody>
          <a:bodyPr/>
          <a:lstStyle/>
          <a:p>
            <a:fld id="{196A61CA-0502-4EE4-9724-96EA822543E5}" type="slidenum">
              <a:rPr lang="en-US" dirty="0"/>
              <a:t>‹#›</a:t>
            </a:fld>
            <a:endParaRPr lang="en-US" dirty="0"/>
          </a:p>
        </p:txBody>
      </p:sp>
      <p:cxnSp>
        <p:nvCxnSpPr>
          <p:cNvPr id="11" name="Straight Connector 10">
            <a:extLst>
              <a:ext uri="{FF2B5EF4-FFF2-40B4-BE49-F238E27FC236}">
                <a16:creationId xmlns:a16="http://schemas.microsoft.com/office/drawing/2014/main" id="{A70D2F04-5474-46B9-B838-858CDF4AB2D2}"/>
              </a:ext>
            </a:extLst>
          </p:cNvPr>
          <p:cNvCxnSpPr>
            <a:cxnSpLocks/>
          </p:cNvCxnSpPr>
          <p:nvPr/>
        </p:nvCxnSpPr>
        <p:spPr>
          <a:xfrm>
            <a:off x="6270727"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CADEE893-BE45-47F3-BCF0-02424B3503CC}"/>
              </a:ext>
            </a:extLst>
          </p:cNvPr>
          <p:cNvSpPr/>
          <p:nvPr/>
        </p:nvSpPr>
        <p:spPr>
          <a:xfrm>
            <a:off x="-1171838" y="4592406"/>
            <a:ext cx="808262" cy="3897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3FB5178A-4501-4B56-8BF1-D083D7B021CE}"/>
              </a:ext>
            </a:extLst>
          </p:cNvPr>
          <p:cNvCxnSpPr>
            <a:cxnSpLocks/>
          </p:cNvCxnSpPr>
          <p:nvPr/>
        </p:nvCxnSpPr>
        <p:spPr>
          <a:xfrm>
            <a:off x="1524000" y="2876662"/>
            <a:ext cx="971155"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7135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A52109C6-041C-42BA-B507-8EA298046EDD}"/>
              </a:ext>
            </a:extLst>
          </p:cNvPr>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7F7BF877-20DD-40F4-AEA8-E1B6D5350D2D}"/>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167DC874-15B5-4338-B7D1-8E393AB4C16E}"/>
              </a:ext>
            </a:extLst>
          </p:cNvPr>
          <p:cNvSpPr>
            <a:spLocks noGrp="1"/>
          </p:cNvSpPr>
          <p:nvPr>
            <p:ph type="dt" sz="half" idx="10"/>
          </p:nvPr>
        </p:nvSpPr>
        <p:spPr/>
        <p:txBody>
          <a:bodyPr/>
          <a:lstStyle/>
          <a:p>
            <a:fld id="{8B3E9E5F-17D9-4A30-9DA3-64E46A6DF111}" type="datetimeFigureOut">
              <a:rPr lang="en-US" dirty="0"/>
              <a:t>7/30/2026</a:t>
            </a:fld>
            <a:endParaRPr lang="en-US" dirty="0"/>
          </a:p>
        </p:txBody>
      </p:sp>
      <p:sp>
        <p:nvSpPr>
          <p:cNvPr id="4" name="Footer Placeholder 3">
            <a:extLst>
              <a:ext uri="{FF2B5EF4-FFF2-40B4-BE49-F238E27FC236}">
                <a16:creationId xmlns:a16="http://schemas.microsoft.com/office/drawing/2014/main" id="{7E66BAE3-24C5-483F-9141-D860A265E78D}"/>
              </a:ext>
            </a:extLst>
          </p:cNvPr>
          <p:cNvSpPr>
            <a:spLocks noGrp="1"/>
          </p:cNvSpPr>
          <p:nvPr>
            <p:ph type="ftr" sz="quarter" idx="11"/>
          </p:nvPr>
        </p:nvSpPr>
        <p:spPr/>
        <p:txBody>
          <a:bodyPr/>
          <a:lstStyle/>
          <a:p>
            <a:r>
              <a:rPr lang="en-US" dirty="0"/>
              <a:t>
              </a:t>
            </a:r>
          </a:p>
        </p:txBody>
      </p:sp>
      <p:sp>
        <p:nvSpPr>
          <p:cNvPr id="5" name="Slide Number Placeholder 4">
            <a:extLst>
              <a:ext uri="{FF2B5EF4-FFF2-40B4-BE49-F238E27FC236}">
                <a16:creationId xmlns:a16="http://schemas.microsoft.com/office/drawing/2014/main" id="{059AEEB4-66F8-4008-B616-804FB9D91CF9}"/>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38647062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46C975-8FFB-4A4B-9213-774EE3901DE9}"/>
              </a:ext>
            </a:extLst>
          </p:cNvPr>
          <p:cNvSpPr>
            <a:spLocks noGrp="1"/>
          </p:cNvSpPr>
          <p:nvPr>
            <p:ph type="dt" sz="half" idx="10"/>
          </p:nvPr>
        </p:nvSpPr>
        <p:spPr/>
        <p:txBody>
          <a:bodyPr/>
          <a:lstStyle/>
          <a:p>
            <a:fld id="{033AC5F0-3BC3-4718-BCCA-24B5655EC864}" type="datetimeFigureOut">
              <a:rPr lang="en-US" dirty="0"/>
              <a:t>7/30/2026</a:t>
            </a:fld>
            <a:endParaRPr lang="en-US" dirty="0"/>
          </a:p>
        </p:txBody>
      </p:sp>
      <p:sp>
        <p:nvSpPr>
          <p:cNvPr id="3" name="Footer Placeholder 2">
            <a:extLst>
              <a:ext uri="{FF2B5EF4-FFF2-40B4-BE49-F238E27FC236}">
                <a16:creationId xmlns:a16="http://schemas.microsoft.com/office/drawing/2014/main" id="{4FBA744F-475D-4105-8E4A-025815549539}"/>
              </a:ext>
            </a:extLst>
          </p:cNvPr>
          <p:cNvSpPr>
            <a:spLocks noGrp="1"/>
          </p:cNvSpPr>
          <p:nvPr>
            <p:ph type="ftr" sz="quarter" idx="11"/>
          </p:nvPr>
        </p:nvSpPr>
        <p:spPr/>
        <p:txBody>
          <a:bodyPr/>
          <a:lstStyle/>
          <a:p>
            <a:r>
              <a:rPr lang="en-US" dirty="0"/>
              <a:t>
              </a:t>
            </a:r>
          </a:p>
        </p:txBody>
      </p:sp>
      <p:sp>
        <p:nvSpPr>
          <p:cNvPr id="4" name="Slide Number Placeholder 3">
            <a:extLst>
              <a:ext uri="{FF2B5EF4-FFF2-40B4-BE49-F238E27FC236}">
                <a16:creationId xmlns:a16="http://schemas.microsoft.com/office/drawing/2014/main" id="{6F3FA64C-7966-4D6F-88D7-4B89F2A1DF2C}"/>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1647012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4ED5F-AB94-4DCF-8971-B8B2B55AF653}"/>
              </a:ext>
            </a:extLst>
          </p:cNvPr>
          <p:cNvSpPr>
            <a:spLocks noGrp="1"/>
          </p:cNvSpPr>
          <p:nvPr>
            <p:ph type="title"/>
          </p:nvPr>
        </p:nvSpPr>
        <p:spPr>
          <a:xfrm>
            <a:off x="1443740" y="1558944"/>
            <a:ext cx="3279689" cy="1864196"/>
          </a:xfrm>
        </p:spPr>
        <p:txBody>
          <a:bodyPr anchor="b"/>
          <a:lstStyle>
            <a:lvl1pPr algn="r">
              <a:defRPr sz="2800">
                <a:solidFill>
                  <a:schemeClr val="tx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141EE4CB-68CF-4BF3-A891-8277AFD13D88}"/>
              </a:ext>
            </a:extLst>
          </p:cNvPr>
          <p:cNvSpPr>
            <a:spLocks noGrp="1"/>
          </p:cNvSpPr>
          <p:nvPr>
            <p:ph idx="1"/>
          </p:nvPr>
        </p:nvSpPr>
        <p:spPr>
          <a:xfrm>
            <a:off x="5334000" y="762000"/>
            <a:ext cx="5333999" cy="5334000"/>
          </a:xfrm>
        </p:spPr>
        <p:txBody>
          <a:bodyPr anchor="ctr">
            <a:normAutofit/>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95292E72-B66D-40EE-B182-5585382A6DC9}"/>
              </a:ext>
            </a:extLst>
          </p:cNvPr>
          <p:cNvSpPr>
            <a:spLocks noGrp="1"/>
          </p:cNvSpPr>
          <p:nvPr>
            <p:ph type="body" sz="half" idx="2"/>
          </p:nvPr>
        </p:nvSpPr>
        <p:spPr>
          <a:xfrm>
            <a:off x="1443741" y="3649682"/>
            <a:ext cx="3233096" cy="1933605"/>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ED73B694-B050-45F3-AE6F-A86A129F1C64}"/>
              </a:ext>
            </a:extLst>
          </p:cNvPr>
          <p:cNvSpPr>
            <a:spLocks noGrp="1"/>
          </p:cNvSpPr>
          <p:nvPr>
            <p:ph type="dt" sz="half" idx="10"/>
          </p:nvPr>
        </p:nvSpPr>
        <p:spPr/>
        <p:txBody>
          <a:bodyPr/>
          <a:lstStyle/>
          <a:p>
            <a:fld id="{9EB8BD81-465B-40F2-9A54-9DF3B12AF598}" type="datetimeFigureOut">
              <a:rPr lang="en-US" dirty="0"/>
              <a:t>7/30/2026</a:t>
            </a:fld>
            <a:endParaRPr lang="en-US" dirty="0"/>
          </a:p>
        </p:txBody>
      </p:sp>
      <p:sp>
        <p:nvSpPr>
          <p:cNvPr id="6" name="Footer Placeholder 5">
            <a:extLst>
              <a:ext uri="{FF2B5EF4-FFF2-40B4-BE49-F238E27FC236}">
                <a16:creationId xmlns:a16="http://schemas.microsoft.com/office/drawing/2014/main" id="{7E8AE423-9CA5-46B3-96B1-7586AD02080D}"/>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014B973D-F1F7-47BC-996D-6100B7C89520}"/>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564828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E9949-4A1F-4DA9-9B75-A6180F954B8D}"/>
              </a:ext>
            </a:extLst>
          </p:cNvPr>
          <p:cNvSpPr>
            <a:spLocks noGrp="1"/>
          </p:cNvSpPr>
          <p:nvPr>
            <p:ph type="title"/>
          </p:nvPr>
        </p:nvSpPr>
        <p:spPr>
          <a:xfrm>
            <a:off x="1433543" y="1383126"/>
            <a:ext cx="3289886" cy="2045874"/>
          </a:xfrm>
        </p:spPr>
        <p:txBody>
          <a:bodyPr anchor="b"/>
          <a:lstStyle>
            <a:lvl1pPr algn="r">
              <a:defRPr sz="2800">
                <a:solidFill>
                  <a:schemeClr val="tx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79A8D794-C670-4569-93D9-0FF8B35AA7AE}"/>
              </a:ext>
            </a:extLst>
          </p:cNvPr>
          <p:cNvSpPr>
            <a:spLocks noGrp="1" noChangeAspect="1"/>
          </p:cNvSpPr>
          <p:nvPr>
            <p:ph type="pic" idx="1"/>
          </p:nvPr>
        </p:nvSpPr>
        <p:spPr>
          <a:xfrm>
            <a:off x="5334001" y="762000"/>
            <a:ext cx="5333999" cy="5334000"/>
          </a:xfrm>
        </p:spPr>
        <p:txBody>
          <a:bodyPr anchor="t"/>
          <a:lstStyle>
            <a:lvl1pPr marL="0" indent="0">
              <a:buNone/>
              <a:defRPr sz="3200">
                <a:solidFill>
                  <a:schemeClr val="tx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A92486F6-AE67-4B34-B8E2-0B7576DC2E3A}"/>
              </a:ext>
            </a:extLst>
          </p:cNvPr>
          <p:cNvSpPr>
            <a:spLocks noGrp="1"/>
          </p:cNvSpPr>
          <p:nvPr>
            <p:ph type="body" sz="half" idx="2"/>
          </p:nvPr>
        </p:nvSpPr>
        <p:spPr>
          <a:xfrm>
            <a:off x="1433544" y="3649682"/>
            <a:ext cx="3243292" cy="1684317"/>
          </a:xfrm>
        </p:spPr>
        <p:txBody>
          <a:bodyPr/>
          <a:lstStyle>
            <a:lvl1pPr marL="0" indent="0" algn="r">
              <a:buNone/>
              <a:defRPr sz="1600">
                <a:solidFill>
                  <a:schemeClr val="tx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B198B11C-BB63-49A6-B488-29D4FBF8E107}"/>
              </a:ext>
            </a:extLst>
          </p:cNvPr>
          <p:cNvSpPr>
            <a:spLocks noGrp="1"/>
          </p:cNvSpPr>
          <p:nvPr>
            <p:ph type="dt" sz="half" idx="10"/>
          </p:nvPr>
        </p:nvSpPr>
        <p:spPr/>
        <p:txBody>
          <a:bodyPr/>
          <a:lstStyle/>
          <a:p>
            <a:fld id="{F04B3CEF-64EF-4C43-9530-8E9CBFD2CAD1}" type="datetimeFigureOut">
              <a:rPr lang="en-US" dirty="0"/>
              <a:t>7/30/2026</a:t>
            </a:fld>
            <a:endParaRPr lang="en-US" dirty="0"/>
          </a:p>
        </p:txBody>
      </p:sp>
      <p:sp>
        <p:nvSpPr>
          <p:cNvPr id="6" name="Footer Placeholder 5">
            <a:extLst>
              <a:ext uri="{FF2B5EF4-FFF2-40B4-BE49-F238E27FC236}">
                <a16:creationId xmlns:a16="http://schemas.microsoft.com/office/drawing/2014/main" id="{324B9166-6D36-4F0A-9ADD-33D49A0C3A57}"/>
              </a:ext>
            </a:extLst>
          </p:cNvPr>
          <p:cNvSpPr>
            <a:spLocks noGrp="1"/>
          </p:cNvSpPr>
          <p:nvPr>
            <p:ph type="ftr" sz="quarter" idx="11"/>
          </p:nvPr>
        </p:nvSpPr>
        <p:spPr/>
        <p:txBody>
          <a:bodyPr/>
          <a:lstStyle/>
          <a:p>
            <a:r>
              <a:rPr lang="en-US" dirty="0"/>
              <a:t>
              </a:t>
            </a:r>
          </a:p>
        </p:txBody>
      </p:sp>
      <p:sp>
        <p:nvSpPr>
          <p:cNvPr id="7" name="Slide Number Placeholder 6">
            <a:extLst>
              <a:ext uri="{FF2B5EF4-FFF2-40B4-BE49-F238E27FC236}">
                <a16:creationId xmlns:a16="http://schemas.microsoft.com/office/drawing/2014/main" id="{6FB22B8F-7760-41B3-9053-DD90255B9EEE}"/>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3661438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8A5DE-E5C6-4DB9-AD28-8F1EAC6F5513}"/>
              </a:ext>
            </a:extLst>
          </p:cNvPr>
          <p:cNvSpPr>
            <a:spLocks noGrp="1"/>
          </p:cNvSpPr>
          <p:nvPr>
            <p:ph type="title"/>
          </p:nvPr>
        </p:nvSpPr>
        <p:spPr/>
        <p:txBody>
          <a:bodyPr/>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4363E08E-9B2D-4740-9AC6-D5E1CFB95FC6}"/>
              </a:ext>
            </a:extLst>
          </p:cNvPr>
          <p:cNvSpPr>
            <a:spLocks noGrp="1"/>
          </p:cNvSpPr>
          <p:nvPr>
            <p:ph type="body" orient="vert" idx="1"/>
          </p:nvPr>
        </p:nvSpPr>
        <p:spPr>
          <a:xfrm>
            <a:off x="1429566" y="2229957"/>
            <a:ext cx="9238434" cy="3866043"/>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E4E3736-E8AA-4F58-9D3A-27050B287F9D}"/>
              </a:ext>
            </a:extLst>
          </p:cNvPr>
          <p:cNvSpPr>
            <a:spLocks noGrp="1"/>
          </p:cNvSpPr>
          <p:nvPr>
            <p:ph type="dt" sz="half" idx="10"/>
          </p:nvPr>
        </p:nvSpPr>
        <p:spPr/>
        <p:txBody>
          <a:bodyPr/>
          <a:lstStyle/>
          <a:p>
            <a:fld id="{2A1F5BA7-0A17-4D30-9B66-E29324151C73}" type="datetimeFigureOut">
              <a:rPr lang="en-US" dirty="0"/>
              <a:t>7/30/2026</a:t>
            </a:fld>
            <a:endParaRPr lang="en-US" dirty="0"/>
          </a:p>
        </p:txBody>
      </p:sp>
      <p:sp>
        <p:nvSpPr>
          <p:cNvPr id="5" name="Footer Placeholder 4">
            <a:extLst>
              <a:ext uri="{FF2B5EF4-FFF2-40B4-BE49-F238E27FC236}">
                <a16:creationId xmlns:a16="http://schemas.microsoft.com/office/drawing/2014/main" id="{1DE95E84-15BC-478B-9DAB-15025867BB9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63E9D98F-E0A8-4254-A957-7F17811D017E}"/>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12195857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DE70F5-2276-4F91-9FC2-8DA4B528814A}"/>
              </a:ext>
            </a:extLst>
          </p:cNvPr>
          <p:cNvSpPr>
            <a:spLocks noGrp="1"/>
          </p:cNvSpPr>
          <p:nvPr>
            <p:ph type="title" orient="vert"/>
          </p:nvPr>
        </p:nvSpPr>
        <p:spPr>
          <a:xfrm>
            <a:off x="9144000" y="1467699"/>
            <a:ext cx="1758461" cy="4628301"/>
          </a:xfrm>
        </p:spPr>
        <p:txBody>
          <a:bodyPr vert="eaVert"/>
          <a:lstStyle>
            <a:lvl1pPr>
              <a:defRPr>
                <a:solidFill>
                  <a:schemeClr val="tx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D21856C5-C2FD-45E4-A631-AC06B5495BEA}"/>
              </a:ext>
            </a:extLst>
          </p:cNvPr>
          <p:cNvSpPr>
            <a:spLocks noGrp="1"/>
          </p:cNvSpPr>
          <p:nvPr>
            <p:ph type="body" orient="vert" idx="1"/>
          </p:nvPr>
        </p:nvSpPr>
        <p:spPr>
          <a:xfrm>
            <a:off x="1182312" y="1467699"/>
            <a:ext cx="7839379" cy="4628301"/>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5EE336EA-B6DD-4115-9C67-79A24C866ED4}"/>
              </a:ext>
            </a:extLst>
          </p:cNvPr>
          <p:cNvSpPr>
            <a:spLocks noGrp="1"/>
          </p:cNvSpPr>
          <p:nvPr>
            <p:ph type="dt" sz="half" idx="10"/>
          </p:nvPr>
        </p:nvSpPr>
        <p:spPr/>
        <p:txBody>
          <a:bodyPr/>
          <a:lstStyle/>
          <a:p>
            <a:fld id="{76BEBB1B-D40A-4DB9-B3DE-BAAE675B83CD}" type="datetimeFigureOut">
              <a:rPr lang="en-US" dirty="0"/>
              <a:t>7/30/2026</a:t>
            </a:fld>
            <a:endParaRPr lang="en-US" dirty="0"/>
          </a:p>
        </p:txBody>
      </p:sp>
      <p:sp>
        <p:nvSpPr>
          <p:cNvPr id="5" name="Footer Placeholder 4">
            <a:extLst>
              <a:ext uri="{FF2B5EF4-FFF2-40B4-BE49-F238E27FC236}">
                <a16:creationId xmlns:a16="http://schemas.microsoft.com/office/drawing/2014/main" id="{C2EA668B-1DAB-449C-9BA4-7B1572A22BAC}"/>
              </a:ext>
            </a:extLst>
          </p:cNvPr>
          <p:cNvSpPr>
            <a:spLocks noGrp="1"/>
          </p:cNvSpPr>
          <p:nvPr>
            <p:ph type="ftr" sz="quarter" idx="11"/>
          </p:nvPr>
        </p:nvSpPr>
        <p:spPr/>
        <p:txBody>
          <a:bodyPr/>
          <a:lstStyle/>
          <a:p>
            <a:r>
              <a:rPr lang="en-US" dirty="0"/>
              <a:t>
              </a:t>
            </a:r>
          </a:p>
        </p:txBody>
      </p:sp>
      <p:sp>
        <p:nvSpPr>
          <p:cNvPr id="6" name="Slide Number Placeholder 5">
            <a:extLst>
              <a:ext uri="{FF2B5EF4-FFF2-40B4-BE49-F238E27FC236}">
                <a16:creationId xmlns:a16="http://schemas.microsoft.com/office/drawing/2014/main" id="{E8C6567E-119D-4C98-93FF-73A332803A13}"/>
              </a:ext>
            </a:extLst>
          </p:cNvPr>
          <p:cNvSpPr>
            <a:spLocks noGrp="1"/>
          </p:cNvSpPr>
          <p:nvPr>
            <p:ph type="sldNum" sz="quarter" idx="12"/>
          </p:nvPr>
        </p:nvSpPr>
        <p:spPr/>
        <p:txBody>
          <a:bodyPr/>
          <a:lstStyle/>
          <a:p>
            <a:fld id="{196A61CA-0502-4EE4-9724-96EA822543E5}" type="slidenum">
              <a:rPr lang="en-US" dirty="0"/>
              <a:t>‹#›</a:t>
            </a:fld>
            <a:endParaRPr lang="en-US" dirty="0"/>
          </a:p>
        </p:txBody>
      </p:sp>
    </p:spTree>
    <p:extLst>
      <p:ext uri="{BB962C8B-B14F-4D97-AF65-F5344CB8AC3E}">
        <p14:creationId xmlns:p14="http://schemas.microsoft.com/office/powerpoint/2010/main" val="3025835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F84152A-7FE0-4708-B7C1-DBEC8F133766}"/>
              </a:ext>
            </a:extLst>
          </p:cNvPr>
          <p:cNvSpPr>
            <a:spLocks noGrp="1"/>
          </p:cNvSpPr>
          <p:nvPr>
            <p:ph type="title"/>
          </p:nvPr>
        </p:nvSpPr>
        <p:spPr>
          <a:xfrm>
            <a:off x="1429566" y="1041621"/>
            <a:ext cx="9238434" cy="861383"/>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a:extLst>
              <a:ext uri="{FF2B5EF4-FFF2-40B4-BE49-F238E27FC236}">
                <a16:creationId xmlns:a16="http://schemas.microsoft.com/office/drawing/2014/main" id="{B911AB53-BAF9-439D-9451-47193CF2FF8E}"/>
              </a:ext>
            </a:extLst>
          </p:cNvPr>
          <p:cNvSpPr>
            <a:spLocks noGrp="1"/>
          </p:cNvSpPr>
          <p:nvPr>
            <p:ph type="body" idx="1"/>
          </p:nvPr>
        </p:nvSpPr>
        <p:spPr>
          <a:xfrm>
            <a:off x="1429566" y="2285999"/>
            <a:ext cx="9238434" cy="381000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FB96D9F-562A-496F-A530-A561994DC5EF}"/>
              </a:ext>
            </a:extLst>
          </p:cNvPr>
          <p:cNvSpPr>
            <a:spLocks noGrp="1"/>
          </p:cNvSpPr>
          <p:nvPr>
            <p:ph type="dt" sz="half" idx="2"/>
          </p:nvPr>
        </p:nvSpPr>
        <p:spPr>
          <a:xfrm rot="5400000">
            <a:off x="10471087" y="4891318"/>
            <a:ext cx="2673295" cy="365125"/>
          </a:xfrm>
          <a:prstGeom prst="rect">
            <a:avLst/>
          </a:prstGeom>
        </p:spPr>
        <p:txBody>
          <a:bodyPr vert="horz" lIns="91440" tIns="45720" rIns="91440" bIns="45720" rtlCol="0" anchor="ctr"/>
          <a:lstStyle>
            <a:lvl1pPr algn="l">
              <a:defRPr sz="700" b="1" cap="all" spc="300" baseline="0">
                <a:solidFill>
                  <a:schemeClr val="tx1"/>
                </a:solidFill>
              </a:defRPr>
            </a:lvl1pPr>
          </a:lstStyle>
          <a:p>
            <a:fld id="{B70A3DFD-A535-46B2-84C1-61DC8B16A904}" type="datetimeFigureOut">
              <a:rPr lang="en-US" dirty="0"/>
              <a:t>7/30/2026</a:t>
            </a:fld>
            <a:endParaRPr lang="en-US" dirty="0"/>
          </a:p>
        </p:txBody>
      </p:sp>
      <p:sp>
        <p:nvSpPr>
          <p:cNvPr id="5" name="Footer Placeholder 4">
            <a:extLst>
              <a:ext uri="{FF2B5EF4-FFF2-40B4-BE49-F238E27FC236}">
                <a16:creationId xmlns:a16="http://schemas.microsoft.com/office/drawing/2014/main" id="{CC3060FE-AAC3-4FAE-9EB4-BCAE72D95670}"/>
              </a:ext>
            </a:extLst>
          </p:cNvPr>
          <p:cNvSpPr>
            <a:spLocks noGrp="1"/>
          </p:cNvSpPr>
          <p:nvPr>
            <p:ph type="ftr" sz="quarter" idx="3"/>
          </p:nvPr>
        </p:nvSpPr>
        <p:spPr>
          <a:xfrm rot="5400000">
            <a:off x="10473021" y="1609893"/>
            <a:ext cx="2669427" cy="365125"/>
          </a:xfrm>
          <a:prstGeom prst="rect">
            <a:avLst/>
          </a:prstGeom>
        </p:spPr>
        <p:txBody>
          <a:bodyPr vert="horz" lIns="91440" tIns="45720" rIns="91440" bIns="45720" rtlCol="0" anchor="ctr"/>
          <a:lstStyle>
            <a:lvl1pPr algn="r">
              <a:defRPr sz="700" b="1" cap="all" spc="300" baseline="0">
                <a:solidFill>
                  <a:schemeClr val="tx1"/>
                </a:solidFill>
              </a:defRPr>
            </a:lvl1pPr>
          </a:lstStyle>
          <a:p>
            <a:r>
              <a:rPr lang="en-US" dirty="0"/>
              <a:t>
              </a:t>
            </a:r>
          </a:p>
        </p:txBody>
      </p:sp>
      <p:sp>
        <p:nvSpPr>
          <p:cNvPr id="6" name="Slide Number Placeholder 5">
            <a:extLst>
              <a:ext uri="{FF2B5EF4-FFF2-40B4-BE49-F238E27FC236}">
                <a16:creationId xmlns:a16="http://schemas.microsoft.com/office/drawing/2014/main" id="{4777EDB2-8F31-42FA-B253-62D241466385}"/>
              </a:ext>
            </a:extLst>
          </p:cNvPr>
          <p:cNvSpPr>
            <a:spLocks noGrp="1"/>
          </p:cNvSpPr>
          <p:nvPr>
            <p:ph type="sldNum" sz="quarter" idx="4"/>
          </p:nvPr>
        </p:nvSpPr>
        <p:spPr>
          <a:xfrm>
            <a:off x="11492908" y="3219853"/>
            <a:ext cx="629653" cy="429830"/>
          </a:xfrm>
          <a:prstGeom prst="rect">
            <a:avLst/>
          </a:prstGeom>
        </p:spPr>
        <p:txBody>
          <a:bodyPr vert="horz" lIns="91440" tIns="45720" rIns="91440" bIns="45720" rtlCol="0" anchor="ctr"/>
          <a:lstStyle>
            <a:lvl1pPr algn="ctr">
              <a:defRPr sz="1600" b="1">
                <a:solidFill>
                  <a:schemeClr val="tx1">
                    <a:tint val="75000"/>
                  </a:schemeClr>
                </a:solidFill>
                <a:latin typeface="+mj-lt"/>
              </a:defRPr>
            </a:lvl1pPr>
          </a:lstStyle>
          <a:p>
            <a:fld id="{196A61CA-0502-4EE4-9724-96EA822543E5}" type="slidenum">
              <a:rPr lang="en-US" dirty="0"/>
              <a:t>‹#›</a:t>
            </a:fld>
            <a:endParaRPr lang="en-US" dirty="0"/>
          </a:p>
        </p:txBody>
      </p:sp>
    </p:spTree>
    <p:extLst>
      <p:ext uri="{BB962C8B-B14F-4D97-AF65-F5344CB8AC3E}">
        <p14:creationId xmlns:p14="http://schemas.microsoft.com/office/powerpoint/2010/main" val="414924810"/>
      </p:ext>
    </p:extLst>
  </p:cSld>
  <p:clrMap bg1="dk1" tx1="lt1" bg2="dk2" tx2="lt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hf hdr="0"/>
  <p:txStyles>
    <p:titleStyle>
      <a:lvl1pPr algn="l" defTabSz="914400" rtl="0" eaLnBrk="1" latinLnBrk="0" hangingPunct="1">
        <a:lnSpc>
          <a:spcPct val="120000"/>
        </a:lnSpc>
        <a:spcBef>
          <a:spcPct val="0"/>
        </a:spcBef>
        <a:buNone/>
        <a:defRPr sz="2800" b="1" kern="1200" cap="all" spc="600" baseline="0">
          <a:solidFill>
            <a:schemeClr val="tx1"/>
          </a:solidFill>
          <a:latin typeface="+mj-lt"/>
          <a:ea typeface="+mj-ea"/>
          <a:cs typeface="+mj-cs"/>
        </a:defRPr>
      </a:lvl1pPr>
    </p:titleStyle>
    <p:bodyStyle>
      <a:lvl1pPr marL="274320" indent="-274320" algn="l" defTabSz="914400" rtl="0" eaLnBrk="1" latinLnBrk="0" hangingPunct="1">
        <a:lnSpc>
          <a:spcPct val="130000"/>
        </a:lnSpc>
        <a:spcBef>
          <a:spcPts val="1000"/>
        </a:spcBef>
        <a:buSzPct val="85000"/>
        <a:buFont typeface="Arial" panose="020B0604020202020204" pitchFamily="34" charset="0"/>
        <a:buChar char="•"/>
        <a:defRPr sz="1800" kern="1200">
          <a:solidFill>
            <a:schemeClr val="tx1"/>
          </a:solidFill>
          <a:latin typeface="+mn-lt"/>
          <a:ea typeface="+mn-ea"/>
          <a:cs typeface="+mn-cs"/>
        </a:defRPr>
      </a:lvl1pPr>
      <a:lvl2pPr marL="274320" indent="0" algn="l" defTabSz="914400" rtl="0" eaLnBrk="1" latinLnBrk="0" hangingPunct="1">
        <a:lnSpc>
          <a:spcPct val="130000"/>
        </a:lnSpc>
        <a:spcBef>
          <a:spcPts val="500"/>
        </a:spcBef>
        <a:buSzPct val="85000"/>
        <a:buFontTx/>
        <a:buNone/>
        <a:defRPr sz="1600" b="1" kern="1200">
          <a:solidFill>
            <a:schemeClr val="tx1"/>
          </a:solidFill>
          <a:latin typeface="+mn-lt"/>
          <a:ea typeface="+mn-ea"/>
          <a:cs typeface="+mn-cs"/>
        </a:defRPr>
      </a:lvl2pPr>
      <a:lvl3pPr marL="457200" indent="-18288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3pPr>
      <a:lvl4pPr marL="466344" indent="0" algn="l" defTabSz="914400" rtl="0" eaLnBrk="1" latinLnBrk="0" hangingPunct="1">
        <a:lnSpc>
          <a:spcPct val="130000"/>
        </a:lnSpc>
        <a:spcBef>
          <a:spcPts val="500"/>
        </a:spcBef>
        <a:buSzPct val="85000"/>
        <a:buFontTx/>
        <a:buNone/>
        <a:defRPr sz="1200" b="1" kern="1200">
          <a:solidFill>
            <a:schemeClr val="tx1"/>
          </a:solidFill>
          <a:latin typeface="+mn-lt"/>
          <a:ea typeface="+mn-ea"/>
          <a:cs typeface="+mn-cs"/>
        </a:defRPr>
      </a:lvl4pPr>
      <a:lvl5pPr marL="640080" indent="-182880" algn="l" defTabSz="914400" rtl="0" eaLnBrk="1" latinLnBrk="0" hangingPunct="1">
        <a:lnSpc>
          <a:spcPct val="130000"/>
        </a:lnSpc>
        <a:spcBef>
          <a:spcPts val="500"/>
        </a:spcBef>
        <a:buSzPct val="85000"/>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80">
          <p15:clr>
            <a:srgbClr val="F26B43"/>
          </p15:clr>
        </p15:guide>
        <p15:guide id="2" pos="3840">
          <p15:clr>
            <a:srgbClr val="F26B43"/>
          </p15:clr>
        </p15:guide>
        <p15:guide id="3" pos="7200">
          <p15:clr>
            <a:srgbClr val="F26B43"/>
          </p15:clr>
        </p15:guide>
        <p15:guide id="4" pos="6720">
          <p15:clr>
            <a:srgbClr val="F26B43"/>
          </p15:clr>
        </p15:guide>
        <p15:guide id="16" pos="480">
          <p15:clr>
            <a:srgbClr val="F26B43"/>
          </p15:clr>
        </p15:guide>
        <p15:guide id="23" orient="horz"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slide" Target="slide5.xml"/><Relationship Id="rId7" Type="http://schemas.openxmlformats.org/officeDocument/2006/relationships/slide" Target="slide27.xml"/><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slide" Target="slide21.xml"/><Relationship Id="rId5" Type="http://schemas.openxmlformats.org/officeDocument/2006/relationships/slide" Target="slide12.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sv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 Target="slide6.xml"/><Relationship Id="rId7"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slide" Target="slide10.xml"/><Relationship Id="rId4" Type="http://schemas.openxmlformats.org/officeDocument/2006/relationships/slide" Target="slide8.xml"/></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slide" Target="slide1.xml"/><Relationship Id="rId7" Type="http://schemas.openxmlformats.org/officeDocument/2006/relationships/image" Target="../media/image11.sv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10.svg"/><Relationship Id="rId5" Type="http://schemas.openxmlformats.org/officeDocument/2006/relationships/image" Target="../media/image8.png"/><Relationship Id="rId4" Type="http://schemas.openxmlformats.org/officeDocument/2006/relationships/slide" Target="slide5.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7.svg"/><Relationship Id="rId7" Type="http://schemas.openxmlformats.org/officeDocument/2006/relationships/slide" Target="slide5.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hyperlink" Target="https://abdn.cloud.panopto.eu/Panopto/Pages/Viewer.aspx?id=30fcc25f-82ae-4b64-97e8-ac320088d268&amp;start=5.238274" TargetMode="External"/><Relationship Id="rId4" Type="http://schemas.openxmlformats.org/officeDocument/2006/relationships/hyperlink" Target="https://abdn.cloud.panopto.eu/Panopto/Pages/Viewer.aspx?id=5f45c059-1c01-40b1-b5ed-ac320088c4cf&amp;start=11.907202" TargetMode="External"/></Relationships>
</file>

<file path=ppt/slides/_rels/slide8.xml.rels><?xml version="1.0" encoding="UTF-8" standalone="yes"?>
<Relationships xmlns="http://schemas.openxmlformats.org/package/2006/relationships"><Relationship Id="rId3" Type="http://schemas.openxmlformats.org/officeDocument/2006/relationships/slide" Target="slide5.xml"/><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13.svg"/><Relationship Id="rId5" Type="http://schemas.openxmlformats.org/officeDocument/2006/relationships/image" Target="../media/image8.png"/><Relationship Id="rId4" Type="http://schemas.openxmlformats.org/officeDocument/2006/relationships/image" Target="../media/image7.svg"/></Relationships>
</file>

<file path=ppt/slides/_rels/slide9.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3.pn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hyperlink" Target="https://creativecommons.org/licenses/by-sa/2.0/" TargetMode="External"/><Relationship Id="rId5" Type="http://schemas.openxmlformats.org/officeDocument/2006/relationships/image" Target="../media/image8.png"/><Relationship Id="rId4" Type="http://schemas.openxmlformats.org/officeDocument/2006/relationships/slide" Target="slide5.xml"/></Relationships>
</file>

<file path=ppt/slides/_rels/slide1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5.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slide" Target="slide5.xml"/><Relationship Id="rId4" Type="http://schemas.openxmlformats.org/officeDocument/2006/relationships/slide" Target="slide1.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13.xml"/><Relationship Id="rId7" Type="http://schemas.openxmlformats.org/officeDocument/2006/relationships/slide" Target="slide1.xml"/><Relationship Id="rId2"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slide" Target="slide19.xml"/><Relationship Id="rId5" Type="http://schemas.openxmlformats.org/officeDocument/2006/relationships/slide" Target="slide17.xml"/><Relationship Id="rId4" Type="http://schemas.openxmlformats.org/officeDocument/2006/relationships/slide" Target="slide15.xml"/></Relationships>
</file>

<file path=ppt/slides/_rels/slide1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12.xml"/></Relationships>
</file>

<file path=ppt/slides/_rels/slide1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hyperlink" Target="https://www.youtube.com/watch?v=UgBx7XLtWXI" TargetMode="Externa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12.xml"/></Relationships>
</file>

<file path=ppt/slides/_rels/slide15.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slide" Target="slide12.xml"/></Relationships>
</file>

<file path=ppt/slides/_rels/slide16.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18.jpg"/></Relationships>
</file>

<file path=ppt/slides/_rels/slide1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7.svg"/><Relationship Id="rId4" Type="http://schemas.openxmlformats.org/officeDocument/2006/relationships/slide" Target="slide12.xml"/></Relationships>
</file>

<file path=ppt/slides/_rels/slide18.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svg"/></Relationships>
</file>

<file path=ppt/slides/_rels/slide20.xml.rels><?xml version="1.0" encoding="UTF-8" standalone="yes"?>
<Relationships xmlns="http://schemas.openxmlformats.org/package/2006/relationships"><Relationship Id="rId3" Type="http://schemas.openxmlformats.org/officeDocument/2006/relationships/slide" Target="slide12.xml"/><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svg"/></Relationships>
</file>

<file path=ppt/slides/_rels/slide2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slide" Target="slide24.xml"/><Relationship Id="rId7" Type="http://schemas.openxmlformats.org/officeDocument/2006/relationships/image" Target="../media/image7.svg"/><Relationship Id="rId2" Type="http://schemas.openxmlformats.org/officeDocument/2006/relationships/slide" Target="slide23.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slide" Target="slide26.xml"/><Relationship Id="rId4" Type="http://schemas.openxmlformats.org/officeDocument/2006/relationships/slide" Target="slide25.xml"/></Relationships>
</file>

<file path=ppt/slides/_rels/slide22.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3.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21.xml"/></Relationships>
</file>

<file path=ppt/slides/_rels/slide23.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21.xml"/></Relationships>
</file>

<file path=ppt/slides/_rels/slide24.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21.xml"/></Relationships>
</file>

<file path=ppt/slides/_rels/slide25.xml.rels><?xml version="1.0" encoding="UTF-8" standalone="yes"?>
<Relationships xmlns="http://schemas.openxmlformats.org/package/2006/relationships"><Relationship Id="rId3" Type="http://schemas.openxmlformats.org/officeDocument/2006/relationships/slide" Target="slide21.xml"/><Relationship Id="rId2" Type="http://schemas.openxmlformats.org/officeDocument/2006/relationships/slide" Target="slide1.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7.svg"/></Relationships>
</file>

<file path=ppt/slides/_rels/slide26.xml.rels><?xml version="1.0" encoding="UTF-8" standalone="yes"?>
<Relationships xmlns="http://schemas.openxmlformats.org/package/2006/relationships"><Relationship Id="rId3" Type="http://schemas.openxmlformats.org/officeDocument/2006/relationships/hyperlink" Target="https://creativecommons.org/licenses/by-sa/2.0/" TargetMode="External"/><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slide" Target="slide21.xml"/><Relationship Id="rId4" Type="http://schemas.openxmlformats.org/officeDocument/2006/relationships/slide" Target="slide1.xml"/></Relationships>
</file>

<file path=ppt/slides/_rels/slide2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slide" Target="slide30.xml"/><Relationship Id="rId7" Type="http://schemas.openxmlformats.org/officeDocument/2006/relationships/image" Target="../media/image7.svg"/><Relationship Id="rId2" Type="http://schemas.openxmlformats.org/officeDocument/2006/relationships/slide" Target="slide29.xml"/><Relationship Id="rId1" Type="http://schemas.openxmlformats.org/officeDocument/2006/relationships/slideLayout" Target="../slideLayouts/slideLayout2.xml"/><Relationship Id="rId6" Type="http://schemas.openxmlformats.org/officeDocument/2006/relationships/slide" Target="slide1.xml"/><Relationship Id="rId5" Type="http://schemas.openxmlformats.org/officeDocument/2006/relationships/slide" Target="slide32.xml"/><Relationship Id="rId4" Type="http://schemas.openxmlformats.org/officeDocument/2006/relationships/slide" Target="slide31.xml"/></Relationships>
</file>

<file path=ppt/slides/_rels/slide28.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28.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slide" Target="slide27.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slide" Target="slide27.xml"/><Relationship Id="rId4" Type="http://schemas.openxmlformats.org/officeDocument/2006/relationships/slide" Target="slide1.xml"/></Relationships>
</file>

<file path=ppt/slides/_rels/slide30.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svg"/><Relationship Id="rId4" Type="http://schemas.openxmlformats.org/officeDocument/2006/relationships/slide" Target="slide27.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slide" Target="slide27.xml"/><Relationship Id="rId4" Type="http://schemas.openxmlformats.org/officeDocument/2006/relationships/slide" Target="slide1.xml"/></Relationships>
</file>

<file path=ppt/slides/_rels/slide32.xml.rels><?xml version="1.0" encoding="UTF-8" standalone="yes"?>
<Relationships xmlns="http://schemas.openxmlformats.org/package/2006/relationships"><Relationship Id="rId3" Type="http://schemas.openxmlformats.org/officeDocument/2006/relationships/slide" Target="slide27.xml"/><Relationship Id="rId2" Type="http://schemas.openxmlformats.org/officeDocument/2006/relationships/image" Target="../media/image32.jpeg"/><Relationship Id="rId1" Type="http://schemas.openxmlformats.org/officeDocument/2006/relationships/slideLayout" Target="../slideLayouts/slideLayout2.xml"/><Relationship Id="rId5" Type="http://schemas.openxmlformats.org/officeDocument/2006/relationships/image" Target="../media/image7.svg"/><Relationship Id="rId4" Type="http://schemas.openxmlformats.org/officeDocument/2006/relationships/slide" Target="slide1.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phic 5" descr="A brushstroke">
            <a:extLst>
              <a:ext uri="{FF2B5EF4-FFF2-40B4-BE49-F238E27FC236}">
                <a16:creationId xmlns:a16="http://schemas.microsoft.com/office/drawing/2014/main" id="{415B9B03-83A6-328F-E968-7DC5014A1C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94408" y="-2433188"/>
            <a:ext cx="10652821" cy="10597328"/>
          </a:xfrm>
          <a:prstGeom prst="rect">
            <a:avLst/>
          </a:prstGeom>
        </p:spPr>
      </p:pic>
      <p:sp>
        <p:nvSpPr>
          <p:cNvPr id="4" name="Rectangle: Bevelled 3">
            <a:extLst>
              <a:ext uri="{FF2B5EF4-FFF2-40B4-BE49-F238E27FC236}">
                <a16:creationId xmlns:a16="http://schemas.microsoft.com/office/drawing/2014/main" id="{B9A2FBCD-1D13-B3AE-188E-DC628A74317D}"/>
              </a:ext>
            </a:extLst>
          </p:cNvPr>
          <p:cNvSpPr/>
          <p:nvPr/>
        </p:nvSpPr>
        <p:spPr>
          <a:xfrm rot="1020000">
            <a:off x="8555957" y="928946"/>
            <a:ext cx="3185394" cy="3570768"/>
          </a:xfrm>
          <a:prstGeom prst="bevel">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0C3EB60-CF2C-A6D0-C090-FA48E184F098}"/>
              </a:ext>
            </a:extLst>
          </p:cNvPr>
          <p:cNvSpPr txBox="1"/>
          <p:nvPr/>
        </p:nvSpPr>
        <p:spPr>
          <a:xfrm>
            <a:off x="3290316" y="2032186"/>
            <a:ext cx="4281174" cy="175432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5400" dirty="0">
                <a:solidFill>
                  <a:schemeClr val="bg1"/>
                </a:solidFill>
                <a:latin typeface="Arial"/>
                <a:cs typeface="Arial"/>
              </a:rPr>
              <a:t>Who was </a:t>
            </a:r>
            <a:r>
              <a:rPr lang="en-GB" sz="5400">
                <a:solidFill>
                  <a:schemeClr val="bg1"/>
                </a:solidFill>
                <a:latin typeface="Arial"/>
                <a:cs typeface="Arial"/>
              </a:rPr>
              <a:t>Walter Scott?</a:t>
            </a:r>
            <a:endParaRPr lang="en-US" sz="5400">
              <a:solidFill>
                <a:schemeClr val="bg1"/>
              </a:solidFill>
            </a:endParaRPr>
          </a:p>
        </p:txBody>
      </p:sp>
      <p:pic>
        <p:nvPicPr>
          <p:cNvPr id="3" name="Picture 2" descr="Walter Scott, a young man with blonde hair, wearing nineteenth-century clothes and holding a cane, stands on a hill, surrounded by his dogs. ">
            <a:extLst>
              <a:ext uri="{FF2B5EF4-FFF2-40B4-BE49-F238E27FC236}">
                <a16:creationId xmlns:a16="http://schemas.microsoft.com/office/drawing/2014/main" id="{35A88D17-C888-A2EA-0DCC-A6B8D7CC5806}"/>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r="-2"/>
          <a:stretch/>
        </p:blipFill>
        <p:spPr>
          <a:xfrm rot="1020000">
            <a:off x="8935799" y="1311360"/>
            <a:ext cx="2421542" cy="2804329"/>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11" name="Rectangle: Bevelled 10">
            <a:extLst>
              <a:ext uri="{FF2B5EF4-FFF2-40B4-BE49-F238E27FC236}">
                <a16:creationId xmlns:a16="http://schemas.microsoft.com/office/drawing/2014/main" id="{D6B0B202-228C-53A6-9A40-3A10EAA66737}"/>
              </a:ext>
            </a:extLst>
          </p:cNvPr>
          <p:cNvSpPr/>
          <p:nvPr/>
        </p:nvSpPr>
        <p:spPr>
          <a:xfrm rot="20940000">
            <a:off x="1103576" y="3175775"/>
            <a:ext cx="1975941" cy="2387897"/>
          </a:xfrm>
          <a:prstGeom prst="bevel">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2506AC37-2E77-F7CC-7E53-F20AEE31328E}"/>
              </a:ext>
            </a:extLst>
          </p:cNvPr>
          <p:cNvPicPr>
            <a:picLocks noChangeAspect="1"/>
          </p:cNvPicPr>
          <p:nvPr/>
        </p:nvPicPr>
        <p:blipFill>
          <a:blip r:embed="rId4"/>
          <a:srcRect l="28396" t="4471" r="19042"/>
          <a:stretch>
            <a:fillRect/>
          </a:stretch>
        </p:blipFill>
        <p:spPr>
          <a:xfrm rot="20940000">
            <a:off x="1344941" y="3360285"/>
            <a:ext cx="1494079" cy="2020190"/>
          </a:xfrm>
          <a:prstGeom prst="rect">
            <a:avLst/>
          </a:prstGeom>
        </p:spPr>
      </p:pic>
      <p:pic>
        <p:nvPicPr>
          <p:cNvPr id="2" name="Picture 1" descr="A green and white logo&#10;&#10;AI-generated content may be incorrect.">
            <a:extLst>
              <a:ext uri="{FF2B5EF4-FFF2-40B4-BE49-F238E27FC236}">
                <a16:creationId xmlns:a16="http://schemas.microsoft.com/office/drawing/2014/main" id="{9C50AE89-27E8-301A-62CD-BE8933E06DB0}"/>
              </a:ext>
            </a:extLst>
          </p:cNvPr>
          <p:cNvPicPr>
            <a:picLocks noChangeAspect="1"/>
          </p:cNvPicPr>
          <p:nvPr/>
        </p:nvPicPr>
        <p:blipFill>
          <a:blip r:embed="rId5"/>
          <a:srcRect r="-169" b="-546"/>
          <a:stretch>
            <a:fillRect/>
          </a:stretch>
        </p:blipFill>
        <p:spPr>
          <a:xfrm>
            <a:off x="-332" y="5958441"/>
            <a:ext cx="5734178" cy="900242"/>
          </a:xfrm>
          <a:prstGeom prst="rect">
            <a:avLst/>
          </a:prstGeom>
        </p:spPr>
      </p:pic>
      <p:pic>
        <p:nvPicPr>
          <p:cNvPr id="5" name="Picture 4">
            <a:extLst>
              <a:ext uri="{FF2B5EF4-FFF2-40B4-BE49-F238E27FC236}">
                <a16:creationId xmlns:a16="http://schemas.microsoft.com/office/drawing/2014/main" id="{3B63B263-6120-DC9F-F4D7-1B7918BEEF6B}"/>
              </a:ext>
            </a:extLst>
          </p:cNvPr>
          <p:cNvPicPr>
            <a:picLocks noChangeAspect="1"/>
          </p:cNvPicPr>
          <p:nvPr/>
        </p:nvPicPr>
        <p:blipFill>
          <a:blip r:embed="rId6"/>
          <a:srcRect l="-73" t="16144" r="-73" b="448"/>
          <a:stretch>
            <a:fillRect/>
          </a:stretch>
        </p:blipFill>
        <p:spPr>
          <a:xfrm>
            <a:off x="5666312" y="5958741"/>
            <a:ext cx="6600956" cy="905687"/>
          </a:xfrm>
          <a:prstGeom prst="rect">
            <a:avLst/>
          </a:prstGeom>
        </p:spPr>
      </p:pic>
      <p:pic>
        <p:nvPicPr>
          <p:cNvPr id="7" name="Graphic 1" descr="A short brushstroke">
            <a:extLst>
              <a:ext uri="{FF2B5EF4-FFF2-40B4-BE49-F238E27FC236}">
                <a16:creationId xmlns:a16="http://schemas.microsoft.com/office/drawing/2014/main" id="{472F73E9-EC3A-DB23-38D9-77B8EF32E35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900000">
            <a:off x="-628098" y="628904"/>
            <a:ext cx="3045702" cy="3030579"/>
          </a:xfrm>
          <a:prstGeom prst="rect">
            <a:avLst/>
          </a:prstGeom>
        </p:spPr>
      </p:pic>
      <p:pic>
        <p:nvPicPr>
          <p:cNvPr id="8" name="Graphic 1" descr="A short brushstroke">
            <a:extLst>
              <a:ext uri="{FF2B5EF4-FFF2-40B4-BE49-F238E27FC236}">
                <a16:creationId xmlns:a16="http://schemas.microsoft.com/office/drawing/2014/main" id="{20328EC7-CF3B-835B-2C54-940DE1C16DA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420000">
            <a:off x="5394590" y="2301530"/>
            <a:ext cx="4693747" cy="4714066"/>
          </a:xfrm>
          <a:prstGeom prst="rect">
            <a:avLst/>
          </a:prstGeom>
        </p:spPr>
      </p:pic>
      <p:pic>
        <p:nvPicPr>
          <p:cNvPr id="9" name="Graphic 1" descr="A short brushstroke">
            <a:extLst>
              <a:ext uri="{FF2B5EF4-FFF2-40B4-BE49-F238E27FC236}">
                <a16:creationId xmlns:a16="http://schemas.microsoft.com/office/drawing/2014/main" id="{852D1712-E3B4-2C4A-B4A6-5F36934FCE1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rot="240000">
            <a:off x="-674883" y="-263381"/>
            <a:ext cx="4432363" cy="3540055"/>
          </a:xfrm>
          <a:prstGeom prst="rect">
            <a:avLst/>
          </a:prstGeom>
        </p:spPr>
      </p:pic>
    </p:spTree>
    <p:extLst>
      <p:ext uri="{BB962C8B-B14F-4D97-AF65-F5344CB8AC3E}">
        <p14:creationId xmlns:p14="http://schemas.microsoft.com/office/powerpoint/2010/main" val="2878358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A62D5D-434D-07A3-8830-BD68EA7F2253}"/>
            </a:ext>
          </a:extLst>
        </p:cNvPr>
        <p:cNvGrpSpPr/>
        <p:nvPr/>
      </p:nvGrpSpPr>
      <p:grpSpPr>
        <a:xfrm>
          <a:off x="0" y="0"/>
          <a:ext cx="0" cy="0"/>
          <a:chOff x="0" y="0"/>
          <a:chExt cx="0" cy="0"/>
        </a:xfrm>
      </p:grpSpPr>
      <p:pic>
        <p:nvPicPr>
          <p:cNvPr id="4" name="Graphic 3" descr="A brushstroke">
            <a:extLst>
              <a:ext uri="{FF2B5EF4-FFF2-40B4-BE49-F238E27FC236}">
                <a16:creationId xmlns:a16="http://schemas.microsoft.com/office/drawing/2014/main" id="{6344BD88-AD73-6B79-8F3F-32661820D7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5896" y="-1229302"/>
            <a:ext cx="7981960" cy="4973052"/>
          </a:xfrm>
          <a:prstGeom prst="rect">
            <a:avLst/>
          </a:prstGeom>
        </p:spPr>
      </p:pic>
      <p:sp>
        <p:nvSpPr>
          <p:cNvPr id="3" name="Subtitle 2">
            <a:extLst>
              <a:ext uri="{FF2B5EF4-FFF2-40B4-BE49-F238E27FC236}">
                <a16:creationId xmlns:a16="http://schemas.microsoft.com/office/drawing/2014/main" id="{2B0AB723-4E3B-6AD4-1748-4E598D9ADC4A}"/>
              </a:ext>
            </a:extLst>
          </p:cNvPr>
          <p:cNvSpPr>
            <a:spLocks noGrp="1"/>
          </p:cNvSpPr>
          <p:nvPr>
            <p:ph type="subTitle" idx="4294967295"/>
          </p:nvPr>
        </p:nvSpPr>
        <p:spPr>
          <a:xfrm>
            <a:off x="6098387" y="796675"/>
            <a:ext cx="5016500" cy="608012"/>
          </a:xfrm>
        </p:spPr>
        <p:txBody>
          <a:bodyPr vert="horz" lIns="91440" tIns="45720" rIns="91440" bIns="45720" rtlCol="0" anchor="t">
            <a:noAutofit/>
          </a:bodyPr>
          <a:lstStyle/>
          <a:p>
            <a:pPr marL="342900" indent="-342900" algn="ctr">
              <a:buChar char="•"/>
            </a:pPr>
            <a:r>
              <a:rPr lang="en-GB" sz="2800" dirty="0">
                <a:latin typeface="Arial"/>
                <a:cs typeface="Arial"/>
                <a:hlinkClick r:id="rId3" action="ppaction://hlinksldjump">
                  <a:extLst>
                    <a:ext uri="{A12FA001-AC4F-418D-AE19-62706E023703}">
                      <ahyp:hlinkClr xmlns:ahyp="http://schemas.microsoft.com/office/drawing/2018/hyperlinkcolor" val="tx"/>
                    </a:ext>
                  </a:extLst>
                </a:hlinkClick>
              </a:rPr>
              <a:t>Growing up</a:t>
            </a:r>
            <a:endParaRPr lang="en-US" sz="2800"/>
          </a:p>
          <a:p>
            <a:pPr marL="342900" indent="-342900" algn="ctr">
              <a:buChar char="•"/>
            </a:pPr>
            <a:endParaRPr lang="en-GB" sz="2400" dirty="0">
              <a:latin typeface="Arial"/>
              <a:cs typeface="Arial"/>
            </a:endParaRPr>
          </a:p>
        </p:txBody>
      </p:sp>
      <p:pic>
        <p:nvPicPr>
          <p:cNvPr id="7" name="Picture 6" descr="Cartoon of Walter Scott, a blonde man holding a cane dressed in early nineteenth-century clothes.">
            <a:extLst>
              <a:ext uri="{FF2B5EF4-FFF2-40B4-BE49-F238E27FC236}">
                <a16:creationId xmlns:a16="http://schemas.microsoft.com/office/drawing/2014/main" id="{B275CA75-8211-36FA-E41D-C1CC43B84B78}"/>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792" y="77029"/>
            <a:ext cx="1191679" cy="1962029"/>
          </a:xfrm>
          <a:prstGeom prst="rect">
            <a:avLst/>
          </a:prstGeom>
        </p:spPr>
      </p:pic>
      <p:sp>
        <p:nvSpPr>
          <p:cNvPr id="8" name="Subtitle 2">
            <a:extLst>
              <a:ext uri="{FF2B5EF4-FFF2-40B4-BE49-F238E27FC236}">
                <a16:creationId xmlns:a16="http://schemas.microsoft.com/office/drawing/2014/main" id="{5B18F777-B94A-3F92-203F-1943F5A72BBE}"/>
              </a:ext>
            </a:extLst>
          </p:cNvPr>
          <p:cNvSpPr txBox="1">
            <a:spLocks/>
          </p:cNvSpPr>
          <p:nvPr/>
        </p:nvSpPr>
        <p:spPr>
          <a:xfrm>
            <a:off x="6411907" y="2042228"/>
            <a:ext cx="5015638" cy="607748"/>
          </a:xfrm>
          <a:prstGeom prst="rect">
            <a:avLst/>
          </a:prstGeom>
        </p:spPr>
        <p:txBody>
          <a:bodyPr vert="horz" lIns="0" tIns="0" rIns="0" bIns="0" rtlCol="0" anchor="t">
            <a:normAutofit/>
          </a:bodyPr>
          <a:lstStyle>
            <a:lvl1pPr marL="0" indent="0" algn="ctr" defTabSz="914400" rtl="0" eaLnBrk="1" latinLnBrk="0" hangingPunct="1">
              <a:lnSpc>
                <a:spcPct val="120000"/>
              </a:lnSpc>
              <a:spcBef>
                <a:spcPts val="1000"/>
              </a:spcBef>
              <a:buClr>
                <a:schemeClr val="accent4"/>
              </a:buClr>
              <a:buFont typeface="The Hand Extrablack" panose="03070A02030502020204" pitchFamily="66" charset="0"/>
              <a:buNone/>
              <a:defRPr sz="2800" kern="1200" spc="20" baseline="0">
                <a:solidFill>
                  <a:schemeClr val="tx1">
                    <a:alpha val="58000"/>
                  </a:schemeClr>
                </a:solidFill>
                <a:latin typeface="+mn-lt"/>
                <a:ea typeface="+mn-ea"/>
                <a:cs typeface="+mn-cs"/>
              </a:defRPr>
            </a:lvl1pPr>
            <a:lvl2pPr marL="457200" indent="0" algn="ctr" defTabSz="914400" rtl="0" eaLnBrk="1" latinLnBrk="0" hangingPunct="1">
              <a:lnSpc>
                <a:spcPct val="120000"/>
              </a:lnSpc>
              <a:spcBef>
                <a:spcPts val="500"/>
              </a:spcBef>
              <a:buClr>
                <a:schemeClr val="accent4"/>
              </a:buClr>
              <a:buFont typeface="The Hand Extrablack" panose="03070A02030502020204" pitchFamily="66" charset="0"/>
              <a:buNone/>
              <a:defRPr sz="2000" kern="1200" spc="20" baseline="0">
                <a:solidFill>
                  <a:schemeClr val="tx1">
                    <a:alpha val="58000"/>
                  </a:schemeClr>
                </a:solidFill>
                <a:latin typeface="+mn-lt"/>
                <a:ea typeface="+mn-ea"/>
                <a:cs typeface="+mn-cs"/>
              </a:defRPr>
            </a:lvl2pPr>
            <a:lvl3pPr marL="914400" indent="0" algn="ctr" defTabSz="914400" rtl="0" eaLnBrk="1" latinLnBrk="0" hangingPunct="1">
              <a:lnSpc>
                <a:spcPct val="120000"/>
              </a:lnSpc>
              <a:spcBef>
                <a:spcPts val="500"/>
              </a:spcBef>
              <a:buClr>
                <a:schemeClr val="accent4"/>
              </a:buClr>
              <a:buFont typeface="The Hand Extrablack" panose="03070A02030502020204" pitchFamily="66" charset="0"/>
              <a:buNone/>
              <a:defRPr sz="1800" kern="1200" spc="20" baseline="0">
                <a:solidFill>
                  <a:schemeClr val="tx1">
                    <a:alpha val="58000"/>
                  </a:schemeClr>
                </a:solidFill>
                <a:latin typeface="+mn-lt"/>
                <a:ea typeface="+mn-ea"/>
                <a:cs typeface="+mn-cs"/>
              </a:defRPr>
            </a:lvl3pPr>
            <a:lvl4pPr marL="13716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4pPr>
            <a:lvl5pPr marL="18288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57200" indent="-457200">
              <a:buFont typeface="Arial" panose="03070A02030502020204" pitchFamily="66" charset="0"/>
              <a:buChar char="•"/>
            </a:pPr>
            <a:r>
              <a:rPr lang="en-GB" dirty="0">
                <a:solidFill>
                  <a:schemeClr val="tx1"/>
                </a:solidFill>
                <a:latin typeface="Arial"/>
                <a:ea typeface="Calibri"/>
                <a:cs typeface="Arial"/>
                <a:hlinkClick r:id="rId5" action="ppaction://hlinksldjump">
                  <a:extLst>
                    <a:ext uri="{A12FA001-AC4F-418D-AE19-62706E023703}">
                      <ahyp:hlinkClr xmlns:ahyp="http://schemas.microsoft.com/office/drawing/2018/hyperlinkcolor" val="tx"/>
                    </a:ext>
                  </a:extLst>
                </a:hlinkClick>
              </a:rPr>
              <a:t>A famous writer</a:t>
            </a:r>
            <a:endParaRPr lang="en-GB" dirty="0">
              <a:solidFill>
                <a:schemeClr val="tx1"/>
              </a:solidFill>
              <a:latin typeface="Arial"/>
              <a:ea typeface="Calibri"/>
              <a:cs typeface="Arial"/>
            </a:endParaRPr>
          </a:p>
        </p:txBody>
      </p:sp>
      <p:sp>
        <p:nvSpPr>
          <p:cNvPr id="9" name="Subtitle 2">
            <a:extLst>
              <a:ext uri="{FF2B5EF4-FFF2-40B4-BE49-F238E27FC236}">
                <a16:creationId xmlns:a16="http://schemas.microsoft.com/office/drawing/2014/main" id="{765B2734-A597-A475-677D-C832B76D5C7D}"/>
              </a:ext>
            </a:extLst>
          </p:cNvPr>
          <p:cNvSpPr txBox="1">
            <a:spLocks/>
          </p:cNvSpPr>
          <p:nvPr/>
        </p:nvSpPr>
        <p:spPr>
          <a:xfrm>
            <a:off x="6096617" y="3293282"/>
            <a:ext cx="5015638" cy="607748"/>
          </a:xfrm>
          <a:prstGeom prst="rect">
            <a:avLst/>
          </a:prstGeom>
        </p:spPr>
        <p:txBody>
          <a:bodyPr vert="horz" lIns="0" tIns="0" rIns="0" bIns="0" rtlCol="0" anchor="t">
            <a:normAutofit/>
          </a:bodyPr>
          <a:lstStyle>
            <a:lvl1pPr marL="0" indent="0" algn="ctr" defTabSz="914400" rtl="0" eaLnBrk="1" latinLnBrk="0" hangingPunct="1">
              <a:lnSpc>
                <a:spcPct val="120000"/>
              </a:lnSpc>
              <a:spcBef>
                <a:spcPts val="1000"/>
              </a:spcBef>
              <a:buClr>
                <a:schemeClr val="accent4"/>
              </a:buClr>
              <a:buFont typeface="The Hand Extrablack" panose="03070A02030502020204" pitchFamily="66" charset="0"/>
              <a:buNone/>
              <a:defRPr sz="2800" kern="1200" spc="20" baseline="0">
                <a:solidFill>
                  <a:schemeClr val="tx1">
                    <a:alpha val="58000"/>
                  </a:schemeClr>
                </a:solidFill>
                <a:latin typeface="+mn-lt"/>
                <a:ea typeface="+mn-ea"/>
                <a:cs typeface="+mn-cs"/>
              </a:defRPr>
            </a:lvl1pPr>
            <a:lvl2pPr marL="457200" indent="0" algn="ctr" defTabSz="914400" rtl="0" eaLnBrk="1" latinLnBrk="0" hangingPunct="1">
              <a:lnSpc>
                <a:spcPct val="120000"/>
              </a:lnSpc>
              <a:spcBef>
                <a:spcPts val="500"/>
              </a:spcBef>
              <a:buClr>
                <a:schemeClr val="accent4"/>
              </a:buClr>
              <a:buFont typeface="The Hand Extrablack" panose="03070A02030502020204" pitchFamily="66" charset="0"/>
              <a:buNone/>
              <a:defRPr sz="2000" kern="1200" spc="20" baseline="0">
                <a:solidFill>
                  <a:schemeClr val="tx1">
                    <a:alpha val="58000"/>
                  </a:schemeClr>
                </a:solidFill>
                <a:latin typeface="+mn-lt"/>
                <a:ea typeface="+mn-ea"/>
                <a:cs typeface="+mn-cs"/>
              </a:defRPr>
            </a:lvl2pPr>
            <a:lvl3pPr marL="914400" indent="0" algn="ctr" defTabSz="914400" rtl="0" eaLnBrk="1" latinLnBrk="0" hangingPunct="1">
              <a:lnSpc>
                <a:spcPct val="120000"/>
              </a:lnSpc>
              <a:spcBef>
                <a:spcPts val="500"/>
              </a:spcBef>
              <a:buClr>
                <a:schemeClr val="accent4"/>
              </a:buClr>
              <a:buFont typeface="The Hand Extrablack" panose="03070A02030502020204" pitchFamily="66" charset="0"/>
              <a:buNone/>
              <a:defRPr sz="1800" kern="1200" spc="20" baseline="0">
                <a:solidFill>
                  <a:schemeClr val="tx1">
                    <a:alpha val="58000"/>
                  </a:schemeClr>
                </a:solidFill>
                <a:latin typeface="+mn-lt"/>
                <a:ea typeface="+mn-ea"/>
                <a:cs typeface="+mn-cs"/>
              </a:defRPr>
            </a:lvl3pPr>
            <a:lvl4pPr marL="13716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4pPr>
            <a:lvl5pPr marL="18288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3070A02030502020204" pitchFamily="66" charset="0"/>
              <a:buChar char="•"/>
            </a:pPr>
            <a:r>
              <a:rPr lang="en-GB" dirty="0">
                <a:solidFill>
                  <a:schemeClr val="tx1"/>
                </a:solidFill>
                <a:latin typeface="Arial"/>
                <a:cs typeface="Arial"/>
                <a:hlinkClick r:id="rId6" action="ppaction://hlinksldjump">
                  <a:extLst>
                    <a:ext uri="{A12FA001-AC4F-418D-AE19-62706E023703}">
                      <ahyp:hlinkClr xmlns:ahyp="http://schemas.microsoft.com/office/drawing/2018/hyperlinkcolor" val="tx"/>
                    </a:ext>
                  </a:extLst>
                </a:hlinkClick>
              </a:rPr>
              <a:t>Adventures</a:t>
            </a:r>
            <a:r>
              <a:rPr lang="en-GB" dirty="0">
                <a:solidFill>
                  <a:schemeClr val="tx2">
                    <a:lumMod val="90000"/>
                  </a:schemeClr>
                </a:solidFill>
                <a:latin typeface="Arial"/>
                <a:cs typeface="Arial"/>
              </a:rPr>
              <a:t> </a:t>
            </a:r>
            <a:endParaRPr lang="en-US">
              <a:solidFill>
                <a:schemeClr val="tx2">
                  <a:lumMod val="90000"/>
                </a:schemeClr>
              </a:solidFill>
              <a:latin typeface="Trade Gothic Next Light"/>
              <a:cs typeface="Arial"/>
            </a:endParaRPr>
          </a:p>
        </p:txBody>
      </p:sp>
      <p:sp>
        <p:nvSpPr>
          <p:cNvPr id="11" name="Subtitle 2">
            <a:extLst>
              <a:ext uri="{FF2B5EF4-FFF2-40B4-BE49-F238E27FC236}">
                <a16:creationId xmlns:a16="http://schemas.microsoft.com/office/drawing/2014/main" id="{78305143-042C-01DB-F03D-8CED235F6965}"/>
              </a:ext>
            </a:extLst>
          </p:cNvPr>
          <p:cNvSpPr txBox="1">
            <a:spLocks/>
          </p:cNvSpPr>
          <p:nvPr/>
        </p:nvSpPr>
        <p:spPr>
          <a:xfrm>
            <a:off x="6098799" y="4552411"/>
            <a:ext cx="5015638" cy="584598"/>
          </a:xfrm>
          <a:prstGeom prst="rect">
            <a:avLst/>
          </a:prstGeom>
        </p:spPr>
        <p:txBody>
          <a:bodyPr vert="horz" lIns="0" tIns="0" rIns="0" bIns="0" rtlCol="0" anchor="t">
            <a:normAutofit/>
          </a:bodyPr>
          <a:lstStyle>
            <a:lvl1pPr marL="0" indent="0" algn="ctr" defTabSz="914400" rtl="0" eaLnBrk="1" latinLnBrk="0" hangingPunct="1">
              <a:lnSpc>
                <a:spcPct val="120000"/>
              </a:lnSpc>
              <a:spcBef>
                <a:spcPts val="1000"/>
              </a:spcBef>
              <a:buClr>
                <a:schemeClr val="accent4"/>
              </a:buClr>
              <a:buFont typeface="The Hand Extrablack" panose="03070A02030502020204" pitchFamily="66" charset="0"/>
              <a:buNone/>
              <a:defRPr sz="2800" kern="1200" spc="20" baseline="0">
                <a:solidFill>
                  <a:schemeClr val="tx1">
                    <a:alpha val="58000"/>
                  </a:schemeClr>
                </a:solidFill>
                <a:latin typeface="+mn-lt"/>
                <a:ea typeface="+mn-ea"/>
                <a:cs typeface="+mn-cs"/>
              </a:defRPr>
            </a:lvl1pPr>
            <a:lvl2pPr marL="457200" indent="0" algn="ctr" defTabSz="914400" rtl="0" eaLnBrk="1" latinLnBrk="0" hangingPunct="1">
              <a:lnSpc>
                <a:spcPct val="120000"/>
              </a:lnSpc>
              <a:spcBef>
                <a:spcPts val="500"/>
              </a:spcBef>
              <a:buClr>
                <a:schemeClr val="accent4"/>
              </a:buClr>
              <a:buFont typeface="The Hand Extrablack" panose="03070A02030502020204" pitchFamily="66" charset="0"/>
              <a:buNone/>
              <a:defRPr sz="2000" kern="1200" spc="20" baseline="0">
                <a:solidFill>
                  <a:schemeClr val="tx1">
                    <a:alpha val="58000"/>
                  </a:schemeClr>
                </a:solidFill>
                <a:latin typeface="+mn-lt"/>
                <a:ea typeface="+mn-ea"/>
                <a:cs typeface="+mn-cs"/>
              </a:defRPr>
            </a:lvl2pPr>
            <a:lvl3pPr marL="914400" indent="0" algn="ctr" defTabSz="914400" rtl="0" eaLnBrk="1" latinLnBrk="0" hangingPunct="1">
              <a:lnSpc>
                <a:spcPct val="120000"/>
              </a:lnSpc>
              <a:spcBef>
                <a:spcPts val="500"/>
              </a:spcBef>
              <a:buClr>
                <a:schemeClr val="accent4"/>
              </a:buClr>
              <a:buFont typeface="The Hand Extrablack" panose="03070A02030502020204" pitchFamily="66" charset="0"/>
              <a:buNone/>
              <a:defRPr sz="1800" kern="1200" spc="20" baseline="0">
                <a:solidFill>
                  <a:schemeClr val="tx1">
                    <a:alpha val="58000"/>
                  </a:schemeClr>
                </a:solidFill>
                <a:latin typeface="+mn-lt"/>
                <a:ea typeface="+mn-ea"/>
                <a:cs typeface="+mn-cs"/>
              </a:defRPr>
            </a:lvl3pPr>
            <a:lvl4pPr marL="13716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4pPr>
            <a:lvl5pPr marL="1828800" indent="0" algn="ctr" defTabSz="914400" rtl="0" eaLnBrk="1" latinLnBrk="0" hangingPunct="1">
              <a:lnSpc>
                <a:spcPct val="120000"/>
              </a:lnSpc>
              <a:spcBef>
                <a:spcPts val="500"/>
              </a:spcBef>
              <a:buClr>
                <a:schemeClr val="accent4"/>
              </a:buClr>
              <a:buFont typeface="The Hand Extrablack" panose="03070A02030502020204" pitchFamily="66" charset="0"/>
              <a:buNone/>
              <a:defRPr sz="1600" kern="1200" spc="20" baseline="0">
                <a:solidFill>
                  <a:schemeClr val="tx1">
                    <a:alpha val="58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indent="-342900">
              <a:buFont typeface="Arial" panose="03070A02030502020204" pitchFamily="66" charset="0"/>
              <a:buChar char="•"/>
            </a:pPr>
            <a:r>
              <a:rPr lang="en-GB" dirty="0">
                <a:solidFill>
                  <a:schemeClr val="tx1"/>
                </a:solidFill>
                <a:latin typeface="Arial"/>
                <a:cs typeface="Arial"/>
                <a:hlinkClick r:id="rId7" action="ppaction://hlinksldjump">
                  <a:extLst>
                    <a:ext uri="{A12FA001-AC4F-418D-AE19-62706E023703}">
                      <ahyp:hlinkClr xmlns:ahyp="http://schemas.microsoft.com/office/drawing/2018/hyperlinkcolor" val="tx"/>
                    </a:ext>
                  </a:extLst>
                </a:hlinkClick>
              </a:rPr>
              <a:t>Abbotsford</a:t>
            </a:r>
            <a:endParaRPr lang="en-GB">
              <a:solidFill>
                <a:schemeClr val="tx1"/>
              </a:solidFill>
              <a:latin typeface="Arial"/>
              <a:cs typeface="Arial"/>
            </a:endParaRPr>
          </a:p>
        </p:txBody>
      </p:sp>
      <p:sp>
        <p:nvSpPr>
          <p:cNvPr id="13" name="TextBox 12">
            <a:extLst>
              <a:ext uri="{FF2B5EF4-FFF2-40B4-BE49-F238E27FC236}">
                <a16:creationId xmlns:a16="http://schemas.microsoft.com/office/drawing/2014/main" id="{F22D4BEF-8E15-3FB8-9E56-5EB6601CAA27}"/>
              </a:ext>
            </a:extLst>
          </p:cNvPr>
          <p:cNvSpPr txBox="1"/>
          <p:nvPr/>
        </p:nvSpPr>
        <p:spPr>
          <a:xfrm>
            <a:off x="847295" y="933825"/>
            <a:ext cx="556578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3600">
                <a:latin typeface="Arial"/>
                <a:cs typeface="Arial"/>
              </a:rPr>
              <a:t>Who was Walter Scott?</a:t>
            </a:r>
            <a:endParaRPr lang="en-US" sz="3600"/>
          </a:p>
        </p:txBody>
      </p:sp>
      <p:sp>
        <p:nvSpPr>
          <p:cNvPr id="12" name="TextBox 11">
            <a:extLst>
              <a:ext uri="{FF2B5EF4-FFF2-40B4-BE49-F238E27FC236}">
                <a16:creationId xmlns:a16="http://schemas.microsoft.com/office/drawing/2014/main" id="{EF39FFF5-D8C2-A06A-D241-548C21FDAF6F}"/>
              </a:ext>
            </a:extLst>
          </p:cNvPr>
          <p:cNvSpPr txBox="1"/>
          <p:nvPr/>
        </p:nvSpPr>
        <p:spPr>
          <a:xfrm>
            <a:off x="252090" y="6213451"/>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800" b="0" i="0" u="sng" strike="noStrike" baseline="0">
                <a:solidFill>
                  <a:srgbClr val="FFFFFF"/>
                </a:solidFill>
                <a:latin typeface="Arial"/>
                <a:ea typeface="Segoe UI"/>
                <a:cs typeface="Segoe UI"/>
                <a:hlinkClick r:id="rId8" action="ppaction://hlinksldjump">
                  <a:extLst>
                    <a:ext uri="{A12FA001-AC4F-418D-AE19-62706E023703}">
                      <ahyp:hlinkClr xmlns:ahyp="http://schemas.microsoft.com/office/drawing/2018/hyperlinkcolor" val="tx"/>
                    </a:ext>
                  </a:extLst>
                </a:hlinkClick>
              </a:rPr>
              <a:t>home</a:t>
            </a:r>
            <a:endParaRPr lang="en-GB"/>
          </a:p>
          <a:p>
            <a:pPr algn="ctr"/>
            <a:endParaRPr lang="en-GB"/>
          </a:p>
        </p:txBody>
      </p:sp>
    </p:spTree>
    <p:extLst>
      <p:ext uri="{BB962C8B-B14F-4D97-AF65-F5344CB8AC3E}">
        <p14:creationId xmlns:p14="http://schemas.microsoft.com/office/powerpoint/2010/main" val="4242190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phic 3" descr="A brushstroke">
            <a:extLst>
              <a:ext uri="{FF2B5EF4-FFF2-40B4-BE49-F238E27FC236}">
                <a16:creationId xmlns:a16="http://schemas.microsoft.com/office/drawing/2014/main" id="{A7D370A5-3A96-FF7D-C66A-596776169F0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23706" y="-1185897"/>
            <a:ext cx="9386151" cy="4572000"/>
          </a:xfrm>
          <a:prstGeom prst="rect">
            <a:avLst/>
          </a:prstGeom>
        </p:spPr>
      </p:pic>
      <p:sp>
        <p:nvSpPr>
          <p:cNvPr id="3" name="Content Placeholder 2">
            <a:extLst>
              <a:ext uri="{FF2B5EF4-FFF2-40B4-BE49-F238E27FC236}">
                <a16:creationId xmlns:a16="http://schemas.microsoft.com/office/drawing/2014/main" id="{0610127E-3625-9008-4181-D7752EB822DE}"/>
              </a:ext>
            </a:extLst>
          </p:cNvPr>
          <p:cNvSpPr>
            <a:spLocks noGrp="1"/>
          </p:cNvSpPr>
          <p:nvPr>
            <p:ph idx="1"/>
          </p:nvPr>
        </p:nvSpPr>
        <p:spPr>
          <a:xfrm>
            <a:off x="720000" y="1979360"/>
            <a:ext cx="6821232" cy="3216273"/>
          </a:xfrm>
        </p:spPr>
        <p:txBody>
          <a:bodyPr vert="horz" lIns="91440" tIns="45720" rIns="91440" bIns="45720" rtlCol="0" anchor="t">
            <a:noAutofit/>
          </a:bodyPr>
          <a:lstStyle/>
          <a:p>
            <a:pPr>
              <a:lnSpc>
                <a:spcPct val="110000"/>
              </a:lnSpc>
            </a:pPr>
            <a:r>
              <a:rPr lang="en-GB" dirty="0">
                <a:solidFill>
                  <a:srgbClr val="FFFFFF"/>
                </a:solidFill>
                <a:latin typeface="Arial"/>
                <a:cs typeface="Arial"/>
              </a:rPr>
              <a:t>revolutionise literature.</a:t>
            </a:r>
          </a:p>
          <a:p>
            <a:pPr>
              <a:lnSpc>
                <a:spcPct val="110000"/>
              </a:lnSpc>
            </a:pPr>
            <a:r>
              <a:rPr lang="en-GB" dirty="0">
                <a:solidFill>
                  <a:srgbClr val="FFFFFF"/>
                </a:solidFill>
                <a:latin typeface="Arial"/>
                <a:cs typeface="Arial"/>
              </a:rPr>
              <a:t>become an international best-seller and writing star.</a:t>
            </a:r>
          </a:p>
          <a:p>
            <a:pPr>
              <a:lnSpc>
                <a:spcPct val="110000"/>
              </a:lnSpc>
            </a:pPr>
            <a:r>
              <a:rPr lang="en-GB" dirty="0">
                <a:solidFill>
                  <a:srgbClr val="FFFFFF"/>
                </a:solidFill>
                <a:latin typeface="Arial"/>
                <a:cs typeface="Arial"/>
              </a:rPr>
              <a:t>make Scotland a popular tourist destination.</a:t>
            </a:r>
          </a:p>
          <a:p>
            <a:pPr>
              <a:lnSpc>
                <a:spcPct val="110000"/>
              </a:lnSpc>
            </a:pPr>
            <a:r>
              <a:rPr lang="en-GB" dirty="0">
                <a:solidFill>
                  <a:srgbClr val="FFFFFF"/>
                </a:solidFill>
                <a:latin typeface="Arial"/>
                <a:cs typeface="Arial"/>
              </a:rPr>
              <a:t>popularise tartan.</a:t>
            </a:r>
          </a:p>
          <a:p>
            <a:pPr>
              <a:lnSpc>
                <a:spcPct val="110000"/>
              </a:lnSpc>
            </a:pPr>
            <a:r>
              <a:rPr lang="en-GB" dirty="0">
                <a:solidFill>
                  <a:srgbClr val="FFFFFF"/>
                </a:solidFill>
                <a:latin typeface="Arial"/>
                <a:cs typeface="Arial"/>
              </a:rPr>
              <a:t>find the missing crown jewels of Scotland.</a:t>
            </a:r>
          </a:p>
          <a:p>
            <a:pPr>
              <a:lnSpc>
                <a:spcPct val="110000"/>
              </a:lnSpc>
            </a:pPr>
            <a:r>
              <a:rPr lang="en-GB" dirty="0">
                <a:solidFill>
                  <a:srgbClr val="FFFFFF"/>
                </a:solidFill>
                <a:latin typeface="Arial"/>
                <a:cs typeface="Arial"/>
              </a:rPr>
              <a:t>inspire a generation of writers.</a:t>
            </a:r>
          </a:p>
          <a:p>
            <a:pPr>
              <a:lnSpc>
                <a:spcPct val="110000"/>
              </a:lnSpc>
            </a:pPr>
            <a:r>
              <a:rPr lang="en-GB">
                <a:solidFill>
                  <a:srgbClr val="FFFFFF"/>
                </a:solidFill>
                <a:latin typeface="Arial"/>
                <a:cs typeface="Arial"/>
              </a:rPr>
              <a:t>save </a:t>
            </a:r>
            <a:r>
              <a:rPr lang="en-GB" dirty="0">
                <a:solidFill>
                  <a:srgbClr val="FFFFFF"/>
                </a:solidFill>
                <a:latin typeface="Arial"/>
                <a:cs typeface="Arial"/>
              </a:rPr>
              <a:t>the Scottish banking system.</a:t>
            </a:r>
          </a:p>
        </p:txBody>
      </p:sp>
      <p:sp>
        <p:nvSpPr>
          <p:cNvPr id="8" name="Title 1">
            <a:extLst>
              <a:ext uri="{FF2B5EF4-FFF2-40B4-BE49-F238E27FC236}">
                <a16:creationId xmlns:a16="http://schemas.microsoft.com/office/drawing/2014/main" id="{DE857339-93D4-2055-FB8A-BD9D893504FD}"/>
              </a:ext>
            </a:extLst>
          </p:cNvPr>
          <p:cNvSpPr txBox="1">
            <a:spLocks/>
          </p:cNvSpPr>
          <p:nvPr/>
        </p:nvSpPr>
        <p:spPr>
          <a:xfrm>
            <a:off x="841578" y="5155738"/>
            <a:ext cx="4991961" cy="1477328"/>
          </a:xfrm>
          <a:prstGeom prst="rect">
            <a:avLst/>
          </a:prstGeom>
        </p:spPr>
        <p:txBody>
          <a:bodyPr vert="horz" wrap="square" lIns="0" tIns="0" rIns="0" bIns="0" rtlCol="0" anchor="ctr" anchorCtr="0">
            <a:normAutofit/>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r>
              <a:rPr lang="en-GB" dirty="0"/>
              <a:t>Who was he?</a:t>
            </a:r>
          </a:p>
        </p:txBody>
      </p:sp>
      <p:sp>
        <p:nvSpPr>
          <p:cNvPr id="9" name="Title 1">
            <a:extLst>
              <a:ext uri="{FF2B5EF4-FFF2-40B4-BE49-F238E27FC236}">
                <a16:creationId xmlns:a16="http://schemas.microsoft.com/office/drawing/2014/main" id="{0CC9579E-757C-D74C-0C35-5C6EA4FDCA74}"/>
              </a:ext>
            </a:extLst>
          </p:cNvPr>
          <p:cNvSpPr txBox="1">
            <a:spLocks/>
          </p:cNvSpPr>
          <p:nvPr/>
        </p:nvSpPr>
        <p:spPr>
          <a:xfrm>
            <a:off x="841576" y="5155738"/>
            <a:ext cx="4991961" cy="1477328"/>
          </a:xfrm>
          <a:prstGeom prst="rect">
            <a:avLst/>
          </a:prstGeom>
        </p:spPr>
        <p:txBody>
          <a:bodyPr vert="horz" wrap="square" lIns="0" tIns="0" rIns="0" bIns="0" rtlCol="0" anchor="ctr" anchorCtr="0">
            <a:normAutofit/>
          </a:bodyPr>
          <a:lstStyle>
            <a:lvl1pPr algn="l" defTabSz="914400" rtl="0" eaLnBrk="1" latinLnBrk="0" hangingPunct="1">
              <a:lnSpc>
                <a:spcPct val="100000"/>
              </a:lnSpc>
              <a:spcBef>
                <a:spcPct val="0"/>
              </a:spcBef>
              <a:buNone/>
              <a:defRPr sz="3200" kern="1200" cap="none" baseline="0">
                <a:solidFill>
                  <a:schemeClr val="tx1"/>
                </a:solidFill>
                <a:latin typeface="+mj-lt"/>
                <a:ea typeface="+mj-ea"/>
                <a:cs typeface="+mj-cs"/>
              </a:defRPr>
            </a:lvl1pPr>
          </a:lstStyle>
          <a:p>
            <a:r>
              <a:rPr lang="en-GB" dirty="0">
                <a:latin typeface="Arial"/>
                <a:cs typeface="Arial"/>
              </a:rPr>
              <a:t>Walter Scott!</a:t>
            </a:r>
          </a:p>
        </p:txBody>
      </p:sp>
      <p:pic>
        <p:nvPicPr>
          <p:cNvPr id="5" name="Picture 4" descr="The statue of Walter Scott in Edinburgh. ">
            <a:extLst>
              <a:ext uri="{FF2B5EF4-FFF2-40B4-BE49-F238E27FC236}">
                <a16:creationId xmlns:a16="http://schemas.microsoft.com/office/drawing/2014/main" id="{315F36D3-D5AF-976A-BF91-48D0CBB89DC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6529065" y="10"/>
            <a:ext cx="5662937" cy="6857990"/>
          </a:xfrm>
          <a:custGeom>
            <a:avLst/>
            <a:gdLst/>
            <a:ahLst/>
            <a:cxnLst/>
            <a:rect l="l" t="t" r="r" b="b"/>
            <a:pathLst>
              <a:path w="5662937" h="6858000">
                <a:moveTo>
                  <a:pt x="598332" y="0"/>
                </a:moveTo>
                <a:lnTo>
                  <a:pt x="5662937" y="0"/>
                </a:lnTo>
                <a:lnTo>
                  <a:pt x="5662937" y="6858000"/>
                </a:lnTo>
                <a:lnTo>
                  <a:pt x="0" y="6858000"/>
                </a:lnTo>
                <a:lnTo>
                  <a:pt x="78957" y="6777438"/>
                </a:lnTo>
                <a:cubicBezTo>
                  <a:pt x="291624" y="6544265"/>
                  <a:pt x="490445" y="6275955"/>
                  <a:pt x="672224" y="5969316"/>
                </a:cubicBezTo>
                <a:cubicBezTo>
                  <a:pt x="914596" y="5515036"/>
                  <a:pt x="1066079" y="5030470"/>
                  <a:pt x="1217562" y="4515619"/>
                </a:cubicBezTo>
                <a:cubicBezTo>
                  <a:pt x="1338748" y="3970483"/>
                  <a:pt x="1399341" y="3516203"/>
                  <a:pt x="1399341" y="3061922"/>
                </a:cubicBezTo>
                <a:cubicBezTo>
                  <a:pt x="1399341" y="1948936"/>
                  <a:pt x="1190579" y="1021447"/>
                  <a:pt x="773055" y="279455"/>
                </a:cubicBezTo>
                <a:close/>
              </a:path>
            </a:pathLst>
          </a:custGeom>
        </p:spPr>
      </p:pic>
      <p:sp>
        <p:nvSpPr>
          <p:cNvPr id="7" name="TextBox 6">
            <a:extLst>
              <a:ext uri="{FF2B5EF4-FFF2-40B4-BE49-F238E27FC236}">
                <a16:creationId xmlns:a16="http://schemas.microsoft.com/office/drawing/2014/main" id="{1E0ADDC8-3AEE-8CA0-C50D-E0F9A8EFA149}"/>
              </a:ext>
            </a:extLst>
          </p:cNvPr>
          <p:cNvSpPr txBox="1"/>
          <p:nvPr/>
        </p:nvSpPr>
        <p:spPr>
          <a:xfrm>
            <a:off x="7068619" y="6349429"/>
            <a:ext cx="5123381" cy="400110"/>
          </a:xfrm>
          <a:prstGeom prst="rect">
            <a:avLst/>
          </a:prstGeom>
          <a:noFill/>
        </p:spPr>
        <p:txBody>
          <a:bodyPr wrap="square">
            <a:spAutoFit/>
          </a:bodyPr>
          <a:lstStyle/>
          <a:p>
            <a:pPr algn="ctr"/>
            <a:r>
              <a:rPr lang="en-GB" sz="1000" b="0" i="0" dirty="0">
                <a:effectLst/>
                <a:latin typeface="PlusJakartaSans"/>
              </a:rPr>
              <a:t>Photo by Anna </a:t>
            </a:r>
            <a:r>
              <a:rPr lang="en-GB" sz="1000" b="0" i="0" dirty="0" err="1">
                <a:effectLst/>
                <a:latin typeface="PlusJakartaSans"/>
              </a:rPr>
              <a:t>Urlapova</a:t>
            </a:r>
            <a:r>
              <a:rPr lang="en-GB" sz="1000" b="0" i="0" dirty="0">
                <a:effectLst/>
                <a:latin typeface="PlusJakartaSans"/>
              </a:rPr>
              <a:t>: https://www.pexels.com/photo/side-view-of-the-sir-walter-scott-satatue-2968724/</a:t>
            </a:r>
            <a:endParaRPr lang="en-GB" sz="1000" dirty="0"/>
          </a:p>
        </p:txBody>
      </p:sp>
      <p:sp>
        <p:nvSpPr>
          <p:cNvPr id="10" name="TextBox 9">
            <a:extLst>
              <a:ext uri="{FF2B5EF4-FFF2-40B4-BE49-F238E27FC236}">
                <a16:creationId xmlns:a16="http://schemas.microsoft.com/office/drawing/2014/main" id="{B30EC5AB-A5E7-5751-F12B-BCA533B01005}"/>
              </a:ext>
            </a:extLst>
          </p:cNvPr>
          <p:cNvSpPr txBox="1"/>
          <p:nvPr/>
        </p:nvSpPr>
        <p:spPr>
          <a:xfrm>
            <a:off x="969379" y="839165"/>
            <a:ext cx="713772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800">
                <a:latin typeface="Arial"/>
                <a:cs typeface="Arial"/>
              </a:rPr>
              <a:t>In 1771, a man was born who would ...</a:t>
            </a:r>
          </a:p>
        </p:txBody>
      </p:sp>
      <p:pic>
        <p:nvPicPr>
          <p:cNvPr id="13" name="Picture 12" descr="Cartoon of Walter Scott, a blonde man holding a cane dressed in early nineteenth-century clothes.">
            <a:extLst>
              <a:ext uri="{FF2B5EF4-FFF2-40B4-BE49-F238E27FC236}">
                <a16:creationId xmlns:a16="http://schemas.microsoft.com/office/drawing/2014/main" id="{FDA0289F-6511-AC8F-0DD1-1CA0747E997D}"/>
              </a:ext>
              <a:ext uri="{C183D7F6-B498-43B3-948B-1728B52AA6E4}">
                <adec:decorative xmlns:adec="http://schemas.microsoft.com/office/drawing/2017/decorative" val="0"/>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60159" y="43269"/>
            <a:ext cx="969831" cy="1595498"/>
          </a:xfrm>
          <a:prstGeom prst="rect">
            <a:avLst/>
          </a:prstGeom>
        </p:spPr>
      </p:pic>
    </p:spTree>
    <p:extLst>
      <p:ext uri="{BB962C8B-B14F-4D97-AF65-F5344CB8AC3E}">
        <p14:creationId xmlns:p14="http://schemas.microsoft.com/office/powerpoint/2010/main" val="3612770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8"/>
                                        </p:tgtEl>
                                        <p:attrNameLst>
                                          <p:attrName>style.visibility</p:attrName>
                                        </p:attrNameLst>
                                      </p:cBhvr>
                                      <p:to>
                                        <p:strVal val="hidden"/>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1EF84B-F0A4-23B6-132B-1A08646D85CE}"/>
              </a:ext>
            </a:extLst>
          </p:cNvPr>
          <p:cNvSpPr>
            <a:spLocks noGrp="1"/>
          </p:cNvSpPr>
          <p:nvPr>
            <p:ph idx="1"/>
          </p:nvPr>
        </p:nvSpPr>
        <p:spPr>
          <a:xfrm>
            <a:off x="6508937" y="1660024"/>
            <a:ext cx="4991962" cy="5013789"/>
          </a:xfrm>
        </p:spPr>
        <p:txBody>
          <a:bodyPr vert="horz" lIns="91440" tIns="45720" rIns="91440" bIns="45720" rtlCol="0" anchor="t">
            <a:normAutofit/>
          </a:bodyPr>
          <a:lstStyle/>
          <a:p>
            <a:pPr>
              <a:lnSpc>
                <a:spcPct val="110000"/>
              </a:lnSpc>
            </a:pPr>
            <a:r>
              <a:rPr lang="en-GB" sz="2000" dirty="0">
                <a:solidFill>
                  <a:srgbClr val="FFFFFF"/>
                </a:solidFill>
                <a:latin typeface="Arial"/>
                <a:cs typeface="Arial"/>
              </a:rPr>
              <a:t>Walter Scott was born in Edinburgh in 1771.</a:t>
            </a:r>
          </a:p>
          <a:p>
            <a:pPr>
              <a:lnSpc>
                <a:spcPct val="110000"/>
              </a:lnSpc>
            </a:pPr>
            <a:r>
              <a:rPr lang="en-GB" sz="2000" dirty="0">
                <a:solidFill>
                  <a:srgbClr val="FFFFFF"/>
                </a:solidFill>
                <a:latin typeface="Arial"/>
                <a:cs typeface="Arial"/>
              </a:rPr>
              <a:t>His father worked in law and his mother was a stay-at-home parent. </a:t>
            </a:r>
          </a:p>
          <a:p>
            <a:pPr>
              <a:lnSpc>
                <a:spcPct val="110000"/>
              </a:lnSpc>
            </a:pPr>
            <a:r>
              <a:rPr lang="en-GB" sz="2000" dirty="0">
                <a:solidFill>
                  <a:srgbClr val="FFFFFF"/>
                </a:solidFill>
                <a:latin typeface="Arial"/>
                <a:cs typeface="Arial"/>
              </a:rPr>
              <a:t>Scott had a busy and successful writing career.</a:t>
            </a:r>
          </a:p>
          <a:p>
            <a:pPr>
              <a:lnSpc>
                <a:spcPct val="110000"/>
              </a:lnSpc>
            </a:pPr>
            <a:r>
              <a:rPr lang="en-GB" sz="2000" dirty="0">
                <a:solidFill>
                  <a:srgbClr val="FFFFFF"/>
                </a:solidFill>
                <a:latin typeface="Arial"/>
                <a:cs typeface="Arial"/>
              </a:rPr>
              <a:t>His poems and novels were bestsellers. </a:t>
            </a:r>
          </a:p>
          <a:p>
            <a:pPr>
              <a:lnSpc>
                <a:spcPct val="110000"/>
              </a:lnSpc>
            </a:pPr>
            <a:r>
              <a:rPr lang="en-GB" sz="2000" dirty="0">
                <a:solidFill>
                  <a:srgbClr val="FFFFFF"/>
                </a:solidFill>
                <a:latin typeface="Arial"/>
                <a:cs typeface="Arial"/>
              </a:rPr>
              <a:t>His stories are all around us today – in place names, monuments, and re-</a:t>
            </a:r>
            <a:r>
              <a:rPr lang="en-GB" sz="2000">
                <a:solidFill>
                  <a:srgbClr val="FFFFFF"/>
                </a:solidFill>
                <a:latin typeface="Arial"/>
                <a:cs typeface="Arial"/>
              </a:rPr>
              <a:t>tellings</a:t>
            </a:r>
            <a:r>
              <a:rPr lang="en-GB" sz="2000" dirty="0">
                <a:solidFill>
                  <a:srgbClr val="FFFFFF"/>
                </a:solidFill>
                <a:latin typeface="Arial"/>
                <a:cs typeface="Arial"/>
              </a:rPr>
              <a:t>.</a:t>
            </a:r>
          </a:p>
          <a:p>
            <a:pPr>
              <a:lnSpc>
                <a:spcPct val="110000"/>
              </a:lnSpc>
            </a:pPr>
            <a:endParaRPr lang="en-GB" sz="1700" dirty="0">
              <a:latin typeface="Arial"/>
              <a:cs typeface="Arial"/>
            </a:endParaRPr>
          </a:p>
        </p:txBody>
      </p:sp>
      <p:pic>
        <p:nvPicPr>
          <p:cNvPr id="5" name="Picture 4" descr="Walter Scott, a young man with blonde hair, wearing nineteenth-century clothes and holding a cane, stands on a hill, surrounded by his dogs. ">
            <a:extLst>
              <a:ext uri="{FF2B5EF4-FFF2-40B4-BE49-F238E27FC236}">
                <a16:creationId xmlns:a16="http://schemas.microsoft.com/office/drawing/2014/main" id="{73DC7A03-4230-C8CE-021F-24C2184F84F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r="-2"/>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6" name="TextBox 5">
            <a:extLst>
              <a:ext uri="{FF2B5EF4-FFF2-40B4-BE49-F238E27FC236}">
                <a16:creationId xmlns:a16="http://schemas.microsoft.com/office/drawing/2014/main" id="{1C1249B0-09A7-0049-1D44-9EAB8BAF631D}"/>
              </a:ext>
            </a:extLst>
          </p:cNvPr>
          <p:cNvSpPr txBox="1"/>
          <p:nvPr/>
        </p:nvSpPr>
        <p:spPr>
          <a:xfrm>
            <a:off x="5812077" y="6275540"/>
            <a:ext cx="6379903" cy="400110"/>
          </a:xfrm>
          <a:prstGeom prst="rect">
            <a:avLst/>
          </a:prstGeom>
          <a:noFill/>
        </p:spPr>
        <p:txBody>
          <a:bodyPr wrap="square" rtlCol="0">
            <a:spAutoFit/>
          </a:bodyPr>
          <a:lstStyle/>
          <a:p>
            <a:pPr algn="ctr"/>
            <a:r>
              <a:rPr lang="en-GB" sz="1000" dirty="0">
                <a:solidFill>
                  <a:srgbClr val="FFFFFF"/>
                </a:solidFill>
              </a:rPr>
              <a:t>Sir Walter Scott, 1771-1832. Novelist and poet, 1844, Sir Willian Allan, Creative Commons – CC by NC, National Galleries of Scotland</a:t>
            </a:r>
          </a:p>
        </p:txBody>
      </p:sp>
      <p:pic>
        <p:nvPicPr>
          <p:cNvPr id="7" name="Graphic 3" descr="A brushstroke">
            <a:extLst>
              <a:ext uri="{FF2B5EF4-FFF2-40B4-BE49-F238E27FC236}">
                <a16:creationId xmlns:a16="http://schemas.microsoft.com/office/drawing/2014/main" id="{C99A8406-1DE4-5510-A82B-BFC53E886E8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91719" y="-1647707"/>
            <a:ext cx="6617929" cy="4572000"/>
          </a:xfrm>
          <a:prstGeom prst="rect">
            <a:avLst/>
          </a:prstGeom>
        </p:spPr>
      </p:pic>
      <p:sp>
        <p:nvSpPr>
          <p:cNvPr id="8" name="TextBox 7">
            <a:extLst>
              <a:ext uri="{FF2B5EF4-FFF2-40B4-BE49-F238E27FC236}">
                <a16:creationId xmlns:a16="http://schemas.microsoft.com/office/drawing/2014/main" id="{CD6B0888-1064-223B-3684-FE84F4B19883}"/>
              </a:ext>
            </a:extLst>
          </p:cNvPr>
          <p:cNvSpPr txBox="1"/>
          <p:nvPr/>
        </p:nvSpPr>
        <p:spPr>
          <a:xfrm>
            <a:off x="6775451" y="423619"/>
            <a:ext cx="439529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200">
                <a:latin typeface="Arial"/>
                <a:cs typeface="Arial"/>
              </a:rPr>
              <a:t>Who was Walter Scott?</a:t>
            </a:r>
          </a:p>
        </p:txBody>
      </p:sp>
    </p:spTree>
    <p:extLst>
      <p:ext uri="{BB962C8B-B14F-4D97-AF65-F5344CB8AC3E}">
        <p14:creationId xmlns:p14="http://schemas.microsoft.com/office/powerpoint/2010/main" val="1844395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phic 3" descr="A brushstroke">
            <a:extLst>
              <a:ext uri="{FF2B5EF4-FFF2-40B4-BE49-F238E27FC236}">
                <a16:creationId xmlns:a16="http://schemas.microsoft.com/office/drawing/2014/main" id="{CC62D904-A46B-1660-026F-2C1985062A5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06246" y="-1323202"/>
            <a:ext cx="5084284" cy="4572000"/>
          </a:xfrm>
          <a:prstGeom prst="rect">
            <a:avLst/>
          </a:prstGeom>
        </p:spPr>
      </p:pic>
      <p:sp>
        <p:nvSpPr>
          <p:cNvPr id="3" name="Content Placeholder 2">
            <a:extLst>
              <a:ext uri="{FF2B5EF4-FFF2-40B4-BE49-F238E27FC236}">
                <a16:creationId xmlns:a16="http://schemas.microsoft.com/office/drawing/2014/main" id="{6520B620-2CC1-392D-F2E0-76AEF246D5C8}"/>
              </a:ext>
            </a:extLst>
          </p:cNvPr>
          <p:cNvSpPr>
            <a:spLocks noGrp="1"/>
          </p:cNvSpPr>
          <p:nvPr>
            <p:ph idx="1"/>
          </p:nvPr>
        </p:nvSpPr>
        <p:spPr>
          <a:xfrm>
            <a:off x="6480038" y="1005075"/>
            <a:ext cx="4991962" cy="5135374"/>
          </a:xfrm>
        </p:spPr>
        <p:txBody>
          <a:bodyPr vert="horz" lIns="91440" tIns="45720" rIns="91440" bIns="45720" rtlCol="0" anchor="t">
            <a:normAutofit/>
          </a:bodyPr>
          <a:lstStyle/>
          <a:p>
            <a:r>
              <a:rPr lang="en-GB" sz="2800" dirty="0">
                <a:latin typeface="Arial"/>
                <a:cs typeface="Arial"/>
                <a:hlinkClick r:id="rId3" action="ppaction://hlinksldjump">
                  <a:extLst>
                    <a:ext uri="{A12FA001-AC4F-418D-AE19-62706E023703}">
                      <ahyp:hlinkClr xmlns:ahyp="http://schemas.microsoft.com/office/drawing/2018/hyperlinkcolor" val="tx"/>
                    </a:ext>
                  </a:extLst>
                </a:hlinkClick>
              </a:rPr>
              <a:t>Inspiration</a:t>
            </a:r>
            <a:endParaRPr lang="en-GB" sz="2800" dirty="0">
              <a:latin typeface="Arial"/>
              <a:cs typeface="Arial"/>
            </a:endParaRPr>
          </a:p>
          <a:p>
            <a:pPr marL="0" indent="0">
              <a:buNone/>
            </a:pPr>
            <a:endParaRPr lang="en-GB" sz="2800" dirty="0">
              <a:solidFill>
                <a:srgbClr val="FFFFFF"/>
              </a:solidFill>
            </a:endParaRPr>
          </a:p>
          <a:p>
            <a:pPr marL="0" indent="0">
              <a:buNone/>
            </a:pPr>
            <a:endParaRPr lang="en-GB" sz="2800" dirty="0">
              <a:solidFill>
                <a:srgbClr val="FFFFFF"/>
              </a:solidFill>
            </a:endParaRPr>
          </a:p>
          <a:p>
            <a:r>
              <a:rPr lang="en-GB" sz="2800" dirty="0">
                <a:latin typeface="Arial"/>
                <a:cs typeface="Arial"/>
                <a:hlinkClick r:id="rId4" action="ppaction://hlinksldjump">
                  <a:extLst>
                    <a:ext uri="{A12FA001-AC4F-418D-AE19-62706E023703}">
                      <ahyp:hlinkClr xmlns:ahyp="http://schemas.microsoft.com/office/drawing/2018/hyperlinkcolor" val="tx"/>
                    </a:ext>
                  </a:extLst>
                </a:hlinkClick>
              </a:rPr>
              <a:t>Challenges</a:t>
            </a:r>
            <a:endParaRPr lang="en-GB" sz="2800">
              <a:latin typeface="Arial"/>
              <a:cs typeface="Arial"/>
            </a:endParaRPr>
          </a:p>
          <a:p>
            <a:pPr marL="0" indent="0">
              <a:buNone/>
            </a:pPr>
            <a:endParaRPr lang="en-GB" sz="2800" dirty="0">
              <a:solidFill>
                <a:srgbClr val="FFFFFF"/>
              </a:solidFill>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5" action="ppaction://hlinksldjump">
                  <a:extLst>
                    <a:ext uri="{A12FA001-AC4F-418D-AE19-62706E023703}">
                      <ahyp:hlinkClr xmlns:ahyp="http://schemas.microsoft.com/office/drawing/2018/hyperlinkcolor" val="tx"/>
                    </a:ext>
                  </a:extLst>
                </a:hlinkClick>
              </a:rPr>
              <a:t>Education</a:t>
            </a:r>
            <a:endParaRPr lang="en-GB" sz="2800" dirty="0">
              <a:latin typeface="Arial"/>
              <a:cs typeface="Arial"/>
            </a:endParaRPr>
          </a:p>
        </p:txBody>
      </p:sp>
      <p:sp>
        <p:nvSpPr>
          <p:cNvPr id="4" name="TextBox 3">
            <a:extLst>
              <a:ext uri="{FF2B5EF4-FFF2-40B4-BE49-F238E27FC236}">
                <a16:creationId xmlns:a16="http://schemas.microsoft.com/office/drawing/2014/main" id="{CB50421F-5EBF-1130-CB7E-506DEB006A12}"/>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6" action="ppaction://hlinksldjump">
                  <a:extLst>
                    <a:ext uri="{A12FA001-AC4F-418D-AE19-62706E023703}">
                      <ahyp:hlinkClr xmlns:ahyp="http://schemas.microsoft.com/office/drawing/2018/hyperlinkcolor" val="tx"/>
                    </a:ext>
                  </a:extLst>
                </a:hlinkClick>
              </a:rPr>
              <a:t>home</a:t>
            </a:r>
            <a:endParaRPr lang="en-GB" dirty="0">
              <a:latin typeface="Arial"/>
              <a:cs typeface="Arial"/>
            </a:endParaRPr>
          </a:p>
        </p:txBody>
      </p:sp>
      <p:sp>
        <p:nvSpPr>
          <p:cNvPr id="5" name="TextBox 4">
            <a:extLst>
              <a:ext uri="{FF2B5EF4-FFF2-40B4-BE49-F238E27FC236}">
                <a16:creationId xmlns:a16="http://schemas.microsoft.com/office/drawing/2014/main" id="{8B84CB7D-522F-FD92-6702-469047CC2090}"/>
              </a:ext>
            </a:extLst>
          </p:cNvPr>
          <p:cNvSpPr txBox="1"/>
          <p:nvPr/>
        </p:nvSpPr>
        <p:spPr>
          <a:xfrm>
            <a:off x="1658058" y="637986"/>
            <a:ext cx="277792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Growing up</a:t>
            </a:r>
          </a:p>
        </p:txBody>
      </p:sp>
      <p:pic>
        <p:nvPicPr>
          <p:cNvPr id="9" name="Picture 8" descr="Cartoon of Walter Scott, a blonde man holding a cane dressed in early nineteenth-century clothes.">
            <a:extLst>
              <a:ext uri="{FF2B5EF4-FFF2-40B4-BE49-F238E27FC236}">
                <a16:creationId xmlns:a16="http://schemas.microsoft.com/office/drawing/2014/main" id="{87B93CE0-3C3A-513A-7050-97776B575456}"/>
              </a:ext>
              <a:ext uri="{C183D7F6-B498-43B3-948B-1728B52AA6E4}">
                <adec:decorative xmlns:adec="http://schemas.microsoft.com/office/drawing/2017/decorative" val="0"/>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1930522" y="1819359"/>
            <a:ext cx="2396430" cy="3812746"/>
          </a:xfrm>
          <a:prstGeom prst="rect">
            <a:avLst/>
          </a:prstGeom>
        </p:spPr>
      </p:pic>
    </p:spTree>
    <p:extLst>
      <p:ext uri="{BB962C8B-B14F-4D97-AF65-F5344CB8AC3E}">
        <p14:creationId xmlns:p14="http://schemas.microsoft.com/office/powerpoint/2010/main" val="2557152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0EE162-56F4-CE9D-E5BF-5EF6EA969F6A}"/>
            </a:ext>
          </a:extLst>
        </p:cNvPr>
        <p:cNvGrpSpPr/>
        <p:nvPr/>
      </p:nvGrpSpPr>
      <p:grpSpPr>
        <a:xfrm>
          <a:off x="0" y="0"/>
          <a:ext cx="0" cy="0"/>
          <a:chOff x="0" y="0"/>
          <a:chExt cx="0" cy="0"/>
        </a:xfrm>
      </p:grpSpPr>
      <p:pic>
        <p:nvPicPr>
          <p:cNvPr id="12" name="Graphic 3" descr="A brushstroke">
            <a:extLst>
              <a:ext uri="{FF2B5EF4-FFF2-40B4-BE49-F238E27FC236}">
                <a16:creationId xmlns:a16="http://schemas.microsoft.com/office/drawing/2014/main" id="{A402DFD3-F0E0-4772-423A-3CBF6FC3256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31047" y="-1387277"/>
            <a:ext cx="4529665" cy="4557532"/>
          </a:xfrm>
          <a:prstGeom prst="rect">
            <a:avLst/>
          </a:prstGeom>
        </p:spPr>
      </p:pic>
      <p:sp>
        <p:nvSpPr>
          <p:cNvPr id="3" name="Content Placeholder 2">
            <a:extLst>
              <a:ext uri="{FF2B5EF4-FFF2-40B4-BE49-F238E27FC236}">
                <a16:creationId xmlns:a16="http://schemas.microsoft.com/office/drawing/2014/main" id="{31B6CABF-E345-A133-92E7-E82E81E2A29C}"/>
              </a:ext>
            </a:extLst>
          </p:cNvPr>
          <p:cNvSpPr>
            <a:spLocks noGrp="1"/>
          </p:cNvSpPr>
          <p:nvPr>
            <p:ph idx="1"/>
          </p:nvPr>
        </p:nvSpPr>
        <p:spPr>
          <a:xfrm>
            <a:off x="799370" y="1820862"/>
            <a:ext cx="9115441" cy="3216273"/>
          </a:xfrm>
        </p:spPr>
        <p:txBody>
          <a:bodyPr vert="horz" lIns="91440" tIns="45720" rIns="91440" bIns="45720" rtlCol="0" anchor="t">
            <a:noAutofit/>
          </a:bodyPr>
          <a:lstStyle/>
          <a:p>
            <a:pPr>
              <a:lnSpc>
                <a:spcPct val="110000"/>
              </a:lnSpc>
            </a:pPr>
            <a:r>
              <a:rPr lang="en-GB" dirty="0">
                <a:solidFill>
                  <a:srgbClr val="FFFFFF"/>
                </a:solidFill>
                <a:latin typeface="Arial"/>
                <a:cs typeface="Arial"/>
              </a:rPr>
              <a:t>What is your favourite song? Why do you like it?</a:t>
            </a:r>
          </a:p>
          <a:p>
            <a:pPr marL="0" indent="0">
              <a:lnSpc>
                <a:spcPct val="110000"/>
              </a:lnSpc>
              <a:buNone/>
            </a:pPr>
            <a:endParaRPr lang="en-GB" dirty="0">
              <a:solidFill>
                <a:srgbClr val="FFFFFF"/>
              </a:solidFill>
              <a:latin typeface="Arial"/>
              <a:cs typeface="Arial"/>
            </a:endParaRPr>
          </a:p>
          <a:p>
            <a:pPr marL="0" indent="0">
              <a:lnSpc>
                <a:spcPct val="110000"/>
              </a:lnSpc>
              <a:buNone/>
            </a:pPr>
            <a:endParaRPr lang="en-GB" dirty="0">
              <a:solidFill>
                <a:srgbClr val="FFFFFF"/>
              </a:solidFill>
              <a:latin typeface="Arial"/>
              <a:cs typeface="Arial"/>
            </a:endParaRPr>
          </a:p>
          <a:p>
            <a:pPr>
              <a:lnSpc>
                <a:spcPct val="110000"/>
              </a:lnSpc>
            </a:pPr>
            <a:r>
              <a:rPr lang="en-GB" dirty="0">
                <a:solidFill>
                  <a:srgbClr val="FFFFFF"/>
                </a:solidFill>
                <a:latin typeface="Arial"/>
                <a:cs typeface="Arial"/>
              </a:rPr>
              <a:t>What is your favourite story? Can you re-tell it?</a:t>
            </a:r>
          </a:p>
          <a:p>
            <a:pPr marL="0" indent="0">
              <a:lnSpc>
                <a:spcPct val="110000"/>
              </a:lnSpc>
              <a:buNone/>
            </a:pPr>
            <a:endParaRPr lang="en-GB" dirty="0">
              <a:solidFill>
                <a:srgbClr val="FFFFFF"/>
              </a:solidFill>
              <a:latin typeface="Arial"/>
              <a:cs typeface="Arial"/>
            </a:endParaRPr>
          </a:p>
          <a:p>
            <a:pPr marL="0" indent="0">
              <a:lnSpc>
                <a:spcPct val="110000"/>
              </a:lnSpc>
              <a:buNone/>
            </a:pPr>
            <a:endParaRPr lang="en-GB" dirty="0">
              <a:solidFill>
                <a:srgbClr val="FFFFFF"/>
              </a:solidFill>
              <a:latin typeface="Arial"/>
              <a:cs typeface="Arial"/>
            </a:endParaRPr>
          </a:p>
          <a:p>
            <a:pPr>
              <a:lnSpc>
                <a:spcPct val="110000"/>
              </a:lnSpc>
            </a:pPr>
            <a:r>
              <a:rPr lang="en-GB" dirty="0">
                <a:solidFill>
                  <a:srgbClr val="FFFFFF"/>
                </a:solidFill>
                <a:latin typeface="Arial"/>
                <a:cs typeface="Arial"/>
              </a:rPr>
              <a:t>Tell your classmates about a time when someone showed you a new story or TV show or book that you liked. </a:t>
            </a:r>
          </a:p>
        </p:txBody>
      </p:sp>
      <p:sp>
        <p:nvSpPr>
          <p:cNvPr id="4" name="TextBox 3">
            <a:extLst>
              <a:ext uri="{FF2B5EF4-FFF2-40B4-BE49-F238E27FC236}">
                <a16:creationId xmlns:a16="http://schemas.microsoft.com/office/drawing/2014/main" id="{ACBF7B27-2D6A-4365-BB06-E54DB6912F39}"/>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3" action="ppaction://hlinksldjump">
                  <a:extLst>
                    <a:ext uri="{A12FA001-AC4F-418D-AE19-62706E023703}">
                      <ahyp:hlinkClr xmlns:ahyp="http://schemas.microsoft.com/office/drawing/2018/hyperlinkcolor" val="tx"/>
                    </a:ext>
                  </a:extLst>
                </a:hlinkClick>
              </a:rPr>
              <a:t>home</a:t>
            </a:r>
            <a:endParaRPr lang="en-GB" dirty="0">
              <a:latin typeface="Arial"/>
              <a:cs typeface="Arial"/>
            </a:endParaRPr>
          </a:p>
        </p:txBody>
      </p:sp>
      <p:sp>
        <p:nvSpPr>
          <p:cNvPr id="6" name="TextBox 5">
            <a:extLst>
              <a:ext uri="{FF2B5EF4-FFF2-40B4-BE49-F238E27FC236}">
                <a16:creationId xmlns:a16="http://schemas.microsoft.com/office/drawing/2014/main" id="{6977FECB-0251-853E-0B6F-19D65CD2F79F}"/>
              </a:ext>
            </a:extLst>
          </p:cNvPr>
          <p:cNvSpPr txBox="1"/>
          <p:nvPr/>
        </p:nvSpPr>
        <p:spPr>
          <a:xfrm>
            <a:off x="10787865" y="6314558"/>
            <a:ext cx="1506877"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growing up</a:t>
            </a:r>
            <a:endParaRPr lang="en-GB" dirty="0"/>
          </a:p>
        </p:txBody>
      </p:sp>
      <p:pic>
        <p:nvPicPr>
          <p:cNvPr id="9" name="Picture 8" descr="Cartoon of Walter Scott, a blonde man holding a cane dressed in early nineteenth-century clothes.">
            <a:extLst>
              <a:ext uri="{FF2B5EF4-FFF2-40B4-BE49-F238E27FC236}">
                <a16:creationId xmlns:a16="http://schemas.microsoft.com/office/drawing/2014/main" id="{5B95D5F0-E365-8882-FA36-C0F9D7000962}"/>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60159" y="43269"/>
            <a:ext cx="969831" cy="1595498"/>
          </a:xfrm>
          <a:prstGeom prst="rect">
            <a:avLst/>
          </a:prstGeom>
        </p:spPr>
      </p:pic>
      <p:sp>
        <p:nvSpPr>
          <p:cNvPr id="10" name="TextBox 9">
            <a:extLst>
              <a:ext uri="{FF2B5EF4-FFF2-40B4-BE49-F238E27FC236}">
                <a16:creationId xmlns:a16="http://schemas.microsoft.com/office/drawing/2014/main" id="{50B6EC5D-0952-7893-2FDA-36AE8DD9D277}"/>
              </a:ext>
            </a:extLst>
          </p:cNvPr>
          <p:cNvSpPr txBox="1"/>
          <p:nvPr/>
        </p:nvSpPr>
        <p:spPr>
          <a:xfrm>
            <a:off x="1229810" y="569088"/>
            <a:ext cx="363637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GB" sz="3600">
                <a:latin typeface="Arial"/>
                <a:cs typeface="Arial"/>
              </a:rPr>
              <a:t>Inspiration</a:t>
            </a:r>
          </a:p>
        </p:txBody>
      </p:sp>
      <p:pic>
        <p:nvPicPr>
          <p:cNvPr id="13" name="Graphic 12" descr="Music notation with solid fill">
            <a:extLst>
              <a:ext uri="{FF2B5EF4-FFF2-40B4-BE49-F238E27FC236}">
                <a16:creationId xmlns:a16="http://schemas.microsoft.com/office/drawing/2014/main" id="{CC9D04B5-5053-830C-6666-1BAC6714514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096965" y="-81023"/>
            <a:ext cx="3171463" cy="3171463"/>
          </a:xfrm>
          <a:prstGeom prst="rect">
            <a:avLst/>
          </a:prstGeom>
        </p:spPr>
      </p:pic>
      <p:pic>
        <p:nvPicPr>
          <p:cNvPr id="14" name="Graphic 13" descr="Advertising with solid fill">
            <a:extLst>
              <a:ext uri="{FF2B5EF4-FFF2-40B4-BE49-F238E27FC236}">
                <a16:creationId xmlns:a16="http://schemas.microsoft.com/office/drawing/2014/main" id="{6E5880A2-81D7-E61F-249A-3749CA2BC4AA}"/>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680294" y="3656635"/>
            <a:ext cx="1965767" cy="1965767"/>
          </a:xfrm>
          <a:prstGeom prst="rect">
            <a:avLst/>
          </a:prstGeom>
        </p:spPr>
      </p:pic>
      <p:pic>
        <p:nvPicPr>
          <p:cNvPr id="15" name="Graphic 14" descr="Books outline">
            <a:extLst>
              <a:ext uri="{FF2B5EF4-FFF2-40B4-BE49-F238E27FC236}">
                <a16:creationId xmlns:a16="http://schemas.microsoft.com/office/drawing/2014/main" id="{C698BFDE-1A66-580B-2CB0-581E8152632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8165939" y="2074763"/>
            <a:ext cx="1869311" cy="1878956"/>
          </a:xfrm>
          <a:prstGeom prst="rect">
            <a:avLst/>
          </a:prstGeom>
        </p:spPr>
      </p:pic>
    </p:spTree>
    <p:extLst>
      <p:ext uri="{BB962C8B-B14F-4D97-AF65-F5344CB8AC3E}">
        <p14:creationId xmlns:p14="http://schemas.microsoft.com/office/powerpoint/2010/main" val="1578700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3" descr="A brushstroke">
            <a:extLst>
              <a:ext uri="{FF2B5EF4-FFF2-40B4-BE49-F238E27FC236}">
                <a16:creationId xmlns:a16="http://schemas.microsoft.com/office/drawing/2014/main" id="{8F77BAB2-1E24-65C6-89E9-703F834E62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91" y="-1276353"/>
            <a:ext cx="5846284" cy="4572000"/>
          </a:xfrm>
          <a:prstGeom prst="rect">
            <a:avLst/>
          </a:prstGeom>
        </p:spPr>
      </p:pic>
      <p:sp>
        <p:nvSpPr>
          <p:cNvPr id="4" name="Content Placeholder 2">
            <a:extLst>
              <a:ext uri="{FF2B5EF4-FFF2-40B4-BE49-F238E27FC236}">
                <a16:creationId xmlns:a16="http://schemas.microsoft.com/office/drawing/2014/main" id="{9913F9FC-6C5E-5467-0146-3E67FA503B70}"/>
              </a:ext>
            </a:extLst>
          </p:cNvPr>
          <p:cNvSpPr>
            <a:spLocks noGrp="1"/>
          </p:cNvSpPr>
          <p:nvPr>
            <p:ph idx="1"/>
          </p:nvPr>
        </p:nvSpPr>
        <p:spPr>
          <a:xfrm>
            <a:off x="647222" y="2133580"/>
            <a:ext cx="10393349" cy="3825453"/>
          </a:xfrm>
        </p:spPr>
        <p:txBody>
          <a:bodyPr vert="horz" lIns="91440" tIns="45720" rIns="91440" bIns="45720" rtlCol="0" anchor="t">
            <a:noAutofit/>
          </a:bodyPr>
          <a:lstStyle/>
          <a:p>
            <a:pPr>
              <a:lnSpc>
                <a:spcPct val="110000"/>
              </a:lnSpc>
            </a:pPr>
            <a:r>
              <a:rPr lang="en-GB" dirty="0">
                <a:latin typeface="Arial"/>
                <a:cs typeface="Arial"/>
              </a:rPr>
              <a:t>When Walter Scott was young, he listened to family members sing ballads. </a:t>
            </a:r>
            <a:r>
              <a:rPr lang="en-GB" dirty="0">
                <a:latin typeface="Arial"/>
                <a:cs typeface="Arial"/>
                <a:hlinkClick r:id="rId4">
                  <a:extLst>
                    <a:ext uri="{A12FA001-AC4F-418D-AE19-62706E023703}">
                      <ahyp:hlinkClr xmlns:ahyp="http://schemas.microsoft.com/office/drawing/2018/hyperlinkcolor" val="tx"/>
                    </a:ext>
                  </a:extLst>
                </a:hlinkClick>
              </a:rPr>
              <a:t>You can listen to a ballad by clicking on this link. </a:t>
            </a:r>
            <a:endParaRPr lang="en-GB">
              <a:latin typeface="Arial"/>
              <a:cs typeface="Arial"/>
            </a:endParaRPr>
          </a:p>
          <a:p>
            <a:pPr>
              <a:lnSpc>
                <a:spcPct val="110000"/>
              </a:lnSpc>
            </a:pPr>
            <a:endParaRPr lang="en-GB" dirty="0">
              <a:latin typeface="Arial"/>
              <a:cs typeface="Arial"/>
            </a:endParaRPr>
          </a:p>
          <a:p>
            <a:pPr>
              <a:lnSpc>
                <a:spcPct val="110000"/>
              </a:lnSpc>
            </a:pPr>
            <a:r>
              <a:rPr lang="en-GB" dirty="0">
                <a:latin typeface="Arial"/>
                <a:cs typeface="Arial"/>
              </a:rPr>
              <a:t>Walter Scott also liked to listen to and read all sorts of stories. </a:t>
            </a:r>
            <a:r>
              <a:rPr lang="en-GB" dirty="0">
                <a:latin typeface="Arial"/>
                <a:cs typeface="Arial"/>
                <a:hlinkClick r:id="rId5">
                  <a:extLst>
                    <a:ext uri="{A12FA001-AC4F-418D-AE19-62706E023703}">
                      <ahyp:hlinkClr xmlns:ahyp="http://schemas.microsoft.com/office/drawing/2018/hyperlinkcolor" val="tx"/>
                    </a:ext>
                  </a:extLst>
                </a:hlinkClick>
              </a:rPr>
              <a:t>You can listen to a story by clicking on this link.</a:t>
            </a:r>
            <a:endParaRPr lang="en-GB" dirty="0">
              <a:latin typeface="Arial"/>
              <a:cs typeface="Arial"/>
            </a:endParaRPr>
          </a:p>
          <a:p>
            <a:pPr>
              <a:lnSpc>
                <a:spcPct val="110000"/>
              </a:lnSpc>
            </a:pPr>
            <a:endParaRPr lang="en-GB" dirty="0">
              <a:solidFill>
                <a:srgbClr val="FFFFFF"/>
              </a:solidFill>
            </a:endParaRPr>
          </a:p>
          <a:p>
            <a:pPr marL="0" indent="0">
              <a:lnSpc>
                <a:spcPct val="110000"/>
              </a:lnSpc>
              <a:buNone/>
            </a:pPr>
            <a:endParaRPr lang="en-GB" dirty="0">
              <a:solidFill>
                <a:srgbClr val="FFFFFF"/>
              </a:solidFill>
            </a:endParaRPr>
          </a:p>
        </p:txBody>
      </p:sp>
      <p:sp>
        <p:nvSpPr>
          <p:cNvPr id="3" name="TextBox 2">
            <a:extLst>
              <a:ext uri="{FF2B5EF4-FFF2-40B4-BE49-F238E27FC236}">
                <a16:creationId xmlns:a16="http://schemas.microsoft.com/office/drawing/2014/main" id="{C5E6DC1F-F7E7-BC2D-F38B-C8EC067D7F9D}"/>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6" action="ppaction://hlinksldjump">
                  <a:extLst>
                    <a:ext uri="{A12FA001-AC4F-418D-AE19-62706E023703}">
                      <ahyp:hlinkClr xmlns:ahyp="http://schemas.microsoft.com/office/drawing/2018/hyperlinkcolor" val="tx"/>
                    </a:ext>
                  </a:extLst>
                </a:hlinkClick>
              </a:rPr>
              <a:t>home</a:t>
            </a:r>
            <a:endParaRPr lang="en-GB" dirty="0">
              <a:latin typeface="Arial"/>
              <a:cs typeface="Arial"/>
            </a:endParaRPr>
          </a:p>
        </p:txBody>
      </p:sp>
      <p:sp>
        <p:nvSpPr>
          <p:cNvPr id="5" name="TextBox 4">
            <a:extLst>
              <a:ext uri="{FF2B5EF4-FFF2-40B4-BE49-F238E27FC236}">
                <a16:creationId xmlns:a16="http://schemas.microsoft.com/office/drawing/2014/main" id="{6EC936A5-6CD9-807E-4178-E00661165AAE}"/>
              </a:ext>
            </a:extLst>
          </p:cNvPr>
          <p:cNvSpPr txBox="1"/>
          <p:nvPr/>
        </p:nvSpPr>
        <p:spPr>
          <a:xfrm>
            <a:off x="10787865" y="6314558"/>
            <a:ext cx="1506877" cy="830997"/>
          </a:xfrm>
          <a:prstGeom prst="rect">
            <a:avLst/>
          </a:prstGeom>
          <a:noFill/>
        </p:spPr>
        <p:txBody>
          <a:bodyPr wrap="square" lIns="91440" tIns="45720" rIns="91440" bIns="45720" rtlCol="0" anchor="t">
            <a:spAutoFit/>
          </a:bodyPr>
          <a:lstStyle/>
          <a:p>
            <a:r>
              <a:rPr lang="en-GB" sz="2400" dirty="0">
                <a:hlinkClick r:id="rId7" action="ppaction://hlinksldjump">
                  <a:extLst>
                    <a:ext uri="{A12FA001-AC4F-418D-AE19-62706E023703}">
                      <ahyp:hlinkClr xmlns:ahyp="http://schemas.microsoft.com/office/drawing/2018/hyperlinkcolor" val="tx"/>
                    </a:ext>
                  </a:extLst>
                </a:hlinkClick>
              </a:rPr>
              <a:t>growing up</a:t>
            </a:r>
            <a:endParaRPr lang="en-GB" sz="2400" dirty="0"/>
          </a:p>
        </p:txBody>
      </p:sp>
      <p:sp>
        <p:nvSpPr>
          <p:cNvPr id="6" name="TextBox 5">
            <a:extLst>
              <a:ext uri="{FF2B5EF4-FFF2-40B4-BE49-F238E27FC236}">
                <a16:creationId xmlns:a16="http://schemas.microsoft.com/office/drawing/2014/main" id="{09B1F942-FFE8-30A0-B6E9-DA6AEF0599E7}"/>
              </a:ext>
            </a:extLst>
          </p:cNvPr>
          <p:cNvSpPr txBox="1"/>
          <p:nvPr/>
        </p:nvSpPr>
        <p:spPr>
          <a:xfrm>
            <a:off x="959734" y="718595"/>
            <a:ext cx="417653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Scott's Inspiration</a:t>
            </a:r>
          </a:p>
        </p:txBody>
      </p:sp>
      <p:pic>
        <p:nvPicPr>
          <p:cNvPr id="10" name="Picture 9" descr="Cartoon of Walter Scott, a blonde man holding a cane dressed in early nineteenth-century clothes.">
            <a:extLst>
              <a:ext uri="{FF2B5EF4-FFF2-40B4-BE49-F238E27FC236}">
                <a16:creationId xmlns:a16="http://schemas.microsoft.com/office/drawing/2014/main" id="{2CD5323F-5589-907F-0216-50A18BFA8891}"/>
              </a:ext>
              <a:ext uri="{C183D7F6-B498-43B3-948B-1728B52AA6E4}">
                <adec:decorative xmlns:adec="http://schemas.microsoft.com/office/drawing/2017/decorative" val="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60159" y="43269"/>
            <a:ext cx="969831" cy="1595498"/>
          </a:xfrm>
          <a:prstGeom prst="rect">
            <a:avLst/>
          </a:prstGeom>
        </p:spPr>
      </p:pic>
    </p:spTree>
    <p:extLst>
      <p:ext uri="{BB962C8B-B14F-4D97-AF65-F5344CB8AC3E}">
        <p14:creationId xmlns:p14="http://schemas.microsoft.com/office/powerpoint/2010/main" val="2685290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37DDE96-22B4-E72A-7BD4-1A0ED138FE4C}"/>
              </a:ext>
            </a:extLst>
          </p:cNvPr>
          <p:cNvSpPr>
            <a:spLocks noGrp="1"/>
          </p:cNvSpPr>
          <p:nvPr>
            <p:ph idx="1"/>
          </p:nvPr>
        </p:nvSpPr>
        <p:spPr>
          <a:xfrm>
            <a:off x="6421792" y="1715529"/>
            <a:ext cx="4991962" cy="4072555"/>
          </a:xfrm>
        </p:spPr>
        <p:txBody>
          <a:bodyPr vert="horz" lIns="91440" tIns="45720" rIns="91440" bIns="45720" rtlCol="0" anchor="t">
            <a:normAutofit/>
          </a:bodyPr>
          <a:lstStyle/>
          <a:p>
            <a:pPr marL="0" indent="0">
              <a:buNone/>
            </a:pPr>
            <a:endParaRPr lang="en-GB" sz="2000" dirty="0">
              <a:solidFill>
                <a:srgbClr val="FFFFFF"/>
              </a:solidFill>
              <a:latin typeface="Arial"/>
              <a:cs typeface="Arial"/>
            </a:endParaRPr>
          </a:p>
          <a:p>
            <a:pPr marL="0" indent="0">
              <a:buNone/>
            </a:pPr>
            <a:r>
              <a:rPr lang="en-GB" sz="2000" dirty="0">
                <a:solidFill>
                  <a:srgbClr val="FFFFFF"/>
                </a:solidFill>
                <a:latin typeface="Arial"/>
                <a:cs typeface="Arial"/>
              </a:rPr>
              <a:t>What do you do when you are sick? </a:t>
            </a:r>
          </a:p>
          <a:p>
            <a:pPr marL="0" indent="0">
              <a:buNone/>
            </a:pPr>
            <a:endParaRPr lang="en-GB" sz="2000" dirty="0">
              <a:solidFill>
                <a:srgbClr val="FFFFFF"/>
              </a:solidFill>
              <a:latin typeface="Arial"/>
              <a:cs typeface="Arial"/>
            </a:endParaRPr>
          </a:p>
          <a:p>
            <a:pPr marL="0" indent="0">
              <a:buNone/>
            </a:pPr>
            <a:r>
              <a:rPr lang="en-GB" sz="2000" dirty="0">
                <a:solidFill>
                  <a:srgbClr val="FFFFFF"/>
                </a:solidFill>
                <a:latin typeface="Arial"/>
                <a:cs typeface="Arial"/>
              </a:rPr>
              <a:t>In pairs or groups list things that can help a sick person.</a:t>
            </a:r>
          </a:p>
        </p:txBody>
      </p:sp>
      <p:sp>
        <p:nvSpPr>
          <p:cNvPr id="4" name="TextBox 3">
            <a:extLst>
              <a:ext uri="{FF2B5EF4-FFF2-40B4-BE49-F238E27FC236}">
                <a16:creationId xmlns:a16="http://schemas.microsoft.com/office/drawing/2014/main" id="{0CE49EFC-AE60-B640-D149-D6884EE33B02}"/>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7" name="TextBox 6">
            <a:extLst>
              <a:ext uri="{FF2B5EF4-FFF2-40B4-BE49-F238E27FC236}">
                <a16:creationId xmlns:a16="http://schemas.microsoft.com/office/drawing/2014/main" id="{8769704E-EBAB-6BEE-DB57-4A4260B3B4C6}"/>
              </a:ext>
            </a:extLst>
          </p:cNvPr>
          <p:cNvSpPr txBox="1"/>
          <p:nvPr/>
        </p:nvSpPr>
        <p:spPr>
          <a:xfrm>
            <a:off x="10787865" y="6314558"/>
            <a:ext cx="1506877"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growing up</a:t>
            </a:r>
            <a:endParaRPr lang="en-GB" dirty="0"/>
          </a:p>
        </p:txBody>
      </p:sp>
      <p:pic>
        <p:nvPicPr>
          <p:cNvPr id="8" name="Graphic 3" descr="A brushstroke">
            <a:extLst>
              <a:ext uri="{FF2B5EF4-FFF2-40B4-BE49-F238E27FC236}">
                <a16:creationId xmlns:a16="http://schemas.microsoft.com/office/drawing/2014/main" id="{F233FE3E-D161-4927-725A-E7F34467BA8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2111" y="-1343871"/>
            <a:ext cx="5084284" cy="4572000"/>
          </a:xfrm>
          <a:prstGeom prst="rect">
            <a:avLst/>
          </a:prstGeom>
        </p:spPr>
      </p:pic>
      <p:sp>
        <p:nvSpPr>
          <p:cNvPr id="10" name="TextBox 9">
            <a:extLst>
              <a:ext uri="{FF2B5EF4-FFF2-40B4-BE49-F238E27FC236}">
                <a16:creationId xmlns:a16="http://schemas.microsoft.com/office/drawing/2014/main" id="{FFBA470A-756C-A5A7-CDDD-A406044B69AE}"/>
              </a:ext>
            </a:extLst>
          </p:cNvPr>
          <p:cNvSpPr txBox="1"/>
          <p:nvPr/>
        </p:nvSpPr>
        <p:spPr>
          <a:xfrm>
            <a:off x="1253924" y="631785"/>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Challenges</a:t>
            </a:r>
            <a:endParaRPr lang="en-GB" sz="3600" dirty="0">
              <a:latin typeface="Arial"/>
              <a:cs typeface="Arial"/>
            </a:endParaRPr>
          </a:p>
          <a:p>
            <a:pPr algn="ctr"/>
            <a:endParaRPr lang="en-GB"/>
          </a:p>
        </p:txBody>
      </p:sp>
      <p:pic>
        <p:nvPicPr>
          <p:cNvPr id="12" name="Picture 11" descr="Cartoon of Walter Scott, a blonde man holding a cane dressed in early nineteenth-century clothes.">
            <a:extLst>
              <a:ext uri="{FF2B5EF4-FFF2-40B4-BE49-F238E27FC236}">
                <a16:creationId xmlns:a16="http://schemas.microsoft.com/office/drawing/2014/main" id="{448684A6-FE94-14C2-8D2B-186ABB2AC778}"/>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193918" y="144547"/>
            <a:ext cx="969831" cy="1595498"/>
          </a:xfrm>
          <a:prstGeom prst="rect">
            <a:avLst/>
          </a:prstGeom>
        </p:spPr>
      </p:pic>
      <p:pic>
        <p:nvPicPr>
          <p:cNvPr id="2" name="Graphic 1" descr="A cloud with raindrops">
            <a:extLst>
              <a:ext uri="{FF2B5EF4-FFF2-40B4-BE49-F238E27FC236}">
                <a16:creationId xmlns:a16="http://schemas.microsoft.com/office/drawing/2014/main" id="{AA2B3DCC-27EA-EDFF-DEB3-4E3CDBA8C15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158875" y="941917"/>
            <a:ext cx="4572000" cy="4572000"/>
          </a:xfrm>
          <a:prstGeom prst="rect">
            <a:avLst/>
          </a:prstGeom>
        </p:spPr>
      </p:pic>
    </p:spTree>
    <p:extLst>
      <p:ext uri="{BB962C8B-B14F-4D97-AF65-F5344CB8AC3E}">
        <p14:creationId xmlns:p14="http://schemas.microsoft.com/office/powerpoint/2010/main" val="35004407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3" descr="A brushstroke">
            <a:extLst>
              <a:ext uri="{FF2B5EF4-FFF2-40B4-BE49-F238E27FC236}">
                <a16:creationId xmlns:a16="http://schemas.microsoft.com/office/drawing/2014/main" id="{6A3A98C8-34A7-5226-B022-E6EFC36531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93745" y="-1343871"/>
            <a:ext cx="5788409" cy="4572000"/>
          </a:xfrm>
          <a:prstGeom prst="rect">
            <a:avLst/>
          </a:prstGeom>
        </p:spPr>
      </p:pic>
      <p:sp>
        <p:nvSpPr>
          <p:cNvPr id="3" name="Content Placeholder 2">
            <a:extLst>
              <a:ext uri="{FF2B5EF4-FFF2-40B4-BE49-F238E27FC236}">
                <a16:creationId xmlns:a16="http://schemas.microsoft.com/office/drawing/2014/main" id="{0210A55B-876F-836B-B0C3-D0E7223A5C42}"/>
              </a:ext>
            </a:extLst>
          </p:cNvPr>
          <p:cNvSpPr>
            <a:spLocks noGrp="1"/>
          </p:cNvSpPr>
          <p:nvPr>
            <p:ph idx="1"/>
          </p:nvPr>
        </p:nvSpPr>
        <p:spPr>
          <a:xfrm>
            <a:off x="508015" y="1852250"/>
            <a:ext cx="5166743" cy="3938167"/>
          </a:xfrm>
        </p:spPr>
        <p:txBody>
          <a:bodyPr vert="horz" lIns="91440" tIns="45720" rIns="91440" bIns="45720" rtlCol="0" anchor="t">
            <a:normAutofit/>
          </a:bodyPr>
          <a:lstStyle/>
          <a:p>
            <a:pPr marL="0" indent="0">
              <a:buNone/>
            </a:pPr>
            <a:r>
              <a:rPr lang="en-GB" sz="2000" dirty="0">
                <a:solidFill>
                  <a:srgbClr val="FFFFFF"/>
                </a:solidFill>
                <a:latin typeface="Arial"/>
                <a:cs typeface="Arial"/>
              </a:rPr>
              <a:t>When Walter Scott was young, he caught an illness called polio. He was very ill</a:t>
            </a:r>
            <a:r>
              <a:rPr lang="en-GB" sz="2000">
                <a:solidFill>
                  <a:srgbClr val="FFFFFF"/>
                </a:solidFill>
                <a:latin typeface="Arial"/>
                <a:cs typeface="Arial"/>
              </a:rPr>
              <a:t>. It left him with one leg longer than the other.</a:t>
            </a:r>
            <a:endParaRPr lang="en-US" sz="2000">
              <a:latin typeface="Arial"/>
              <a:cs typeface="Arial"/>
            </a:endParaRPr>
          </a:p>
          <a:p>
            <a:pPr marL="0" indent="0">
              <a:buNone/>
            </a:pPr>
            <a:endParaRPr lang="en-GB" sz="2000" dirty="0">
              <a:solidFill>
                <a:srgbClr val="FFFFFF"/>
              </a:solidFill>
              <a:latin typeface="Arial"/>
              <a:cs typeface="Arial"/>
            </a:endParaRPr>
          </a:p>
          <a:p>
            <a:pPr marL="0" indent="0">
              <a:buNone/>
            </a:pPr>
            <a:r>
              <a:rPr lang="en-GB" sz="2000" dirty="0">
                <a:solidFill>
                  <a:srgbClr val="FFFFFF"/>
                </a:solidFill>
                <a:latin typeface="Arial"/>
                <a:cs typeface="Arial"/>
              </a:rPr>
              <a:t>When he was sick, his parents sent him to </a:t>
            </a:r>
            <a:r>
              <a:rPr lang="en-GB" sz="2000" dirty="0" err="1">
                <a:solidFill>
                  <a:srgbClr val="FFFFFF"/>
                </a:solidFill>
                <a:latin typeface="Arial"/>
                <a:cs typeface="Arial"/>
              </a:rPr>
              <a:t>Sandyknowe</a:t>
            </a:r>
            <a:r>
              <a:rPr lang="en-GB" sz="2000" dirty="0">
                <a:solidFill>
                  <a:srgbClr val="FFFFFF"/>
                </a:solidFill>
                <a:latin typeface="Arial"/>
                <a:cs typeface="Arial"/>
              </a:rPr>
              <a:t>, near </a:t>
            </a:r>
            <a:r>
              <a:rPr lang="en-GB" sz="2000" dirty="0" err="1">
                <a:solidFill>
                  <a:srgbClr val="FFFFFF"/>
                </a:solidFill>
                <a:latin typeface="Arial"/>
                <a:cs typeface="Arial"/>
              </a:rPr>
              <a:t>Smailholm</a:t>
            </a:r>
            <a:r>
              <a:rPr lang="en-GB" sz="2000" dirty="0">
                <a:solidFill>
                  <a:srgbClr val="FFFFFF"/>
                </a:solidFill>
                <a:latin typeface="Arial"/>
                <a:cs typeface="Arial"/>
              </a:rPr>
              <a:t>, in the Borders, to get better.</a:t>
            </a:r>
            <a:endParaRPr lang="en-GB" sz="2000"/>
          </a:p>
        </p:txBody>
      </p:sp>
      <p:sp>
        <p:nvSpPr>
          <p:cNvPr id="6" name="TextBox 5">
            <a:extLst>
              <a:ext uri="{FF2B5EF4-FFF2-40B4-BE49-F238E27FC236}">
                <a16:creationId xmlns:a16="http://schemas.microsoft.com/office/drawing/2014/main" id="{9C3DF667-83D3-59DE-DF20-2A8D6E4646E9}"/>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3" action="ppaction://hlinksldjump">
                  <a:extLst>
                    <a:ext uri="{A12FA001-AC4F-418D-AE19-62706E023703}">
                      <ahyp:hlinkClr xmlns:ahyp="http://schemas.microsoft.com/office/drawing/2018/hyperlinkcolor" val="tx"/>
                    </a:ext>
                  </a:extLst>
                </a:hlinkClick>
              </a:rPr>
              <a:t>home</a:t>
            </a:r>
            <a:endParaRPr lang="en-GB" dirty="0">
              <a:latin typeface="Trade Gothic Next Light"/>
              <a:cs typeface="Arial"/>
            </a:endParaRPr>
          </a:p>
        </p:txBody>
      </p:sp>
      <p:sp>
        <p:nvSpPr>
          <p:cNvPr id="7" name="TextBox 6">
            <a:extLst>
              <a:ext uri="{FF2B5EF4-FFF2-40B4-BE49-F238E27FC236}">
                <a16:creationId xmlns:a16="http://schemas.microsoft.com/office/drawing/2014/main" id="{2E2D1737-A319-11EE-7B85-0B571DF977EC}"/>
              </a:ext>
            </a:extLst>
          </p:cNvPr>
          <p:cNvSpPr txBox="1"/>
          <p:nvPr/>
        </p:nvSpPr>
        <p:spPr>
          <a:xfrm>
            <a:off x="10787865" y="6314558"/>
            <a:ext cx="1506877" cy="369332"/>
          </a:xfrm>
          <a:prstGeom prst="rect">
            <a:avLst/>
          </a:prstGeom>
          <a:noFill/>
        </p:spPr>
        <p:txBody>
          <a:bodyPr wrap="square" lIns="91440" tIns="45720" rIns="91440" bIns="45720" rtlCol="0" anchor="t">
            <a:spAutoFit/>
          </a:bodyPr>
          <a:lstStyle/>
          <a:p>
            <a:r>
              <a:rPr lang="en-GB" dirty="0">
                <a:latin typeface="Arial"/>
                <a:cs typeface="Arial"/>
                <a:hlinkClick r:id="rId4" action="ppaction://hlinksldjump">
                  <a:extLst>
                    <a:ext uri="{A12FA001-AC4F-418D-AE19-62706E023703}">
                      <ahyp:hlinkClr xmlns:ahyp="http://schemas.microsoft.com/office/drawing/2018/hyperlinkcolor" val="tx"/>
                    </a:ext>
                  </a:extLst>
                </a:hlinkClick>
              </a:rPr>
              <a:t>growing up</a:t>
            </a:r>
            <a:endParaRPr lang="en-GB" dirty="0">
              <a:latin typeface="Arial"/>
              <a:cs typeface="Arial"/>
            </a:endParaRPr>
          </a:p>
        </p:txBody>
      </p:sp>
      <p:sp>
        <p:nvSpPr>
          <p:cNvPr id="4" name="TextBox 3">
            <a:extLst>
              <a:ext uri="{FF2B5EF4-FFF2-40B4-BE49-F238E27FC236}">
                <a16:creationId xmlns:a16="http://schemas.microsoft.com/office/drawing/2014/main" id="{6D5B15DE-6010-0481-7ADA-94B9678B5AB8}"/>
              </a:ext>
            </a:extLst>
          </p:cNvPr>
          <p:cNvSpPr txBox="1"/>
          <p:nvPr/>
        </p:nvSpPr>
        <p:spPr>
          <a:xfrm>
            <a:off x="1056189" y="718595"/>
            <a:ext cx="473597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Scott's Challenges</a:t>
            </a:r>
          </a:p>
        </p:txBody>
      </p:sp>
      <p:pic>
        <p:nvPicPr>
          <p:cNvPr id="11" name="Picture 10" descr="Cartoon of Walter Scott, a blonde man holding a cane dressed in early nineteenth-century clothes.">
            <a:extLst>
              <a:ext uri="{FF2B5EF4-FFF2-40B4-BE49-F238E27FC236}">
                <a16:creationId xmlns:a16="http://schemas.microsoft.com/office/drawing/2014/main" id="{E43AE35C-648C-4F6A-7B89-1282A87ED26F}"/>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237323" y="144547"/>
            <a:ext cx="969831" cy="1595498"/>
          </a:xfrm>
          <a:prstGeom prst="rect">
            <a:avLst/>
          </a:prstGeom>
        </p:spPr>
      </p:pic>
      <p:sp>
        <p:nvSpPr>
          <p:cNvPr id="2" name="TextBox 1">
            <a:extLst>
              <a:ext uri="{FF2B5EF4-FFF2-40B4-BE49-F238E27FC236}">
                <a16:creationId xmlns:a16="http://schemas.microsoft.com/office/drawing/2014/main" id="{856AE215-B877-6D48-1932-8657043DB969}"/>
              </a:ext>
            </a:extLst>
          </p:cNvPr>
          <p:cNvSpPr txBox="1"/>
          <p:nvPr/>
        </p:nvSpPr>
        <p:spPr>
          <a:xfrm>
            <a:off x="7912195" y="5623332"/>
            <a:ext cx="6096000"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1400" b="0" i="0" dirty="0">
                <a:latin typeface="Arial"/>
                <a:ea typeface="Arial"/>
                <a:cs typeface="Arial"/>
              </a:rPr>
              <a:t>Walter Baxter / </a:t>
            </a:r>
            <a:r>
              <a:rPr lang="en-US" sz="1400" b="0" i="1" dirty="0" err="1">
                <a:latin typeface="Arial"/>
                <a:ea typeface="Arial"/>
                <a:cs typeface="Arial"/>
              </a:rPr>
              <a:t>Smailholm</a:t>
            </a:r>
            <a:r>
              <a:rPr lang="en-US" sz="1400" b="0" i="1" dirty="0">
                <a:latin typeface="Arial"/>
                <a:ea typeface="Arial"/>
                <a:cs typeface="Arial"/>
              </a:rPr>
              <a:t> Tower</a:t>
            </a:r>
            <a:r>
              <a:rPr lang="en-US" sz="1400" b="0" i="0" dirty="0">
                <a:latin typeface="Arial"/>
                <a:ea typeface="Arial"/>
                <a:cs typeface="Arial"/>
              </a:rPr>
              <a:t> / </a:t>
            </a:r>
            <a:r>
              <a:rPr lang="en-US" sz="1400" b="0" i="0" u="none" strike="noStrike" dirty="0">
                <a:latin typeface="Arial"/>
                <a:ea typeface="Arial"/>
                <a:cs typeface="Arial"/>
                <a:hlinkClick r:id="rId6">
                  <a:extLst>
                    <a:ext uri="{A12FA001-AC4F-418D-AE19-62706E023703}">
                      <ahyp:hlinkClr xmlns:ahyp="http://schemas.microsoft.com/office/drawing/2018/hyperlinkcolor" val="tx"/>
                    </a:ext>
                  </a:extLst>
                </a:hlinkClick>
              </a:rPr>
              <a:t>CC BY-SA 2.0</a:t>
            </a:r>
          </a:p>
          <a:p>
            <a:pPr algn="ctr"/>
            <a:endParaRPr lang="en-GB"/>
          </a:p>
        </p:txBody>
      </p:sp>
      <p:pic>
        <p:nvPicPr>
          <p:cNvPr id="8" name="Picture 7">
            <a:extLst>
              <a:ext uri="{FF2B5EF4-FFF2-40B4-BE49-F238E27FC236}">
                <a16:creationId xmlns:a16="http://schemas.microsoft.com/office/drawing/2014/main" id="{BC5A0BF5-BD91-9C9F-B541-AAF4A373CF2E}"/>
              </a:ext>
            </a:extLst>
          </p:cNvPr>
          <p:cNvPicPr>
            <a:picLocks noChangeAspect="1"/>
          </p:cNvPicPr>
          <p:nvPr/>
        </p:nvPicPr>
        <p:blipFill>
          <a:blip r:embed="rId7"/>
          <a:stretch>
            <a:fillRect/>
          </a:stretch>
        </p:blipFill>
        <p:spPr>
          <a:xfrm>
            <a:off x="5792346" y="936744"/>
            <a:ext cx="6124647" cy="4572001"/>
          </a:xfrm>
          <a:prstGeom prst="rect">
            <a:avLst/>
          </a:prstGeom>
        </p:spPr>
      </p:pic>
    </p:spTree>
    <p:extLst>
      <p:ext uri="{BB962C8B-B14F-4D97-AF65-F5344CB8AC3E}">
        <p14:creationId xmlns:p14="http://schemas.microsoft.com/office/powerpoint/2010/main" val="40318216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FF7CFC-75C1-902A-A1C8-F3C2EA8F54FD}"/>
              </a:ext>
            </a:extLst>
          </p:cNvPr>
          <p:cNvSpPr>
            <a:spLocks noGrp="1"/>
          </p:cNvSpPr>
          <p:nvPr>
            <p:ph idx="1"/>
          </p:nvPr>
        </p:nvSpPr>
        <p:spPr>
          <a:xfrm>
            <a:off x="6373692" y="2038016"/>
            <a:ext cx="4991962" cy="2780407"/>
          </a:xfrm>
        </p:spPr>
        <p:txBody>
          <a:bodyPr vert="horz" lIns="91440" tIns="45720" rIns="91440" bIns="45720" rtlCol="0" anchor="t">
            <a:normAutofit lnSpcReduction="10000"/>
          </a:bodyPr>
          <a:lstStyle/>
          <a:p>
            <a:pPr marL="0" indent="0">
              <a:buNone/>
            </a:pPr>
            <a:r>
              <a:rPr lang="en-GB" sz="2400" dirty="0">
                <a:solidFill>
                  <a:srgbClr val="FFFFFF"/>
                </a:solidFill>
                <a:latin typeface="Arial"/>
                <a:cs typeface="Arial"/>
              </a:rPr>
              <a:t>What is your favourite subject in school?</a:t>
            </a:r>
          </a:p>
          <a:p>
            <a:pPr marL="0" indent="0">
              <a:buNone/>
            </a:pPr>
            <a:endParaRPr lang="en-GB" sz="2400" dirty="0">
              <a:solidFill>
                <a:srgbClr val="FFFFFF"/>
              </a:solidFill>
              <a:latin typeface="Arial"/>
              <a:cs typeface="Arial"/>
            </a:endParaRPr>
          </a:p>
          <a:p>
            <a:pPr marL="0" indent="0">
              <a:buNone/>
            </a:pPr>
            <a:endParaRPr lang="en-GB" sz="2400" dirty="0">
              <a:solidFill>
                <a:srgbClr val="FFFFFF"/>
              </a:solidFill>
              <a:latin typeface="Arial"/>
              <a:cs typeface="Arial"/>
            </a:endParaRPr>
          </a:p>
          <a:p>
            <a:pPr marL="0" indent="0">
              <a:buNone/>
            </a:pPr>
            <a:r>
              <a:rPr lang="en-GB" sz="2400">
                <a:solidFill>
                  <a:srgbClr val="FFFFFF"/>
                </a:solidFill>
                <a:latin typeface="Arial"/>
                <a:cs typeface="Arial"/>
              </a:rPr>
              <a:t>What do you like about it?</a:t>
            </a:r>
            <a:endParaRPr lang="en-GB"/>
          </a:p>
        </p:txBody>
      </p:sp>
      <p:pic>
        <p:nvPicPr>
          <p:cNvPr id="5" name="Picture 4" descr="A group of children sit in a classroom.">
            <a:extLst>
              <a:ext uri="{FF2B5EF4-FFF2-40B4-BE49-F238E27FC236}">
                <a16:creationId xmlns:a16="http://schemas.microsoft.com/office/drawing/2014/main" id="{118591E4-3686-913C-CD98-9D614E4C7091}"/>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00954" y="1755028"/>
            <a:ext cx="5015639" cy="3347939"/>
          </a:xfrm>
          <a:custGeom>
            <a:avLst/>
            <a:gdLst/>
            <a:ahLst/>
            <a:cxnLst/>
            <a:rect l="l" t="t" r="r" b="b"/>
            <a:pathLst>
              <a:path w="5015639" h="3501162">
                <a:moveTo>
                  <a:pt x="0" y="0"/>
                </a:moveTo>
                <a:lnTo>
                  <a:pt x="5015639" y="0"/>
                </a:lnTo>
                <a:lnTo>
                  <a:pt x="5015639" y="3501162"/>
                </a:lnTo>
                <a:lnTo>
                  <a:pt x="0" y="3501162"/>
                </a:lnTo>
                <a:close/>
              </a:path>
            </a:pathLst>
          </a:custGeom>
        </p:spPr>
      </p:pic>
      <p:sp>
        <p:nvSpPr>
          <p:cNvPr id="7" name="TextBox 6">
            <a:extLst>
              <a:ext uri="{FF2B5EF4-FFF2-40B4-BE49-F238E27FC236}">
                <a16:creationId xmlns:a16="http://schemas.microsoft.com/office/drawing/2014/main" id="{3CBF47C3-8B38-035B-341A-39988CD5E00D}"/>
              </a:ext>
            </a:extLst>
          </p:cNvPr>
          <p:cNvSpPr txBox="1"/>
          <p:nvPr/>
        </p:nvSpPr>
        <p:spPr>
          <a:xfrm>
            <a:off x="700954" y="5385597"/>
            <a:ext cx="5015639" cy="215444"/>
          </a:xfrm>
          <a:prstGeom prst="rect">
            <a:avLst/>
          </a:prstGeom>
          <a:noFill/>
        </p:spPr>
        <p:txBody>
          <a:bodyPr wrap="square">
            <a:spAutoFit/>
          </a:bodyPr>
          <a:lstStyle/>
          <a:p>
            <a:pPr algn="ctr"/>
            <a:r>
              <a:rPr lang="en-GB" sz="800" b="0" i="0" dirty="0">
                <a:solidFill>
                  <a:srgbClr val="FFFFFF"/>
                </a:solidFill>
                <a:effectLst/>
                <a:latin typeface="PlusJakartaSans"/>
              </a:rPr>
              <a:t>Photo by Max Fischer: https://www.pexels.com/photo/children-in-the-classroom-5211446/</a:t>
            </a:r>
            <a:endParaRPr lang="en-GB" sz="800" dirty="0">
              <a:solidFill>
                <a:srgbClr val="FFFFFF"/>
              </a:solidFill>
            </a:endParaRPr>
          </a:p>
        </p:txBody>
      </p:sp>
      <p:sp>
        <p:nvSpPr>
          <p:cNvPr id="4" name="TextBox 3">
            <a:extLst>
              <a:ext uri="{FF2B5EF4-FFF2-40B4-BE49-F238E27FC236}">
                <a16:creationId xmlns:a16="http://schemas.microsoft.com/office/drawing/2014/main" id="{BC2489F6-B4D8-779E-DE5F-EA3E53AAD054}"/>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3" action="ppaction://hlinksldjump">
                  <a:extLst>
                    <a:ext uri="{A12FA001-AC4F-418D-AE19-62706E023703}">
                      <ahyp:hlinkClr xmlns:ahyp="http://schemas.microsoft.com/office/drawing/2018/hyperlinkcolor" val="tx"/>
                    </a:ext>
                  </a:extLst>
                </a:hlinkClick>
              </a:rPr>
              <a:t>home</a:t>
            </a:r>
            <a:endParaRPr lang="en-GB" dirty="0">
              <a:latin typeface="Arial"/>
              <a:cs typeface="Arial"/>
            </a:endParaRPr>
          </a:p>
        </p:txBody>
      </p:sp>
      <p:sp>
        <p:nvSpPr>
          <p:cNvPr id="8" name="TextBox 7">
            <a:extLst>
              <a:ext uri="{FF2B5EF4-FFF2-40B4-BE49-F238E27FC236}">
                <a16:creationId xmlns:a16="http://schemas.microsoft.com/office/drawing/2014/main" id="{06F43ABC-BDC7-5967-64AB-E328E9808A08}"/>
              </a:ext>
            </a:extLst>
          </p:cNvPr>
          <p:cNvSpPr txBox="1"/>
          <p:nvPr/>
        </p:nvSpPr>
        <p:spPr>
          <a:xfrm>
            <a:off x="10787865" y="6314558"/>
            <a:ext cx="1506877" cy="369332"/>
          </a:xfrm>
          <a:prstGeom prst="rect">
            <a:avLst/>
          </a:prstGeom>
          <a:noFill/>
        </p:spPr>
        <p:txBody>
          <a:bodyPr wrap="square" lIns="91440" tIns="45720" rIns="91440" bIns="45720" rtlCol="0" anchor="t">
            <a:spAutoFit/>
          </a:bodyPr>
          <a:lstStyle/>
          <a:p>
            <a:r>
              <a:rPr lang="en-GB" dirty="0">
                <a:latin typeface="Arial"/>
                <a:cs typeface="Arial"/>
                <a:hlinkClick r:id="rId4" action="ppaction://hlinksldjump">
                  <a:extLst>
                    <a:ext uri="{A12FA001-AC4F-418D-AE19-62706E023703}">
                      <ahyp:hlinkClr xmlns:ahyp="http://schemas.microsoft.com/office/drawing/2018/hyperlinkcolor" val="tx"/>
                    </a:ext>
                  </a:extLst>
                </a:hlinkClick>
              </a:rPr>
              <a:t>growing up</a:t>
            </a:r>
            <a:endParaRPr lang="en-GB" dirty="0">
              <a:latin typeface="Arial"/>
              <a:cs typeface="Arial"/>
            </a:endParaRPr>
          </a:p>
        </p:txBody>
      </p:sp>
      <p:pic>
        <p:nvPicPr>
          <p:cNvPr id="9" name="Graphic 3" descr="A brushstroke">
            <a:extLst>
              <a:ext uri="{FF2B5EF4-FFF2-40B4-BE49-F238E27FC236}">
                <a16:creationId xmlns:a16="http://schemas.microsoft.com/office/drawing/2014/main" id="{D66E0893-88C5-5885-877F-5AB7E407F4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111" y="-1343871"/>
            <a:ext cx="5084284" cy="4572000"/>
          </a:xfrm>
          <a:prstGeom prst="rect">
            <a:avLst/>
          </a:prstGeom>
        </p:spPr>
      </p:pic>
      <p:sp>
        <p:nvSpPr>
          <p:cNvPr id="11" name="TextBox 10">
            <a:extLst>
              <a:ext uri="{FF2B5EF4-FFF2-40B4-BE49-F238E27FC236}">
                <a16:creationId xmlns:a16="http://schemas.microsoft.com/office/drawing/2014/main" id="{67E735F9-59D0-0336-0B9D-3752F37B61F5}"/>
              </a:ext>
            </a:extLst>
          </p:cNvPr>
          <p:cNvSpPr txBox="1"/>
          <p:nvPr/>
        </p:nvSpPr>
        <p:spPr>
          <a:xfrm>
            <a:off x="1253924" y="631785"/>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Education</a:t>
            </a:r>
            <a:endParaRPr lang="en-GB" sz="3600" dirty="0">
              <a:latin typeface="Arial"/>
              <a:cs typeface="Arial"/>
            </a:endParaRPr>
          </a:p>
          <a:p>
            <a:pPr algn="ctr"/>
            <a:endParaRPr lang="en-GB"/>
          </a:p>
        </p:txBody>
      </p:sp>
      <p:pic>
        <p:nvPicPr>
          <p:cNvPr id="13" name="Picture 12" descr="Cartoon of Walter Scott, a blonde man holding a cane dressed in early nineteenth-century clothes.">
            <a:extLst>
              <a:ext uri="{FF2B5EF4-FFF2-40B4-BE49-F238E27FC236}">
                <a16:creationId xmlns:a16="http://schemas.microsoft.com/office/drawing/2014/main" id="{7CCE27D0-9BFF-4E2F-A4DC-CBB49772E470}"/>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93918" y="144547"/>
            <a:ext cx="969831" cy="1595498"/>
          </a:xfrm>
          <a:prstGeom prst="rect">
            <a:avLst/>
          </a:prstGeom>
        </p:spPr>
      </p:pic>
    </p:spTree>
    <p:extLst>
      <p:ext uri="{BB962C8B-B14F-4D97-AF65-F5344CB8AC3E}">
        <p14:creationId xmlns:p14="http://schemas.microsoft.com/office/powerpoint/2010/main" val="1107213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3" descr="A brushstroke">
            <a:extLst>
              <a:ext uri="{FF2B5EF4-FFF2-40B4-BE49-F238E27FC236}">
                <a16:creationId xmlns:a16="http://schemas.microsoft.com/office/drawing/2014/main" id="{F3339447-D86A-2B07-32AF-4DBD5D44A52B}"/>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4065" y="-1200637"/>
            <a:ext cx="6916942" cy="4572000"/>
          </a:xfrm>
          <a:prstGeom prst="rect">
            <a:avLst/>
          </a:prstGeom>
        </p:spPr>
      </p:pic>
      <p:sp>
        <p:nvSpPr>
          <p:cNvPr id="3" name="Content Placeholder 2">
            <a:extLst>
              <a:ext uri="{FF2B5EF4-FFF2-40B4-BE49-F238E27FC236}">
                <a16:creationId xmlns:a16="http://schemas.microsoft.com/office/drawing/2014/main" id="{74741882-B15E-BD98-24F7-9B2AFC1C9C72}"/>
              </a:ext>
            </a:extLst>
          </p:cNvPr>
          <p:cNvSpPr>
            <a:spLocks noGrp="1"/>
          </p:cNvSpPr>
          <p:nvPr>
            <p:ph idx="1"/>
          </p:nvPr>
        </p:nvSpPr>
        <p:spPr>
          <a:xfrm>
            <a:off x="960632" y="2438472"/>
            <a:ext cx="4991962" cy="3216273"/>
          </a:xfrm>
        </p:spPr>
        <p:txBody>
          <a:bodyPr vert="horz" lIns="91440" tIns="45720" rIns="91440" bIns="45720" rtlCol="0" anchor="t">
            <a:normAutofit/>
          </a:bodyPr>
          <a:lstStyle/>
          <a:p>
            <a:pPr marL="0" indent="0">
              <a:buNone/>
            </a:pPr>
            <a:r>
              <a:rPr lang="en-GB" sz="2000" dirty="0">
                <a:solidFill>
                  <a:srgbClr val="FFFFFF"/>
                </a:solidFill>
                <a:latin typeface="Arial"/>
                <a:cs typeface="Arial"/>
              </a:rPr>
              <a:t>Walter Scott went to school in Edinburgh and then in Kelso. Then he trained in law. He wrote a lot about law in his writings.</a:t>
            </a:r>
          </a:p>
        </p:txBody>
      </p:sp>
      <p:pic>
        <p:nvPicPr>
          <p:cNvPr id="5" name="Picture 4" descr="A hand writing with an ink pen.">
            <a:extLst>
              <a:ext uri="{FF2B5EF4-FFF2-40B4-BE49-F238E27FC236}">
                <a16:creationId xmlns:a16="http://schemas.microsoft.com/office/drawing/2014/main" id="{BFBA2EDD-B4ED-AAF0-2E38-7D2C985520A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341463" y="153599"/>
            <a:ext cx="3986909" cy="5939843"/>
          </a:xfrm>
          <a:custGeom>
            <a:avLst/>
            <a:gdLst/>
            <a:ahLst/>
            <a:cxnLst/>
            <a:rect l="l" t="t" r="r" b="b"/>
            <a:pathLst>
              <a:path w="4284000" h="5409338">
                <a:moveTo>
                  <a:pt x="0" y="0"/>
                </a:moveTo>
                <a:lnTo>
                  <a:pt x="4284000" y="0"/>
                </a:lnTo>
                <a:lnTo>
                  <a:pt x="4284000" y="5409338"/>
                </a:lnTo>
                <a:lnTo>
                  <a:pt x="0" y="5409338"/>
                </a:lnTo>
                <a:close/>
              </a:path>
            </a:pathLst>
          </a:custGeom>
        </p:spPr>
      </p:pic>
      <p:sp>
        <p:nvSpPr>
          <p:cNvPr id="7" name="TextBox 6">
            <a:extLst>
              <a:ext uri="{FF2B5EF4-FFF2-40B4-BE49-F238E27FC236}">
                <a16:creationId xmlns:a16="http://schemas.microsoft.com/office/drawing/2014/main" id="{78EA1BD2-7053-495D-A29F-DE9460C1CF62}"/>
              </a:ext>
            </a:extLst>
          </p:cNvPr>
          <p:cNvSpPr txBox="1"/>
          <p:nvPr/>
        </p:nvSpPr>
        <p:spPr>
          <a:xfrm>
            <a:off x="7490968" y="6156100"/>
            <a:ext cx="3610734" cy="338554"/>
          </a:xfrm>
          <a:prstGeom prst="rect">
            <a:avLst/>
          </a:prstGeom>
          <a:noFill/>
        </p:spPr>
        <p:txBody>
          <a:bodyPr wrap="square">
            <a:spAutoFit/>
          </a:bodyPr>
          <a:lstStyle/>
          <a:p>
            <a:pPr algn="ctr"/>
            <a:r>
              <a:rPr lang="en-GB" sz="800" b="0" i="0" dirty="0">
                <a:effectLst/>
                <a:latin typeface="PlusJakartaSans"/>
              </a:rPr>
              <a:t>Photo by </a:t>
            </a:r>
            <a:r>
              <a:rPr lang="en-GB" sz="800" b="0" i="0" dirty="0" err="1">
                <a:effectLst/>
                <a:latin typeface="PlusJakartaSans"/>
              </a:rPr>
              <a:t>cottonbro</a:t>
            </a:r>
            <a:r>
              <a:rPr lang="en-GB" sz="800" b="0" i="0" dirty="0">
                <a:effectLst/>
                <a:latin typeface="PlusJakartaSans"/>
              </a:rPr>
              <a:t> studio: https://www.pexels.com/photo/person-dipping-quill-pen-in-an-ink-6752321/</a:t>
            </a:r>
            <a:endParaRPr lang="en-GB" sz="800" dirty="0"/>
          </a:p>
        </p:txBody>
      </p:sp>
      <p:sp>
        <p:nvSpPr>
          <p:cNvPr id="4" name="TextBox 3">
            <a:extLst>
              <a:ext uri="{FF2B5EF4-FFF2-40B4-BE49-F238E27FC236}">
                <a16:creationId xmlns:a16="http://schemas.microsoft.com/office/drawing/2014/main" id="{FCC7B6D5-5C5A-239E-223E-CD73026E1A5E}"/>
              </a:ext>
            </a:extLst>
          </p:cNvPr>
          <p:cNvSpPr txBox="1"/>
          <p:nvPr/>
        </p:nvSpPr>
        <p:spPr>
          <a:xfrm>
            <a:off x="102742" y="6314559"/>
            <a:ext cx="1058238" cy="369332"/>
          </a:xfrm>
          <a:prstGeom prst="rect">
            <a:avLst/>
          </a:prstGeom>
          <a:noFill/>
        </p:spPr>
        <p:txBody>
          <a:bodyPr wrap="square" lIns="91440" tIns="45720" rIns="91440" bIns="45720" rtlCol="0" anchor="t">
            <a:spAutoFit/>
          </a:bodyPr>
          <a:lstStyle/>
          <a:p>
            <a:r>
              <a:rPr lang="en-GB" dirty="0">
                <a:latin typeface="Arial"/>
                <a:cs typeface="Arial"/>
                <a:hlinkClick r:id="rId4" action="ppaction://hlinksldjump">
                  <a:extLst>
                    <a:ext uri="{A12FA001-AC4F-418D-AE19-62706E023703}">
                      <ahyp:hlinkClr xmlns:ahyp="http://schemas.microsoft.com/office/drawing/2018/hyperlinkcolor" val="tx"/>
                    </a:ext>
                  </a:extLst>
                </a:hlinkClick>
              </a:rPr>
              <a:t>home</a:t>
            </a:r>
            <a:endParaRPr lang="en-GB" dirty="0">
              <a:latin typeface="Arial"/>
              <a:cs typeface="Arial"/>
            </a:endParaRPr>
          </a:p>
        </p:txBody>
      </p:sp>
      <p:sp>
        <p:nvSpPr>
          <p:cNvPr id="8" name="TextBox 7">
            <a:extLst>
              <a:ext uri="{FF2B5EF4-FFF2-40B4-BE49-F238E27FC236}">
                <a16:creationId xmlns:a16="http://schemas.microsoft.com/office/drawing/2014/main" id="{BDBCDE51-60CD-C044-A761-1ECC967DE061}"/>
              </a:ext>
            </a:extLst>
          </p:cNvPr>
          <p:cNvSpPr txBox="1"/>
          <p:nvPr/>
        </p:nvSpPr>
        <p:spPr>
          <a:xfrm>
            <a:off x="10787865" y="6314558"/>
            <a:ext cx="1506877" cy="369332"/>
          </a:xfrm>
          <a:prstGeom prst="rect">
            <a:avLst/>
          </a:prstGeom>
          <a:noFill/>
        </p:spPr>
        <p:txBody>
          <a:bodyPr wrap="square" lIns="91440" tIns="45720" rIns="91440" bIns="45720" rtlCol="0" anchor="t">
            <a:spAutoFit/>
          </a:bodyPr>
          <a:lstStyle/>
          <a:p>
            <a:r>
              <a:rPr lang="en-GB" dirty="0">
                <a:latin typeface="Arial"/>
                <a:cs typeface="Arial"/>
                <a:hlinkClick r:id="rId5" action="ppaction://hlinksldjump">
                  <a:extLst>
                    <a:ext uri="{A12FA001-AC4F-418D-AE19-62706E023703}">
                      <ahyp:hlinkClr xmlns:ahyp="http://schemas.microsoft.com/office/drawing/2018/hyperlinkcolor" val="tx"/>
                    </a:ext>
                  </a:extLst>
                </a:hlinkClick>
              </a:rPr>
              <a:t>growing up</a:t>
            </a:r>
            <a:endParaRPr lang="en-GB" dirty="0">
              <a:latin typeface="Arial"/>
              <a:cs typeface="Arial"/>
            </a:endParaRPr>
          </a:p>
        </p:txBody>
      </p:sp>
      <p:pic>
        <p:nvPicPr>
          <p:cNvPr id="9" name="Graphic 3" descr="A brushstroke">
            <a:extLst>
              <a:ext uri="{FF2B5EF4-FFF2-40B4-BE49-F238E27FC236}">
                <a16:creationId xmlns:a16="http://schemas.microsoft.com/office/drawing/2014/main" id="{E6EC1C71-4EF1-E087-5005-7A74669AE2B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32" y="-1343871"/>
            <a:ext cx="6916942" cy="4572000"/>
          </a:xfrm>
          <a:prstGeom prst="rect">
            <a:avLst/>
          </a:prstGeom>
        </p:spPr>
      </p:pic>
      <p:sp>
        <p:nvSpPr>
          <p:cNvPr id="11" name="TextBox 10">
            <a:extLst>
              <a:ext uri="{FF2B5EF4-FFF2-40B4-BE49-F238E27FC236}">
                <a16:creationId xmlns:a16="http://schemas.microsoft.com/office/drawing/2014/main" id="{2F5741AB-AD99-04FB-9265-13E97E34940B}"/>
              </a:ext>
            </a:extLst>
          </p:cNvPr>
          <p:cNvSpPr txBox="1"/>
          <p:nvPr/>
        </p:nvSpPr>
        <p:spPr>
          <a:xfrm>
            <a:off x="1393785" y="631785"/>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Scott's education</a:t>
            </a:r>
            <a:endParaRPr lang="en-GB" sz="3600" dirty="0">
              <a:latin typeface="Arial"/>
              <a:cs typeface="Arial"/>
            </a:endParaRPr>
          </a:p>
          <a:p>
            <a:pPr algn="ctr"/>
            <a:endParaRPr lang="en-GB"/>
          </a:p>
        </p:txBody>
      </p:sp>
      <p:pic>
        <p:nvPicPr>
          <p:cNvPr id="13" name="Picture 12" descr="Cartoon of Walter Scott, a blonde man holding a cane dressed in early nineteenth-century clothes.">
            <a:extLst>
              <a:ext uri="{FF2B5EF4-FFF2-40B4-BE49-F238E27FC236}">
                <a16:creationId xmlns:a16="http://schemas.microsoft.com/office/drawing/2014/main" id="{ACB7C67F-2586-11E7-2FA8-AA41D7EE3F99}"/>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93918" y="144547"/>
            <a:ext cx="969831" cy="1595498"/>
          </a:xfrm>
          <a:prstGeom prst="rect">
            <a:avLst/>
          </a:prstGeom>
        </p:spPr>
      </p:pic>
    </p:spTree>
    <p:extLst>
      <p:ext uri="{BB962C8B-B14F-4D97-AF65-F5344CB8AC3E}">
        <p14:creationId xmlns:p14="http://schemas.microsoft.com/office/powerpoint/2010/main" val="21715579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3" descr="A brushstroke">
            <a:extLst>
              <a:ext uri="{FF2B5EF4-FFF2-40B4-BE49-F238E27FC236}">
                <a16:creationId xmlns:a16="http://schemas.microsoft.com/office/drawing/2014/main" id="{11A0F2A6-E8A4-3980-B22C-AB705C3B33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1679" y="-1143344"/>
            <a:ext cx="6916942" cy="4572000"/>
          </a:xfrm>
          <a:prstGeom prst="rect">
            <a:avLst/>
          </a:prstGeom>
        </p:spPr>
      </p:pic>
      <p:sp>
        <p:nvSpPr>
          <p:cNvPr id="3" name="Content Placeholder 2">
            <a:extLst>
              <a:ext uri="{FF2B5EF4-FFF2-40B4-BE49-F238E27FC236}">
                <a16:creationId xmlns:a16="http://schemas.microsoft.com/office/drawing/2014/main" id="{6520B620-2CC1-392D-F2E0-76AEF246D5C8}"/>
              </a:ext>
            </a:extLst>
          </p:cNvPr>
          <p:cNvSpPr>
            <a:spLocks noGrp="1"/>
          </p:cNvSpPr>
          <p:nvPr>
            <p:ph idx="1"/>
          </p:nvPr>
        </p:nvSpPr>
        <p:spPr>
          <a:xfrm>
            <a:off x="6480038" y="1005075"/>
            <a:ext cx="4991962" cy="5135374"/>
          </a:xfrm>
        </p:spPr>
        <p:txBody>
          <a:bodyPr vert="horz" lIns="91440" tIns="45720" rIns="91440" bIns="45720" rtlCol="0" anchor="t">
            <a:normAutofit/>
          </a:bodyPr>
          <a:lstStyle/>
          <a:p>
            <a:r>
              <a:rPr lang="en-GB" sz="2800" dirty="0">
                <a:latin typeface="Arial"/>
                <a:cs typeface="Arial"/>
                <a:hlinkClick r:id="rId3" action="ppaction://hlinksldjump">
                  <a:extLst>
                    <a:ext uri="{A12FA001-AC4F-418D-AE19-62706E023703}">
                      <ahyp:hlinkClr xmlns:ahyp="http://schemas.microsoft.com/office/drawing/2018/hyperlinkcolor" val="tx"/>
                    </a:ext>
                  </a:extLst>
                </a:hlinkClick>
              </a:rPr>
              <a:t>Collections and translations</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4" action="ppaction://hlinksldjump">
                  <a:extLst>
                    <a:ext uri="{A12FA001-AC4F-418D-AE19-62706E023703}">
                      <ahyp:hlinkClr xmlns:ahyp="http://schemas.microsoft.com/office/drawing/2018/hyperlinkcolor" val="tx"/>
                    </a:ext>
                  </a:extLst>
                </a:hlinkClick>
              </a:rPr>
              <a:t>Poems</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5" action="ppaction://hlinksldjump">
                  <a:extLst>
                    <a:ext uri="{A12FA001-AC4F-418D-AE19-62706E023703}">
                      <ahyp:hlinkClr xmlns:ahyp="http://schemas.microsoft.com/office/drawing/2018/hyperlinkcolor" val="tx"/>
                    </a:ext>
                  </a:extLst>
                </a:hlinkClick>
              </a:rPr>
              <a:t>Novels</a:t>
            </a:r>
            <a:endParaRPr lang="en-GB" sz="2800">
              <a:latin typeface="Arial"/>
              <a:cs typeface="Arial"/>
            </a:endParaRPr>
          </a:p>
          <a:p>
            <a:endParaRPr lang="en-GB" sz="2800" dirty="0">
              <a:solidFill>
                <a:srgbClr val="FFFFFF"/>
              </a:solidFill>
              <a:latin typeface="Arial"/>
              <a:cs typeface="Arial"/>
            </a:endParaRPr>
          </a:p>
          <a:p>
            <a:r>
              <a:rPr lang="en-GB" sz="2800" dirty="0">
                <a:latin typeface="Arial"/>
                <a:cs typeface="Arial"/>
                <a:hlinkClick r:id="rId6" action="ppaction://hlinksldjump">
                  <a:extLst>
                    <a:ext uri="{A12FA001-AC4F-418D-AE19-62706E023703}">
                      <ahyp:hlinkClr xmlns:ahyp="http://schemas.microsoft.com/office/drawing/2018/hyperlinkcolor" val="tx"/>
                    </a:ext>
                  </a:extLst>
                </a:hlinkClick>
              </a:rPr>
              <a:t>Non-fiction</a:t>
            </a:r>
            <a:endParaRPr lang="en-GB" sz="2800" dirty="0">
              <a:latin typeface="Arial"/>
              <a:cs typeface="Arial"/>
            </a:endParaRPr>
          </a:p>
        </p:txBody>
      </p:sp>
      <p:sp>
        <p:nvSpPr>
          <p:cNvPr id="4" name="TextBox 3">
            <a:extLst>
              <a:ext uri="{FF2B5EF4-FFF2-40B4-BE49-F238E27FC236}">
                <a16:creationId xmlns:a16="http://schemas.microsoft.com/office/drawing/2014/main" id="{6598661C-FF00-739E-52EA-30700205CC71}"/>
              </a:ext>
            </a:extLst>
          </p:cNvPr>
          <p:cNvSpPr txBox="1"/>
          <p:nvPr/>
        </p:nvSpPr>
        <p:spPr>
          <a:xfrm>
            <a:off x="102742" y="6314559"/>
            <a:ext cx="1058238" cy="369332"/>
          </a:xfrm>
          <a:prstGeom prst="rect">
            <a:avLst/>
          </a:prstGeom>
          <a:noFill/>
        </p:spPr>
        <p:txBody>
          <a:bodyPr wrap="square" rtlCol="0">
            <a:spAutoFit/>
          </a:bodyPr>
          <a:lstStyle/>
          <a:p>
            <a:r>
              <a:rPr lang="en-GB" dirty="0">
                <a:hlinkClick r:id="rId7" action="ppaction://hlinksldjump">
                  <a:extLst>
                    <a:ext uri="{A12FA001-AC4F-418D-AE19-62706E023703}">
                      <ahyp:hlinkClr xmlns:ahyp="http://schemas.microsoft.com/office/drawing/2018/hyperlinkcolor" val="tx"/>
                    </a:ext>
                  </a:extLst>
                </a:hlinkClick>
              </a:rPr>
              <a:t>home</a:t>
            </a:r>
            <a:endParaRPr lang="en-GB" dirty="0"/>
          </a:p>
        </p:txBody>
      </p:sp>
      <p:pic>
        <p:nvPicPr>
          <p:cNvPr id="6" name="Picture 5" descr="Cartoon of Walter Scott, a blonde man holding a cane dressed in early nineteenth-century clothes.">
            <a:extLst>
              <a:ext uri="{FF2B5EF4-FFF2-40B4-BE49-F238E27FC236}">
                <a16:creationId xmlns:a16="http://schemas.microsoft.com/office/drawing/2014/main" id="{92541CF2-C93C-E8EF-934E-EF197DEA9D99}"/>
              </a:ext>
              <a:ext uri="{C183D7F6-B498-43B3-948B-1728B52AA6E4}">
                <adec:decorative xmlns:adec="http://schemas.microsoft.com/office/drawing/2017/decorative" val="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884068" y="1920638"/>
            <a:ext cx="2327680" cy="3835662"/>
          </a:xfrm>
          <a:prstGeom prst="rect">
            <a:avLst/>
          </a:prstGeom>
        </p:spPr>
      </p:pic>
      <p:sp>
        <p:nvSpPr>
          <p:cNvPr id="9" name="TextBox 8">
            <a:extLst>
              <a:ext uri="{FF2B5EF4-FFF2-40B4-BE49-F238E27FC236}">
                <a16:creationId xmlns:a16="http://schemas.microsoft.com/office/drawing/2014/main" id="{B35AEF1D-05F8-EFB8-28D8-F2C582010334}"/>
              </a:ext>
            </a:extLst>
          </p:cNvPr>
          <p:cNvSpPr txBox="1"/>
          <p:nvPr/>
        </p:nvSpPr>
        <p:spPr>
          <a:xfrm>
            <a:off x="1363579" y="822158"/>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A famous writer</a:t>
            </a:r>
            <a:endParaRPr lang="en-GB" sz="3600" dirty="0">
              <a:latin typeface="Arial"/>
              <a:cs typeface="Arial"/>
            </a:endParaRPr>
          </a:p>
          <a:p>
            <a:pPr algn="ctr"/>
            <a:endParaRPr lang="en-GB"/>
          </a:p>
        </p:txBody>
      </p:sp>
    </p:spTree>
    <p:extLst>
      <p:ext uri="{BB962C8B-B14F-4D97-AF65-F5344CB8AC3E}">
        <p14:creationId xmlns:p14="http://schemas.microsoft.com/office/powerpoint/2010/main" val="31499829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CA3F53-FBA5-3DF1-E5EE-5E1FCEB6E5E3}"/>
              </a:ext>
            </a:extLst>
          </p:cNvPr>
          <p:cNvSpPr>
            <a:spLocks noGrp="1"/>
          </p:cNvSpPr>
          <p:nvPr>
            <p:ph idx="1"/>
          </p:nvPr>
        </p:nvSpPr>
        <p:spPr>
          <a:xfrm>
            <a:off x="6480038" y="1870070"/>
            <a:ext cx="4991962" cy="3112098"/>
          </a:xfrm>
        </p:spPr>
        <p:txBody>
          <a:bodyPr vert="horz" lIns="91440" tIns="45720" rIns="91440" bIns="45720" rtlCol="0" anchor="t">
            <a:noAutofit/>
          </a:bodyPr>
          <a:lstStyle/>
          <a:p>
            <a:r>
              <a:rPr lang="en-GB" dirty="0">
                <a:solidFill>
                  <a:srgbClr val="FFFFFF"/>
                </a:solidFill>
                <a:latin typeface="Arial"/>
                <a:cs typeface="Arial"/>
              </a:rPr>
              <a:t>Think of your favourite song. Write down the lyrics and read them to your partner.</a:t>
            </a:r>
          </a:p>
          <a:p>
            <a:pPr marL="0" indent="0">
              <a:buNone/>
            </a:pPr>
            <a:endParaRPr lang="en-GB" dirty="0">
              <a:solidFill>
                <a:srgbClr val="FFFFFF"/>
              </a:solidFill>
              <a:latin typeface="Arial"/>
              <a:cs typeface="Arial"/>
            </a:endParaRPr>
          </a:p>
          <a:p>
            <a:r>
              <a:rPr lang="en-GB" dirty="0">
                <a:solidFill>
                  <a:srgbClr val="FFFFFF"/>
                </a:solidFill>
                <a:latin typeface="Arial"/>
                <a:cs typeface="Arial"/>
              </a:rPr>
              <a:t>Did you remember all the words? Do you think you made any mistakes?</a:t>
            </a:r>
          </a:p>
        </p:txBody>
      </p:sp>
      <p:pic>
        <p:nvPicPr>
          <p:cNvPr id="5" name="Picture 4" descr="A teenager with a large headphones on. She is smiling and giving a thumbs up.">
            <a:extLst>
              <a:ext uri="{FF2B5EF4-FFF2-40B4-BE49-F238E27FC236}">
                <a16:creationId xmlns:a16="http://schemas.microsoft.com/office/drawing/2014/main" id="{4D78650A-1039-42CD-275F-4F36690BE7B5}"/>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r="-1"/>
          <a:stretch/>
        </p:blipFill>
        <p:spPr>
          <a:xfrm>
            <a:off x="656644" y="2062534"/>
            <a:ext cx="5078861" cy="3180022"/>
          </a:xfrm>
          <a:custGeom>
            <a:avLst/>
            <a:gdLst/>
            <a:ahLst/>
            <a:cxnLst/>
            <a:rect l="l" t="t" r="r" b="b"/>
            <a:pathLst>
              <a:path w="5078861" h="3180022">
                <a:moveTo>
                  <a:pt x="3276428" y="2"/>
                </a:moveTo>
                <a:cubicBezTo>
                  <a:pt x="3304302" y="21"/>
                  <a:pt x="3329599" y="233"/>
                  <a:pt x="3351926" y="662"/>
                </a:cubicBezTo>
                <a:cubicBezTo>
                  <a:pt x="3709493" y="17196"/>
                  <a:pt x="4341946" y="169233"/>
                  <a:pt x="4641167" y="448987"/>
                </a:cubicBezTo>
                <a:cubicBezTo>
                  <a:pt x="4946649" y="631788"/>
                  <a:pt x="5056849" y="1024552"/>
                  <a:pt x="5077430" y="1613913"/>
                </a:cubicBezTo>
                <a:cubicBezTo>
                  <a:pt x="5091263" y="2010042"/>
                  <a:pt x="5005018" y="2303257"/>
                  <a:pt x="4809735" y="2513219"/>
                </a:cubicBezTo>
                <a:cubicBezTo>
                  <a:pt x="4627124" y="2809799"/>
                  <a:pt x="4047725" y="3071868"/>
                  <a:pt x="3654311" y="3133974"/>
                </a:cubicBezTo>
                <a:cubicBezTo>
                  <a:pt x="3260559" y="3186418"/>
                  <a:pt x="2883382" y="3160895"/>
                  <a:pt x="2594283" y="3170991"/>
                </a:cubicBezTo>
                <a:cubicBezTo>
                  <a:pt x="2199182" y="3184788"/>
                  <a:pt x="1533580" y="3188685"/>
                  <a:pt x="1300277" y="3138791"/>
                </a:cubicBezTo>
                <a:cubicBezTo>
                  <a:pt x="1096221" y="3097550"/>
                  <a:pt x="527513" y="2836879"/>
                  <a:pt x="328033" y="2650376"/>
                </a:cubicBezTo>
                <a:cubicBezTo>
                  <a:pt x="128553" y="2463873"/>
                  <a:pt x="18354" y="2071110"/>
                  <a:pt x="1147" y="1578365"/>
                </a:cubicBezTo>
                <a:cubicBezTo>
                  <a:pt x="-16060" y="1085620"/>
                  <a:pt x="163176" y="692423"/>
                  <a:pt x="348823" y="482798"/>
                </a:cubicBezTo>
                <a:cubicBezTo>
                  <a:pt x="640811" y="279132"/>
                  <a:pt x="1347172" y="60997"/>
                  <a:pt x="1607361" y="51911"/>
                </a:cubicBezTo>
                <a:cubicBezTo>
                  <a:pt x="1860322" y="43077"/>
                  <a:pt x="2858319" y="-276"/>
                  <a:pt x="3276428" y="2"/>
                </a:cubicBezTo>
                <a:close/>
              </a:path>
            </a:pathLst>
          </a:custGeom>
        </p:spPr>
      </p:pic>
      <p:sp>
        <p:nvSpPr>
          <p:cNvPr id="7" name="TextBox 6">
            <a:extLst>
              <a:ext uri="{FF2B5EF4-FFF2-40B4-BE49-F238E27FC236}">
                <a16:creationId xmlns:a16="http://schemas.microsoft.com/office/drawing/2014/main" id="{60FC8398-A042-00DB-E9EC-58E4F5D2A137}"/>
              </a:ext>
            </a:extLst>
          </p:cNvPr>
          <p:cNvSpPr txBox="1"/>
          <p:nvPr/>
        </p:nvSpPr>
        <p:spPr>
          <a:xfrm>
            <a:off x="853566" y="5708597"/>
            <a:ext cx="4685016" cy="338554"/>
          </a:xfrm>
          <a:prstGeom prst="rect">
            <a:avLst/>
          </a:prstGeom>
          <a:noFill/>
        </p:spPr>
        <p:txBody>
          <a:bodyPr wrap="square">
            <a:spAutoFit/>
          </a:bodyPr>
          <a:lstStyle/>
          <a:p>
            <a:pPr algn="ctr"/>
            <a:r>
              <a:rPr lang="pl-PL" sz="800" b="0" i="0" dirty="0">
                <a:effectLst/>
                <a:latin typeface="PlusJakartaSans"/>
              </a:rPr>
              <a:t>Photo by Karolina Grabowska: https://www.pexels.com/photo/teenage-girl-with-headphones-on-smiling-and-showing-thumbs-up-8005028/</a:t>
            </a:r>
            <a:endParaRPr lang="en-GB" sz="800" dirty="0"/>
          </a:p>
        </p:txBody>
      </p:sp>
      <p:sp>
        <p:nvSpPr>
          <p:cNvPr id="4" name="TextBox 3">
            <a:extLst>
              <a:ext uri="{FF2B5EF4-FFF2-40B4-BE49-F238E27FC236}">
                <a16:creationId xmlns:a16="http://schemas.microsoft.com/office/drawing/2014/main" id="{D7FF88CB-C286-F9A2-5F2A-A9529596411F}"/>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24D381EF-0F0C-B573-F4A8-57087EE99049}"/>
              </a:ext>
            </a:extLst>
          </p:cNvPr>
          <p:cNvSpPr txBox="1"/>
          <p:nvPr/>
        </p:nvSpPr>
        <p:spPr>
          <a:xfrm>
            <a:off x="10968566" y="6299568"/>
            <a:ext cx="100686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writer</a:t>
            </a:r>
            <a:endParaRPr lang="en-GB" dirty="0"/>
          </a:p>
        </p:txBody>
      </p:sp>
      <p:pic>
        <p:nvPicPr>
          <p:cNvPr id="9" name="Graphic 3" descr="A brushstroke">
            <a:extLst>
              <a:ext uri="{FF2B5EF4-FFF2-40B4-BE49-F238E27FC236}">
                <a16:creationId xmlns:a16="http://schemas.microsoft.com/office/drawing/2014/main" id="{993A04E1-816C-88AC-2CD0-8696B47F102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82506" y="-1235013"/>
            <a:ext cx="8452400" cy="4572000"/>
          </a:xfrm>
          <a:prstGeom prst="rect">
            <a:avLst/>
          </a:prstGeom>
        </p:spPr>
      </p:pic>
      <p:pic>
        <p:nvPicPr>
          <p:cNvPr id="11" name="Picture 10" descr="Cartoon of Walter Scott, a blonde man holding a cane dressed in early nineteenth-century clothes.">
            <a:extLst>
              <a:ext uri="{FF2B5EF4-FFF2-40B4-BE49-F238E27FC236}">
                <a16:creationId xmlns:a16="http://schemas.microsoft.com/office/drawing/2014/main" id="{0470F689-CB14-6935-9D0D-2C1E3CB86AF9}"/>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74129" y="115900"/>
            <a:ext cx="969831" cy="1595498"/>
          </a:xfrm>
          <a:prstGeom prst="rect">
            <a:avLst/>
          </a:prstGeom>
        </p:spPr>
      </p:pic>
      <p:sp>
        <p:nvSpPr>
          <p:cNvPr id="13" name="TextBox 12">
            <a:extLst>
              <a:ext uri="{FF2B5EF4-FFF2-40B4-BE49-F238E27FC236}">
                <a16:creationId xmlns:a16="http://schemas.microsoft.com/office/drawing/2014/main" id="{0F68ED0D-4654-392C-9A99-1714AE24B87F}"/>
              </a:ext>
            </a:extLst>
          </p:cNvPr>
          <p:cNvSpPr txBox="1"/>
          <p:nvPr/>
        </p:nvSpPr>
        <p:spPr>
          <a:xfrm>
            <a:off x="1077113" y="787782"/>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Collections and translations</a:t>
            </a:r>
            <a:endParaRPr lang="en-GB" sz="3600" dirty="0">
              <a:latin typeface="Arial"/>
              <a:cs typeface="Arial"/>
            </a:endParaRPr>
          </a:p>
          <a:p>
            <a:pPr algn="ctr"/>
            <a:endParaRPr lang="en-GB"/>
          </a:p>
        </p:txBody>
      </p:sp>
    </p:spTree>
    <p:extLst>
      <p:ext uri="{BB962C8B-B14F-4D97-AF65-F5344CB8AC3E}">
        <p14:creationId xmlns:p14="http://schemas.microsoft.com/office/powerpoint/2010/main" val="3517431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8C5E57-D6BB-5582-59F2-EFBDB8FBB028}"/>
              </a:ext>
            </a:extLst>
          </p:cNvPr>
          <p:cNvSpPr>
            <a:spLocks noGrp="1"/>
          </p:cNvSpPr>
          <p:nvPr>
            <p:ph idx="1"/>
          </p:nvPr>
        </p:nvSpPr>
        <p:spPr>
          <a:xfrm>
            <a:off x="749407" y="2146572"/>
            <a:ext cx="10728325" cy="3227375"/>
          </a:xfrm>
        </p:spPr>
        <p:txBody>
          <a:bodyPr vert="horz" lIns="91440" tIns="45720" rIns="91440" bIns="45720" rtlCol="0" anchor="t">
            <a:normAutofit/>
          </a:bodyPr>
          <a:lstStyle/>
          <a:p>
            <a:pPr marL="0" indent="0">
              <a:buNone/>
            </a:pPr>
            <a:r>
              <a:rPr lang="en-GB" sz="2000" dirty="0">
                <a:solidFill>
                  <a:srgbClr val="FFFFFF"/>
                </a:solidFill>
                <a:latin typeface="Arial"/>
                <a:cs typeface="Arial"/>
              </a:rPr>
              <a:t>Walter Scott started his writing career by collecting ballads from people in the Borders. He put these together in a book called </a:t>
            </a:r>
            <a:r>
              <a:rPr lang="en-GB" sz="2000" i="1" dirty="0">
                <a:solidFill>
                  <a:srgbClr val="FFFFFF"/>
                </a:solidFill>
                <a:latin typeface="Arial"/>
                <a:cs typeface="Arial"/>
              </a:rPr>
              <a:t>Minstrelsy of the Scottish Border. </a:t>
            </a:r>
            <a:r>
              <a:rPr lang="en-GB" sz="2000" dirty="0">
                <a:solidFill>
                  <a:srgbClr val="FFFFFF"/>
                </a:solidFill>
                <a:latin typeface="Arial"/>
                <a:cs typeface="Arial"/>
              </a:rPr>
              <a:t>This was published in 1802.</a:t>
            </a:r>
          </a:p>
          <a:p>
            <a:pPr marL="0" indent="0">
              <a:buNone/>
            </a:pPr>
            <a:endParaRPr lang="en-GB" sz="2000" dirty="0">
              <a:solidFill>
                <a:srgbClr val="FFFFFF"/>
              </a:solidFill>
              <a:latin typeface="Arial"/>
              <a:cs typeface="Arial"/>
            </a:endParaRPr>
          </a:p>
          <a:p>
            <a:pPr marL="0" indent="0">
              <a:buNone/>
            </a:pPr>
            <a:r>
              <a:rPr lang="en-GB" sz="2000" dirty="0">
                <a:solidFill>
                  <a:srgbClr val="FFFFFF"/>
                </a:solidFill>
                <a:latin typeface="Arial"/>
                <a:cs typeface="Arial"/>
              </a:rPr>
              <a:t>He also translated poems. He particularly liked German poems. </a:t>
            </a:r>
            <a:r>
              <a:rPr lang="en-GB" sz="2000" dirty="0">
                <a:latin typeface="Arial"/>
                <a:cs typeface="Arial"/>
                <a:hlinkClick r:id="rId2">
                  <a:extLst>
                    <a:ext uri="{A12FA001-AC4F-418D-AE19-62706E023703}">
                      <ahyp:hlinkClr xmlns:ahyp="http://schemas.microsoft.com/office/drawing/2018/hyperlinkcolor" val="tx"/>
                    </a:ext>
                  </a:extLst>
                </a:hlinkClick>
              </a:rPr>
              <a:t>Click here for a video of one of Scott’s translations.</a:t>
            </a:r>
            <a:endParaRPr lang="en-GB" sz="2000" dirty="0">
              <a:latin typeface="Arial"/>
              <a:cs typeface="Arial"/>
            </a:endParaRPr>
          </a:p>
          <a:p>
            <a:pPr marL="0" indent="0">
              <a:buNone/>
            </a:pPr>
            <a:endParaRPr lang="en-GB" dirty="0">
              <a:solidFill>
                <a:srgbClr val="FFFFFF"/>
              </a:solidFill>
            </a:endParaRPr>
          </a:p>
        </p:txBody>
      </p:sp>
      <p:sp>
        <p:nvSpPr>
          <p:cNvPr id="9" name="TextBox 8">
            <a:extLst>
              <a:ext uri="{FF2B5EF4-FFF2-40B4-BE49-F238E27FC236}">
                <a16:creationId xmlns:a16="http://schemas.microsoft.com/office/drawing/2014/main" id="{847D1FB1-C240-3673-A53F-09211A24011E}"/>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11" name="TextBox 10">
            <a:extLst>
              <a:ext uri="{FF2B5EF4-FFF2-40B4-BE49-F238E27FC236}">
                <a16:creationId xmlns:a16="http://schemas.microsoft.com/office/drawing/2014/main" id="{C2708254-7D08-584E-10D8-48CC1A6BA6E3}"/>
              </a:ext>
            </a:extLst>
          </p:cNvPr>
          <p:cNvSpPr txBox="1"/>
          <p:nvPr/>
        </p:nvSpPr>
        <p:spPr>
          <a:xfrm>
            <a:off x="10968566" y="6299568"/>
            <a:ext cx="100686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writer</a:t>
            </a:r>
            <a:endParaRPr lang="en-GB" dirty="0"/>
          </a:p>
        </p:txBody>
      </p:sp>
      <p:pic>
        <p:nvPicPr>
          <p:cNvPr id="5" name="Graphic 3" descr="A brushstroke">
            <a:extLst>
              <a:ext uri="{FF2B5EF4-FFF2-40B4-BE49-F238E27FC236}">
                <a16:creationId xmlns:a16="http://schemas.microsoft.com/office/drawing/2014/main" id="{B8C62317-8314-A7A1-7094-DAC14BE08A0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0220" y="-1292306"/>
            <a:ext cx="8452400" cy="4572000"/>
          </a:xfrm>
          <a:prstGeom prst="rect">
            <a:avLst/>
          </a:prstGeom>
        </p:spPr>
      </p:pic>
      <p:pic>
        <p:nvPicPr>
          <p:cNvPr id="7" name="Picture 6" descr="Cartoon of Walter Scott, a blonde man holding a cane dressed in early nineteenth-century clothes.">
            <a:extLst>
              <a:ext uri="{FF2B5EF4-FFF2-40B4-BE49-F238E27FC236}">
                <a16:creationId xmlns:a16="http://schemas.microsoft.com/office/drawing/2014/main" id="{43B68362-AD41-BAF4-6D90-6708F892A8BA}"/>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274129" y="115900"/>
            <a:ext cx="969831" cy="1595498"/>
          </a:xfrm>
          <a:prstGeom prst="rect">
            <a:avLst/>
          </a:prstGeom>
        </p:spPr>
      </p:pic>
      <p:sp>
        <p:nvSpPr>
          <p:cNvPr id="8" name="TextBox 7">
            <a:extLst>
              <a:ext uri="{FF2B5EF4-FFF2-40B4-BE49-F238E27FC236}">
                <a16:creationId xmlns:a16="http://schemas.microsoft.com/office/drawing/2014/main" id="{88621963-978F-B351-71E1-805D1EDD2619}"/>
              </a:ext>
            </a:extLst>
          </p:cNvPr>
          <p:cNvSpPr txBox="1"/>
          <p:nvPr/>
        </p:nvSpPr>
        <p:spPr>
          <a:xfrm>
            <a:off x="1163053" y="69038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0" i="0" u="none" strike="noStrike" baseline="0">
                <a:solidFill>
                  <a:srgbClr val="FFFFFF"/>
                </a:solidFill>
                <a:latin typeface="Arial"/>
              </a:rPr>
              <a:t>Collections and translations</a:t>
            </a:r>
            <a:endParaRPr lang="en-GB" sz="3600"/>
          </a:p>
          <a:p>
            <a:pPr algn="ctr"/>
            <a:endParaRPr lang="en-GB"/>
          </a:p>
        </p:txBody>
      </p:sp>
    </p:spTree>
    <p:extLst>
      <p:ext uri="{BB962C8B-B14F-4D97-AF65-F5344CB8AC3E}">
        <p14:creationId xmlns:p14="http://schemas.microsoft.com/office/powerpoint/2010/main" val="833991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2EC2E72-0A6F-8ECB-30DF-3E687C96BE6E}"/>
              </a:ext>
            </a:extLst>
          </p:cNvPr>
          <p:cNvSpPr>
            <a:spLocks noGrp="1"/>
          </p:cNvSpPr>
          <p:nvPr>
            <p:ph idx="1"/>
          </p:nvPr>
        </p:nvSpPr>
        <p:spPr>
          <a:xfrm>
            <a:off x="5935715" y="1802762"/>
            <a:ext cx="6258140" cy="3661345"/>
          </a:xfrm>
        </p:spPr>
        <p:txBody>
          <a:bodyPr vert="horz" lIns="91440" tIns="45720" rIns="91440" bIns="45720" rtlCol="0" anchor="t">
            <a:noAutofit/>
          </a:bodyPr>
          <a:lstStyle/>
          <a:p>
            <a:r>
              <a:rPr lang="en-GB" sz="2000" dirty="0">
                <a:solidFill>
                  <a:srgbClr val="FFFFFF"/>
                </a:solidFill>
                <a:latin typeface="Arial"/>
                <a:cs typeface="Arial"/>
              </a:rPr>
              <a:t>Poems can either share an emotion or tell a story.</a:t>
            </a:r>
          </a:p>
          <a:p>
            <a:r>
              <a:rPr lang="en-GB" sz="2000" dirty="0">
                <a:solidFill>
                  <a:srgbClr val="FFFFFF"/>
                </a:solidFill>
                <a:latin typeface="Arial"/>
                <a:cs typeface="Arial"/>
              </a:rPr>
              <a:t>Look at the picture.</a:t>
            </a:r>
          </a:p>
          <a:p>
            <a:r>
              <a:rPr lang="en-GB" sz="2000" dirty="0">
                <a:solidFill>
                  <a:srgbClr val="FFFFFF"/>
                </a:solidFill>
                <a:latin typeface="Arial"/>
                <a:cs typeface="Arial"/>
              </a:rPr>
              <a:t>Create a few sentences to share an emotion that the picture inspires, or create a few sentences to tell a short story inspired by the picture.</a:t>
            </a:r>
          </a:p>
        </p:txBody>
      </p:sp>
      <p:pic>
        <p:nvPicPr>
          <p:cNvPr id="5" name="Picture 4" descr="From inside an old hut, an open wooden door reveals a beach, the sea, and a small island.">
            <a:extLst>
              <a:ext uri="{FF2B5EF4-FFF2-40B4-BE49-F238E27FC236}">
                <a16:creationId xmlns:a16="http://schemas.microsoft.com/office/drawing/2014/main" id="{A79F7442-260D-7208-1258-CB054686C562}"/>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20" y="10"/>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7" name="TextBox 6">
            <a:extLst>
              <a:ext uri="{FF2B5EF4-FFF2-40B4-BE49-F238E27FC236}">
                <a16:creationId xmlns:a16="http://schemas.microsoft.com/office/drawing/2014/main" id="{C7D38BE9-AF7B-462B-F53A-FBA77CEAE76E}"/>
              </a:ext>
            </a:extLst>
          </p:cNvPr>
          <p:cNvSpPr txBox="1"/>
          <p:nvPr/>
        </p:nvSpPr>
        <p:spPr>
          <a:xfrm>
            <a:off x="1263702" y="6314559"/>
            <a:ext cx="3400766" cy="338554"/>
          </a:xfrm>
          <a:prstGeom prst="rect">
            <a:avLst/>
          </a:prstGeom>
          <a:noFill/>
        </p:spPr>
        <p:txBody>
          <a:bodyPr wrap="square">
            <a:spAutoFit/>
          </a:bodyPr>
          <a:lstStyle/>
          <a:p>
            <a:pPr algn="ctr"/>
            <a:r>
              <a:rPr lang="en-GB" sz="800" b="0" i="0" dirty="0">
                <a:solidFill>
                  <a:srgbClr val="FFFFFF"/>
                </a:solidFill>
                <a:effectLst/>
                <a:latin typeface="PlusJakartaSans"/>
              </a:rPr>
              <a:t>Photo by Harrison Haines: https://www.pexels.com/photo/brown-wooden-opened-door-shed-2869565/</a:t>
            </a:r>
            <a:endParaRPr lang="en-GB" sz="800" dirty="0">
              <a:solidFill>
                <a:srgbClr val="FFFFFF"/>
              </a:solidFill>
            </a:endParaRPr>
          </a:p>
        </p:txBody>
      </p:sp>
      <p:sp>
        <p:nvSpPr>
          <p:cNvPr id="4" name="TextBox 3">
            <a:extLst>
              <a:ext uri="{FF2B5EF4-FFF2-40B4-BE49-F238E27FC236}">
                <a16:creationId xmlns:a16="http://schemas.microsoft.com/office/drawing/2014/main" id="{DCE7DC83-ACA2-CC36-9F2D-7BBF33C2BDF6}"/>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0443801E-F296-6795-423A-F3FBF3A688B1}"/>
              </a:ext>
            </a:extLst>
          </p:cNvPr>
          <p:cNvSpPr txBox="1"/>
          <p:nvPr/>
        </p:nvSpPr>
        <p:spPr>
          <a:xfrm>
            <a:off x="10968566" y="6299568"/>
            <a:ext cx="100686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writer</a:t>
            </a:r>
            <a:endParaRPr lang="en-GB" dirty="0"/>
          </a:p>
        </p:txBody>
      </p:sp>
      <p:pic>
        <p:nvPicPr>
          <p:cNvPr id="9" name="Graphic 3" descr="A brushstroke">
            <a:extLst>
              <a:ext uri="{FF2B5EF4-FFF2-40B4-BE49-F238E27FC236}">
                <a16:creationId xmlns:a16="http://schemas.microsoft.com/office/drawing/2014/main" id="{9DBC21C1-2D98-CC9A-8F00-34DC9EB0842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98381" y="-1395434"/>
            <a:ext cx="4441874" cy="4572000"/>
          </a:xfrm>
          <a:prstGeom prst="rect">
            <a:avLst/>
          </a:prstGeom>
        </p:spPr>
      </p:pic>
      <p:sp>
        <p:nvSpPr>
          <p:cNvPr id="10" name="TextBox 9">
            <a:extLst>
              <a:ext uri="{FF2B5EF4-FFF2-40B4-BE49-F238E27FC236}">
                <a16:creationId xmlns:a16="http://schemas.microsoft.com/office/drawing/2014/main" id="{C62DDE86-9F0E-FE42-D6DE-D6A60563CF16}"/>
              </a:ext>
            </a:extLst>
          </p:cNvPr>
          <p:cNvSpPr txBox="1"/>
          <p:nvPr/>
        </p:nvSpPr>
        <p:spPr>
          <a:xfrm>
            <a:off x="6989774" y="518504"/>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FFFFFF"/>
                </a:solidFill>
                <a:latin typeface="Arial"/>
              </a:rPr>
              <a:t>Poems</a:t>
            </a:r>
            <a:endParaRPr lang="en-GB" sz="3600"/>
          </a:p>
          <a:p>
            <a:pPr algn="ctr"/>
            <a:endParaRPr lang="en-GB"/>
          </a:p>
        </p:txBody>
      </p:sp>
    </p:spTree>
    <p:extLst>
      <p:ext uri="{BB962C8B-B14F-4D97-AF65-F5344CB8AC3E}">
        <p14:creationId xmlns:p14="http://schemas.microsoft.com/office/powerpoint/2010/main" val="32953944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B37FF49-86DB-1ACC-81AF-FB1EE74056DB}"/>
              </a:ext>
            </a:extLst>
          </p:cNvPr>
          <p:cNvSpPr>
            <a:spLocks noGrp="1"/>
          </p:cNvSpPr>
          <p:nvPr>
            <p:ph idx="1"/>
          </p:nvPr>
        </p:nvSpPr>
        <p:spPr>
          <a:xfrm>
            <a:off x="692896" y="2096528"/>
            <a:ext cx="6493044" cy="3216273"/>
          </a:xfrm>
        </p:spPr>
        <p:txBody>
          <a:bodyPr vert="horz" lIns="91440" tIns="45720" rIns="91440" bIns="45720" rtlCol="0" anchor="t">
            <a:noAutofit/>
          </a:bodyPr>
          <a:lstStyle/>
          <a:p>
            <a:r>
              <a:rPr lang="en-GB" sz="2000" dirty="0">
                <a:solidFill>
                  <a:srgbClr val="FFFFFF"/>
                </a:solidFill>
                <a:latin typeface="Arial"/>
                <a:cs typeface="Arial"/>
              </a:rPr>
              <a:t>Scott wrote long and short poems. Each of his long poems tell a story. </a:t>
            </a:r>
          </a:p>
          <a:p>
            <a:pPr marL="0" indent="0">
              <a:buNone/>
            </a:pPr>
            <a:endParaRPr lang="en-GB" sz="2000" dirty="0">
              <a:solidFill>
                <a:srgbClr val="FFFFFF"/>
              </a:solidFill>
              <a:latin typeface="Arial"/>
              <a:cs typeface="Arial"/>
            </a:endParaRPr>
          </a:p>
          <a:p>
            <a:r>
              <a:rPr lang="en-GB" sz="2000" dirty="0">
                <a:solidFill>
                  <a:srgbClr val="FFFFFF"/>
                </a:solidFill>
                <a:latin typeface="Arial"/>
                <a:cs typeface="Arial"/>
              </a:rPr>
              <a:t>His first poem was </a:t>
            </a:r>
            <a:r>
              <a:rPr lang="en-GB" sz="2000" i="1" dirty="0">
                <a:solidFill>
                  <a:srgbClr val="FFFFFF"/>
                </a:solidFill>
                <a:latin typeface="Arial"/>
                <a:cs typeface="Arial"/>
              </a:rPr>
              <a:t>The Lay of the Last Minstrel. </a:t>
            </a:r>
            <a:r>
              <a:rPr lang="en-GB" sz="2000" dirty="0">
                <a:solidFill>
                  <a:srgbClr val="FFFFFF"/>
                </a:solidFill>
                <a:latin typeface="Arial"/>
                <a:cs typeface="Arial"/>
              </a:rPr>
              <a:t>It was published in 1805. It was very popular. Lots of people read it. It made Scott famous. </a:t>
            </a:r>
          </a:p>
          <a:p>
            <a:endParaRPr lang="en-GB" dirty="0">
              <a:solidFill>
                <a:srgbClr val="FFFFFF"/>
              </a:solidFill>
            </a:endParaRPr>
          </a:p>
          <a:p>
            <a:endParaRPr lang="en-GB" dirty="0">
              <a:solidFill>
                <a:srgbClr val="FFFFFF"/>
              </a:solidFill>
            </a:endParaRPr>
          </a:p>
        </p:txBody>
      </p:sp>
      <p:sp>
        <p:nvSpPr>
          <p:cNvPr id="4" name="TextBox 3">
            <a:extLst>
              <a:ext uri="{FF2B5EF4-FFF2-40B4-BE49-F238E27FC236}">
                <a16:creationId xmlns:a16="http://schemas.microsoft.com/office/drawing/2014/main" id="{C88D40AE-5E04-6A95-66D7-E3B0278D5D33}"/>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31A14FA4-58E9-C69E-2492-55AD93D46CA1}"/>
              </a:ext>
            </a:extLst>
          </p:cNvPr>
          <p:cNvSpPr txBox="1"/>
          <p:nvPr/>
        </p:nvSpPr>
        <p:spPr>
          <a:xfrm>
            <a:off x="10968566" y="6299568"/>
            <a:ext cx="100686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writer</a:t>
            </a:r>
            <a:endParaRPr lang="en-GB" dirty="0"/>
          </a:p>
        </p:txBody>
      </p:sp>
      <p:pic>
        <p:nvPicPr>
          <p:cNvPr id="7" name="Picture 6" descr="A statue of an old man with a beard, a sack back flung over one shoulder, and a walking stick.">
            <a:extLst>
              <a:ext uri="{FF2B5EF4-FFF2-40B4-BE49-F238E27FC236}">
                <a16:creationId xmlns:a16="http://schemas.microsoft.com/office/drawing/2014/main" id="{83E0445D-77B8-E952-7C50-230C2DD2146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11140" y="403443"/>
            <a:ext cx="3346593" cy="5298772"/>
          </a:xfrm>
          <a:prstGeom prst="rect">
            <a:avLst/>
          </a:prstGeom>
        </p:spPr>
      </p:pic>
      <p:sp>
        <p:nvSpPr>
          <p:cNvPr id="8" name="TextBox 7">
            <a:extLst>
              <a:ext uri="{FF2B5EF4-FFF2-40B4-BE49-F238E27FC236}">
                <a16:creationId xmlns:a16="http://schemas.microsoft.com/office/drawing/2014/main" id="{8AD0DA02-788A-74B8-62DA-1E88CE3B365B}"/>
              </a:ext>
            </a:extLst>
          </p:cNvPr>
          <p:cNvSpPr txBox="1"/>
          <p:nvPr/>
        </p:nvSpPr>
        <p:spPr>
          <a:xfrm>
            <a:off x="7811141" y="5822347"/>
            <a:ext cx="3346592" cy="246221"/>
          </a:xfrm>
          <a:prstGeom prst="rect">
            <a:avLst/>
          </a:prstGeom>
          <a:noFill/>
        </p:spPr>
        <p:txBody>
          <a:bodyPr wrap="square" lIns="91440" tIns="45720" rIns="91440" bIns="45720" rtlCol="0" anchor="t">
            <a:spAutoFit/>
          </a:bodyPr>
          <a:lstStyle/>
          <a:p>
            <a:pPr algn="ctr"/>
            <a:r>
              <a:rPr lang="en-GB" sz="1000" dirty="0">
                <a:latin typeface="Arial"/>
                <a:cs typeface="Arial"/>
              </a:rPr>
              <a:t>This statue can be found in Abbotsford, Scott’s house.</a:t>
            </a:r>
          </a:p>
        </p:txBody>
      </p:sp>
      <p:pic>
        <p:nvPicPr>
          <p:cNvPr id="9" name="Graphic 3" descr="A brushstroke">
            <a:extLst>
              <a:ext uri="{FF2B5EF4-FFF2-40B4-BE49-F238E27FC236}">
                <a16:creationId xmlns:a16="http://schemas.microsoft.com/office/drawing/2014/main" id="{E6B673F1-9C98-8E22-1D81-E48B9B6092E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56987" y="-1252201"/>
            <a:ext cx="6916942" cy="4572000"/>
          </a:xfrm>
          <a:prstGeom prst="rect">
            <a:avLst/>
          </a:prstGeom>
        </p:spPr>
      </p:pic>
      <p:pic>
        <p:nvPicPr>
          <p:cNvPr id="11" name="Picture 10" descr="Cartoon of Walter Scott, a blonde man holding a cane dressed in early nineteenth-century clothes.">
            <a:extLst>
              <a:ext uri="{FF2B5EF4-FFF2-40B4-BE49-F238E27FC236}">
                <a16:creationId xmlns:a16="http://schemas.microsoft.com/office/drawing/2014/main" id="{5FB18394-0475-A92B-B9BA-C4104D622012}"/>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93918" y="144547"/>
            <a:ext cx="969831" cy="1595498"/>
          </a:xfrm>
          <a:prstGeom prst="rect">
            <a:avLst/>
          </a:prstGeom>
        </p:spPr>
      </p:pic>
      <p:sp>
        <p:nvSpPr>
          <p:cNvPr id="13" name="TextBox 12">
            <a:extLst>
              <a:ext uri="{FF2B5EF4-FFF2-40B4-BE49-F238E27FC236}">
                <a16:creationId xmlns:a16="http://schemas.microsoft.com/office/drawing/2014/main" id="{7F148B3F-0FDB-2708-A947-1D9434BAB0CA}"/>
              </a:ext>
            </a:extLst>
          </p:cNvPr>
          <p:cNvSpPr txBox="1"/>
          <p:nvPr/>
        </p:nvSpPr>
        <p:spPr>
          <a:xfrm>
            <a:off x="1260451" y="70757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Scott's poems</a:t>
            </a:r>
            <a:endParaRPr lang="en-GB" sz="3600" dirty="0">
              <a:latin typeface="Arial"/>
              <a:cs typeface="Arial"/>
            </a:endParaRPr>
          </a:p>
          <a:p>
            <a:pPr algn="ctr"/>
            <a:endParaRPr lang="en-GB"/>
          </a:p>
        </p:txBody>
      </p:sp>
    </p:spTree>
    <p:extLst>
      <p:ext uri="{BB962C8B-B14F-4D97-AF65-F5344CB8AC3E}">
        <p14:creationId xmlns:p14="http://schemas.microsoft.com/office/powerpoint/2010/main" val="44417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E6D217-187E-AA89-8B40-3431A7214B2D}"/>
              </a:ext>
            </a:extLst>
          </p:cNvPr>
          <p:cNvSpPr>
            <a:spLocks noGrp="1"/>
          </p:cNvSpPr>
          <p:nvPr>
            <p:ph idx="1"/>
          </p:nvPr>
        </p:nvSpPr>
        <p:spPr>
          <a:xfrm>
            <a:off x="6703101" y="1621952"/>
            <a:ext cx="4991962" cy="3216273"/>
          </a:xfrm>
        </p:spPr>
        <p:txBody>
          <a:bodyPr vert="horz" lIns="91440" tIns="45720" rIns="91440" bIns="45720" rtlCol="0" anchor="t">
            <a:normAutofit/>
          </a:bodyPr>
          <a:lstStyle/>
          <a:p>
            <a:r>
              <a:rPr lang="en-GB" sz="2000" dirty="0">
                <a:solidFill>
                  <a:srgbClr val="FFFFFF"/>
                </a:solidFill>
                <a:latin typeface="Arial"/>
                <a:cs typeface="Arial"/>
              </a:rPr>
              <a:t>Think of a novel that you have read.</a:t>
            </a:r>
          </a:p>
          <a:p>
            <a:r>
              <a:rPr lang="en-GB" sz="2000" dirty="0">
                <a:solidFill>
                  <a:srgbClr val="FFFFFF"/>
                </a:solidFill>
                <a:latin typeface="Arial"/>
                <a:cs typeface="Arial"/>
              </a:rPr>
              <a:t>Split the plot into six key points.</a:t>
            </a:r>
          </a:p>
          <a:p>
            <a:r>
              <a:rPr lang="en-GB" sz="2000" dirty="0">
                <a:solidFill>
                  <a:srgbClr val="FFFFFF"/>
                </a:solidFill>
                <a:latin typeface="Arial"/>
                <a:cs typeface="Arial"/>
              </a:rPr>
              <a:t>Draw them on a storyboard.</a:t>
            </a:r>
          </a:p>
          <a:p>
            <a:pPr marL="0" indent="0">
              <a:buNone/>
            </a:pPr>
            <a:endParaRPr lang="en-GB" dirty="0"/>
          </a:p>
          <a:p>
            <a:pPr marL="0" indent="0">
              <a:buNone/>
            </a:pPr>
            <a:endParaRPr lang="en-GB" dirty="0"/>
          </a:p>
        </p:txBody>
      </p:sp>
      <p:pic>
        <p:nvPicPr>
          <p:cNvPr id="6" name="Picture 5" descr="A blank storyboard with six squares.">
            <a:extLst>
              <a:ext uri="{FF2B5EF4-FFF2-40B4-BE49-F238E27FC236}">
                <a16:creationId xmlns:a16="http://schemas.microsoft.com/office/drawing/2014/main" id="{519E37D6-75FF-5D62-A39F-E9BBE27B6BF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944796" y="3754473"/>
            <a:ext cx="3724418" cy="2252867"/>
          </a:xfrm>
          <a:prstGeom prst="rect">
            <a:avLst/>
          </a:prstGeom>
        </p:spPr>
      </p:pic>
      <p:sp>
        <p:nvSpPr>
          <p:cNvPr id="4" name="TextBox 3">
            <a:extLst>
              <a:ext uri="{FF2B5EF4-FFF2-40B4-BE49-F238E27FC236}">
                <a16:creationId xmlns:a16="http://schemas.microsoft.com/office/drawing/2014/main" id="{865B5E13-4608-1E86-6332-3287A00C1665}"/>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8" name="TextBox 7">
            <a:extLst>
              <a:ext uri="{FF2B5EF4-FFF2-40B4-BE49-F238E27FC236}">
                <a16:creationId xmlns:a16="http://schemas.microsoft.com/office/drawing/2014/main" id="{B1BD23BF-9228-A0CC-0537-F32EA2193031}"/>
              </a:ext>
            </a:extLst>
          </p:cNvPr>
          <p:cNvSpPr txBox="1"/>
          <p:nvPr/>
        </p:nvSpPr>
        <p:spPr>
          <a:xfrm>
            <a:off x="10968566" y="6299568"/>
            <a:ext cx="100686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writer</a:t>
            </a:r>
            <a:endParaRPr lang="en-GB" dirty="0"/>
          </a:p>
        </p:txBody>
      </p:sp>
      <p:pic>
        <p:nvPicPr>
          <p:cNvPr id="10" name="Graphic 3" descr="A brushstroke">
            <a:extLst>
              <a:ext uri="{FF2B5EF4-FFF2-40B4-BE49-F238E27FC236}">
                <a16:creationId xmlns:a16="http://schemas.microsoft.com/office/drawing/2014/main" id="{FF2544FD-3EFC-C477-ECA1-9D02800531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741615" y="-1584502"/>
            <a:ext cx="6916942" cy="4572000"/>
          </a:xfrm>
          <a:prstGeom prst="rect">
            <a:avLst/>
          </a:prstGeom>
        </p:spPr>
      </p:pic>
      <p:sp>
        <p:nvSpPr>
          <p:cNvPr id="14" name="TextBox 13">
            <a:extLst>
              <a:ext uri="{FF2B5EF4-FFF2-40B4-BE49-F238E27FC236}">
                <a16:creationId xmlns:a16="http://schemas.microsoft.com/office/drawing/2014/main" id="{39AF90C4-6515-B10C-9BA3-19041C47FFDB}"/>
              </a:ext>
            </a:extLst>
          </p:cNvPr>
          <p:cNvSpPr txBox="1"/>
          <p:nvPr/>
        </p:nvSpPr>
        <p:spPr>
          <a:xfrm>
            <a:off x="7104361" y="369540"/>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Novels</a:t>
            </a:r>
            <a:endParaRPr lang="en-GB" sz="3600" dirty="0">
              <a:latin typeface="Arial"/>
              <a:cs typeface="Arial"/>
            </a:endParaRPr>
          </a:p>
          <a:p>
            <a:pPr algn="ctr"/>
            <a:endParaRPr lang="en-GB"/>
          </a:p>
        </p:txBody>
      </p:sp>
      <p:pic>
        <p:nvPicPr>
          <p:cNvPr id="15" name="Picture 14">
            <a:extLst>
              <a:ext uri="{FF2B5EF4-FFF2-40B4-BE49-F238E27FC236}">
                <a16:creationId xmlns:a16="http://schemas.microsoft.com/office/drawing/2014/main" id="{3635E9B4-F4A2-DFB3-0B62-A21E6D03CB8C}"/>
              </a:ext>
            </a:extLst>
          </p:cNvPr>
          <p:cNvPicPr>
            <a:picLocks noChangeAspect="1"/>
          </p:cNvPicPr>
          <p:nvPr/>
        </p:nvPicPr>
        <p:blipFill>
          <a:blip r:embed="rId6"/>
          <a:stretch>
            <a:fillRect/>
          </a:stretch>
        </p:blipFill>
        <p:spPr>
          <a:xfrm>
            <a:off x="244770" y="452616"/>
            <a:ext cx="6070536" cy="5557443"/>
          </a:xfrm>
          <a:prstGeom prst="rect">
            <a:avLst/>
          </a:prstGeom>
        </p:spPr>
      </p:pic>
      <p:sp>
        <p:nvSpPr>
          <p:cNvPr id="2" name="TextBox 1">
            <a:extLst>
              <a:ext uri="{FF2B5EF4-FFF2-40B4-BE49-F238E27FC236}">
                <a16:creationId xmlns:a16="http://schemas.microsoft.com/office/drawing/2014/main" id="{2A3109A9-3C3A-30CC-93F6-3940B88BAFFF}"/>
              </a:ext>
            </a:extLst>
          </p:cNvPr>
          <p:cNvSpPr txBox="1"/>
          <p:nvPr/>
        </p:nvSpPr>
        <p:spPr>
          <a:xfrm>
            <a:off x="2484406" y="6065828"/>
            <a:ext cx="2941898"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000">
                <a:latin typeface="Arial"/>
                <a:cs typeface="Arial"/>
              </a:rPr>
              <a:t>Add image credit line</a:t>
            </a:r>
          </a:p>
        </p:txBody>
      </p:sp>
    </p:spTree>
    <p:extLst>
      <p:ext uri="{BB962C8B-B14F-4D97-AF65-F5344CB8AC3E}">
        <p14:creationId xmlns:p14="http://schemas.microsoft.com/office/powerpoint/2010/main" val="42747833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FB58EF-3948-1E4F-1D56-4AB9C93ED466}"/>
              </a:ext>
            </a:extLst>
          </p:cNvPr>
          <p:cNvSpPr>
            <a:spLocks noGrp="1"/>
          </p:cNvSpPr>
          <p:nvPr>
            <p:ph idx="1"/>
          </p:nvPr>
        </p:nvSpPr>
        <p:spPr>
          <a:xfrm>
            <a:off x="6231816" y="615720"/>
            <a:ext cx="5746183" cy="6243173"/>
          </a:xfrm>
        </p:spPr>
        <p:txBody>
          <a:bodyPr vert="horz" lIns="91440" tIns="45720" rIns="91440" bIns="45720" rtlCol="0" anchor="t">
            <a:noAutofit/>
          </a:bodyPr>
          <a:lstStyle/>
          <a:p>
            <a:pPr>
              <a:lnSpc>
                <a:spcPct val="110000"/>
              </a:lnSpc>
            </a:pPr>
            <a:r>
              <a:rPr lang="en-GB" sz="2000" dirty="0">
                <a:solidFill>
                  <a:srgbClr val="FFFFFF"/>
                </a:solidFill>
                <a:latin typeface="Arial"/>
                <a:cs typeface="Arial"/>
              </a:rPr>
              <a:t>In 1814, Scott’s first novel was published.</a:t>
            </a:r>
          </a:p>
          <a:p>
            <a:pPr>
              <a:lnSpc>
                <a:spcPct val="110000"/>
              </a:lnSpc>
            </a:pPr>
            <a:r>
              <a:rPr lang="en-GB" sz="2000" dirty="0">
                <a:solidFill>
                  <a:srgbClr val="FFFFFF"/>
                </a:solidFill>
                <a:latin typeface="Arial"/>
                <a:cs typeface="Arial"/>
              </a:rPr>
              <a:t>The novel was called </a:t>
            </a:r>
            <a:r>
              <a:rPr lang="en-GB" sz="2000" i="1" dirty="0">
                <a:solidFill>
                  <a:srgbClr val="FFFFFF"/>
                </a:solidFill>
                <a:latin typeface="Arial"/>
                <a:cs typeface="Arial"/>
              </a:rPr>
              <a:t>Waverley </a:t>
            </a:r>
            <a:r>
              <a:rPr lang="en-GB" sz="2000" dirty="0">
                <a:solidFill>
                  <a:srgbClr val="FFFFFF"/>
                </a:solidFill>
                <a:latin typeface="Arial"/>
                <a:cs typeface="Arial"/>
              </a:rPr>
              <a:t>and it followed the adventures of a young man called Waverley, who joined the </a:t>
            </a:r>
            <a:r>
              <a:rPr lang="en-GB" sz="2000" dirty="0" err="1">
                <a:solidFill>
                  <a:srgbClr val="FFFFFF"/>
                </a:solidFill>
                <a:latin typeface="Arial"/>
                <a:cs typeface="Arial"/>
              </a:rPr>
              <a:t>Jacobites</a:t>
            </a:r>
            <a:r>
              <a:rPr lang="en-GB" sz="2000" dirty="0">
                <a:solidFill>
                  <a:srgbClr val="FFFFFF"/>
                </a:solidFill>
                <a:latin typeface="Arial"/>
                <a:cs typeface="Arial"/>
              </a:rPr>
              <a:t>, a group of people who believed that the wrong King was on the throne.</a:t>
            </a:r>
          </a:p>
          <a:p>
            <a:pPr>
              <a:lnSpc>
                <a:spcPct val="110000"/>
              </a:lnSpc>
            </a:pPr>
            <a:r>
              <a:rPr lang="en-GB" sz="2000" dirty="0">
                <a:solidFill>
                  <a:srgbClr val="FFFFFF"/>
                </a:solidFill>
                <a:latin typeface="Arial"/>
                <a:cs typeface="Arial"/>
              </a:rPr>
              <a:t>Waverley was an Englishman who went to Scotland, first to the Lowlands and then to the Highlands. For many of Scott’s readers, this was the first time they learnt anything about the Highlands.</a:t>
            </a:r>
          </a:p>
          <a:p>
            <a:pPr>
              <a:lnSpc>
                <a:spcPct val="110000"/>
              </a:lnSpc>
            </a:pPr>
            <a:r>
              <a:rPr lang="en-GB" sz="2000" dirty="0">
                <a:solidFill>
                  <a:srgbClr val="FFFFFF"/>
                </a:solidFill>
                <a:latin typeface="Arial"/>
                <a:cs typeface="Arial"/>
              </a:rPr>
              <a:t>Scott did not put his name on the novel. It was anonymous.</a:t>
            </a:r>
          </a:p>
          <a:p>
            <a:pPr>
              <a:lnSpc>
                <a:spcPct val="110000"/>
              </a:lnSpc>
            </a:pPr>
            <a:r>
              <a:rPr lang="en-GB" sz="2000" dirty="0">
                <a:solidFill>
                  <a:srgbClr val="FFFFFF"/>
                </a:solidFill>
                <a:latin typeface="Arial"/>
                <a:cs typeface="Arial"/>
              </a:rPr>
              <a:t>Scott wrote lots more novels. They were very popular. </a:t>
            </a:r>
          </a:p>
        </p:txBody>
      </p:sp>
      <p:sp>
        <p:nvSpPr>
          <p:cNvPr id="4" name="TextBox 3">
            <a:extLst>
              <a:ext uri="{FF2B5EF4-FFF2-40B4-BE49-F238E27FC236}">
                <a16:creationId xmlns:a16="http://schemas.microsoft.com/office/drawing/2014/main" id="{8D05D295-47AC-6464-74B5-A2D0834C1E66}"/>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C9FC2CD6-B0B1-1E93-8E45-43070DCDE8BF}"/>
              </a:ext>
            </a:extLst>
          </p:cNvPr>
          <p:cNvSpPr txBox="1"/>
          <p:nvPr/>
        </p:nvSpPr>
        <p:spPr>
          <a:xfrm>
            <a:off x="10968566" y="6299568"/>
            <a:ext cx="100686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writer</a:t>
            </a:r>
            <a:endParaRPr lang="en-GB" dirty="0"/>
          </a:p>
        </p:txBody>
      </p:sp>
      <p:pic>
        <p:nvPicPr>
          <p:cNvPr id="10" name="Picture 9" descr="A storyboard of Scott's novel, Waverley. &#10;1. Edward Waverley visits his uncle's friends in Scotland. Picture of an old man and his daughter with Waverley, a young man, standing between them.&#10;2. He goes to the Highlands and meets some Jacobite revolutionaries. Picture of Waverley with a young woman and a young man in a kilt.&#10;3. He decides to join the Jacobites and fight against the government. Picture of Waverley and the kilted man walking.&#10;4. In a battle, he rescues an enemy office. Picture of two armies facing each other.&#10;5. The Jacobites are defeated but the officer Waverley saved helps Waverley. Picture of the kilted man kneeling in a dungeon.&#10;6. Waverley survives and gets married. Picture of Waverley and the young woman from the first picture.">
            <a:extLst>
              <a:ext uri="{FF2B5EF4-FFF2-40B4-BE49-F238E27FC236}">
                <a16:creationId xmlns:a16="http://schemas.microsoft.com/office/drawing/2014/main" id="{C7B55CCE-81CC-6B1C-57BE-90DE92505A4B}"/>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0998" y="1994214"/>
            <a:ext cx="5543143" cy="3491537"/>
          </a:xfrm>
          <a:prstGeom prst="rect">
            <a:avLst/>
          </a:prstGeom>
        </p:spPr>
      </p:pic>
      <p:pic>
        <p:nvPicPr>
          <p:cNvPr id="7" name="Graphic 3" descr="A brushstroke">
            <a:extLst>
              <a:ext uri="{FF2B5EF4-FFF2-40B4-BE49-F238E27FC236}">
                <a16:creationId xmlns:a16="http://schemas.microsoft.com/office/drawing/2014/main" id="{D539EAA9-A5A1-863A-650A-8DF0E50373A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3" y="-1229284"/>
            <a:ext cx="5530446" cy="4572000"/>
          </a:xfrm>
          <a:prstGeom prst="rect">
            <a:avLst/>
          </a:prstGeom>
        </p:spPr>
      </p:pic>
      <p:sp>
        <p:nvSpPr>
          <p:cNvPr id="8" name="TextBox 7">
            <a:extLst>
              <a:ext uri="{FF2B5EF4-FFF2-40B4-BE49-F238E27FC236}">
                <a16:creationId xmlns:a16="http://schemas.microsoft.com/office/drawing/2014/main" id="{C04851A9-12B9-D415-E9A8-3A72C8F2D47F}"/>
              </a:ext>
            </a:extLst>
          </p:cNvPr>
          <p:cNvSpPr txBox="1"/>
          <p:nvPr/>
        </p:nvSpPr>
        <p:spPr>
          <a:xfrm>
            <a:off x="1163053" y="70184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0" i="0" u="none" strike="noStrike" baseline="0">
                <a:solidFill>
                  <a:srgbClr val="FFFFFF"/>
                </a:solidFill>
                <a:latin typeface="Arial"/>
              </a:rPr>
              <a:t>Scott's </a:t>
            </a:r>
            <a:r>
              <a:rPr lang="en-GB" sz="3600">
                <a:solidFill>
                  <a:srgbClr val="FFFFFF"/>
                </a:solidFill>
                <a:latin typeface="Arial"/>
              </a:rPr>
              <a:t>novels</a:t>
            </a:r>
            <a:endParaRPr lang="en-GB" sz="3600"/>
          </a:p>
          <a:p>
            <a:pPr algn="ctr"/>
            <a:endParaRPr lang="en-GB"/>
          </a:p>
        </p:txBody>
      </p:sp>
      <p:pic>
        <p:nvPicPr>
          <p:cNvPr id="11" name="Picture 10" descr="Cartoon of Walter Scott, a blonde man holding a cane dressed in early nineteenth-century clothes.">
            <a:extLst>
              <a:ext uri="{FF2B5EF4-FFF2-40B4-BE49-F238E27FC236}">
                <a16:creationId xmlns:a16="http://schemas.microsoft.com/office/drawing/2014/main" id="{0AB593D1-D9BC-55C2-B3C8-53CEB3DD0587}"/>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93918" y="144547"/>
            <a:ext cx="969831" cy="1595498"/>
          </a:xfrm>
          <a:prstGeom prst="rect">
            <a:avLst/>
          </a:prstGeom>
        </p:spPr>
      </p:pic>
    </p:spTree>
    <p:extLst>
      <p:ext uri="{BB962C8B-B14F-4D97-AF65-F5344CB8AC3E}">
        <p14:creationId xmlns:p14="http://schemas.microsoft.com/office/powerpoint/2010/main" val="4290298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22B74F-F399-46B4-36F7-79087C80C178}"/>
              </a:ext>
            </a:extLst>
          </p:cNvPr>
          <p:cNvSpPr>
            <a:spLocks noGrp="1"/>
          </p:cNvSpPr>
          <p:nvPr>
            <p:ph idx="1"/>
          </p:nvPr>
        </p:nvSpPr>
        <p:spPr>
          <a:xfrm>
            <a:off x="720000" y="1880172"/>
            <a:ext cx="10728325" cy="842480"/>
          </a:xfrm>
        </p:spPr>
        <p:txBody>
          <a:bodyPr vert="horz" lIns="91440" tIns="45720" rIns="91440" bIns="45720" rtlCol="0" anchor="t">
            <a:normAutofit/>
          </a:bodyPr>
          <a:lstStyle/>
          <a:p>
            <a:r>
              <a:rPr lang="en-GB" dirty="0">
                <a:solidFill>
                  <a:srgbClr val="FFFFFF"/>
                </a:solidFill>
                <a:latin typeface="Arial"/>
                <a:cs typeface="Arial"/>
              </a:rPr>
              <a:t>How good are these places for finding information? Rank them from 1 to 10. Explain your answer.</a:t>
            </a:r>
          </a:p>
        </p:txBody>
      </p:sp>
      <p:sp>
        <p:nvSpPr>
          <p:cNvPr id="4" name="TextBox 3">
            <a:extLst>
              <a:ext uri="{FF2B5EF4-FFF2-40B4-BE49-F238E27FC236}">
                <a16:creationId xmlns:a16="http://schemas.microsoft.com/office/drawing/2014/main" id="{75CE1F47-65B7-B209-5533-2AA0890331C0}"/>
              </a:ext>
            </a:extLst>
          </p:cNvPr>
          <p:cNvSpPr txBox="1"/>
          <p:nvPr/>
        </p:nvSpPr>
        <p:spPr>
          <a:xfrm>
            <a:off x="1191802" y="2743201"/>
            <a:ext cx="10027578" cy="3731278"/>
          </a:xfrm>
          <a:prstGeom prst="rect">
            <a:avLst/>
          </a:prstGeom>
          <a:noFill/>
        </p:spPr>
        <p:txBody>
          <a:bodyPr wrap="square" lIns="91440" tIns="45720" rIns="91440" bIns="45720" numCol="2" rtlCol="0" anchor="t">
            <a:spAutoFit/>
          </a:bodyPr>
          <a:lstStyle/>
          <a:p>
            <a:pPr marL="742950" lvl="1" indent="-285750">
              <a:lnSpc>
                <a:spcPct val="200000"/>
              </a:lnSpc>
              <a:buFont typeface="Arial" panose="020B0604020202020204" pitchFamily="34" charset="0"/>
              <a:buChar char="•"/>
            </a:pPr>
            <a:r>
              <a:rPr lang="en-GB" sz="2000" dirty="0">
                <a:solidFill>
                  <a:srgbClr val="FFFFFF"/>
                </a:solidFill>
                <a:latin typeface="Arial"/>
                <a:cs typeface="Arial"/>
              </a:rPr>
              <a:t>Librarian</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Wikipedia</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Friends</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Social media</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The BBC</a:t>
            </a:r>
          </a:p>
          <a:p>
            <a:pPr lvl="1">
              <a:lnSpc>
                <a:spcPct val="200000"/>
              </a:lnSpc>
            </a:pPr>
            <a:endParaRPr lang="en-GB" sz="2000" dirty="0">
              <a:solidFill>
                <a:srgbClr val="FFFFFF"/>
              </a:solidFill>
              <a:latin typeface="Arial"/>
              <a:cs typeface="Arial"/>
            </a:endParaRP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Teacher</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Museum</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A book</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A blog</a:t>
            </a:r>
          </a:p>
          <a:p>
            <a:pPr marL="742950" lvl="1" indent="-285750">
              <a:lnSpc>
                <a:spcPct val="200000"/>
              </a:lnSpc>
              <a:buFont typeface="Arial" panose="020B0604020202020204" pitchFamily="34" charset="0"/>
              <a:buChar char="•"/>
            </a:pPr>
            <a:r>
              <a:rPr lang="en-GB" sz="2000" dirty="0">
                <a:solidFill>
                  <a:srgbClr val="FFFFFF"/>
                </a:solidFill>
                <a:latin typeface="Arial"/>
                <a:cs typeface="Arial"/>
              </a:rPr>
              <a:t>A leaflet handed out on the street</a:t>
            </a:r>
          </a:p>
        </p:txBody>
      </p:sp>
      <p:sp>
        <p:nvSpPr>
          <p:cNvPr id="5" name="TextBox 4">
            <a:extLst>
              <a:ext uri="{FF2B5EF4-FFF2-40B4-BE49-F238E27FC236}">
                <a16:creationId xmlns:a16="http://schemas.microsoft.com/office/drawing/2014/main" id="{D7E6EC15-E2A1-05D6-801A-448EAEA5A181}"/>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84397641-E766-3CD4-3CEE-AEE75950D9DF}"/>
              </a:ext>
            </a:extLst>
          </p:cNvPr>
          <p:cNvSpPr txBox="1"/>
          <p:nvPr/>
        </p:nvSpPr>
        <p:spPr>
          <a:xfrm>
            <a:off x="10968566" y="6299568"/>
            <a:ext cx="100686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writer</a:t>
            </a:r>
            <a:endParaRPr lang="en-GB" dirty="0"/>
          </a:p>
        </p:txBody>
      </p:sp>
      <p:pic>
        <p:nvPicPr>
          <p:cNvPr id="8" name="Graphic 3" descr="A brushstroke">
            <a:extLst>
              <a:ext uri="{FF2B5EF4-FFF2-40B4-BE49-F238E27FC236}">
                <a16:creationId xmlns:a16="http://schemas.microsoft.com/office/drawing/2014/main" id="{105C69EB-248F-F4AE-D85C-2B5629107F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960" y="-1320953"/>
            <a:ext cx="5530446" cy="4572000"/>
          </a:xfrm>
          <a:prstGeom prst="rect">
            <a:avLst/>
          </a:prstGeom>
        </p:spPr>
      </p:pic>
      <p:sp>
        <p:nvSpPr>
          <p:cNvPr id="10" name="TextBox 9">
            <a:extLst>
              <a:ext uri="{FF2B5EF4-FFF2-40B4-BE49-F238E27FC236}">
                <a16:creationId xmlns:a16="http://schemas.microsoft.com/office/drawing/2014/main" id="{DC8F91B1-FF16-54B0-B4BB-978BB3F29CB8}"/>
              </a:ext>
            </a:extLst>
          </p:cNvPr>
          <p:cNvSpPr txBox="1"/>
          <p:nvPr/>
        </p:nvSpPr>
        <p:spPr>
          <a:xfrm>
            <a:off x="1340662" y="63309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Non-fiction</a:t>
            </a:r>
            <a:endParaRPr lang="en-GB" sz="3600" dirty="0">
              <a:latin typeface="Arial"/>
              <a:cs typeface="Arial"/>
            </a:endParaRPr>
          </a:p>
          <a:p>
            <a:pPr algn="ctr"/>
            <a:endParaRPr lang="en-GB"/>
          </a:p>
        </p:txBody>
      </p:sp>
      <p:pic>
        <p:nvPicPr>
          <p:cNvPr id="12" name="Picture 11" descr="Cartoon of Walter Scott, a blonde man holding a cane dressed in early nineteenth-century clothes.">
            <a:extLst>
              <a:ext uri="{FF2B5EF4-FFF2-40B4-BE49-F238E27FC236}">
                <a16:creationId xmlns:a16="http://schemas.microsoft.com/office/drawing/2014/main" id="{F01A943D-A6E5-3A69-F58B-213BF32A81DF}"/>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71527" y="115900"/>
            <a:ext cx="969831" cy="1595498"/>
          </a:xfrm>
          <a:prstGeom prst="rect">
            <a:avLst/>
          </a:prstGeom>
        </p:spPr>
      </p:pic>
    </p:spTree>
    <p:extLst>
      <p:ext uri="{BB962C8B-B14F-4D97-AF65-F5344CB8AC3E}">
        <p14:creationId xmlns:p14="http://schemas.microsoft.com/office/powerpoint/2010/main" val="3698475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84B03F-A48C-1569-E7B5-AA38938E7BD7}"/>
              </a:ext>
            </a:extLst>
          </p:cNvPr>
          <p:cNvSpPr>
            <a:spLocks noGrp="1"/>
          </p:cNvSpPr>
          <p:nvPr>
            <p:ph idx="1"/>
          </p:nvPr>
        </p:nvSpPr>
        <p:spPr>
          <a:xfrm>
            <a:off x="720000" y="1797978"/>
            <a:ext cx="10728325" cy="3970997"/>
          </a:xfrm>
        </p:spPr>
        <p:txBody>
          <a:bodyPr vert="horz" lIns="91440" tIns="45720" rIns="91440" bIns="45720" rtlCol="0" anchor="t">
            <a:normAutofit/>
          </a:bodyPr>
          <a:lstStyle/>
          <a:p>
            <a:r>
              <a:rPr lang="en-GB" dirty="0">
                <a:solidFill>
                  <a:srgbClr val="FFFFFF"/>
                </a:solidFill>
                <a:latin typeface="Arial"/>
                <a:cs typeface="Arial"/>
              </a:rPr>
              <a:t>In addition to writing poetry and novels, Scott also wrote non-fiction. He wrote biographies of famous people and information about history. One </a:t>
            </a:r>
            <a:r>
              <a:rPr lang="en-GB">
                <a:solidFill>
                  <a:srgbClr val="FFFFFF"/>
                </a:solidFill>
                <a:latin typeface="Arial"/>
                <a:cs typeface="Arial"/>
              </a:rPr>
              <a:t>of his </a:t>
            </a:r>
            <a:r>
              <a:rPr lang="en-GB" dirty="0">
                <a:solidFill>
                  <a:srgbClr val="FFFFFF"/>
                </a:solidFill>
                <a:latin typeface="Arial"/>
                <a:cs typeface="Arial"/>
              </a:rPr>
              <a:t>books, </a:t>
            </a:r>
            <a:r>
              <a:rPr lang="en-GB" i="1" dirty="0">
                <a:solidFill>
                  <a:srgbClr val="FFFFFF"/>
                </a:solidFill>
                <a:latin typeface="Arial"/>
                <a:cs typeface="Arial"/>
              </a:rPr>
              <a:t>Tales of a Grandfather, </a:t>
            </a:r>
            <a:r>
              <a:rPr lang="en-GB" dirty="0">
                <a:solidFill>
                  <a:srgbClr val="FFFFFF"/>
                </a:solidFill>
                <a:latin typeface="Arial"/>
                <a:cs typeface="Arial"/>
              </a:rPr>
              <a:t>told the history of Scotland for children.</a:t>
            </a:r>
          </a:p>
        </p:txBody>
      </p:sp>
      <p:sp>
        <p:nvSpPr>
          <p:cNvPr id="4" name="Rectangle 3">
            <a:extLst>
              <a:ext uri="{FF2B5EF4-FFF2-40B4-BE49-F238E27FC236}">
                <a16:creationId xmlns:a16="http://schemas.microsoft.com/office/drawing/2014/main" id="{24F32744-A0B3-3098-E95A-2D682B43CD1C}"/>
              </a:ext>
              <a:ext uri="{C183D7F6-B498-43B3-948B-1728B52AA6E4}">
                <adec:decorative xmlns:adec="http://schemas.microsoft.com/office/drawing/2017/decorative" val="1"/>
              </a:ext>
            </a:extLst>
          </p:cNvPr>
          <p:cNvSpPr/>
          <p:nvPr/>
        </p:nvSpPr>
        <p:spPr>
          <a:xfrm>
            <a:off x="2369765" y="3309065"/>
            <a:ext cx="7921375" cy="3156316"/>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a:extLst>
              <a:ext uri="{FF2B5EF4-FFF2-40B4-BE49-F238E27FC236}">
                <a16:creationId xmlns:a16="http://schemas.microsoft.com/office/drawing/2014/main" id="{F4456229-3CF6-C439-73AF-BE678163A01B}"/>
              </a:ext>
            </a:extLst>
          </p:cNvPr>
          <p:cNvSpPr txBox="1"/>
          <p:nvPr/>
        </p:nvSpPr>
        <p:spPr>
          <a:xfrm>
            <a:off x="2369961" y="3310988"/>
            <a:ext cx="3393895" cy="1015663"/>
          </a:xfrm>
          <a:prstGeom prst="rect">
            <a:avLst/>
          </a:prstGeom>
          <a:noFill/>
        </p:spPr>
        <p:txBody>
          <a:bodyPr wrap="square" rtlCol="0">
            <a:spAutoFit/>
          </a:bodyPr>
          <a:lstStyle/>
          <a:p>
            <a:r>
              <a:rPr lang="en-GB" dirty="0">
                <a:solidFill>
                  <a:schemeClr val="bg1"/>
                </a:solidFill>
                <a:latin typeface="Harrington" panose="04040505050A02020702" pitchFamily="82" charset="0"/>
              </a:rPr>
              <a:t>from</a:t>
            </a:r>
            <a:r>
              <a:rPr lang="en-GB" i="1" dirty="0">
                <a:solidFill>
                  <a:schemeClr val="bg1"/>
                </a:solidFill>
                <a:latin typeface="Harrington" panose="04040505050A02020702" pitchFamily="82" charset="0"/>
              </a:rPr>
              <a:t> </a:t>
            </a:r>
          </a:p>
          <a:p>
            <a:endParaRPr lang="en-GB" i="1" dirty="0">
              <a:solidFill>
                <a:schemeClr val="bg1"/>
              </a:solidFill>
              <a:latin typeface="Harrington" panose="04040505050A02020702" pitchFamily="82" charset="0"/>
            </a:endParaRPr>
          </a:p>
          <a:p>
            <a:r>
              <a:rPr lang="en-GB" sz="2400" b="1" i="1" dirty="0">
                <a:solidFill>
                  <a:schemeClr val="bg1"/>
                </a:solidFill>
                <a:latin typeface="Harrington" panose="04040505050A02020702" pitchFamily="82" charset="0"/>
              </a:rPr>
              <a:t>Tales of a Grandfather</a:t>
            </a:r>
          </a:p>
        </p:txBody>
      </p:sp>
      <p:sp>
        <p:nvSpPr>
          <p:cNvPr id="10" name="Rectangle 2">
            <a:extLst>
              <a:ext uri="{FF2B5EF4-FFF2-40B4-BE49-F238E27FC236}">
                <a16:creationId xmlns:a16="http://schemas.microsoft.com/office/drawing/2014/main" id="{3DCEBFD7-C0B5-C999-0E8A-3A2CA758FFD0}"/>
              </a:ext>
            </a:extLst>
          </p:cNvPr>
          <p:cNvSpPr>
            <a:spLocks noChangeArrowheads="1"/>
          </p:cNvSpPr>
          <p:nvPr/>
        </p:nvSpPr>
        <p:spPr bwMode="auto">
          <a:xfrm>
            <a:off x="2382925" y="4453403"/>
            <a:ext cx="7898153" cy="1726093"/>
          </a:xfrm>
          <a:prstGeom prst="rect">
            <a:avLst/>
          </a:prstGeom>
          <a:solidFill>
            <a:srgbClr val="E3CEC6"/>
          </a:solidFill>
          <a:ln>
            <a:noFill/>
          </a:ln>
          <a:effectLst/>
        </p:spPr>
        <p:txBody>
          <a:bodyPr vert="horz" wrap="square" lIns="0" tIns="0" rIns="0" bIns="6348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rgbClr val="333333"/>
                </a:solidFill>
                <a:effectLst/>
                <a:latin typeface="Arial"/>
                <a:cs typeface="Arial"/>
              </a:rPr>
              <a:t>A long time since, eighteen hundred years ago and more, there was a brave and warlike people, called the Romans, who undertook to conquer the whole world, and subdue all countries, so as to make their own city of Rome the head of all the nations upon the face of the earth. And after conquering far and near, at last they came to Britain, and made a great war upon the inhabitants, called the British, or Britons, whom they found living there.</a:t>
            </a:r>
            <a:r>
              <a:rPr kumimoji="0" lang="en-US" altLang="en-US" b="0" i="0" u="none" strike="noStrike" cap="none" normalizeH="0" baseline="0" dirty="0">
                <a:ln>
                  <a:noFill/>
                </a:ln>
                <a:effectLst/>
                <a:latin typeface="Arial"/>
                <a:cs typeface="Arial"/>
              </a:rPr>
              <a:t> </a:t>
            </a:r>
            <a:endParaRPr lang="en-US" altLang="en-US" b="0" i="0" u="none" strike="noStrike" cap="none" normalizeH="0" baseline="0">
              <a:ln>
                <a:noFill/>
              </a:ln>
              <a:effectLst/>
              <a:latin typeface="Arial"/>
              <a:cs typeface="Arial"/>
            </a:endParaRPr>
          </a:p>
        </p:txBody>
      </p:sp>
      <p:sp>
        <p:nvSpPr>
          <p:cNvPr id="5" name="TextBox 4">
            <a:extLst>
              <a:ext uri="{FF2B5EF4-FFF2-40B4-BE49-F238E27FC236}">
                <a16:creationId xmlns:a16="http://schemas.microsoft.com/office/drawing/2014/main" id="{1C5C23CB-908C-2593-7B09-3CDDFEBCD093}"/>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7" name="TextBox 6">
            <a:extLst>
              <a:ext uri="{FF2B5EF4-FFF2-40B4-BE49-F238E27FC236}">
                <a16:creationId xmlns:a16="http://schemas.microsoft.com/office/drawing/2014/main" id="{1DD72434-8A62-64F3-5625-80C3D3F86EDE}"/>
              </a:ext>
            </a:extLst>
          </p:cNvPr>
          <p:cNvSpPr txBox="1"/>
          <p:nvPr/>
        </p:nvSpPr>
        <p:spPr>
          <a:xfrm>
            <a:off x="10968566" y="6299568"/>
            <a:ext cx="100686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writer</a:t>
            </a:r>
            <a:endParaRPr lang="en-GB" dirty="0"/>
          </a:p>
        </p:txBody>
      </p:sp>
      <p:pic>
        <p:nvPicPr>
          <p:cNvPr id="9" name="Graphic 3" descr="A brushstroke">
            <a:extLst>
              <a:ext uri="{FF2B5EF4-FFF2-40B4-BE49-F238E27FC236}">
                <a16:creationId xmlns:a16="http://schemas.microsoft.com/office/drawing/2014/main" id="{78D1305E-6BEC-CEBE-124C-12499B487A9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784" y="-1296839"/>
            <a:ext cx="5829457" cy="4572000"/>
          </a:xfrm>
          <a:prstGeom prst="rect">
            <a:avLst/>
          </a:prstGeom>
        </p:spPr>
      </p:pic>
      <p:sp>
        <p:nvSpPr>
          <p:cNvPr id="11" name="TextBox 10">
            <a:extLst>
              <a:ext uri="{FF2B5EF4-FFF2-40B4-BE49-F238E27FC236}">
                <a16:creationId xmlns:a16="http://schemas.microsoft.com/office/drawing/2014/main" id="{8169DBF2-F8DE-6057-3CD8-8E81F1F8E5E8}"/>
              </a:ext>
            </a:extLst>
          </p:cNvPr>
          <p:cNvSpPr txBox="1"/>
          <p:nvPr/>
        </p:nvSpPr>
        <p:spPr>
          <a:xfrm>
            <a:off x="1162291" y="699304"/>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FFFFFF"/>
                </a:solidFill>
                <a:latin typeface="Arial"/>
              </a:rPr>
              <a:t>Scott's non-fiction</a:t>
            </a:r>
            <a:endParaRPr lang="en-GB" sz="3600"/>
          </a:p>
          <a:p>
            <a:pPr algn="ctr"/>
            <a:endParaRPr lang="en-GB"/>
          </a:p>
        </p:txBody>
      </p:sp>
      <p:pic>
        <p:nvPicPr>
          <p:cNvPr id="14" name="Picture 13" descr="Cartoon of Walter Scott, a blonde man holding a cane dressed in early nineteenth-century clothes.">
            <a:extLst>
              <a:ext uri="{FF2B5EF4-FFF2-40B4-BE49-F238E27FC236}">
                <a16:creationId xmlns:a16="http://schemas.microsoft.com/office/drawing/2014/main" id="{54CA7518-AB61-AE4F-9C24-264CCB0796D9}"/>
              </a:ext>
              <a:ext uri="{C183D7F6-B498-43B3-948B-1728B52AA6E4}">
                <adec:decorative xmlns:adec="http://schemas.microsoft.com/office/drawing/2017/decorative" val="0"/>
              </a:ext>
            </a:extLst>
          </p:cNvPr>
          <p:cNvPicPr>
            <a:picLocks noChangeAspect="1"/>
          </p:cNvPicPr>
          <p:nvPr/>
        </p:nvPicPr>
        <p:blipFill>
          <a:blip r:embed="rId5" cstate="screen">
            <a:extLst>
              <a:ext uri="{28A0092B-C50C-407E-A947-70E740481C1C}">
                <a14:useLocalDpi xmlns:a14="http://schemas.microsoft.com/office/drawing/2010/main" val="0"/>
              </a:ext>
            </a:extLst>
          </a:blip>
          <a:stretch>
            <a:fillRect/>
          </a:stretch>
        </p:blipFill>
        <p:spPr>
          <a:xfrm>
            <a:off x="351955" y="116741"/>
            <a:ext cx="969831" cy="1595498"/>
          </a:xfrm>
          <a:prstGeom prst="rect">
            <a:avLst/>
          </a:prstGeom>
        </p:spPr>
      </p:pic>
    </p:spTree>
    <p:extLst>
      <p:ext uri="{BB962C8B-B14F-4D97-AF65-F5344CB8AC3E}">
        <p14:creationId xmlns:p14="http://schemas.microsoft.com/office/powerpoint/2010/main" val="38398815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0B620-2CC1-392D-F2E0-76AEF246D5C8}"/>
              </a:ext>
            </a:extLst>
          </p:cNvPr>
          <p:cNvSpPr>
            <a:spLocks noGrp="1"/>
          </p:cNvSpPr>
          <p:nvPr>
            <p:ph idx="1"/>
          </p:nvPr>
        </p:nvSpPr>
        <p:spPr>
          <a:xfrm>
            <a:off x="6480038" y="1005075"/>
            <a:ext cx="4991962" cy="5135374"/>
          </a:xfrm>
        </p:spPr>
        <p:txBody>
          <a:bodyPr vert="horz" lIns="91440" tIns="45720" rIns="91440" bIns="45720" rtlCol="0" anchor="t">
            <a:normAutofit/>
          </a:bodyPr>
          <a:lstStyle/>
          <a:p>
            <a:r>
              <a:rPr lang="en-GB" sz="2800" dirty="0">
                <a:latin typeface="Arial"/>
                <a:cs typeface="Arial"/>
                <a:hlinkClick r:id="rId2" action="ppaction://hlinksldjump">
                  <a:extLst>
                    <a:ext uri="{A12FA001-AC4F-418D-AE19-62706E023703}">
                      <ahyp:hlinkClr xmlns:ahyp="http://schemas.microsoft.com/office/drawing/2018/hyperlinkcolor" val="tx"/>
                    </a:ext>
                  </a:extLst>
                </a:hlinkClick>
              </a:rPr>
              <a:t>Ballad collecting</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3" action="ppaction://hlinksldjump">
                  <a:extLst>
                    <a:ext uri="{A12FA001-AC4F-418D-AE19-62706E023703}">
                      <ahyp:hlinkClr xmlns:ahyp="http://schemas.microsoft.com/office/drawing/2018/hyperlinkcolor" val="tx"/>
                    </a:ext>
                  </a:extLst>
                </a:hlinkClick>
              </a:rPr>
              <a:t>Finding treasure</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4" action="ppaction://hlinksldjump">
                  <a:extLst>
                    <a:ext uri="{A12FA001-AC4F-418D-AE19-62706E023703}">
                      <ahyp:hlinkClr xmlns:ahyp="http://schemas.microsoft.com/office/drawing/2018/hyperlinkcolor" val="tx"/>
                    </a:ext>
                  </a:extLst>
                </a:hlinkClick>
              </a:rPr>
              <a:t>The king’s visit</a:t>
            </a:r>
            <a:endParaRPr lang="en-GB" sz="2800">
              <a:latin typeface="Arial"/>
              <a:cs typeface="Arial"/>
            </a:endParaRPr>
          </a:p>
          <a:p>
            <a:endParaRPr lang="en-GB" sz="2800" dirty="0">
              <a:solidFill>
                <a:srgbClr val="FFFFFF"/>
              </a:solidFill>
              <a:latin typeface="Arial"/>
              <a:cs typeface="Arial"/>
            </a:endParaRPr>
          </a:p>
          <a:p>
            <a:r>
              <a:rPr lang="en-GB" sz="2800" dirty="0">
                <a:latin typeface="Arial"/>
                <a:cs typeface="Arial"/>
                <a:hlinkClick r:id="rId5" action="ppaction://hlinksldjump">
                  <a:extLst>
                    <a:ext uri="{A12FA001-AC4F-418D-AE19-62706E023703}">
                      <ahyp:hlinkClr xmlns:ahyp="http://schemas.microsoft.com/office/drawing/2018/hyperlinkcolor" val="tx"/>
                    </a:ext>
                  </a:extLst>
                </a:hlinkClick>
              </a:rPr>
              <a:t>A man of law</a:t>
            </a:r>
            <a:endParaRPr lang="en-GB" sz="2800" dirty="0">
              <a:latin typeface="Arial"/>
              <a:cs typeface="Arial"/>
            </a:endParaRPr>
          </a:p>
        </p:txBody>
      </p:sp>
      <p:sp>
        <p:nvSpPr>
          <p:cNvPr id="4" name="TextBox 3">
            <a:extLst>
              <a:ext uri="{FF2B5EF4-FFF2-40B4-BE49-F238E27FC236}">
                <a16:creationId xmlns:a16="http://schemas.microsoft.com/office/drawing/2014/main" id="{22EF7159-9557-C995-E64F-807DBAE2148B}"/>
              </a:ext>
            </a:extLst>
          </p:cNvPr>
          <p:cNvSpPr txBox="1"/>
          <p:nvPr/>
        </p:nvSpPr>
        <p:spPr>
          <a:xfrm>
            <a:off x="102742" y="6314559"/>
            <a:ext cx="1058238" cy="369332"/>
          </a:xfrm>
          <a:prstGeom prst="rect">
            <a:avLst/>
          </a:prstGeom>
          <a:noFill/>
        </p:spPr>
        <p:txBody>
          <a:bodyPr wrap="square" rtlCol="0">
            <a:spAutoFit/>
          </a:bodyPr>
          <a:lstStyle/>
          <a:p>
            <a:r>
              <a:rPr lang="en-GB" dirty="0">
                <a:hlinkClick r:id="rId6" action="ppaction://hlinksldjump">
                  <a:extLst>
                    <a:ext uri="{A12FA001-AC4F-418D-AE19-62706E023703}">
                      <ahyp:hlinkClr xmlns:ahyp="http://schemas.microsoft.com/office/drawing/2018/hyperlinkcolor" val="tx"/>
                    </a:ext>
                  </a:extLst>
                </a:hlinkClick>
              </a:rPr>
              <a:t>home</a:t>
            </a:r>
            <a:endParaRPr lang="en-GB" dirty="0"/>
          </a:p>
        </p:txBody>
      </p:sp>
      <p:pic>
        <p:nvPicPr>
          <p:cNvPr id="6" name="Graphic 3" descr="A brushstroke">
            <a:extLst>
              <a:ext uri="{FF2B5EF4-FFF2-40B4-BE49-F238E27FC236}">
                <a16:creationId xmlns:a16="http://schemas.microsoft.com/office/drawing/2014/main" id="{072F900A-490D-0901-CAF1-9C3E9DF67AD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4753" y="-1022979"/>
            <a:ext cx="6368264" cy="4572000"/>
          </a:xfrm>
          <a:prstGeom prst="rect">
            <a:avLst/>
          </a:prstGeom>
        </p:spPr>
      </p:pic>
      <p:sp>
        <p:nvSpPr>
          <p:cNvPr id="7" name="TextBox 6">
            <a:extLst>
              <a:ext uri="{FF2B5EF4-FFF2-40B4-BE49-F238E27FC236}">
                <a16:creationId xmlns:a16="http://schemas.microsoft.com/office/drawing/2014/main" id="{07C7BB20-6D92-2399-D28F-B65208C6B33D}"/>
              </a:ext>
            </a:extLst>
          </p:cNvPr>
          <p:cNvSpPr txBox="1"/>
          <p:nvPr/>
        </p:nvSpPr>
        <p:spPr>
          <a:xfrm>
            <a:off x="1321443" y="925974"/>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FFFFFF"/>
                </a:solidFill>
                <a:latin typeface="Arial"/>
              </a:rPr>
              <a:t>A life of adventure</a:t>
            </a:r>
            <a:endParaRPr lang="en-GB" sz="3600"/>
          </a:p>
          <a:p>
            <a:pPr algn="ctr"/>
            <a:endParaRPr lang="en-GB"/>
          </a:p>
        </p:txBody>
      </p:sp>
      <p:pic>
        <p:nvPicPr>
          <p:cNvPr id="8" name="Picture 7" descr="Cartoon of Walter Scott, a blonde man holding a cane dressed in early nineteenth-century clothes.">
            <a:extLst>
              <a:ext uri="{FF2B5EF4-FFF2-40B4-BE49-F238E27FC236}">
                <a16:creationId xmlns:a16="http://schemas.microsoft.com/office/drawing/2014/main" id="{A321A08D-FF74-7839-D5EE-03AF966BE0FB}"/>
              </a:ext>
            </a:extLst>
          </p:cNvPr>
          <p:cNvPicPr>
            <a:picLocks noChangeAspect="1"/>
          </p:cNvPicPr>
          <p:nvPr/>
        </p:nvPicPr>
        <p:blipFill>
          <a:blip r:embed="rId8"/>
          <a:srcRect r="207" b="-126"/>
          <a:stretch>
            <a:fillRect/>
          </a:stretch>
        </p:blipFill>
        <p:spPr>
          <a:xfrm>
            <a:off x="1963235" y="2035456"/>
            <a:ext cx="2338300" cy="3852939"/>
          </a:xfrm>
          <a:prstGeom prst="rect">
            <a:avLst/>
          </a:prstGeom>
        </p:spPr>
      </p:pic>
    </p:spTree>
    <p:extLst>
      <p:ext uri="{BB962C8B-B14F-4D97-AF65-F5344CB8AC3E}">
        <p14:creationId xmlns:p14="http://schemas.microsoft.com/office/powerpoint/2010/main" val="20455685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53DF3A8-0740-E7CC-030D-97118D420C79}"/>
              </a:ext>
            </a:extLst>
          </p:cNvPr>
          <p:cNvSpPr>
            <a:spLocks noGrp="1"/>
          </p:cNvSpPr>
          <p:nvPr>
            <p:ph idx="1"/>
          </p:nvPr>
        </p:nvSpPr>
        <p:spPr>
          <a:xfrm>
            <a:off x="720000" y="2541600"/>
            <a:ext cx="4991962" cy="3216273"/>
          </a:xfrm>
        </p:spPr>
        <p:txBody>
          <a:bodyPr vert="horz" lIns="91440" tIns="45720" rIns="91440" bIns="45720" rtlCol="0" anchor="t">
            <a:normAutofit/>
          </a:bodyPr>
          <a:lstStyle/>
          <a:p>
            <a:r>
              <a:rPr lang="en-GB" sz="2000" dirty="0">
                <a:solidFill>
                  <a:srgbClr val="FFFFFF"/>
                </a:solidFill>
                <a:latin typeface="Arial"/>
                <a:cs typeface="Arial"/>
              </a:rPr>
              <a:t>Imagine a really adventurous person. </a:t>
            </a:r>
          </a:p>
          <a:p>
            <a:r>
              <a:rPr lang="en-GB" sz="2000">
                <a:solidFill>
                  <a:srgbClr val="FFFFFF"/>
                </a:solidFill>
                <a:latin typeface="Arial"/>
                <a:cs typeface="Arial"/>
              </a:rPr>
              <a:t>Describe what they are like.</a:t>
            </a:r>
            <a:endParaRPr lang="en-GB" sz="2000" dirty="0">
              <a:solidFill>
                <a:srgbClr val="FFFFFF"/>
              </a:solidFill>
              <a:latin typeface="Arial"/>
              <a:cs typeface="Arial"/>
            </a:endParaRPr>
          </a:p>
          <a:p>
            <a:r>
              <a:rPr lang="en-GB" sz="2000" dirty="0">
                <a:solidFill>
                  <a:srgbClr val="FFFFFF"/>
                </a:solidFill>
                <a:latin typeface="Arial"/>
                <a:cs typeface="Arial"/>
              </a:rPr>
              <a:t>What adventures do they have?</a:t>
            </a:r>
          </a:p>
        </p:txBody>
      </p:sp>
      <p:pic>
        <p:nvPicPr>
          <p:cNvPr id="5" name="Picture 4" descr="A person stands at the top of a mountain with their arms and legs outstretched.">
            <a:extLst>
              <a:ext uri="{FF2B5EF4-FFF2-40B4-BE49-F238E27FC236}">
                <a16:creationId xmlns:a16="http://schemas.microsoft.com/office/drawing/2014/main" id="{3095C515-FA00-F954-74A2-640AA8D47F2D}"/>
              </a:ext>
            </a:extLst>
          </p:cNvPr>
          <p:cNvPicPr>
            <a:picLocks noChangeAspect="1"/>
          </p:cNvPicPr>
          <p:nvPr/>
        </p:nvPicPr>
        <p:blipFill>
          <a:blip r:embed="rId2" cstate="screen">
            <a:extLst>
              <a:ext uri="{28A0092B-C50C-407E-A947-70E740481C1C}">
                <a14:useLocalDpi xmlns:a14="http://schemas.microsoft.com/office/drawing/2010/main" val="0"/>
              </a:ext>
            </a:extLst>
          </a:blip>
          <a:srcRect/>
          <a:stretch/>
        </p:blipFill>
        <p:spPr>
          <a:xfrm>
            <a:off x="6271211" y="446813"/>
            <a:ext cx="5361537" cy="5404109"/>
          </a:xfrm>
          <a:custGeom>
            <a:avLst/>
            <a:gdLst/>
            <a:ahLst/>
            <a:cxnLst/>
            <a:rect l="l" t="t" r="r" b="b"/>
            <a:pathLst>
              <a:path w="5361537" h="5404109">
                <a:moveTo>
                  <a:pt x="2870828" y="1041"/>
                </a:moveTo>
                <a:cubicBezTo>
                  <a:pt x="3203581" y="14830"/>
                  <a:pt x="3513736" y="163111"/>
                  <a:pt x="3800184" y="290250"/>
                </a:cubicBezTo>
                <a:cubicBezTo>
                  <a:pt x="4171154" y="479730"/>
                  <a:pt x="4508586" y="661721"/>
                  <a:pt x="4702438" y="1026076"/>
                </a:cubicBezTo>
                <a:lnTo>
                  <a:pt x="4959549" y="1326248"/>
                </a:lnTo>
                <a:cubicBezTo>
                  <a:pt x="5129003" y="1601579"/>
                  <a:pt x="5186377" y="1874538"/>
                  <a:pt x="5266423" y="2173276"/>
                </a:cubicBezTo>
                <a:cubicBezTo>
                  <a:pt x="5322579" y="2382854"/>
                  <a:pt x="5370498" y="2561686"/>
                  <a:pt x="5358128" y="2694064"/>
                </a:cubicBezTo>
                <a:cubicBezTo>
                  <a:pt x="5387135" y="3102588"/>
                  <a:pt x="5225012" y="3513996"/>
                  <a:pt x="5101614" y="3771685"/>
                </a:cubicBezTo>
                <a:cubicBezTo>
                  <a:pt x="4997551" y="4040670"/>
                  <a:pt x="4756585" y="4494622"/>
                  <a:pt x="4442699" y="4781934"/>
                </a:cubicBezTo>
                <a:cubicBezTo>
                  <a:pt x="4128813" y="5069245"/>
                  <a:pt x="3867535" y="5122778"/>
                  <a:pt x="3526897" y="5225036"/>
                </a:cubicBezTo>
                <a:cubicBezTo>
                  <a:pt x="3186396" y="5327806"/>
                  <a:pt x="2777866" y="5432329"/>
                  <a:pt x="2398771" y="5397154"/>
                </a:cubicBezTo>
                <a:cubicBezTo>
                  <a:pt x="2019540" y="5361468"/>
                  <a:pt x="1637694" y="5196321"/>
                  <a:pt x="1251137" y="5011566"/>
                </a:cubicBezTo>
                <a:cubicBezTo>
                  <a:pt x="928921" y="4825498"/>
                  <a:pt x="428548" y="4335676"/>
                  <a:pt x="348364" y="4036426"/>
                </a:cubicBezTo>
                <a:cubicBezTo>
                  <a:pt x="268180" y="3737176"/>
                  <a:pt x="-82248" y="2964977"/>
                  <a:pt x="17820" y="2441683"/>
                </a:cubicBezTo>
                <a:cubicBezTo>
                  <a:pt x="117889" y="1918389"/>
                  <a:pt x="122569" y="1757316"/>
                  <a:pt x="362894" y="1276624"/>
                </a:cubicBezTo>
                <a:cubicBezTo>
                  <a:pt x="659155" y="828176"/>
                  <a:pt x="1338551" y="373177"/>
                  <a:pt x="1764257" y="227256"/>
                </a:cubicBezTo>
                <a:cubicBezTo>
                  <a:pt x="2005919" y="114722"/>
                  <a:pt x="2440806" y="61902"/>
                  <a:pt x="2530583" y="37846"/>
                </a:cubicBezTo>
                <a:cubicBezTo>
                  <a:pt x="2646482" y="6791"/>
                  <a:pt x="2759910" y="-3556"/>
                  <a:pt x="2870828" y="1041"/>
                </a:cubicBezTo>
                <a:close/>
              </a:path>
            </a:pathLst>
          </a:custGeom>
        </p:spPr>
      </p:pic>
      <p:sp>
        <p:nvSpPr>
          <p:cNvPr id="7" name="TextBox 6">
            <a:extLst>
              <a:ext uri="{FF2B5EF4-FFF2-40B4-BE49-F238E27FC236}">
                <a16:creationId xmlns:a16="http://schemas.microsoft.com/office/drawing/2014/main" id="{0066E35B-2134-9403-67EA-A167A75DA504}"/>
              </a:ext>
            </a:extLst>
          </p:cNvPr>
          <p:cNvSpPr txBox="1"/>
          <p:nvPr/>
        </p:nvSpPr>
        <p:spPr>
          <a:xfrm>
            <a:off x="7346021" y="6000471"/>
            <a:ext cx="3626778" cy="338554"/>
          </a:xfrm>
          <a:prstGeom prst="rect">
            <a:avLst/>
          </a:prstGeom>
          <a:noFill/>
        </p:spPr>
        <p:txBody>
          <a:bodyPr wrap="square">
            <a:spAutoFit/>
          </a:bodyPr>
          <a:lstStyle/>
          <a:p>
            <a:pPr algn="ctr"/>
            <a:r>
              <a:rPr lang="pl-PL" sz="800" b="0" i="0" dirty="0">
                <a:effectLst/>
                <a:latin typeface="PlusJakartaSans"/>
              </a:rPr>
              <a:t>Photo by Nina Uhlikova: https://www.pexels.com/photo/person-standing-on-hand-rails-with-arms-wide-open-facing-the-mountains-and-clouds-725255/</a:t>
            </a:r>
            <a:endParaRPr lang="en-GB" sz="800" dirty="0"/>
          </a:p>
        </p:txBody>
      </p:sp>
      <p:sp>
        <p:nvSpPr>
          <p:cNvPr id="4" name="TextBox 3">
            <a:extLst>
              <a:ext uri="{FF2B5EF4-FFF2-40B4-BE49-F238E27FC236}">
                <a16:creationId xmlns:a16="http://schemas.microsoft.com/office/drawing/2014/main" id="{B807CA46-3EA0-D0A1-F41D-5E5DC777AC2D}"/>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DA162716-24AC-60B2-8AA9-4D231DE5E0C4}"/>
              </a:ext>
            </a:extLst>
          </p:cNvPr>
          <p:cNvSpPr txBox="1"/>
          <p:nvPr/>
        </p:nvSpPr>
        <p:spPr>
          <a:xfrm>
            <a:off x="10664575" y="6299568"/>
            <a:ext cx="1310859"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adventure</a:t>
            </a:r>
            <a:endParaRPr lang="en-GB" dirty="0"/>
          </a:p>
        </p:txBody>
      </p:sp>
      <p:pic>
        <p:nvPicPr>
          <p:cNvPr id="9" name="Graphic 3" descr="A brushstroke">
            <a:extLst>
              <a:ext uri="{FF2B5EF4-FFF2-40B4-BE49-F238E27FC236}">
                <a16:creationId xmlns:a16="http://schemas.microsoft.com/office/drawing/2014/main" id="{401B9B2A-C80D-E63A-4AB7-2996A56815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753" y="-1022979"/>
            <a:ext cx="6368264" cy="4572000"/>
          </a:xfrm>
          <a:prstGeom prst="rect">
            <a:avLst/>
          </a:prstGeom>
        </p:spPr>
      </p:pic>
      <p:pic>
        <p:nvPicPr>
          <p:cNvPr id="11" name="Picture 10" descr="Cartoon of Walter Scott, a blonde man holding a cane dressed in early nineteenth-century clothes.">
            <a:extLst>
              <a:ext uri="{FF2B5EF4-FFF2-40B4-BE49-F238E27FC236}">
                <a16:creationId xmlns:a16="http://schemas.microsoft.com/office/drawing/2014/main" id="{C10BB5F2-27B6-B421-CB5D-AE0831EE4988}"/>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29120" y="324121"/>
            <a:ext cx="969831" cy="1595498"/>
          </a:xfrm>
          <a:prstGeom prst="rect">
            <a:avLst/>
          </a:prstGeom>
        </p:spPr>
      </p:pic>
      <p:sp>
        <p:nvSpPr>
          <p:cNvPr id="12" name="TextBox 11">
            <a:extLst>
              <a:ext uri="{FF2B5EF4-FFF2-40B4-BE49-F238E27FC236}">
                <a16:creationId xmlns:a16="http://schemas.microsoft.com/office/drawing/2014/main" id="{93A18620-BE77-F5C6-C080-71271D2F8EE0}"/>
              </a:ext>
            </a:extLst>
          </p:cNvPr>
          <p:cNvSpPr txBox="1"/>
          <p:nvPr/>
        </p:nvSpPr>
        <p:spPr>
          <a:xfrm>
            <a:off x="1249326" y="921488"/>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What is adventure?</a:t>
            </a:r>
            <a:endParaRPr lang="en-GB" sz="3600" dirty="0">
              <a:latin typeface="Arial"/>
              <a:cs typeface="Arial"/>
            </a:endParaRPr>
          </a:p>
          <a:p>
            <a:pPr algn="ctr"/>
            <a:endParaRPr lang="en-GB"/>
          </a:p>
        </p:txBody>
      </p:sp>
    </p:spTree>
    <p:extLst>
      <p:ext uri="{BB962C8B-B14F-4D97-AF65-F5344CB8AC3E}">
        <p14:creationId xmlns:p14="http://schemas.microsoft.com/office/powerpoint/2010/main" val="33950733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4AEFFC-D379-10A1-6194-32802EA4FB5B}"/>
              </a:ext>
            </a:extLst>
          </p:cNvPr>
          <p:cNvSpPr>
            <a:spLocks noGrp="1"/>
          </p:cNvSpPr>
          <p:nvPr>
            <p:ph idx="1"/>
          </p:nvPr>
        </p:nvSpPr>
        <p:spPr>
          <a:xfrm>
            <a:off x="633190" y="2097904"/>
            <a:ext cx="5454949" cy="3216273"/>
          </a:xfrm>
        </p:spPr>
        <p:txBody>
          <a:bodyPr vert="horz" lIns="91440" tIns="45720" rIns="91440" bIns="45720" rtlCol="0" anchor="t">
            <a:noAutofit/>
          </a:bodyPr>
          <a:lstStyle/>
          <a:p>
            <a:r>
              <a:rPr lang="en-GB" sz="2000" dirty="0">
                <a:solidFill>
                  <a:srgbClr val="FFFFFF"/>
                </a:solidFill>
                <a:latin typeface="Arial"/>
                <a:cs typeface="Arial"/>
              </a:rPr>
              <a:t>When Scott was a young man, he went riding in the Scottish Borders.</a:t>
            </a:r>
          </a:p>
          <a:p>
            <a:r>
              <a:rPr lang="en-GB" sz="2000" dirty="0">
                <a:solidFill>
                  <a:srgbClr val="FFFFFF"/>
                </a:solidFill>
                <a:latin typeface="Arial"/>
                <a:cs typeface="Arial"/>
              </a:rPr>
              <a:t>He collected ballads from the people he met.</a:t>
            </a:r>
          </a:p>
          <a:p>
            <a:r>
              <a:rPr lang="en-GB" sz="2000" dirty="0">
                <a:solidFill>
                  <a:srgbClr val="FFFFFF"/>
                </a:solidFill>
                <a:latin typeface="Arial"/>
                <a:cs typeface="Arial"/>
              </a:rPr>
              <a:t>He wrote them down for other people to read.</a:t>
            </a:r>
          </a:p>
        </p:txBody>
      </p:sp>
      <p:pic>
        <p:nvPicPr>
          <p:cNvPr id="5" name="Picture 4" descr="A brown horse, ready to ride.">
            <a:extLst>
              <a:ext uri="{FF2B5EF4-FFF2-40B4-BE49-F238E27FC236}">
                <a16:creationId xmlns:a16="http://schemas.microsoft.com/office/drawing/2014/main" id="{114BBE46-2DFA-5BE2-84DF-0BC5A089A09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257657" y="566767"/>
            <a:ext cx="5361537" cy="5404109"/>
          </a:xfrm>
          <a:custGeom>
            <a:avLst/>
            <a:gdLst/>
            <a:ahLst/>
            <a:cxnLst/>
            <a:rect l="l" t="t" r="r" b="b"/>
            <a:pathLst>
              <a:path w="5361537" h="5404109">
                <a:moveTo>
                  <a:pt x="2870828" y="1041"/>
                </a:moveTo>
                <a:cubicBezTo>
                  <a:pt x="3203581" y="14830"/>
                  <a:pt x="3513736" y="163111"/>
                  <a:pt x="3800184" y="290250"/>
                </a:cubicBezTo>
                <a:cubicBezTo>
                  <a:pt x="4171154" y="479730"/>
                  <a:pt x="4508586" y="661721"/>
                  <a:pt x="4702438" y="1026076"/>
                </a:cubicBezTo>
                <a:lnTo>
                  <a:pt x="4959549" y="1326248"/>
                </a:lnTo>
                <a:cubicBezTo>
                  <a:pt x="5129003" y="1601579"/>
                  <a:pt x="5186377" y="1874538"/>
                  <a:pt x="5266423" y="2173276"/>
                </a:cubicBezTo>
                <a:cubicBezTo>
                  <a:pt x="5322579" y="2382854"/>
                  <a:pt x="5370498" y="2561686"/>
                  <a:pt x="5358128" y="2694064"/>
                </a:cubicBezTo>
                <a:cubicBezTo>
                  <a:pt x="5387135" y="3102588"/>
                  <a:pt x="5225012" y="3513996"/>
                  <a:pt x="5101614" y="3771685"/>
                </a:cubicBezTo>
                <a:cubicBezTo>
                  <a:pt x="4997551" y="4040670"/>
                  <a:pt x="4756585" y="4494622"/>
                  <a:pt x="4442699" y="4781934"/>
                </a:cubicBezTo>
                <a:cubicBezTo>
                  <a:pt x="4128813" y="5069245"/>
                  <a:pt x="3867535" y="5122778"/>
                  <a:pt x="3526897" y="5225036"/>
                </a:cubicBezTo>
                <a:cubicBezTo>
                  <a:pt x="3186396" y="5327806"/>
                  <a:pt x="2777866" y="5432329"/>
                  <a:pt x="2398771" y="5397154"/>
                </a:cubicBezTo>
                <a:cubicBezTo>
                  <a:pt x="2019540" y="5361468"/>
                  <a:pt x="1637694" y="5196321"/>
                  <a:pt x="1251137" y="5011566"/>
                </a:cubicBezTo>
                <a:cubicBezTo>
                  <a:pt x="928921" y="4825498"/>
                  <a:pt x="428548" y="4335676"/>
                  <a:pt x="348364" y="4036426"/>
                </a:cubicBezTo>
                <a:cubicBezTo>
                  <a:pt x="268180" y="3737176"/>
                  <a:pt x="-82248" y="2964977"/>
                  <a:pt x="17820" y="2441683"/>
                </a:cubicBezTo>
                <a:cubicBezTo>
                  <a:pt x="117889" y="1918389"/>
                  <a:pt x="122569" y="1757316"/>
                  <a:pt x="362894" y="1276624"/>
                </a:cubicBezTo>
                <a:cubicBezTo>
                  <a:pt x="659155" y="828176"/>
                  <a:pt x="1338551" y="373177"/>
                  <a:pt x="1764257" y="227256"/>
                </a:cubicBezTo>
                <a:cubicBezTo>
                  <a:pt x="2005919" y="114722"/>
                  <a:pt x="2440806" y="61902"/>
                  <a:pt x="2530583" y="37846"/>
                </a:cubicBezTo>
                <a:cubicBezTo>
                  <a:pt x="2646482" y="6791"/>
                  <a:pt x="2759910" y="-3556"/>
                  <a:pt x="2870828" y="1041"/>
                </a:cubicBezTo>
                <a:close/>
              </a:path>
            </a:pathLst>
          </a:custGeom>
        </p:spPr>
      </p:pic>
      <p:sp>
        <p:nvSpPr>
          <p:cNvPr id="7" name="TextBox 6">
            <a:extLst>
              <a:ext uri="{FF2B5EF4-FFF2-40B4-BE49-F238E27FC236}">
                <a16:creationId xmlns:a16="http://schemas.microsoft.com/office/drawing/2014/main" id="{2454E589-E72A-E7FE-44D2-02A0599FFBB7}"/>
              </a:ext>
            </a:extLst>
          </p:cNvPr>
          <p:cNvSpPr txBox="1"/>
          <p:nvPr/>
        </p:nvSpPr>
        <p:spPr>
          <a:xfrm>
            <a:off x="7044626" y="6061467"/>
            <a:ext cx="4574568" cy="215444"/>
          </a:xfrm>
          <a:prstGeom prst="rect">
            <a:avLst/>
          </a:prstGeom>
          <a:noFill/>
        </p:spPr>
        <p:txBody>
          <a:bodyPr wrap="square">
            <a:spAutoFit/>
          </a:bodyPr>
          <a:lstStyle/>
          <a:p>
            <a:r>
              <a:rPr lang="en-GB" sz="800" b="0" i="0" dirty="0">
                <a:effectLst/>
                <a:latin typeface="PlusJakartaSans"/>
              </a:rPr>
              <a:t>Photo by </a:t>
            </a:r>
            <a:r>
              <a:rPr lang="en-GB" sz="800" b="0" i="0" dirty="0" err="1">
                <a:effectLst/>
                <a:latin typeface="PlusJakartaSans"/>
              </a:rPr>
              <a:t>Pixabay</a:t>
            </a:r>
            <a:r>
              <a:rPr lang="en-GB" sz="800" b="0" i="0" dirty="0">
                <a:effectLst/>
                <a:latin typeface="PlusJakartaSans"/>
              </a:rPr>
              <a:t>: https://www.pexels.com/photo/animal-barn-horse-mammal-208866/</a:t>
            </a:r>
            <a:endParaRPr lang="en-GB" sz="800" dirty="0"/>
          </a:p>
        </p:txBody>
      </p:sp>
      <p:sp>
        <p:nvSpPr>
          <p:cNvPr id="11" name="TextBox 10">
            <a:extLst>
              <a:ext uri="{FF2B5EF4-FFF2-40B4-BE49-F238E27FC236}">
                <a16:creationId xmlns:a16="http://schemas.microsoft.com/office/drawing/2014/main" id="{BEFAA87B-C49C-9892-31C5-6E369084EAF9}"/>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13" name="TextBox 12">
            <a:extLst>
              <a:ext uri="{FF2B5EF4-FFF2-40B4-BE49-F238E27FC236}">
                <a16:creationId xmlns:a16="http://schemas.microsoft.com/office/drawing/2014/main" id="{CC8C8994-025C-1183-5E07-22B260C09793}"/>
              </a:ext>
            </a:extLst>
          </p:cNvPr>
          <p:cNvSpPr txBox="1"/>
          <p:nvPr/>
        </p:nvSpPr>
        <p:spPr>
          <a:xfrm>
            <a:off x="10664575" y="6299568"/>
            <a:ext cx="1310859"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adventure</a:t>
            </a:r>
            <a:endParaRPr lang="en-GB" dirty="0"/>
          </a:p>
        </p:txBody>
      </p:sp>
      <p:pic>
        <p:nvPicPr>
          <p:cNvPr id="6" name="Graphic 3" descr="A brushstroke">
            <a:extLst>
              <a:ext uri="{FF2B5EF4-FFF2-40B4-BE49-F238E27FC236}">
                <a16:creationId xmlns:a16="http://schemas.microsoft.com/office/drawing/2014/main" id="{009F0614-643B-21C2-1DA3-990F3775902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753" y="-1142594"/>
            <a:ext cx="5991694" cy="4572000"/>
          </a:xfrm>
          <a:prstGeom prst="rect">
            <a:avLst/>
          </a:prstGeom>
        </p:spPr>
      </p:pic>
      <p:sp>
        <p:nvSpPr>
          <p:cNvPr id="8" name="TextBox 7">
            <a:extLst>
              <a:ext uri="{FF2B5EF4-FFF2-40B4-BE49-F238E27FC236}">
                <a16:creationId xmlns:a16="http://schemas.microsoft.com/office/drawing/2014/main" id="{42B691EE-8740-2E7E-1799-196BAE1B4C52}"/>
              </a:ext>
            </a:extLst>
          </p:cNvPr>
          <p:cNvSpPr txBox="1"/>
          <p:nvPr/>
        </p:nvSpPr>
        <p:spPr>
          <a:xfrm>
            <a:off x="1302488" y="793012"/>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Ballad collecting</a:t>
            </a:r>
            <a:endParaRPr lang="en-GB" sz="3600" dirty="0">
              <a:latin typeface="Arial"/>
              <a:cs typeface="Arial"/>
            </a:endParaRPr>
          </a:p>
          <a:p>
            <a:pPr algn="ctr"/>
            <a:endParaRPr lang="en-GB"/>
          </a:p>
        </p:txBody>
      </p:sp>
      <p:pic>
        <p:nvPicPr>
          <p:cNvPr id="10" name="Picture 9" descr="Cartoon of Walter Scott, a blonde man holding a cane dressed in early nineteenth-century clothes.">
            <a:extLst>
              <a:ext uri="{FF2B5EF4-FFF2-40B4-BE49-F238E27FC236}">
                <a16:creationId xmlns:a16="http://schemas.microsoft.com/office/drawing/2014/main" id="{656801E2-CF2D-4F81-0697-55A0D86C1356}"/>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68992" y="200074"/>
            <a:ext cx="969831" cy="1595498"/>
          </a:xfrm>
          <a:prstGeom prst="rect">
            <a:avLst/>
          </a:prstGeom>
        </p:spPr>
      </p:pic>
    </p:spTree>
    <p:extLst>
      <p:ext uri="{BB962C8B-B14F-4D97-AF65-F5344CB8AC3E}">
        <p14:creationId xmlns:p14="http://schemas.microsoft.com/office/powerpoint/2010/main" val="762653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CD5469-808A-50DC-FE8A-C66E11311AD1}"/>
              </a:ext>
            </a:extLst>
          </p:cNvPr>
          <p:cNvSpPr>
            <a:spLocks noGrp="1"/>
          </p:cNvSpPr>
          <p:nvPr>
            <p:ph idx="1"/>
          </p:nvPr>
        </p:nvSpPr>
        <p:spPr>
          <a:xfrm>
            <a:off x="720000" y="2541600"/>
            <a:ext cx="5956518" cy="3216273"/>
          </a:xfrm>
        </p:spPr>
        <p:txBody>
          <a:bodyPr vert="horz" lIns="91440" tIns="45720" rIns="91440" bIns="45720" rtlCol="0" anchor="t">
            <a:normAutofit/>
          </a:bodyPr>
          <a:lstStyle/>
          <a:p>
            <a:r>
              <a:rPr lang="en-GB" sz="2000" dirty="0">
                <a:solidFill>
                  <a:srgbClr val="FFFFFF"/>
                </a:solidFill>
                <a:latin typeface="Arial"/>
                <a:cs typeface="Arial"/>
              </a:rPr>
              <a:t>The Scottish crown jewels had been missing for many years.</a:t>
            </a:r>
          </a:p>
          <a:p>
            <a:r>
              <a:rPr lang="en-GB" sz="2000" dirty="0">
                <a:solidFill>
                  <a:srgbClr val="FFFFFF"/>
                </a:solidFill>
                <a:latin typeface="Arial"/>
                <a:cs typeface="Arial"/>
              </a:rPr>
              <a:t>Scott, along with some others, looked for the crown jewels…and found them!</a:t>
            </a:r>
          </a:p>
        </p:txBody>
      </p:sp>
      <p:pic>
        <p:nvPicPr>
          <p:cNvPr id="5" name="Picture 4" descr="Wax models of Walter Scott and two others finding the Scottish crown jewels.">
            <a:extLst>
              <a:ext uri="{FF2B5EF4-FFF2-40B4-BE49-F238E27FC236}">
                <a16:creationId xmlns:a16="http://schemas.microsoft.com/office/drawing/2014/main" id="{A5E53039-D146-39DF-C434-DF5D59EBC11C}"/>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6336999" y="1285535"/>
            <a:ext cx="5639201" cy="4283092"/>
          </a:xfrm>
          <a:custGeom>
            <a:avLst/>
            <a:gdLst/>
            <a:ahLst/>
            <a:cxnLst/>
            <a:rect l="l" t="t" r="r" b="b"/>
            <a:pathLst>
              <a:path w="4284000" h="5409338">
                <a:moveTo>
                  <a:pt x="0" y="0"/>
                </a:moveTo>
                <a:lnTo>
                  <a:pt x="4284000" y="0"/>
                </a:lnTo>
                <a:lnTo>
                  <a:pt x="4284000" y="5409338"/>
                </a:lnTo>
                <a:lnTo>
                  <a:pt x="0" y="5409338"/>
                </a:lnTo>
                <a:close/>
              </a:path>
            </a:pathLst>
          </a:custGeom>
        </p:spPr>
      </p:pic>
      <p:sp>
        <p:nvSpPr>
          <p:cNvPr id="7" name="TextBox 6">
            <a:extLst>
              <a:ext uri="{FF2B5EF4-FFF2-40B4-BE49-F238E27FC236}">
                <a16:creationId xmlns:a16="http://schemas.microsoft.com/office/drawing/2014/main" id="{C1A88615-40FE-E093-4D83-96528E6079BC}"/>
              </a:ext>
            </a:extLst>
          </p:cNvPr>
          <p:cNvSpPr txBox="1"/>
          <p:nvPr/>
        </p:nvSpPr>
        <p:spPr>
          <a:xfrm>
            <a:off x="7176161" y="5759630"/>
            <a:ext cx="4284001" cy="338554"/>
          </a:xfrm>
          <a:prstGeom prst="rect">
            <a:avLst/>
          </a:prstGeom>
          <a:noFill/>
        </p:spPr>
        <p:txBody>
          <a:bodyPr wrap="square">
            <a:spAutoFit/>
          </a:bodyPr>
          <a:lstStyle/>
          <a:p>
            <a:pPr algn="ctr"/>
            <a:r>
              <a:rPr lang="en-GB" sz="800" dirty="0"/>
              <a:t>By Kim Traynor - Own work, CC BY-SA 3.0, https://commons.wikimedia.org/w/index.php?curid=16651259</a:t>
            </a:r>
          </a:p>
        </p:txBody>
      </p:sp>
      <p:sp>
        <p:nvSpPr>
          <p:cNvPr id="4" name="TextBox 3">
            <a:extLst>
              <a:ext uri="{FF2B5EF4-FFF2-40B4-BE49-F238E27FC236}">
                <a16:creationId xmlns:a16="http://schemas.microsoft.com/office/drawing/2014/main" id="{8F5027E5-F92F-3FE0-4BA2-901921CE4477}"/>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32CE0CBD-8126-97FC-9BD4-0A6A1C90CD84}"/>
              </a:ext>
            </a:extLst>
          </p:cNvPr>
          <p:cNvSpPr txBox="1"/>
          <p:nvPr/>
        </p:nvSpPr>
        <p:spPr>
          <a:xfrm>
            <a:off x="10664575" y="6299568"/>
            <a:ext cx="1310859"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adventure</a:t>
            </a:r>
            <a:endParaRPr lang="en-GB" dirty="0"/>
          </a:p>
        </p:txBody>
      </p:sp>
      <p:pic>
        <p:nvPicPr>
          <p:cNvPr id="9" name="Graphic 3" descr="A brushstroke">
            <a:extLst>
              <a:ext uri="{FF2B5EF4-FFF2-40B4-BE49-F238E27FC236}">
                <a16:creationId xmlns:a16="http://schemas.microsoft.com/office/drawing/2014/main" id="{B0C613E1-59FF-097C-15A8-C45F460B71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1962" y="-916653"/>
            <a:ext cx="5566392" cy="4572000"/>
          </a:xfrm>
          <a:prstGeom prst="rect">
            <a:avLst/>
          </a:prstGeom>
        </p:spPr>
      </p:pic>
      <p:sp>
        <p:nvSpPr>
          <p:cNvPr id="10" name="TextBox 9">
            <a:extLst>
              <a:ext uri="{FF2B5EF4-FFF2-40B4-BE49-F238E27FC236}">
                <a16:creationId xmlns:a16="http://schemas.microsoft.com/office/drawing/2014/main" id="{E292E018-4BE4-DA2E-B4C7-F53C11362385}"/>
              </a:ext>
            </a:extLst>
          </p:cNvPr>
          <p:cNvSpPr txBox="1"/>
          <p:nvPr/>
        </p:nvSpPr>
        <p:spPr>
          <a:xfrm>
            <a:off x="1253756" y="101895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Finding treasure</a:t>
            </a:r>
            <a:endParaRPr lang="en-GB" sz="3600" dirty="0">
              <a:latin typeface="Arial"/>
              <a:cs typeface="Arial"/>
            </a:endParaRPr>
          </a:p>
          <a:p>
            <a:pPr algn="ctr"/>
            <a:endParaRPr lang="en-GB"/>
          </a:p>
        </p:txBody>
      </p:sp>
      <p:pic>
        <p:nvPicPr>
          <p:cNvPr id="12" name="Picture 11" descr="Cartoon of Walter Scott, a blonde man holding a cane dressed in early nineteenth-century clothes.">
            <a:extLst>
              <a:ext uri="{FF2B5EF4-FFF2-40B4-BE49-F238E27FC236}">
                <a16:creationId xmlns:a16="http://schemas.microsoft.com/office/drawing/2014/main" id="{B330E97F-CE53-9A05-759C-0F9FC56647D2}"/>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468992" y="200074"/>
            <a:ext cx="969831" cy="1595498"/>
          </a:xfrm>
          <a:prstGeom prst="rect">
            <a:avLst/>
          </a:prstGeom>
        </p:spPr>
      </p:pic>
    </p:spTree>
    <p:extLst>
      <p:ext uri="{BB962C8B-B14F-4D97-AF65-F5344CB8AC3E}">
        <p14:creationId xmlns:p14="http://schemas.microsoft.com/office/powerpoint/2010/main" val="35637493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4A5075-226B-1558-0D29-7D22315B532F}"/>
              </a:ext>
            </a:extLst>
          </p:cNvPr>
          <p:cNvSpPr>
            <a:spLocks noGrp="1"/>
          </p:cNvSpPr>
          <p:nvPr>
            <p:ph idx="1"/>
          </p:nvPr>
        </p:nvSpPr>
        <p:spPr>
          <a:xfrm>
            <a:off x="5640836" y="2541600"/>
            <a:ext cx="6125315" cy="3216273"/>
          </a:xfrm>
        </p:spPr>
        <p:txBody>
          <a:bodyPr vert="horz" lIns="91440" tIns="45720" rIns="91440" bIns="45720" rtlCol="0" anchor="t">
            <a:normAutofit/>
          </a:bodyPr>
          <a:lstStyle/>
          <a:p>
            <a:r>
              <a:rPr lang="en-GB" sz="2000" dirty="0">
                <a:solidFill>
                  <a:srgbClr val="FFFFFF"/>
                </a:solidFill>
                <a:latin typeface="Arial"/>
                <a:cs typeface="Arial"/>
              </a:rPr>
              <a:t>George IV was the first king to visit Scotland in about two hundred years.</a:t>
            </a:r>
          </a:p>
          <a:p>
            <a:r>
              <a:rPr lang="en-GB" sz="2000" dirty="0">
                <a:solidFill>
                  <a:srgbClr val="FFFFFF"/>
                </a:solidFill>
                <a:latin typeface="Arial"/>
                <a:cs typeface="Arial"/>
              </a:rPr>
              <a:t>Walter Scott organised his visit.</a:t>
            </a:r>
          </a:p>
          <a:p>
            <a:r>
              <a:rPr lang="en-GB" sz="2000" dirty="0">
                <a:solidFill>
                  <a:srgbClr val="FFFFFF"/>
                </a:solidFill>
                <a:latin typeface="Arial"/>
                <a:cs typeface="Arial"/>
              </a:rPr>
              <a:t>He told everyone to wear tartan, which made it much more popular.</a:t>
            </a:r>
          </a:p>
          <a:p>
            <a:r>
              <a:rPr lang="en-GB" sz="2000" dirty="0">
                <a:solidFill>
                  <a:srgbClr val="FFFFFF"/>
                </a:solidFill>
                <a:latin typeface="Arial"/>
                <a:cs typeface="Arial"/>
              </a:rPr>
              <a:t>It was a big event, which lots of people attended.</a:t>
            </a:r>
          </a:p>
        </p:txBody>
      </p:sp>
      <p:sp>
        <p:nvSpPr>
          <p:cNvPr id="10" name="TextBox 9">
            <a:extLst>
              <a:ext uri="{FF2B5EF4-FFF2-40B4-BE49-F238E27FC236}">
                <a16:creationId xmlns:a16="http://schemas.microsoft.com/office/drawing/2014/main" id="{90F00F09-F921-C4DB-75D2-C91D5516AA71}"/>
              </a:ext>
            </a:extLst>
          </p:cNvPr>
          <p:cNvSpPr txBox="1"/>
          <p:nvPr/>
        </p:nvSpPr>
        <p:spPr>
          <a:xfrm>
            <a:off x="102742" y="6314559"/>
            <a:ext cx="1058238" cy="369332"/>
          </a:xfrm>
          <a:prstGeom prst="rect">
            <a:avLst/>
          </a:prstGeom>
          <a:noFill/>
        </p:spPr>
        <p:txBody>
          <a:bodyPr wrap="square" rtlCol="0">
            <a:spAutoFit/>
          </a:bodyPr>
          <a:lstStyle/>
          <a:p>
            <a:r>
              <a:rPr lang="en-GB" dirty="0">
                <a:hlinkClick r:id="rId2" action="ppaction://hlinksldjump">
                  <a:extLst>
                    <a:ext uri="{A12FA001-AC4F-418D-AE19-62706E023703}">
                      <ahyp:hlinkClr xmlns:ahyp="http://schemas.microsoft.com/office/drawing/2018/hyperlinkcolor" val="tx"/>
                    </a:ext>
                  </a:extLst>
                </a:hlinkClick>
              </a:rPr>
              <a:t>home</a:t>
            </a:r>
            <a:endParaRPr lang="en-GB" dirty="0"/>
          </a:p>
        </p:txBody>
      </p:sp>
      <p:sp>
        <p:nvSpPr>
          <p:cNvPr id="4" name="TextBox 3">
            <a:extLst>
              <a:ext uri="{FF2B5EF4-FFF2-40B4-BE49-F238E27FC236}">
                <a16:creationId xmlns:a16="http://schemas.microsoft.com/office/drawing/2014/main" id="{47A568CF-3126-1E15-FF42-FB82EA091364}"/>
              </a:ext>
            </a:extLst>
          </p:cNvPr>
          <p:cNvSpPr txBox="1"/>
          <p:nvPr/>
        </p:nvSpPr>
        <p:spPr>
          <a:xfrm>
            <a:off x="10664575" y="6299568"/>
            <a:ext cx="1310859"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adventure</a:t>
            </a:r>
            <a:endParaRPr lang="en-GB" dirty="0"/>
          </a:p>
        </p:txBody>
      </p:sp>
      <p:pic>
        <p:nvPicPr>
          <p:cNvPr id="6" name="Graphic 3" descr="A brushstroke">
            <a:extLst>
              <a:ext uri="{FF2B5EF4-FFF2-40B4-BE49-F238E27FC236}">
                <a16:creationId xmlns:a16="http://schemas.microsoft.com/office/drawing/2014/main" id="{45EB53C2-CD48-1CFF-A94A-3CEA3626C1F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148545" y="-858274"/>
            <a:ext cx="5238555" cy="4572000"/>
          </a:xfrm>
          <a:prstGeom prst="rect">
            <a:avLst/>
          </a:prstGeom>
        </p:spPr>
      </p:pic>
      <p:sp>
        <p:nvSpPr>
          <p:cNvPr id="7" name="TextBox 6">
            <a:extLst>
              <a:ext uri="{FF2B5EF4-FFF2-40B4-BE49-F238E27FC236}">
                <a16:creationId xmlns:a16="http://schemas.microsoft.com/office/drawing/2014/main" id="{570A607D-48C7-2C0F-2EC9-7DC847965B01}"/>
              </a:ext>
            </a:extLst>
          </p:cNvPr>
          <p:cNvSpPr txBox="1"/>
          <p:nvPr/>
        </p:nvSpPr>
        <p:spPr>
          <a:xfrm>
            <a:off x="6096000" y="1089949"/>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FFFFFF"/>
                </a:solidFill>
                <a:latin typeface="Arial"/>
              </a:rPr>
              <a:t>The King's visit</a:t>
            </a:r>
            <a:endParaRPr lang="en-GB" sz="3600">
              <a:latin typeface="Arial"/>
              <a:cs typeface="Arial"/>
            </a:endParaRPr>
          </a:p>
          <a:p>
            <a:pPr algn="ctr"/>
            <a:endParaRPr lang="en-GB"/>
          </a:p>
        </p:txBody>
      </p:sp>
      <p:pic>
        <p:nvPicPr>
          <p:cNvPr id="8" name="Picture 7">
            <a:extLst>
              <a:ext uri="{FF2B5EF4-FFF2-40B4-BE49-F238E27FC236}">
                <a16:creationId xmlns:a16="http://schemas.microsoft.com/office/drawing/2014/main" id="{947788E3-3CA7-111C-55D9-85B990CD27F1}"/>
              </a:ext>
            </a:extLst>
          </p:cNvPr>
          <p:cNvPicPr>
            <a:picLocks noChangeAspect="1"/>
          </p:cNvPicPr>
          <p:nvPr/>
        </p:nvPicPr>
        <p:blipFill>
          <a:blip r:embed="rId5"/>
          <a:stretch>
            <a:fillRect/>
          </a:stretch>
        </p:blipFill>
        <p:spPr>
          <a:xfrm>
            <a:off x="1078705" y="180372"/>
            <a:ext cx="4073627" cy="6492432"/>
          </a:xfrm>
          <a:prstGeom prst="rect">
            <a:avLst/>
          </a:prstGeom>
        </p:spPr>
      </p:pic>
      <p:sp>
        <p:nvSpPr>
          <p:cNvPr id="9" name="TextBox 8">
            <a:extLst>
              <a:ext uri="{FF2B5EF4-FFF2-40B4-BE49-F238E27FC236}">
                <a16:creationId xmlns:a16="http://schemas.microsoft.com/office/drawing/2014/main" id="{7F8928F1-4BFB-3433-396D-288BB6287C0E}"/>
              </a:ext>
            </a:extLst>
          </p:cNvPr>
          <p:cNvSpPr txBox="1"/>
          <p:nvPr/>
        </p:nvSpPr>
        <p:spPr>
          <a:xfrm>
            <a:off x="1003139" y="6534873"/>
            <a:ext cx="60960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0" i="0" dirty="0">
                <a:solidFill>
                  <a:srgbClr val="333333"/>
                </a:solidFill>
                <a:latin typeface="GillSansNovaMedium"/>
                <a:ea typeface="GillSansNovaMedium"/>
                <a:cs typeface="GillSansNovaMedium"/>
              </a:rPr>
              <a:t> </a:t>
            </a:r>
            <a:r>
              <a:rPr lang="en-US" sz="1000" b="0" i="0">
                <a:latin typeface="Arial"/>
                <a:ea typeface="GillSansNovaSemiBold"/>
                <a:cs typeface="Arial"/>
              </a:rPr>
              <a:t>© Royal Collection Enterprises Limited 2026 | Royal Collection Trust</a:t>
            </a:r>
            <a:endParaRPr lang="en-US" sz="1000">
              <a:latin typeface="Arial"/>
              <a:cs typeface="Arial"/>
            </a:endParaRPr>
          </a:p>
          <a:p>
            <a:pPr algn="ctr"/>
            <a:endParaRPr lang="en-GB"/>
          </a:p>
        </p:txBody>
      </p:sp>
    </p:spTree>
    <p:extLst>
      <p:ext uri="{BB962C8B-B14F-4D97-AF65-F5344CB8AC3E}">
        <p14:creationId xmlns:p14="http://schemas.microsoft.com/office/powerpoint/2010/main" val="16993362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F6732-534D-C113-2790-A324AE32F088}"/>
              </a:ext>
            </a:extLst>
          </p:cNvPr>
          <p:cNvSpPr>
            <a:spLocks noGrp="1"/>
          </p:cNvSpPr>
          <p:nvPr>
            <p:ph idx="1"/>
          </p:nvPr>
        </p:nvSpPr>
        <p:spPr>
          <a:xfrm>
            <a:off x="720000" y="2541600"/>
            <a:ext cx="5167092" cy="3216273"/>
          </a:xfrm>
        </p:spPr>
        <p:txBody>
          <a:bodyPr vert="horz" lIns="91440" tIns="45720" rIns="91440" bIns="45720" rtlCol="0" anchor="t">
            <a:normAutofit/>
          </a:bodyPr>
          <a:lstStyle/>
          <a:p>
            <a:r>
              <a:rPr lang="en-GB" sz="2000" dirty="0">
                <a:solidFill>
                  <a:srgbClr val="FFFFFF"/>
                </a:solidFill>
                <a:latin typeface="Arial"/>
                <a:cs typeface="Arial"/>
              </a:rPr>
              <a:t>In addition to writing, Scott also worked in the law.</a:t>
            </a:r>
          </a:p>
          <a:p>
            <a:r>
              <a:rPr lang="en-GB" sz="2000" dirty="0">
                <a:solidFill>
                  <a:srgbClr val="FFFFFF"/>
                </a:solidFill>
                <a:latin typeface="Arial"/>
                <a:cs typeface="Arial"/>
              </a:rPr>
              <a:t>He was the Sheriff Depute of Selkirkshire.</a:t>
            </a:r>
          </a:p>
          <a:p>
            <a:r>
              <a:rPr lang="en-GB" sz="2000" dirty="0">
                <a:solidFill>
                  <a:srgbClr val="FFFFFF"/>
                </a:solidFill>
                <a:latin typeface="Arial"/>
                <a:cs typeface="Arial"/>
              </a:rPr>
              <a:t>He was clerk to the Court of Session.</a:t>
            </a:r>
          </a:p>
          <a:p>
            <a:r>
              <a:rPr lang="en-GB" sz="2000" dirty="0">
                <a:solidFill>
                  <a:srgbClr val="FFFFFF"/>
                </a:solidFill>
                <a:latin typeface="Arial"/>
                <a:cs typeface="Arial"/>
              </a:rPr>
              <a:t>He made lots of important decisions.</a:t>
            </a:r>
          </a:p>
        </p:txBody>
      </p:sp>
      <p:pic>
        <p:nvPicPr>
          <p:cNvPr id="5" name="Picture 4" descr="A statue of Walter Scott outside the courtroom in Selkirk where Scott worked.">
            <a:extLst>
              <a:ext uri="{FF2B5EF4-FFF2-40B4-BE49-F238E27FC236}">
                <a16:creationId xmlns:a16="http://schemas.microsoft.com/office/drawing/2014/main" id="{93B375D9-2BF9-F7F2-EB8B-B46B9C6E0A9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a:stretch/>
        </p:blipFill>
        <p:spPr>
          <a:xfrm>
            <a:off x="6529065" y="10"/>
            <a:ext cx="5662937" cy="6857990"/>
          </a:xfrm>
          <a:custGeom>
            <a:avLst/>
            <a:gdLst/>
            <a:ahLst/>
            <a:cxnLst/>
            <a:rect l="l" t="t" r="r" b="b"/>
            <a:pathLst>
              <a:path w="5662937" h="6858000">
                <a:moveTo>
                  <a:pt x="598332" y="0"/>
                </a:moveTo>
                <a:lnTo>
                  <a:pt x="5662937" y="0"/>
                </a:lnTo>
                <a:lnTo>
                  <a:pt x="5662937" y="6858000"/>
                </a:lnTo>
                <a:lnTo>
                  <a:pt x="0" y="6858000"/>
                </a:lnTo>
                <a:lnTo>
                  <a:pt x="78957" y="6777438"/>
                </a:lnTo>
                <a:cubicBezTo>
                  <a:pt x="291624" y="6544265"/>
                  <a:pt x="490445" y="6275955"/>
                  <a:pt x="672224" y="5969316"/>
                </a:cubicBezTo>
                <a:cubicBezTo>
                  <a:pt x="914596" y="5515036"/>
                  <a:pt x="1066079" y="5030470"/>
                  <a:pt x="1217562" y="4515619"/>
                </a:cubicBezTo>
                <a:cubicBezTo>
                  <a:pt x="1338748" y="3970483"/>
                  <a:pt x="1399341" y="3516203"/>
                  <a:pt x="1399341" y="3061922"/>
                </a:cubicBezTo>
                <a:cubicBezTo>
                  <a:pt x="1399341" y="1948936"/>
                  <a:pt x="1190579" y="1021447"/>
                  <a:pt x="773055" y="279455"/>
                </a:cubicBezTo>
                <a:close/>
              </a:path>
            </a:pathLst>
          </a:custGeom>
        </p:spPr>
      </p:pic>
      <p:sp>
        <p:nvSpPr>
          <p:cNvPr id="7" name="TextBox 6">
            <a:extLst>
              <a:ext uri="{FF2B5EF4-FFF2-40B4-BE49-F238E27FC236}">
                <a16:creationId xmlns:a16="http://schemas.microsoft.com/office/drawing/2014/main" id="{73F2C55C-202C-4994-5741-3C2C091B7853}"/>
              </a:ext>
            </a:extLst>
          </p:cNvPr>
          <p:cNvSpPr txBox="1"/>
          <p:nvPr/>
        </p:nvSpPr>
        <p:spPr>
          <a:xfrm>
            <a:off x="8630292" y="6603836"/>
            <a:ext cx="2789270" cy="215444"/>
          </a:xfrm>
          <a:prstGeom prst="rect">
            <a:avLst/>
          </a:prstGeom>
          <a:noFill/>
        </p:spPr>
        <p:txBody>
          <a:bodyPr wrap="square">
            <a:spAutoFit/>
          </a:bodyPr>
          <a:lstStyle/>
          <a:p>
            <a:pPr algn="r"/>
            <a:r>
              <a:rPr lang="en-GB" sz="800" b="0" i="0" dirty="0">
                <a:solidFill>
                  <a:schemeClr val="bg1"/>
                </a:solidFill>
                <a:effectLst/>
                <a:latin typeface="Arial" panose="020B0604020202020204" pitchFamily="34" charset="0"/>
              </a:rPr>
              <a:t>Walter Baxter / </a:t>
            </a:r>
            <a:r>
              <a:rPr lang="en-GB" sz="800" b="0" i="1" dirty="0">
                <a:solidFill>
                  <a:schemeClr val="bg1"/>
                </a:solidFill>
                <a:effectLst/>
                <a:latin typeface="Arial" panose="020B0604020202020204" pitchFamily="34" charset="0"/>
              </a:rPr>
              <a:t>Statue of Sir Walter Scott</a:t>
            </a:r>
            <a:r>
              <a:rPr lang="en-GB" sz="800" b="0" i="0" dirty="0">
                <a:solidFill>
                  <a:schemeClr val="bg1"/>
                </a:solidFill>
                <a:effectLst/>
                <a:latin typeface="Arial" panose="020B0604020202020204" pitchFamily="34" charset="0"/>
              </a:rPr>
              <a:t> / </a:t>
            </a:r>
            <a:r>
              <a:rPr lang="en-GB" sz="800" b="0" i="0" u="none" strike="noStrike" dirty="0">
                <a:solidFill>
                  <a:schemeClr val="bg1"/>
                </a:solidFill>
                <a:effectLst/>
                <a:latin typeface="Arial" panose="020B0604020202020204" pitchFamily="34" charset="0"/>
                <a:hlinkClick r:id="rId3">
                  <a:extLst>
                    <a:ext uri="{A12FA001-AC4F-418D-AE19-62706E023703}">
                      <ahyp:hlinkClr xmlns:ahyp="http://schemas.microsoft.com/office/drawing/2018/hyperlinkcolor" val="tx"/>
                    </a:ext>
                  </a:extLst>
                </a:hlinkClick>
              </a:rPr>
              <a:t>CC BY-SA 2.0</a:t>
            </a:r>
            <a:endParaRPr lang="en-GB" sz="800" b="0" i="0" dirty="0">
              <a:solidFill>
                <a:schemeClr val="bg1"/>
              </a:solidFill>
              <a:effectLst/>
              <a:latin typeface="Arial" panose="020B0604020202020204" pitchFamily="34" charset="0"/>
            </a:endParaRPr>
          </a:p>
        </p:txBody>
      </p:sp>
      <p:sp>
        <p:nvSpPr>
          <p:cNvPr id="4" name="TextBox 3">
            <a:extLst>
              <a:ext uri="{FF2B5EF4-FFF2-40B4-BE49-F238E27FC236}">
                <a16:creationId xmlns:a16="http://schemas.microsoft.com/office/drawing/2014/main" id="{B511ECD1-78E6-12C7-9678-86944D51494E}"/>
              </a:ext>
            </a:extLst>
          </p:cNvPr>
          <p:cNvSpPr txBox="1"/>
          <p:nvPr/>
        </p:nvSpPr>
        <p:spPr>
          <a:xfrm>
            <a:off x="102742" y="6314559"/>
            <a:ext cx="105823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home</a:t>
            </a:r>
            <a:endParaRPr lang="en-GB" dirty="0"/>
          </a:p>
        </p:txBody>
      </p:sp>
      <p:sp>
        <p:nvSpPr>
          <p:cNvPr id="6" name="TextBox 5">
            <a:extLst>
              <a:ext uri="{FF2B5EF4-FFF2-40B4-BE49-F238E27FC236}">
                <a16:creationId xmlns:a16="http://schemas.microsoft.com/office/drawing/2014/main" id="{0A45C4D9-B1E2-087B-87AC-54D4C6333056}"/>
              </a:ext>
            </a:extLst>
          </p:cNvPr>
          <p:cNvSpPr txBox="1"/>
          <p:nvPr/>
        </p:nvSpPr>
        <p:spPr>
          <a:xfrm>
            <a:off x="5465084" y="6361882"/>
            <a:ext cx="1310859" cy="369332"/>
          </a:xfrm>
          <a:prstGeom prst="rect">
            <a:avLst/>
          </a:prstGeom>
          <a:noFill/>
        </p:spPr>
        <p:txBody>
          <a:bodyPr wrap="square" rtlCol="0">
            <a:spAutoFit/>
          </a:bodyPr>
          <a:lstStyle/>
          <a:p>
            <a:r>
              <a:rPr lang="en-GB" dirty="0">
                <a:hlinkClick r:id="rId5" action="ppaction://hlinksldjump">
                  <a:extLst>
                    <a:ext uri="{A12FA001-AC4F-418D-AE19-62706E023703}">
                      <ahyp:hlinkClr xmlns:ahyp="http://schemas.microsoft.com/office/drawing/2018/hyperlinkcolor" val="tx"/>
                    </a:ext>
                  </a:extLst>
                </a:hlinkClick>
              </a:rPr>
              <a:t>adventure</a:t>
            </a:r>
            <a:endParaRPr lang="en-GB" dirty="0"/>
          </a:p>
        </p:txBody>
      </p:sp>
      <p:pic>
        <p:nvPicPr>
          <p:cNvPr id="9" name="Graphic 3" descr="A brushstroke">
            <a:extLst>
              <a:ext uri="{FF2B5EF4-FFF2-40B4-BE49-F238E27FC236}">
                <a16:creationId xmlns:a16="http://schemas.microsoft.com/office/drawing/2014/main" id="{6DF6536A-E563-8EF1-103E-167DD52A52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4531" y="-1041540"/>
            <a:ext cx="5643668" cy="4572000"/>
          </a:xfrm>
          <a:prstGeom prst="rect">
            <a:avLst/>
          </a:prstGeom>
        </p:spPr>
      </p:pic>
      <p:sp>
        <p:nvSpPr>
          <p:cNvPr id="10" name="TextBox 9">
            <a:extLst>
              <a:ext uri="{FF2B5EF4-FFF2-40B4-BE49-F238E27FC236}">
                <a16:creationId xmlns:a16="http://schemas.microsoft.com/office/drawing/2014/main" id="{C18FA366-7012-391E-1EF8-A8F7EC5A4944}"/>
              </a:ext>
            </a:extLst>
          </p:cNvPr>
          <p:cNvSpPr txBox="1"/>
          <p:nvPr/>
        </p:nvSpPr>
        <p:spPr>
          <a:xfrm>
            <a:off x="1162291" y="90668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0" i="0" u="none" strike="noStrike" baseline="0">
                <a:solidFill>
                  <a:srgbClr val="FFFFFF"/>
                </a:solidFill>
                <a:latin typeface="Arial"/>
              </a:rPr>
              <a:t>A </a:t>
            </a:r>
            <a:r>
              <a:rPr lang="en-GB" sz="3600">
                <a:solidFill>
                  <a:srgbClr val="FFFFFF"/>
                </a:solidFill>
                <a:latin typeface="Arial"/>
              </a:rPr>
              <a:t>man of Law</a:t>
            </a:r>
            <a:endParaRPr lang="en-GB" sz="3600"/>
          </a:p>
          <a:p>
            <a:pPr algn="ctr"/>
            <a:endParaRPr lang="en-GB"/>
          </a:p>
        </p:txBody>
      </p:sp>
    </p:spTree>
    <p:extLst>
      <p:ext uri="{BB962C8B-B14F-4D97-AF65-F5344CB8AC3E}">
        <p14:creationId xmlns:p14="http://schemas.microsoft.com/office/powerpoint/2010/main" val="4068825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20B620-2CC1-392D-F2E0-76AEF246D5C8}"/>
              </a:ext>
            </a:extLst>
          </p:cNvPr>
          <p:cNvSpPr>
            <a:spLocks noGrp="1"/>
          </p:cNvSpPr>
          <p:nvPr>
            <p:ph idx="1"/>
          </p:nvPr>
        </p:nvSpPr>
        <p:spPr>
          <a:xfrm>
            <a:off x="6480038" y="1005075"/>
            <a:ext cx="4991962" cy="5135374"/>
          </a:xfrm>
        </p:spPr>
        <p:txBody>
          <a:bodyPr vert="horz" lIns="91440" tIns="45720" rIns="91440" bIns="45720" rtlCol="0" anchor="t">
            <a:normAutofit/>
          </a:bodyPr>
          <a:lstStyle/>
          <a:p>
            <a:r>
              <a:rPr lang="en-GB" sz="2800" dirty="0">
                <a:latin typeface="Arial"/>
                <a:cs typeface="Arial"/>
                <a:hlinkClick r:id="rId2" action="ppaction://hlinksldjump">
                  <a:extLst>
                    <a:ext uri="{A12FA001-AC4F-418D-AE19-62706E023703}">
                      <ahyp:hlinkClr xmlns:ahyp="http://schemas.microsoft.com/office/drawing/2018/hyperlinkcolor" val="tx"/>
                    </a:ext>
                  </a:extLst>
                </a:hlinkClick>
              </a:rPr>
              <a:t>The house he built</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3" action="ppaction://hlinksldjump">
                  <a:extLst>
                    <a:ext uri="{A12FA001-AC4F-418D-AE19-62706E023703}">
                      <ahyp:hlinkClr xmlns:ahyp="http://schemas.microsoft.com/office/drawing/2018/hyperlinkcolor" val="tx"/>
                    </a:ext>
                  </a:extLst>
                </a:hlinkClick>
              </a:rPr>
              <a:t>Friends and family</a:t>
            </a:r>
            <a:endParaRPr lang="en-GB" sz="2800">
              <a:latin typeface="Arial"/>
              <a:cs typeface="Arial"/>
            </a:endParaRPr>
          </a:p>
          <a:p>
            <a:pPr marL="0" indent="0">
              <a:buNone/>
            </a:pPr>
            <a:endParaRPr lang="en-GB" sz="2800" dirty="0">
              <a:solidFill>
                <a:srgbClr val="FFFFFF"/>
              </a:solidFill>
              <a:latin typeface="Arial"/>
              <a:cs typeface="Arial"/>
            </a:endParaRPr>
          </a:p>
          <a:p>
            <a:r>
              <a:rPr lang="en-GB" sz="2800" dirty="0">
                <a:latin typeface="Arial"/>
                <a:cs typeface="Arial"/>
                <a:hlinkClick r:id="rId4" action="ppaction://hlinksldjump">
                  <a:extLst>
                    <a:ext uri="{A12FA001-AC4F-418D-AE19-62706E023703}">
                      <ahyp:hlinkClr xmlns:ahyp="http://schemas.microsoft.com/office/drawing/2018/hyperlinkcolor" val="tx"/>
                    </a:ext>
                  </a:extLst>
                </a:hlinkClick>
              </a:rPr>
              <a:t>Reading</a:t>
            </a:r>
            <a:endParaRPr lang="en-GB" sz="2800">
              <a:latin typeface="Arial"/>
              <a:cs typeface="Arial"/>
            </a:endParaRPr>
          </a:p>
          <a:p>
            <a:endParaRPr lang="en-GB" sz="2800" dirty="0">
              <a:solidFill>
                <a:srgbClr val="FFFFFF"/>
              </a:solidFill>
              <a:latin typeface="Arial"/>
              <a:cs typeface="Arial"/>
            </a:endParaRPr>
          </a:p>
          <a:p>
            <a:r>
              <a:rPr lang="en-GB" sz="2800" dirty="0">
                <a:latin typeface="Arial"/>
                <a:cs typeface="Arial"/>
                <a:hlinkClick r:id="rId5" action="ppaction://hlinksldjump">
                  <a:extLst>
                    <a:ext uri="{A12FA001-AC4F-418D-AE19-62706E023703}">
                      <ahyp:hlinkClr xmlns:ahyp="http://schemas.microsoft.com/office/drawing/2018/hyperlinkcolor" val="tx"/>
                    </a:ext>
                  </a:extLst>
                </a:hlinkClick>
              </a:rPr>
              <a:t>Death</a:t>
            </a:r>
            <a:endParaRPr lang="en-GB" sz="2800" dirty="0">
              <a:latin typeface="Arial"/>
              <a:cs typeface="Arial"/>
            </a:endParaRPr>
          </a:p>
        </p:txBody>
      </p:sp>
      <p:sp>
        <p:nvSpPr>
          <p:cNvPr id="4" name="TextBox 3">
            <a:extLst>
              <a:ext uri="{FF2B5EF4-FFF2-40B4-BE49-F238E27FC236}">
                <a16:creationId xmlns:a16="http://schemas.microsoft.com/office/drawing/2014/main" id="{27094910-0E66-FAEB-101B-0CFA3C1A9064}"/>
              </a:ext>
            </a:extLst>
          </p:cNvPr>
          <p:cNvSpPr txBox="1"/>
          <p:nvPr/>
        </p:nvSpPr>
        <p:spPr>
          <a:xfrm>
            <a:off x="102742" y="6314559"/>
            <a:ext cx="1058238" cy="369332"/>
          </a:xfrm>
          <a:prstGeom prst="rect">
            <a:avLst/>
          </a:prstGeom>
          <a:noFill/>
        </p:spPr>
        <p:txBody>
          <a:bodyPr wrap="square" rtlCol="0">
            <a:spAutoFit/>
          </a:bodyPr>
          <a:lstStyle/>
          <a:p>
            <a:r>
              <a:rPr lang="en-GB" dirty="0">
                <a:hlinkClick r:id="rId6" action="ppaction://hlinksldjump">
                  <a:extLst>
                    <a:ext uri="{A12FA001-AC4F-418D-AE19-62706E023703}">
                      <ahyp:hlinkClr xmlns:ahyp="http://schemas.microsoft.com/office/drawing/2018/hyperlinkcolor" val="tx"/>
                    </a:ext>
                  </a:extLst>
                </a:hlinkClick>
              </a:rPr>
              <a:t>home</a:t>
            </a:r>
            <a:endParaRPr lang="en-GB" dirty="0"/>
          </a:p>
        </p:txBody>
      </p:sp>
      <p:pic>
        <p:nvPicPr>
          <p:cNvPr id="6" name="Graphic 5" descr="A brushstroke">
            <a:extLst>
              <a:ext uri="{FF2B5EF4-FFF2-40B4-BE49-F238E27FC236}">
                <a16:creationId xmlns:a16="http://schemas.microsoft.com/office/drawing/2014/main" id="{4E388F56-E883-AA5A-9EA3-4705EA5D0B1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55329" y="-1066046"/>
            <a:ext cx="6602729" cy="4572000"/>
          </a:xfrm>
          <a:prstGeom prst="rect">
            <a:avLst/>
          </a:prstGeom>
        </p:spPr>
      </p:pic>
      <p:pic>
        <p:nvPicPr>
          <p:cNvPr id="8" name="Picture 7" descr="Cartoon of Walter Scott, a blonde man holding a cane dressed in early nineteenth-century clothes.">
            <a:extLst>
              <a:ext uri="{FF2B5EF4-FFF2-40B4-BE49-F238E27FC236}">
                <a16:creationId xmlns:a16="http://schemas.microsoft.com/office/drawing/2014/main" id="{9F653F97-AD4A-CB21-27BD-6A16C25BCE88}"/>
              </a:ext>
              <a:ext uri="{C183D7F6-B498-43B3-948B-1728B52AA6E4}">
                <adec:decorative xmlns:adec="http://schemas.microsoft.com/office/drawing/2017/decorative" val="0"/>
              </a:ext>
            </a:extLst>
          </p:cNvPr>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1642929" y="2099081"/>
            <a:ext cx="2327680" cy="3835662"/>
          </a:xfrm>
          <a:prstGeom prst="rect">
            <a:avLst/>
          </a:prstGeom>
        </p:spPr>
      </p:pic>
      <p:sp>
        <p:nvSpPr>
          <p:cNvPr id="9" name="TextBox 8">
            <a:extLst>
              <a:ext uri="{FF2B5EF4-FFF2-40B4-BE49-F238E27FC236}">
                <a16:creationId xmlns:a16="http://schemas.microsoft.com/office/drawing/2014/main" id="{D1E85DFE-8D26-3331-3FD7-122515948E2F}"/>
              </a:ext>
            </a:extLst>
          </p:cNvPr>
          <p:cNvSpPr txBox="1"/>
          <p:nvPr/>
        </p:nvSpPr>
        <p:spPr>
          <a:xfrm>
            <a:off x="1022431" y="911506"/>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b="0" i="0" u="none" strike="noStrike" baseline="0">
                <a:solidFill>
                  <a:srgbClr val="FFFFFF"/>
                </a:solidFill>
                <a:latin typeface="Arial"/>
              </a:rPr>
              <a:t>A </a:t>
            </a:r>
            <a:r>
              <a:rPr lang="en-GB" sz="3600">
                <a:solidFill>
                  <a:srgbClr val="FFFFFF"/>
                </a:solidFill>
                <a:latin typeface="Arial"/>
              </a:rPr>
              <a:t>life at Abbotsford</a:t>
            </a:r>
            <a:endParaRPr lang="en-GB" sz="3600"/>
          </a:p>
          <a:p>
            <a:pPr algn="ctr"/>
            <a:endParaRPr lang="en-GB"/>
          </a:p>
        </p:txBody>
      </p:sp>
    </p:spTree>
    <p:extLst>
      <p:ext uri="{BB962C8B-B14F-4D97-AF65-F5344CB8AC3E}">
        <p14:creationId xmlns:p14="http://schemas.microsoft.com/office/powerpoint/2010/main" val="3093700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2B18DE1E-A095-40B0-EE3B-893189B6B30B}"/>
              </a:ext>
            </a:extLst>
          </p:cNvPr>
          <p:cNvSpPr>
            <a:spLocks noGrp="1"/>
          </p:cNvSpPr>
          <p:nvPr>
            <p:ph idx="1"/>
          </p:nvPr>
        </p:nvSpPr>
        <p:spPr>
          <a:xfrm>
            <a:off x="6480000" y="2541600"/>
            <a:ext cx="4991962" cy="3216273"/>
          </a:xfrm>
        </p:spPr>
        <p:txBody>
          <a:bodyPr vert="horz" lIns="91440" tIns="45720" rIns="91440" bIns="45720" rtlCol="0" anchor="t">
            <a:normAutofit/>
          </a:bodyPr>
          <a:lstStyle/>
          <a:p>
            <a:r>
              <a:rPr lang="en-US" sz="2000" dirty="0">
                <a:solidFill>
                  <a:srgbClr val="FFFFFF"/>
                </a:solidFill>
                <a:latin typeface="Arial"/>
                <a:cs typeface="Arial"/>
              </a:rPr>
              <a:t>Imagine the perfect house.</a:t>
            </a:r>
          </a:p>
          <a:p>
            <a:r>
              <a:rPr lang="en-US" sz="2000" dirty="0">
                <a:solidFill>
                  <a:srgbClr val="FFFFFF"/>
                </a:solidFill>
                <a:latin typeface="Arial"/>
                <a:cs typeface="Arial"/>
              </a:rPr>
              <a:t>What does it look like?</a:t>
            </a:r>
          </a:p>
          <a:p>
            <a:r>
              <a:rPr lang="en-US" sz="2000" dirty="0">
                <a:solidFill>
                  <a:srgbClr val="FFFFFF"/>
                </a:solidFill>
                <a:latin typeface="Arial"/>
                <a:cs typeface="Arial"/>
              </a:rPr>
              <a:t>What rooms are there?</a:t>
            </a:r>
          </a:p>
          <a:p>
            <a:r>
              <a:rPr lang="en-US" sz="2000" dirty="0">
                <a:solidFill>
                  <a:srgbClr val="FFFFFF"/>
                </a:solidFill>
                <a:latin typeface="Arial"/>
                <a:cs typeface="Arial"/>
              </a:rPr>
              <a:t>What would you put in your dream home?</a:t>
            </a:r>
          </a:p>
        </p:txBody>
      </p:sp>
      <p:pic>
        <p:nvPicPr>
          <p:cNvPr id="5" name="Content Placeholder 4" descr="A picture of someone dangling key's in front of a model house.">
            <a:extLst>
              <a:ext uri="{FF2B5EF4-FFF2-40B4-BE49-F238E27FC236}">
                <a16:creationId xmlns:a16="http://schemas.microsoft.com/office/drawing/2014/main" id="{12AAE08F-A664-BC40-D6CE-628D952F9FE6}"/>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056633" y="720000"/>
            <a:ext cx="3610733" cy="5409338"/>
          </a:xfrm>
          <a:custGeom>
            <a:avLst/>
            <a:gdLst/>
            <a:ahLst/>
            <a:cxnLst/>
            <a:rect l="l" t="t" r="r" b="b"/>
            <a:pathLst>
              <a:path w="4284000" h="5409338">
                <a:moveTo>
                  <a:pt x="0" y="0"/>
                </a:moveTo>
                <a:lnTo>
                  <a:pt x="4284000" y="0"/>
                </a:lnTo>
                <a:lnTo>
                  <a:pt x="4284000" y="5409338"/>
                </a:lnTo>
                <a:lnTo>
                  <a:pt x="0" y="5409338"/>
                </a:lnTo>
                <a:close/>
              </a:path>
            </a:pathLst>
          </a:custGeom>
        </p:spPr>
      </p:pic>
      <p:sp>
        <p:nvSpPr>
          <p:cNvPr id="7" name="TextBox 6">
            <a:extLst>
              <a:ext uri="{FF2B5EF4-FFF2-40B4-BE49-F238E27FC236}">
                <a16:creationId xmlns:a16="http://schemas.microsoft.com/office/drawing/2014/main" id="{490824E5-FC76-8707-55D9-29B1FE9C5FEA}"/>
              </a:ext>
            </a:extLst>
          </p:cNvPr>
          <p:cNvSpPr txBox="1"/>
          <p:nvPr/>
        </p:nvSpPr>
        <p:spPr>
          <a:xfrm>
            <a:off x="1056633" y="6129338"/>
            <a:ext cx="3610733" cy="347216"/>
          </a:xfrm>
          <a:prstGeom prst="rect">
            <a:avLst/>
          </a:prstGeom>
          <a:noFill/>
        </p:spPr>
        <p:txBody>
          <a:bodyPr wrap="square">
            <a:spAutoFit/>
          </a:bodyPr>
          <a:lstStyle/>
          <a:p>
            <a:pPr algn="ctr"/>
            <a:r>
              <a:rPr lang="en-GB" sz="800" b="0" i="0" dirty="0">
                <a:effectLst/>
                <a:latin typeface="PlusJakartaSans"/>
              </a:rPr>
              <a:t>Photo by Oleksandr </a:t>
            </a:r>
            <a:r>
              <a:rPr lang="en-GB" sz="800" b="0" i="0" dirty="0" err="1">
                <a:effectLst/>
                <a:latin typeface="PlusJakartaSans"/>
              </a:rPr>
              <a:t>Pidvalnyi</a:t>
            </a:r>
            <a:r>
              <a:rPr lang="en-GB" sz="800" b="0" i="0" dirty="0">
                <a:effectLst/>
                <a:latin typeface="PlusJakartaSans"/>
              </a:rPr>
              <a:t>: https://www.pexels.com/photo/person-with-keys-for-real-estate-7599735/</a:t>
            </a:r>
            <a:endParaRPr lang="en-GB" sz="800" dirty="0"/>
          </a:p>
        </p:txBody>
      </p:sp>
      <p:sp>
        <p:nvSpPr>
          <p:cNvPr id="8" name="TextBox 7">
            <a:extLst>
              <a:ext uri="{FF2B5EF4-FFF2-40B4-BE49-F238E27FC236}">
                <a16:creationId xmlns:a16="http://schemas.microsoft.com/office/drawing/2014/main" id="{3AD21B0B-6725-2484-F2D7-0B2E310FCA15}"/>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10" name="TextBox 9">
            <a:extLst>
              <a:ext uri="{FF2B5EF4-FFF2-40B4-BE49-F238E27FC236}">
                <a16:creationId xmlns:a16="http://schemas.microsoft.com/office/drawing/2014/main" id="{25760E1C-2499-1A01-7AE4-DDECE3E89FBC}"/>
              </a:ext>
            </a:extLst>
          </p:cNvPr>
          <p:cNvSpPr txBox="1"/>
          <p:nvPr/>
        </p:nvSpPr>
        <p:spPr>
          <a:xfrm>
            <a:off x="11095078" y="6314559"/>
            <a:ext cx="992360"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house</a:t>
            </a:r>
            <a:endParaRPr lang="en-GB" dirty="0"/>
          </a:p>
        </p:txBody>
      </p:sp>
      <p:pic>
        <p:nvPicPr>
          <p:cNvPr id="4" name="Graphic 3" descr="A brushstroke">
            <a:extLst>
              <a:ext uri="{FF2B5EF4-FFF2-40B4-BE49-F238E27FC236}">
                <a16:creationId xmlns:a16="http://schemas.microsoft.com/office/drawing/2014/main" id="{3D4C7605-F064-5013-76E6-8FEFDBF603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89886" y="-1143211"/>
            <a:ext cx="6602729" cy="4572000"/>
          </a:xfrm>
          <a:prstGeom prst="rect">
            <a:avLst/>
          </a:prstGeom>
        </p:spPr>
      </p:pic>
      <p:sp>
        <p:nvSpPr>
          <p:cNvPr id="6" name="TextBox 5">
            <a:extLst>
              <a:ext uri="{FF2B5EF4-FFF2-40B4-BE49-F238E27FC236}">
                <a16:creationId xmlns:a16="http://schemas.microsoft.com/office/drawing/2014/main" id="{D380B762-010B-DB4E-088F-AF017AD6AD75}"/>
              </a:ext>
            </a:extLst>
          </p:cNvPr>
          <p:cNvSpPr txBox="1"/>
          <p:nvPr/>
        </p:nvSpPr>
        <p:spPr>
          <a:xfrm>
            <a:off x="6831419" y="863896"/>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Your dream home</a:t>
            </a:r>
            <a:endParaRPr lang="en-GB" sz="3600" dirty="0">
              <a:latin typeface="Arial"/>
              <a:cs typeface="Arial"/>
            </a:endParaRPr>
          </a:p>
          <a:p>
            <a:pPr algn="ctr"/>
            <a:endParaRPr lang="en-GB"/>
          </a:p>
        </p:txBody>
      </p:sp>
    </p:spTree>
    <p:extLst>
      <p:ext uri="{BB962C8B-B14F-4D97-AF65-F5344CB8AC3E}">
        <p14:creationId xmlns:p14="http://schemas.microsoft.com/office/powerpoint/2010/main" val="8872434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1F7722-E30D-8EF7-9994-202F12807D41}"/>
              </a:ext>
            </a:extLst>
          </p:cNvPr>
          <p:cNvSpPr>
            <a:spLocks noGrp="1"/>
          </p:cNvSpPr>
          <p:nvPr>
            <p:ph idx="1"/>
          </p:nvPr>
        </p:nvSpPr>
        <p:spPr>
          <a:xfrm>
            <a:off x="720000" y="2541600"/>
            <a:ext cx="5399543" cy="3216273"/>
          </a:xfrm>
        </p:spPr>
        <p:txBody>
          <a:bodyPr vert="horz" lIns="0" tIns="0" rIns="0" bIns="0" rtlCol="0" anchor="t">
            <a:normAutofit/>
          </a:bodyPr>
          <a:lstStyle/>
          <a:p>
            <a:r>
              <a:rPr lang="en-US" sz="2000" dirty="0">
                <a:solidFill>
                  <a:srgbClr val="FFFFFF"/>
                </a:solidFill>
                <a:latin typeface="Arial"/>
                <a:cs typeface="Arial"/>
              </a:rPr>
              <a:t>When Scott became rich and famous, he built himself a house called Abbotsford.</a:t>
            </a:r>
          </a:p>
          <a:p>
            <a:pPr marL="0" indent="0">
              <a:buNone/>
            </a:pPr>
            <a:endParaRPr lang="en-US" sz="2000" dirty="0">
              <a:solidFill>
                <a:srgbClr val="FFFFFF"/>
              </a:solidFill>
              <a:latin typeface="Arial"/>
              <a:cs typeface="Arial"/>
            </a:endParaRPr>
          </a:p>
          <a:p>
            <a:r>
              <a:rPr lang="en-GB" sz="2000" dirty="0">
                <a:solidFill>
                  <a:srgbClr val="FFFFFF"/>
                </a:solidFill>
                <a:latin typeface="Arial"/>
                <a:cs typeface="Arial"/>
              </a:rPr>
              <a:t>He filled his house with things that interested him like old armour and other historical artefacts.</a:t>
            </a:r>
          </a:p>
        </p:txBody>
      </p:sp>
      <p:pic>
        <p:nvPicPr>
          <p:cNvPr id="9" name="Picture 8" descr="Abbotsford: a large, turreted stone building with a green lawn&#10;&#10;">
            <a:extLst>
              <a:ext uri="{FF2B5EF4-FFF2-40B4-BE49-F238E27FC236}">
                <a16:creationId xmlns:a16="http://schemas.microsoft.com/office/drawing/2014/main" id="{D6B18841-503B-549B-DCA4-0ED40EC39F50}"/>
              </a:ext>
            </a:extLst>
          </p:cNvPr>
          <p:cNvPicPr>
            <a:picLocks noChangeAspect="1"/>
          </p:cNvPicPr>
          <p:nvPr/>
        </p:nvPicPr>
        <p:blipFill>
          <a:blip r:embed="rId3" cstate="screen">
            <a:extLst>
              <a:ext uri="{28A0092B-C50C-407E-A947-70E740481C1C}">
                <a14:useLocalDpi xmlns:a14="http://schemas.microsoft.com/office/drawing/2010/main" val="0"/>
              </a:ext>
            </a:extLst>
          </a:blip>
          <a:srcRect/>
          <a:stretch/>
        </p:blipFill>
        <p:spPr>
          <a:xfrm>
            <a:off x="6529065" y="10"/>
            <a:ext cx="5662937" cy="6857990"/>
          </a:xfrm>
          <a:custGeom>
            <a:avLst/>
            <a:gdLst/>
            <a:ahLst/>
            <a:cxnLst/>
            <a:rect l="l" t="t" r="r" b="b"/>
            <a:pathLst>
              <a:path w="5662937" h="6858000">
                <a:moveTo>
                  <a:pt x="598332" y="0"/>
                </a:moveTo>
                <a:lnTo>
                  <a:pt x="5662937" y="0"/>
                </a:lnTo>
                <a:lnTo>
                  <a:pt x="5662937" y="6858000"/>
                </a:lnTo>
                <a:lnTo>
                  <a:pt x="0" y="6858000"/>
                </a:lnTo>
                <a:lnTo>
                  <a:pt x="78957" y="6777438"/>
                </a:lnTo>
                <a:cubicBezTo>
                  <a:pt x="291624" y="6544265"/>
                  <a:pt x="490445" y="6275955"/>
                  <a:pt x="672224" y="5969316"/>
                </a:cubicBezTo>
                <a:cubicBezTo>
                  <a:pt x="914596" y="5515036"/>
                  <a:pt x="1066079" y="5030470"/>
                  <a:pt x="1217562" y="4515619"/>
                </a:cubicBezTo>
                <a:cubicBezTo>
                  <a:pt x="1338748" y="3970483"/>
                  <a:pt x="1399341" y="3516203"/>
                  <a:pt x="1399341" y="3061922"/>
                </a:cubicBezTo>
                <a:cubicBezTo>
                  <a:pt x="1399341" y="1948936"/>
                  <a:pt x="1190579" y="1021447"/>
                  <a:pt x="773055" y="279455"/>
                </a:cubicBezTo>
                <a:close/>
              </a:path>
            </a:pathLst>
          </a:custGeom>
        </p:spPr>
      </p:pic>
      <p:sp>
        <p:nvSpPr>
          <p:cNvPr id="8" name="TextBox 7">
            <a:extLst>
              <a:ext uri="{FF2B5EF4-FFF2-40B4-BE49-F238E27FC236}">
                <a16:creationId xmlns:a16="http://schemas.microsoft.com/office/drawing/2014/main" id="{BFB9F850-17B9-6E19-059E-98A122F01BDF}"/>
              </a:ext>
            </a:extLst>
          </p:cNvPr>
          <p:cNvSpPr txBox="1"/>
          <p:nvPr/>
        </p:nvSpPr>
        <p:spPr>
          <a:xfrm>
            <a:off x="102742" y="6314559"/>
            <a:ext cx="1058238" cy="369332"/>
          </a:xfrm>
          <a:prstGeom prst="rect">
            <a:avLst/>
          </a:prstGeom>
          <a:noFill/>
        </p:spPr>
        <p:txBody>
          <a:bodyPr wrap="square" rtlCol="0">
            <a:spAutoFit/>
          </a:bodyPr>
          <a:lstStyle/>
          <a:p>
            <a:pPr>
              <a:spcAft>
                <a:spcPts val="600"/>
              </a:spcAft>
            </a:pPr>
            <a:r>
              <a:rPr lang="en-GB">
                <a:hlinkClick r:id="rId4" action="ppaction://hlinksldjump">
                  <a:extLst>
                    <a:ext uri="{A12FA001-AC4F-418D-AE19-62706E023703}">
                      <ahyp:hlinkClr xmlns:ahyp="http://schemas.microsoft.com/office/drawing/2018/hyperlinkcolor" val="tx"/>
                    </a:ext>
                  </a:extLst>
                </a:hlinkClick>
              </a:rPr>
              <a:t>home</a:t>
            </a:r>
            <a:endParaRPr lang="en-GB"/>
          </a:p>
        </p:txBody>
      </p:sp>
      <p:sp>
        <p:nvSpPr>
          <p:cNvPr id="11" name="TextBox 10">
            <a:extLst>
              <a:ext uri="{FF2B5EF4-FFF2-40B4-BE49-F238E27FC236}">
                <a16:creationId xmlns:a16="http://schemas.microsoft.com/office/drawing/2014/main" id="{607273C8-652C-7801-FE89-8A98136CBE55}"/>
              </a:ext>
            </a:extLst>
          </p:cNvPr>
          <p:cNvSpPr txBox="1"/>
          <p:nvPr/>
        </p:nvSpPr>
        <p:spPr>
          <a:xfrm>
            <a:off x="11095078" y="6314559"/>
            <a:ext cx="992360" cy="369332"/>
          </a:xfrm>
          <a:prstGeom prst="rect">
            <a:avLst/>
          </a:prstGeom>
          <a:noFill/>
        </p:spPr>
        <p:txBody>
          <a:bodyPr wrap="square" rtlCol="0">
            <a:spAutoFit/>
          </a:bodyPr>
          <a:lstStyle/>
          <a:p>
            <a:r>
              <a:rPr lang="en-GB" dirty="0">
                <a:hlinkClick r:id="rId5" action="ppaction://hlinksldjump">
                  <a:extLst>
                    <a:ext uri="{A12FA001-AC4F-418D-AE19-62706E023703}">
                      <ahyp:hlinkClr xmlns:ahyp="http://schemas.microsoft.com/office/drawing/2018/hyperlinkcolor" val="tx"/>
                    </a:ext>
                  </a:extLst>
                </a:hlinkClick>
              </a:rPr>
              <a:t>house</a:t>
            </a:r>
            <a:endParaRPr lang="en-GB" dirty="0"/>
          </a:p>
        </p:txBody>
      </p:sp>
      <p:pic>
        <p:nvPicPr>
          <p:cNvPr id="5" name="Graphic 3" descr="A brushstroke">
            <a:extLst>
              <a:ext uri="{FF2B5EF4-FFF2-40B4-BE49-F238E27FC236}">
                <a16:creationId xmlns:a16="http://schemas.microsoft.com/office/drawing/2014/main" id="{CB1E3CA4-B210-0FCE-F53A-43AD201BE8A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1951" y="-1143211"/>
            <a:ext cx="6602729" cy="4572000"/>
          </a:xfrm>
          <a:prstGeom prst="rect">
            <a:avLst/>
          </a:prstGeom>
        </p:spPr>
      </p:pic>
      <p:sp>
        <p:nvSpPr>
          <p:cNvPr id="6" name="TextBox 5">
            <a:extLst>
              <a:ext uri="{FF2B5EF4-FFF2-40B4-BE49-F238E27FC236}">
                <a16:creationId xmlns:a16="http://schemas.microsoft.com/office/drawing/2014/main" id="{A48C9470-203C-34F8-1681-72C1348E1ACC}"/>
              </a:ext>
            </a:extLst>
          </p:cNvPr>
          <p:cNvSpPr txBox="1"/>
          <p:nvPr/>
        </p:nvSpPr>
        <p:spPr>
          <a:xfrm>
            <a:off x="1120850" y="793012"/>
            <a:ext cx="5409315"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The house he built</a:t>
            </a:r>
            <a:endParaRPr lang="en-GB" sz="3600" dirty="0">
              <a:latin typeface="Arial"/>
              <a:cs typeface="Arial"/>
            </a:endParaRPr>
          </a:p>
          <a:p>
            <a:pPr algn="ctr"/>
            <a:endParaRPr lang="en-GB"/>
          </a:p>
        </p:txBody>
      </p:sp>
      <p:pic>
        <p:nvPicPr>
          <p:cNvPr id="10" name="Picture 9" descr="Cartoon of Walter Scott, a blonde man holding a cane dressed in early nineteenth-century clothes.">
            <a:extLst>
              <a:ext uri="{FF2B5EF4-FFF2-40B4-BE49-F238E27FC236}">
                <a16:creationId xmlns:a16="http://schemas.microsoft.com/office/drawing/2014/main" id="{FA6618F9-94DE-B65B-E3EE-41F815942C89}"/>
              </a:ext>
              <a:ext uri="{C183D7F6-B498-43B3-948B-1728B52AA6E4}">
                <adec:decorative xmlns:adec="http://schemas.microsoft.com/office/drawing/2017/decorative" val="0"/>
              </a:ext>
            </a:extLst>
          </p:cNvPr>
          <p:cNvPicPr>
            <a:picLocks noChangeAspect="1"/>
          </p:cNvPicPr>
          <p:nvPr/>
        </p:nvPicPr>
        <p:blipFill>
          <a:blip r:embed="rId7" cstate="screen">
            <a:extLst>
              <a:ext uri="{28A0092B-C50C-407E-A947-70E740481C1C}">
                <a14:useLocalDpi xmlns:a14="http://schemas.microsoft.com/office/drawing/2010/main" val="0"/>
              </a:ext>
            </a:extLst>
          </a:blip>
          <a:stretch>
            <a:fillRect/>
          </a:stretch>
        </p:blipFill>
        <p:spPr>
          <a:xfrm>
            <a:off x="371527" y="115900"/>
            <a:ext cx="969831" cy="1595498"/>
          </a:xfrm>
          <a:prstGeom prst="rect">
            <a:avLst/>
          </a:prstGeom>
        </p:spPr>
      </p:pic>
    </p:spTree>
    <p:extLst>
      <p:ext uri="{BB962C8B-B14F-4D97-AF65-F5344CB8AC3E}">
        <p14:creationId xmlns:p14="http://schemas.microsoft.com/office/powerpoint/2010/main" val="22969442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3954C2-E919-6B78-8010-7137C5648CEF}"/>
              </a:ext>
            </a:extLst>
          </p:cNvPr>
          <p:cNvSpPr>
            <a:spLocks noGrp="1"/>
          </p:cNvSpPr>
          <p:nvPr>
            <p:ph idx="1"/>
          </p:nvPr>
        </p:nvSpPr>
        <p:spPr>
          <a:xfrm>
            <a:off x="728507" y="2456269"/>
            <a:ext cx="5015638" cy="1936800"/>
          </a:xfrm>
        </p:spPr>
        <p:txBody>
          <a:bodyPr vert="horz" lIns="0" tIns="0" rIns="0" bIns="0" rtlCol="0" anchor="t">
            <a:noAutofit/>
          </a:bodyPr>
          <a:lstStyle/>
          <a:p>
            <a:r>
              <a:rPr lang="en-US" sz="2000" dirty="0">
                <a:solidFill>
                  <a:srgbClr val="FFFFFF"/>
                </a:solidFill>
                <a:latin typeface="Arial"/>
                <a:cs typeface="Arial"/>
              </a:rPr>
              <a:t>Walter Scott married </a:t>
            </a:r>
            <a:r>
              <a:rPr lang="en-US" sz="2000">
                <a:solidFill>
                  <a:srgbClr val="FFFFFF"/>
                </a:solidFill>
                <a:latin typeface="Arial"/>
                <a:cs typeface="Arial"/>
              </a:rPr>
              <a:t>Charlotte Carpenter. </a:t>
            </a:r>
            <a:endParaRPr lang="en-US" sz="2000" dirty="0">
              <a:solidFill>
                <a:srgbClr val="FFFFFF"/>
              </a:solidFill>
              <a:latin typeface="Arial"/>
              <a:cs typeface="Arial"/>
            </a:endParaRPr>
          </a:p>
          <a:p>
            <a:r>
              <a:rPr lang="en-US" sz="2000" dirty="0">
                <a:solidFill>
                  <a:srgbClr val="FFFFFF"/>
                </a:solidFill>
                <a:latin typeface="Arial"/>
                <a:cs typeface="Arial"/>
              </a:rPr>
              <a:t>They had four children.</a:t>
            </a:r>
          </a:p>
          <a:p>
            <a:r>
              <a:rPr lang="en-US" sz="2000" dirty="0">
                <a:solidFill>
                  <a:srgbClr val="FFFFFF"/>
                </a:solidFill>
                <a:latin typeface="Arial"/>
                <a:cs typeface="Arial"/>
              </a:rPr>
              <a:t>Family was very important to Scott. He spent a lot of time with his family, and even wrote a book for his grandchildren, called </a:t>
            </a:r>
            <a:r>
              <a:rPr lang="en-US" sz="2000" i="1" dirty="0">
                <a:solidFill>
                  <a:srgbClr val="FFFFFF"/>
                </a:solidFill>
                <a:latin typeface="Arial"/>
                <a:cs typeface="Arial"/>
              </a:rPr>
              <a:t>Tales of a Grandfather.</a:t>
            </a:r>
            <a:endParaRPr lang="en-US" sz="2000" dirty="0">
              <a:solidFill>
                <a:srgbClr val="FFFFFF"/>
              </a:solidFill>
              <a:latin typeface="Arial"/>
              <a:cs typeface="Arial"/>
            </a:endParaRPr>
          </a:p>
        </p:txBody>
      </p:sp>
      <p:pic>
        <p:nvPicPr>
          <p:cNvPr id="5" name="Picture 4" descr="Picture of a family in early nineteenth century clothes.">
            <a:extLst>
              <a:ext uri="{FF2B5EF4-FFF2-40B4-BE49-F238E27FC236}">
                <a16:creationId xmlns:a16="http://schemas.microsoft.com/office/drawing/2014/main" id="{CFEFE9B7-0BB4-1CA8-1380-8E892B2D5E5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5979999" y="1274950"/>
            <a:ext cx="6020650" cy="4219694"/>
          </a:xfrm>
          <a:custGeom>
            <a:avLst/>
            <a:gdLst/>
            <a:ahLst/>
            <a:cxnLst/>
            <a:rect l="l" t="t" r="r" b="b"/>
            <a:pathLst>
              <a:path w="4284000" h="5409338">
                <a:moveTo>
                  <a:pt x="0" y="0"/>
                </a:moveTo>
                <a:lnTo>
                  <a:pt x="4284000" y="0"/>
                </a:lnTo>
                <a:lnTo>
                  <a:pt x="4284000" y="5409338"/>
                </a:lnTo>
                <a:lnTo>
                  <a:pt x="0" y="5409338"/>
                </a:lnTo>
                <a:close/>
              </a:path>
            </a:pathLst>
          </a:custGeom>
        </p:spPr>
      </p:pic>
      <p:sp>
        <p:nvSpPr>
          <p:cNvPr id="8" name="TextBox 7">
            <a:extLst>
              <a:ext uri="{FF2B5EF4-FFF2-40B4-BE49-F238E27FC236}">
                <a16:creationId xmlns:a16="http://schemas.microsoft.com/office/drawing/2014/main" id="{819DEA9B-3C3C-8BD1-A6EE-888CC852BA67}"/>
              </a:ext>
            </a:extLst>
          </p:cNvPr>
          <p:cNvSpPr txBox="1"/>
          <p:nvPr/>
        </p:nvSpPr>
        <p:spPr>
          <a:xfrm>
            <a:off x="102742" y="6314559"/>
            <a:ext cx="1058238"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home</a:t>
            </a:r>
            <a:endParaRPr lang="en-GB" dirty="0"/>
          </a:p>
        </p:txBody>
      </p:sp>
      <p:sp>
        <p:nvSpPr>
          <p:cNvPr id="4" name="TextBox 3">
            <a:extLst>
              <a:ext uri="{FF2B5EF4-FFF2-40B4-BE49-F238E27FC236}">
                <a16:creationId xmlns:a16="http://schemas.microsoft.com/office/drawing/2014/main" id="{2ADB6627-5805-AA86-F064-C2BE61DAD313}"/>
              </a:ext>
            </a:extLst>
          </p:cNvPr>
          <p:cNvSpPr txBox="1"/>
          <p:nvPr/>
        </p:nvSpPr>
        <p:spPr>
          <a:xfrm>
            <a:off x="11095078" y="6314559"/>
            <a:ext cx="992360"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house</a:t>
            </a:r>
            <a:endParaRPr lang="en-GB" dirty="0"/>
          </a:p>
        </p:txBody>
      </p:sp>
      <p:sp>
        <p:nvSpPr>
          <p:cNvPr id="7" name="TextBox 6">
            <a:extLst>
              <a:ext uri="{FF2B5EF4-FFF2-40B4-BE49-F238E27FC236}">
                <a16:creationId xmlns:a16="http://schemas.microsoft.com/office/drawing/2014/main" id="{A66430B8-A83F-4ECC-764D-A76421C78E86}"/>
              </a:ext>
            </a:extLst>
          </p:cNvPr>
          <p:cNvSpPr txBox="1"/>
          <p:nvPr/>
        </p:nvSpPr>
        <p:spPr>
          <a:xfrm>
            <a:off x="6209392" y="5735680"/>
            <a:ext cx="6097712" cy="338554"/>
          </a:xfrm>
          <a:prstGeom prst="rect">
            <a:avLst/>
          </a:prstGeom>
          <a:noFill/>
        </p:spPr>
        <p:txBody>
          <a:bodyPr wrap="square">
            <a:spAutoFit/>
          </a:bodyPr>
          <a:lstStyle/>
          <a:p>
            <a:pPr algn="ctr"/>
            <a:r>
              <a:rPr lang="en-GB" sz="800" b="0" i="0" dirty="0">
                <a:effectLst/>
                <a:latin typeface="Calibri" panose="020F0502020204030204" pitchFamily="34" charset="0"/>
              </a:rPr>
              <a:t>https://www.nationalgalleries.org/art-and-artists/8202/abbotsford-family </a:t>
            </a:r>
          </a:p>
          <a:p>
            <a:pPr algn="ctr"/>
            <a:r>
              <a:rPr lang="en-GB" sz="800" b="0" i="0" dirty="0">
                <a:effectLst/>
                <a:latin typeface="Calibri" panose="020F0502020204030204" pitchFamily="34" charset="0"/>
              </a:rPr>
              <a:t>Creative Commons CC by NC</a:t>
            </a:r>
            <a:endParaRPr lang="en-GB" sz="800" dirty="0"/>
          </a:p>
        </p:txBody>
      </p:sp>
      <p:pic>
        <p:nvPicPr>
          <p:cNvPr id="9" name="Graphic 3" descr="A brushstroke">
            <a:extLst>
              <a:ext uri="{FF2B5EF4-FFF2-40B4-BE49-F238E27FC236}">
                <a16:creationId xmlns:a16="http://schemas.microsoft.com/office/drawing/2014/main" id="{E2160810-2F67-A64B-FF8D-A534419500D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51695" y="-1147641"/>
            <a:ext cx="6921705" cy="4572000"/>
          </a:xfrm>
          <a:prstGeom prst="rect">
            <a:avLst/>
          </a:prstGeom>
        </p:spPr>
      </p:pic>
      <p:sp>
        <p:nvSpPr>
          <p:cNvPr id="10" name="TextBox 9">
            <a:extLst>
              <a:ext uri="{FF2B5EF4-FFF2-40B4-BE49-F238E27FC236}">
                <a16:creationId xmlns:a16="http://schemas.microsoft.com/office/drawing/2014/main" id="{CA323136-98B3-E65C-A49B-2348770EF2F9}"/>
              </a:ext>
            </a:extLst>
          </p:cNvPr>
          <p:cNvSpPr txBox="1"/>
          <p:nvPr/>
        </p:nvSpPr>
        <p:spPr>
          <a:xfrm>
            <a:off x="1227174" y="815163"/>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solidFill>
                  <a:srgbClr val="FFFFFF"/>
                </a:solidFill>
                <a:latin typeface="Arial"/>
              </a:rPr>
              <a:t>Friends and family</a:t>
            </a:r>
            <a:endParaRPr lang="en-GB" sz="3600">
              <a:latin typeface="Arial"/>
              <a:cs typeface="Arial"/>
            </a:endParaRPr>
          </a:p>
          <a:p>
            <a:pPr algn="ctr"/>
            <a:endParaRPr lang="en-GB"/>
          </a:p>
        </p:txBody>
      </p:sp>
      <p:pic>
        <p:nvPicPr>
          <p:cNvPr id="12" name="Picture 11" descr="Cartoon of Walter Scott, a blonde man holding a cane dressed in early nineteenth-century clothes.">
            <a:extLst>
              <a:ext uri="{FF2B5EF4-FFF2-40B4-BE49-F238E27FC236}">
                <a16:creationId xmlns:a16="http://schemas.microsoft.com/office/drawing/2014/main" id="{E157EE9B-3E7D-472E-54F2-D7B273795E59}"/>
              </a:ext>
              <a:ext uri="{C183D7F6-B498-43B3-948B-1728B52AA6E4}">
                <adec:decorative xmlns:adec="http://schemas.microsoft.com/office/drawing/2017/decorative" val="0"/>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371527" y="115900"/>
            <a:ext cx="969831" cy="1595498"/>
          </a:xfrm>
          <a:prstGeom prst="rect">
            <a:avLst/>
          </a:prstGeom>
        </p:spPr>
      </p:pic>
    </p:spTree>
    <p:extLst>
      <p:ext uri="{BB962C8B-B14F-4D97-AF65-F5344CB8AC3E}">
        <p14:creationId xmlns:p14="http://schemas.microsoft.com/office/powerpoint/2010/main" val="15710126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010EED0-EB60-36FC-476E-4A46301AEB7B}"/>
              </a:ext>
            </a:extLst>
          </p:cNvPr>
          <p:cNvSpPr>
            <a:spLocks noGrp="1"/>
          </p:cNvSpPr>
          <p:nvPr>
            <p:ph idx="1"/>
          </p:nvPr>
        </p:nvSpPr>
        <p:spPr>
          <a:xfrm>
            <a:off x="6600316" y="2184383"/>
            <a:ext cx="4991962" cy="3216273"/>
          </a:xfrm>
        </p:spPr>
        <p:txBody>
          <a:bodyPr vert="horz" lIns="91440" tIns="45720" rIns="91440" bIns="45720" rtlCol="0" anchor="t">
            <a:normAutofit/>
          </a:bodyPr>
          <a:lstStyle/>
          <a:p>
            <a:r>
              <a:rPr lang="en-GB" sz="2000" dirty="0">
                <a:solidFill>
                  <a:srgbClr val="FFFFFF"/>
                </a:solidFill>
                <a:latin typeface="Arial"/>
                <a:cs typeface="Arial"/>
              </a:rPr>
              <a:t>Good writers love to read.</a:t>
            </a:r>
          </a:p>
          <a:p>
            <a:r>
              <a:rPr lang="en-GB" sz="2000" dirty="0">
                <a:solidFill>
                  <a:srgbClr val="FFFFFF"/>
                </a:solidFill>
                <a:latin typeface="Arial"/>
                <a:cs typeface="Arial"/>
              </a:rPr>
              <a:t>Scott collected and read hundreds of books.</a:t>
            </a:r>
          </a:p>
          <a:p>
            <a:r>
              <a:rPr lang="en-GB" sz="2000" dirty="0">
                <a:solidFill>
                  <a:srgbClr val="FFFFFF"/>
                </a:solidFill>
                <a:latin typeface="Arial"/>
                <a:cs typeface="Arial"/>
              </a:rPr>
              <a:t>You can still see his books on display at </a:t>
            </a:r>
            <a:r>
              <a:rPr lang="en-GB" sz="2000">
                <a:solidFill>
                  <a:srgbClr val="FFFFFF"/>
                </a:solidFill>
                <a:latin typeface="Arial"/>
                <a:cs typeface="Arial"/>
              </a:rPr>
              <a:t>Abbotsford.</a:t>
            </a:r>
          </a:p>
        </p:txBody>
      </p:sp>
      <p:pic>
        <p:nvPicPr>
          <p:cNvPr id="5" name="Picture 4" descr="The study room at Abbotsford. A room with a wooden desk, a fireplace, and wooden shelves full of books.">
            <a:extLst>
              <a:ext uri="{FF2B5EF4-FFF2-40B4-BE49-F238E27FC236}">
                <a16:creationId xmlns:a16="http://schemas.microsoft.com/office/drawing/2014/main" id="{CAFBB9BE-2EDF-9CF9-1813-94DAB321300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b="-1"/>
          <a:stretch/>
        </p:blipFill>
        <p:spPr>
          <a:xfrm>
            <a:off x="20" y="-10264"/>
            <a:ext cx="5903704" cy="6857990"/>
          </a:xfrm>
          <a:custGeom>
            <a:avLst/>
            <a:gdLst/>
            <a:ahLst/>
            <a:cxnLst/>
            <a:rect l="l" t="t" r="r" b="b"/>
            <a:pathLst>
              <a:path w="5903724" h="6858000">
                <a:moveTo>
                  <a:pt x="0" y="0"/>
                </a:moveTo>
                <a:lnTo>
                  <a:pt x="5886178" y="0"/>
                </a:lnTo>
                <a:lnTo>
                  <a:pt x="5890522" y="42009"/>
                </a:lnTo>
                <a:cubicBezTo>
                  <a:pt x="5948302" y="788432"/>
                  <a:pt x="5795211" y="5194623"/>
                  <a:pt x="5836720" y="6279216"/>
                </a:cubicBezTo>
                <a:cubicBezTo>
                  <a:pt x="5842686" y="6384211"/>
                  <a:pt x="5845802" y="6526851"/>
                  <a:pt x="5846540" y="6699667"/>
                </a:cubicBezTo>
                <a:lnTo>
                  <a:pt x="5846508" y="6858000"/>
                </a:lnTo>
                <a:lnTo>
                  <a:pt x="0" y="6858000"/>
                </a:lnTo>
                <a:close/>
              </a:path>
            </a:pathLst>
          </a:custGeom>
        </p:spPr>
      </p:pic>
      <p:sp>
        <p:nvSpPr>
          <p:cNvPr id="8" name="TextBox 7">
            <a:extLst>
              <a:ext uri="{FF2B5EF4-FFF2-40B4-BE49-F238E27FC236}">
                <a16:creationId xmlns:a16="http://schemas.microsoft.com/office/drawing/2014/main" id="{C114031B-D2AC-035E-134D-AB4931936ADD}"/>
              </a:ext>
            </a:extLst>
          </p:cNvPr>
          <p:cNvSpPr txBox="1"/>
          <p:nvPr/>
        </p:nvSpPr>
        <p:spPr>
          <a:xfrm>
            <a:off x="102742" y="6314559"/>
            <a:ext cx="1058238" cy="369332"/>
          </a:xfrm>
          <a:prstGeom prst="rect">
            <a:avLst/>
          </a:prstGeom>
          <a:noFill/>
        </p:spPr>
        <p:txBody>
          <a:bodyPr wrap="square" rtlCol="0">
            <a:spAutoFit/>
          </a:bodyPr>
          <a:lstStyle/>
          <a:p>
            <a:r>
              <a:rPr lang="en-GB" dirty="0">
                <a:hlinkClick r:id="rId4" action="ppaction://hlinksldjump">
                  <a:extLst>
                    <a:ext uri="{A12FA001-AC4F-418D-AE19-62706E023703}">
                      <ahyp:hlinkClr xmlns:ahyp="http://schemas.microsoft.com/office/drawing/2018/hyperlinkcolor" val="tx"/>
                    </a:ext>
                  </a:extLst>
                </a:hlinkClick>
              </a:rPr>
              <a:t>home</a:t>
            </a:r>
            <a:endParaRPr lang="en-GB" dirty="0"/>
          </a:p>
        </p:txBody>
      </p:sp>
      <p:sp>
        <p:nvSpPr>
          <p:cNvPr id="4" name="TextBox 3">
            <a:extLst>
              <a:ext uri="{FF2B5EF4-FFF2-40B4-BE49-F238E27FC236}">
                <a16:creationId xmlns:a16="http://schemas.microsoft.com/office/drawing/2014/main" id="{26633D02-85A6-7942-7EE6-8AF3F8AD0337}"/>
              </a:ext>
            </a:extLst>
          </p:cNvPr>
          <p:cNvSpPr txBox="1"/>
          <p:nvPr/>
        </p:nvSpPr>
        <p:spPr>
          <a:xfrm>
            <a:off x="11095078" y="6314559"/>
            <a:ext cx="992360" cy="369332"/>
          </a:xfrm>
          <a:prstGeom prst="rect">
            <a:avLst/>
          </a:prstGeom>
          <a:noFill/>
        </p:spPr>
        <p:txBody>
          <a:bodyPr wrap="square" rtlCol="0">
            <a:spAutoFit/>
          </a:bodyPr>
          <a:lstStyle/>
          <a:p>
            <a:r>
              <a:rPr lang="en-GB" dirty="0">
                <a:hlinkClick r:id="rId5" action="ppaction://hlinksldjump">
                  <a:extLst>
                    <a:ext uri="{A12FA001-AC4F-418D-AE19-62706E023703}">
                      <ahyp:hlinkClr xmlns:ahyp="http://schemas.microsoft.com/office/drawing/2018/hyperlinkcolor" val="tx"/>
                    </a:ext>
                  </a:extLst>
                </a:hlinkClick>
              </a:rPr>
              <a:t>house</a:t>
            </a:r>
            <a:endParaRPr lang="en-GB" dirty="0"/>
          </a:p>
        </p:txBody>
      </p:sp>
      <p:sp>
        <p:nvSpPr>
          <p:cNvPr id="7" name="TextBox 6">
            <a:extLst>
              <a:ext uri="{FF2B5EF4-FFF2-40B4-BE49-F238E27FC236}">
                <a16:creationId xmlns:a16="http://schemas.microsoft.com/office/drawing/2014/main" id="{B692CF08-244F-722F-9518-D659D855A9B0}"/>
              </a:ext>
            </a:extLst>
          </p:cNvPr>
          <p:cNvSpPr txBox="1"/>
          <p:nvPr/>
        </p:nvSpPr>
        <p:spPr>
          <a:xfrm>
            <a:off x="679315" y="6637419"/>
            <a:ext cx="6097712" cy="215444"/>
          </a:xfrm>
          <a:prstGeom prst="rect">
            <a:avLst/>
          </a:prstGeom>
          <a:noFill/>
        </p:spPr>
        <p:txBody>
          <a:bodyPr wrap="square">
            <a:spAutoFit/>
          </a:bodyPr>
          <a:lstStyle/>
          <a:p>
            <a:pPr algn="ctr"/>
            <a:r>
              <a:rPr lang="en-GB" sz="800" b="0" i="0" dirty="0">
                <a:effectLst/>
                <a:latin typeface="Calibri" panose="020F0502020204030204" pitchFamily="34" charset="0"/>
              </a:rPr>
              <a:t>Reproduced courtesy of the Faculty of Advocates Abbotsford Collection Trust / Abbotsford Trust</a:t>
            </a:r>
            <a:endParaRPr lang="en-GB" sz="800" dirty="0"/>
          </a:p>
        </p:txBody>
      </p:sp>
      <p:pic>
        <p:nvPicPr>
          <p:cNvPr id="9" name="Graphic 3" descr="A brushstroke">
            <a:extLst>
              <a:ext uri="{FF2B5EF4-FFF2-40B4-BE49-F238E27FC236}">
                <a16:creationId xmlns:a16="http://schemas.microsoft.com/office/drawing/2014/main" id="{DC4B200D-1952-D478-9858-89DCD676000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223410" y="-1413455"/>
            <a:ext cx="4143950" cy="4572000"/>
          </a:xfrm>
          <a:prstGeom prst="rect">
            <a:avLst/>
          </a:prstGeom>
        </p:spPr>
      </p:pic>
      <p:sp>
        <p:nvSpPr>
          <p:cNvPr id="11" name="TextBox 10">
            <a:extLst>
              <a:ext uri="{FF2B5EF4-FFF2-40B4-BE49-F238E27FC236}">
                <a16:creationId xmlns:a16="http://schemas.microsoft.com/office/drawing/2014/main" id="{6A8F2B16-9EB4-1C5B-05CE-48BEEBF3015B}"/>
              </a:ext>
            </a:extLst>
          </p:cNvPr>
          <p:cNvSpPr txBox="1"/>
          <p:nvPr/>
        </p:nvSpPr>
        <p:spPr>
          <a:xfrm>
            <a:off x="7196030" y="610172"/>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Reading</a:t>
            </a:r>
            <a:endParaRPr lang="en-GB" sz="3600" dirty="0">
              <a:latin typeface="Arial"/>
              <a:cs typeface="Arial"/>
            </a:endParaRPr>
          </a:p>
          <a:p>
            <a:pPr algn="ctr"/>
            <a:endParaRPr lang="en-GB"/>
          </a:p>
        </p:txBody>
      </p:sp>
    </p:spTree>
    <p:extLst>
      <p:ext uri="{BB962C8B-B14F-4D97-AF65-F5344CB8AC3E}">
        <p14:creationId xmlns:p14="http://schemas.microsoft.com/office/powerpoint/2010/main" val="4882877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E13843-A4BD-EC2B-6BD8-A463F28EC14E}"/>
              </a:ext>
            </a:extLst>
          </p:cNvPr>
          <p:cNvSpPr>
            <a:spLocks noGrp="1"/>
          </p:cNvSpPr>
          <p:nvPr>
            <p:ph idx="1"/>
          </p:nvPr>
        </p:nvSpPr>
        <p:spPr>
          <a:xfrm>
            <a:off x="6480000" y="1786928"/>
            <a:ext cx="4991962" cy="4342410"/>
          </a:xfrm>
        </p:spPr>
        <p:txBody>
          <a:bodyPr vert="horz" lIns="91440" tIns="45720" rIns="91440" bIns="45720" rtlCol="0" anchor="t">
            <a:normAutofit/>
          </a:bodyPr>
          <a:lstStyle/>
          <a:p>
            <a:pPr>
              <a:lnSpc>
                <a:spcPct val="110000"/>
              </a:lnSpc>
            </a:pPr>
            <a:r>
              <a:rPr lang="en-GB" dirty="0">
                <a:solidFill>
                  <a:srgbClr val="FFFFFF"/>
                </a:solidFill>
                <a:latin typeface="Arial"/>
                <a:cs typeface="Arial"/>
              </a:rPr>
              <a:t>Scott faced a lot of difficulties in his last few years.</a:t>
            </a:r>
          </a:p>
          <a:p>
            <a:pPr>
              <a:lnSpc>
                <a:spcPct val="110000"/>
              </a:lnSpc>
            </a:pPr>
            <a:r>
              <a:rPr lang="en-GB" dirty="0">
                <a:solidFill>
                  <a:srgbClr val="FFFFFF"/>
                </a:solidFill>
                <a:latin typeface="Arial"/>
                <a:cs typeface="Arial"/>
              </a:rPr>
              <a:t>In 1825, there was a national banking crisis. Along with lots of others, Scott lost his money.</a:t>
            </a:r>
          </a:p>
          <a:p>
            <a:pPr>
              <a:lnSpc>
                <a:spcPct val="110000"/>
              </a:lnSpc>
            </a:pPr>
            <a:r>
              <a:rPr lang="en-GB" dirty="0">
                <a:solidFill>
                  <a:srgbClr val="FFFFFF"/>
                </a:solidFill>
                <a:latin typeface="Arial"/>
                <a:cs typeface="Arial"/>
              </a:rPr>
              <a:t>In 1826, Scott’s wife died.</a:t>
            </a:r>
          </a:p>
          <a:p>
            <a:pPr>
              <a:lnSpc>
                <a:spcPct val="110000"/>
              </a:lnSpc>
            </a:pPr>
            <a:r>
              <a:rPr lang="en-GB" dirty="0">
                <a:solidFill>
                  <a:srgbClr val="FFFFFF"/>
                </a:solidFill>
                <a:latin typeface="Arial"/>
                <a:cs typeface="Arial"/>
              </a:rPr>
              <a:t>He then started to get ill.</a:t>
            </a:r>
          </a:p>
          <a:p>
            <a:pPr>
              <a:lnSpc>
                <a:spcPct val="110000"/>
              </a:lnSpc>
            </a:pPr>
            <a:r>
              <a:rPr lang="en-GB" dirty="0">
                <a:solidFill>
                  <a:srgbClr val="FFFFFF"/>
                </a:solidFill>
                <a:latin typeface="Arial"/>
                <a:cs typeface="Arial"/>
              </a:rPr>
              <a:t>In 1831, he went overseas to try to get better.</a:t>
            </a:r>
          </a:p>
          <a:p>
            <a:pPr>
              <a:lnSpc>
                <a:spcPct val="110000"/>
              </a:lnSpc>
            </a:pPr>
            <a:r>
              <a:rPr lang="en-GB" dirty="0">
                <a:solidFill>
                  <a:srgbClr val="FFFFFF"/>
                </a:solidFill>
                <a:latin typeface="Arial"/>
                <a:cs typeface="Arial"/>
              </a:rPr>
              <a:t>But in 1832, he went home. He died at Abbotsford on the 21 September.</a:t>
            </a:r>
          </a:p>
          <a:p>
            <a:pPr>
              <a:lnSpc>
                <a:spcPct val="110000"/>
              </a:lnSpc>
            </a:pPr>
            <a:endParaRPr lang="en-GB" sz="1700" dirty="0"/>
          </a:p>
        </p:txBody>
      </p:sp>
      <p:pic>
        <p:nvPicPr>
          <p:cNvPr id="9" name="Picture 8" descr="Walter Scott's death mask. One side of the mask is drooped, showing that Scott had had a stroke.">
            <a:extLst>
              <a:ext uri="{FF2B5EF4-FFF2-40B4-BE49-F238E27FC236}">
                <a16:creationId xmlns:a16="http://schemas.microsoft.com/office/drawing/2014/main" id="{1F1A92D1-49A9-EFDF-ED6D-02B06B0A2AC0}"/>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29817" y="-2"/>
            <a:ext cx="5821149" cy="6858000"/>
          </a:xfrm>
          <a:prstGeom prst="rect">
            <a:avLst/>
          </a:prstGeom>
        </p:spPr>
      </p:pic>
      <p:sp>
        <p:nvSpPr>
          <p:cNvPr id="4" name="TextBox 3">
            <a:extLst>
              <a:ext uri="{FF2B5EF4-FFF2-40B4-BE49-F238E27FC236}">
                <a16:creationId xmlns:a16="http://schemas.microsoft.com/office/drawing/2014/main" id="{03119DBD-B20D-DDF0-C9BF-12B4BE161C63}"/>
              </a:ext>
            </a:extLst>
          </p:cNvPr>
          <p:cNvSpPr txBox="1"/>
          <p:nvPr/>
        </p:nvSpPr>
        <p:spPr>
          <a:xfrm>
            <a:off x="11095078" y="6314559"/>
            <a:ext cx="992360" cy="369332"/>
          </a:xfrm>
          <a:prstGeom prst="rect">
            <a:avLst/>
          </a:prstGeom>
          <a:noFill/>
        </p:spPr>
        <p:txBody>
          <a:bodyPr wrap="square" rtlCol="0">
            <a:spAutoFit/>
          </a:bodyPr>
          <a:lstStyle/>
          <a:p>
            <a:r>
              <a:rPr lang="en-GB" dirty="0">
                <a:hlinkClick r:id="rId3" action="ppaction://hlinksldjump">
                  <a:extLst>
                    <a:ext uri="{A12FA001-AC4F-418D-AE19-62706E023703}">
                      <ahyp:hlinkClr xmlns:ahyp="http://schemas.microsoft.com/office/drawing/2018/hyperlinkcolor" val="tx"/>
                    </a:ext>
                  </a:extLst>
                </a:hlinkClick>
              </a:rPr>
              <a:t>house</a:t>
            </a:r>
            <a:endParaRPr lang="en-GB" dirty="0"/>
          </a:p>
        </p:txBody>
      </p:sp>
      <p:sp>
        <p:nvSpPr>
          <p:cNvPr id="7" name="TextBox 6">
            <a:extLst>
              <a:ext uri="{FF2B5EF4-FFF2-40B4-BE49-F238E27FC236}">
                <a16:creationId xmlns:a16="http://schemas.microsoft.com/office/drawing/2014/main" id="{2DCFA400-996D-D740-EB1A-446CD4656266}"/>
              </a:ext>
            </a:extLst>
          </p:cNvPr>
          <p:cNvSpPr txBox="1"/>
          <p:nvPr/>
        </p:nvSpPr>
        <p:spPr>
          <a:xfrm>
            <a:off x="102742" y="6314559"/>
            <a:ext cx="1058238" cy="369332"/>
          </a:xfrm>
          <a:prstGeom prst="rect">
            <a:avLst/>
          </a:prstGeom>
          <a:noFill/>
        </p:spPr>
        <p:txBody>
          <a:bodyPr wrap="square" rtlCol="0">
            <a:spAutoFit/>
          </a:bodyPr>
          <a:lstStyle/>
          <a:p>
            <a:r>
              <a:rPr lang="en-GB" dirty="0">
                <a:solidFill>
                  <a:schemeClr val="bg1"/>
                </a:solidFill>
                <a:hlinkClick r:id="rId4" action="ppaction://hlinksldjump">
                  <a:extLst>
                    <a:ext uri="{A12FA001-AC4F-418D-AE19-62706E023703}">
                      <ahyp:hlinkClr xmlns:ahyp="http://schemas.microsoft.com/office/drawing/2018/hyperlinkcolor" val="tx"/>
                    </a:ext>
                  </a:extLst>
                </a:hlinkClick>
              </a:rPr>
              <a:t>home</a:t>
            </a:r>
            <a:endParaRPr lang="en-GB" dirty="0">
              <a:solidFill>
                <a:schemeClr val="bg1"/>
              </a:solidFill>
            </a:endParaRPr>
          </a:p>
        </p:txBody>
      </p:sp>
      <p:pic>
        <p:nvPicPr>
          <p:cNvPr id="6" name="Graphic 3" descr="A brushstroke">
            <a:extLst>
              <a:ext uri="{FF2B5EF4-FFF2-40B4-BE49-F238E27FC236}">
                <a16:creationId xmlns:a16="http://schemas.microsoft.com/office/drawing/2014/main" id="{7F2F8668-5FA7-F7BF-AD83-3D23E303B44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096832" y="-1326682"/>
            <a:ext cx="4143950" cy="4572000"/>
          </a:xfrm>
          <a:prstGeom prst="rect">
            <a:avLst/>
          </a:prstGeom>
        </p:spPr>
      </p:pic>
      <p:sp>
        <p:nvSpPr>
          <p:cNvPr id="8" name="TextBox 7">
            <a:extLst>
              <a:ext uri="{FF2B5EF4-FFF2-40B4-BE49-F238E27FC236}">
                <a16:creationId xmlns:a16="http://schemas.microsoft.com/office/drawing/2014/main" id="{D47456BB-724C-E1BC-32E5-03C9C4CF1F0E}"/>
              </a:ext>
            </a:extLst>
          </p:cNvPr>
          <p:cNvSpPr txBox="1"/>
          <p:nvPr/>
        </p:nvSpPr>
        <p:spPr>
          <a:xfrm>
            <a:off x="7299158" y="62163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Death</a:t>
            </a:r>
            <a:endParaRPr lang="en-GB" sz="3600" dirty="0">
              <a:latin typeface="Arial"/>
              <a:cs typeface="Arial"/>
            </a:endParaRPr>
          </a:p>
          <a:p>
            <a:pPr algn="ctr"/>
            <a:endParaRPr lang="en-GB"/>
          </a:p>
        </p:txBody>
      </p:sp>
    </p:spTree>
    <p:extLst>
      <p:ext uri="{BB962C8B-B14F-4D97-AF65-F5344CB8AC3E}">
        <p14:creationId xmlns:p14="http://schemas.microsoft.com/office/powerpoint/2010/main" val="87982350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B6BE1-B2C2-3BEA-4B78-119546EF1591}"/>
              </a:ext>
            </a:extLst>
          </p:cNvPr>
          <p:cNvSpPr>
            <a:spLocks noGrp="1"/>
          </p:cNvSpPr>
          <p:nvPr>
            <p:ph type="title"/>
          </p:nvPr>
        </p:nvSpPr>
        <p:spPr>
          <a:xfrm>
            <a:off x="994137" y="380843"/>
            <a:ext cx="9238434" cy="857559"/>
          </a:xfrm>
        </p:spPr>
        <p:txBody>
          <a:bodyPr/>
          <a:lstStyle/>
          <a:p>
            <a:r>
              <a:rPr lang="en-GB" dirty="0"/>
              <a:t>Quiz</a:t>
            </a:r>
          </a:p>
        </p:txBody>
      </p:sp>
      <p:sp>
        <p:nvSpPr>
          <p:cNvPr id="3" name="Content Placeholder 2">
            <a:extLst>
              <a:ext uri="{FF2B5EF4-FFF2-40B4-BE49-F238E27FC236}">
                <a16:creationId xmlns:a16="http://schemas.microsoft.com/office/drawing/2014/main" id="{4A5A2A3A-ED29-6CE8-080B-D619D8C3F606}"/>
              </a:ext>
            </a:extLst>
          </p:cNvPr>
          <p:cNvSpPr>
            <a:spLocks noGrp="1"/>
          </p:cNvSpPr>
          <p:nvPr>
            <p:ph idx="1"/>
          </p:nvPr>
        </p:nvSpPr>
        <p:spPr>
          <a:xfrm>
            <a:off x="788752" y="1368446"/>
            <a:ext cx="11136378" cy="5106256"/>
          </a:xfrm>
        </p:spPr>
        <p:txBody>
          <a:bodyPr vert="horz" lIns="91440" tIns="45720" rIns="91440" bIns="45720" rtlCol="0" anchor="t">
            <a:normAutofit/>
          </a:bodyPr>
          <a:lstStyle/>
          <a:p>
            <a:pPr marL="457200" indent="-457200">
              <a:buFont typeface="+mj-lt"/>
              <a:buAutoNum type="arabicPeriod"/>
            </a:pPr>
            <a:r>
              <a:rPr lang="en-GB" dirty="0">
                <a:solidFill>
                  <a:srgbClr val="FFFFFF"/>
                </a:solidFill>
                <a:latin typeface="Arial"/>
                <a:cs typeface="Arial"/>
              </a:rPr>
              <a:t>What was the name of Scott’s first novel?</a:t>
            </a:r>
          </a:p>
          <a:p>
            <a:pPr marL="457200" indent="-457200">
              <a:buFont typeface="+mj-lt"/>
              <a:buAutoNum type="arabicPeriod"/>
            </a:pPr>
            <a:r>
              <a:rPr lang="en-GB" dirty="0">
                <a:solidFill>
                  <a:srgbClr val="FFFFFF"/>
                </a:solidFill>
                <a:latin typeface="Arial"/>
                <a:cs typeface="Arial"/>
              </a:rPr>
              <a:t>What challenge did Scott face when he was a child?</a:t>
            </a:r>
          </a:p>
          <a:p>
            <a:pPr marL="457200" indent="-457200">
              <a:buFont typeface="+mj-lt"/>
              <a:buAutoNum type="arabicPeriod"/>
            </a:pPr>
            <a:r>
              <a:rPr lang="en-GB" dirty="0">
                <a:solidFill>
                  <a:srgbClr val="FFFFFF"/>
                </a:solidFill>
                <a:latin typeface="Arial"/>
                <a:cs typeface="Arial"/>
              </a:rPr>
              <a:t>What item of clothing did Scott popularise for the King’s visit?</a:t>
            </a:r>
          </a:p>
          <a:p>
            <a:pPr marL="457200" indent="-457200">
              <a:buFont typeface="+mj-lt"/>
              <a:buAutoNum type="arabicPeriod"/>
            </a:pPr>
            <a:r>
              <a:rPr lang="en-GB" dirty="0">
                <a:solidFill>
                  <a:srgbClr val="FFFFFF"/>
                </a:solidFill>
                <a:latin typeface="Arial"/>
                <a:cs typeface="Arial"/>
              </a:rPr>
              <a:t>What language was Scott’s poem, ‘The Mermaid’ translated from?</a:t>
            </a:r>
          </a:p>
          <a:p>
            <a:pPr marL="457200" indent="-457200">
              <a:buFont typeface="+mj-lt"/>
              <a:buAutoNum type="arabicPeriod"/>
            </a:pPr>
            <a:r>
              <a:rPr lang="en-GB" dirty="0">
                <a:solidFill>
                  <a:srgbClr val="FFFFFF"/>
                </a:solidFill>
                <a:latin typeface="Arial"/>
                <a:cs typeface="Arial"/>
              </a:rPr>
              <a:t>What did Scott collect in </a:t>
            </a:r>
            <a:r>
              <a:rPr lang="en-GB" i="1" dirty="0">
                <a:solidFill>
                  <a:srgbClr val="FFFFFF"/>
                </a:solidFill>
                <a:latin typeface="Arial"/>
                <a:cs typeface="Arial"/>
              </a:rPr>
              <a:t>Minstrelsy of the Scottish Border?</a:t>
            </a:r>
          </a:p>
          <a:p>
            <a:pPr marL="457200" indent="-457200">
              <a:buFont typeface="+mj-lt"/>
              <a:buAutoNum type="arabicPeriod"/>
            </a:pPr>
            <a:r>
              <a:rPr lang="en-GB" dirty="0">
                <a:solidFill>
                  <a:srgbClr val="FFFFFF"/>
                </a:solidFill>
                <a:latin typeface="Arial"/>
                <a:cs typeface="Arial"/>
              </a:rPr>
              <a:t>What type of literature initially made Scott famous?</a:t>
            </a:r>
          </a:p>
          <a:p>
            <a:pPr marL="457200" indent="-457200">
              <a:buFont typeface="+mj-lt"/>
              <a:buAutoNum type="arabicPeriod"/>
            </a:pPr>
            <a:r>
              <a:rPr lang="en-GB" dirty="0">
                <a:solidFill>
                  <a:srgbClr val="FFFFFF"/>
                </a:solidFill>
                <a:latin typeface="Arial"/>
                <a:cs typeface="Arial"/>
              </a:rPr>
              <a:t>What is the name of the house that Scott built?</a:t>
            </a:r>
          </a:p>
          <a:p>
            <a:pPr marL="457200" indent="-457200">
              <a:buFont typeface="+mj-lt"/>
              <a:buAutoNum type="arabicPeriod"/>
            </a:pPr>
            <a:r>
              <a:rPr lang="en-GB" dirty="0">
                <a:solidFill>
                  <a:srgbClr val="FFFFFF"/>
                </a:solidFill>
                <a:latin typeface="Arial"/>
                <a:cs typeface="Arial"/>
              </a:rPr>
              <a:t>What does </a:t>
            </a:r>
            <a:r>
              <a:rPr lang="en-GB" dirty="0" err="1">
                <a:solidFill>
                  <a:srgbClr val="FFFFFF"/>
                </a:solidFill>
                <a:latin typeface="Arial"/>
                <a:cs typeface="Arial"/>
              </a:rPr>
              <a:t>Deloraine</a:t>
            </a:r>
            <a:r>
              <a:rPr lang="en-GB" dirty="0">
                <a:solidFill>
                  <a:srgbClr val="FFFFFF"/>
                </a:solidFill>
                <a:latin typeface="Arial"/>
                <a:cs typeface="Arial"/>
              </a:rPr>
              <a:t> dig up in </a:t>
            </a:r>
            <a:r>
              <a:rPr lang="en-GB" i="1" dirty="0">
                <a:solidFill>
                  <a:srgbClr val="FFFFFF"/>
                </a:solidFill>
                <a:latin typeface="Arial"/>
                <a:cs typeface="Arial"/>
              </a:rPr>
              <a:t>The Lay of the Last Minstrel?</a:t>
            </a:r>
          </a:p>
          <a:p>
            <a:pPr marL="457200" indent="-457200">
              <a:buFont typeface="+mj-lt"/>
              <a:buAutoNum type="arabicPeriod"/>
            </a:pPr>
            <a:r>
              <a:rPr lang="en-GB" dirty="0">
                <a:solidFill>
                  <a:srgbClr val="FFFFFF"/>
                </a:solidFill>
                <a:latin typeface="Arial"/>
                <a:cs typeface="Arial"/>
              </a:rPr>
              <a:t>Where was </a:t>
            </a:r>
            <a:r>
              <a:rPr lang="en-GB">
                <a:solidFill>
                  <a:srgbClr val="FFFFFF"/>
                </a:solidFill>
                <a:latin typeface="Arial"/>
                <a:cs typeface="Arial"/>
              </a:rPr>
              <a:t>Scott Sheriff </a:t>
            </a:r>
            <a:r>
              <a:rPr lang="en-GB" dirty="0">
                <a:solidFill>
                  <a:srgbClr val="FFFFFF"/>
                </a:solidFill>
                <a:latin typeface="Arial"/>
                <a:cs typeface="Arial"/>
              </a:rPr>
              <a:t>D</a:t>
            </a:r>
            <a:r>
              <a:rPr lang="en-GB">
                <a:solidFill>
                  <a:srgbClr val="FFFFFF"/>
                </a:solidFill>
                <a:latin typeface="Arial"/>
                <a:cs typeface="Arial"/>
              </a:rPr>
              <a:t>epute</a:t>
            </a:r>
            <a:r>
              <a:rPr lang="en-GB" dirty="0">
                <a:solidFill>
                  <a:srgbClr val="FFFFFF"/>
                </a:solidFill>
                <a:latin typeface="Arial"/>
                <a:cs typeface="Arial"/>
              </a:rPr>
              <a:t>?</a:t>
            </a:r>
          </a:p>
          <a:p>
            <a:pPr marL="457200" indent="-457200">
              <a:buFont typeface="+mj-lt"/>
              <a:buAutoNum type="arabicPeriod"/>
            </a:pPr>
            <a:r>
              <a:rPr lang="en-GB" dirty="0">
                <a:solidFill>
                  <a:srgbClr val="FFFFFF"/>
                </a:solidFill>
                <a:latin typeface="Arial"/>
                <a:cs typeface="Arial"/>
              </a:rPr>
              <a:t>What treasure did Scott find?</a:t>
            </a:r>
          </a:p>
          <a:p>
            <a:pPr marL="457200" indent="-457200">
              <a:buFont typeface="+mj-lt"/>
              <a:buAutoNum type="arabicPeriod"/>
            </a:pPr>
            <a:endParaRPr lang="en-GB" dirty="0">
              <a:solidFill>
                <a:srgbClr val="FFFFFF">
                  <a:alpha val="58000"/>
                </a:srgbClr>
              </a:solidFill>
            </a:endParaRPr>
          </a:p>
        </p:txBody>
      </p:sp>
      <p:pic>
        <p:nvPicPr>
          <p:cNvPr id="7" name="Graphic 3" descr="A brushstroke">
            <a:extLst>
              <a:ext uri="{FF2B5EF4-FFF2-40B4-BE49-F238E27FC236}">
                <a16:creationId xmlns:a16="http://schemas.microsoft.com/office/drawing/2014/main" id="{0F8BE0EF-CA89-6706-492F-696660B587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6877" y="-1372517"/>
            <a:ext cx="3674146" cy="4572000"/>
          </a:xfrm>
          <a:prstGeom prst="rect">
            <a:avLst/>
          </a:prstGeom>
        </p:spPr>
      </p:pic>
      <p:sp>
        <p:nvSpPr>
          <p:cNvPr id="9" name="TextBox 8">
            <a:extLst>
              <a:ext uri="{FF2B5EF4-FFF2-40B4-BE49-F238E27FC236}">
                <a16:creationId xmlns:a16="http://schemas.microsoft.com/office/drawing/2014/main" id="{46F01869-9382-7380-F943-D37A85FF9060}"/>
              </a:ext>
            </a:extLst>
          </p:cNvPr>
          <p:cNvSpPr txBox="1"/>
          <p:nvPr/>
        </p:nvSpPr>
        <p:spPr>
          <a:xfrm>
            <a:off x="1340662" y="633091"/>
            <a:ext cx="2486527"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Quiz</a:t>
            </a:r>
            <a:endParaRPr lang="en-GB" sz="3600" dirty="0">
              <a:latin typeface="Arial"/>
              <a:cs typeface="Arial"/>
            </a:endParaRPr>
          </a:p>
          <a:p>
            <a:pPr algn="ctr"/>
            <a:endParaRPr lang="en-GB"/>
          </a:p>
        </p:txBody>
      </p:sp>
      <p:pic>
        <p:nvPicPr>
          <p:cNvPr id="11" name="Picture 10" descr="Cartoon of Walter Scott, a blonde man holding a cane dressed in early nineteenth-century clothes.">
            <a:extLst>
              <a:ext uri="{FF2B5EF4-FFF2-40B4-BE49-F238E27FC236}">
                <a16:creationId xmlns:a16="http://schemas.microsoft.com/office/drawing/2014/main" id="{B44629E2-A8BC-7C8E-F24B-A819276C64A9}"/>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71527" y="115900"/>
            <a:ext cx="969831" cy="1595498"/>
          </a:xfrm>
          <a:prstGeom prst="rect">
            <a:avLst/>
          </a:prstGeom>
        </p:spPr>
      </p:pic>
    </p:spTree>
    <p:extLst>
      <p:ext uri="{BB962C8B-B14F-4D97-AF65-F5344CB8AC3E}">
        <p14:creationId xmlns:p14="http://schemas.microsoft.com/office/powerpoint/2010/main" val="1507267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2" fill="hold"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2" fill="hold"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2"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1+#ppt_w/2"/>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1+#ppt_w/2"/>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2" fill="hold"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1+#ppt_w/2"/>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A5A2A3A-ED29-6CE8-080B-D619D8C3F606}"/>
              </a:ext>
            </a:extLst>
          </p:cNvPr>
          <p:cNvSpPr>
            <a:spLocks noGrp="1"/>
          </p:cNvSpPr>
          <p:nvPr>
            <p:ph idx="1"/>
          </p:nvPr>
        </p:nvSpPr>
        <p:spPr>
          <a:xfrm>
            <a:off x="720000" y="1505949"/>
            <a:ext cx="11136378" cy="5106256"/>
          </a:xfrm>
        </p:spPr>
        <p:txBody>
          <a:bodyPr vert="horz" lIns="91440" tIns="45720" rIns="91440" bIns="45720" rtlCol="0" anchor="t">
            <a:normAutofit/>
          </a:bodyPr>
          <a:lstStyle/>
          <a:p>
            <a:pPr marL="457200" indent="-457200">
              <a:buFont typeface="+mj-lt"/>
              <a:buAutoNum type="arabicPeriod"/>
            </a:pPr>
            <a:r>
              <a:rPr lang="en-GB" dirty="0">
                <a:solidFill>
                  <a:srgbClr val="FFFFFF"/>
                </a:solidFill>
                <a:latin typeface="Arial"/>
                <a:cs typeface="Arial"/>
              </a:rPr>
              <a:t>What was the name of Scott’s first novel?  </a:t>
            </a:r>
            <a:r>
              <a:rPr lang="en-GB" i="1" dirty="0">
                <a:solidFill>
                  <a:srgbClr val="FFC000"/>
                </a:solidFill>
                <a:latin typeface="Arial"/>
                <a:cs typeface="Arial"/>
              </a:rPr>
              <a:t>Waverley.</a:t>
            </a:r>
            <a:endParaRPr lang="en-GB" dirty="0">
              <a:solidFill>
                <a:srgbClr val="FFC000"/>
              </a:solidFill>
              <a:latin typeface="Arial"/>
              <a:cs typeface="Arial"/>
            </a:endParaRPr>
          </a:p>
          <a:p>
            <a:pPr marL="457200" indent="-457200">
              <a:buFont typeface="+mj-lt"/>
              <a:buAutoNum type="arabicPeriod"/>
            </a:pPr>
            <a:r>
              <a:rPr lang="en-GB" dirty="0">
                <a:solidFill>
                  <a:srgbClr val="FFFFFF"/>
                </a:solidFill>
                <a:latin typeface="Arial"/>
                <a:cs typeface="Arial"/>
              </a:rPr>
              <a:t>What challenge did Scott face when he was a child? </a:t>
            </a:r>
            <a:r>
              <a:rPr lang="en-GB" dirty="0">
                <a:solidFill>
                  <a:srgbClr val="FFC000"/>
                </a:solidFill>
                <a:latin typeface="Arial"/>
                <a:cs typeface="Arial"/>
              </a:rPr>
              <a:t>He caught polio.</a:t>
            </a:r>
          </a:p>
          <a:p>
            <a:pPr marL="457200" indent="-457200">
              <a:buFont typeface="+mj-lt"/>
              <a:buAutoNum type="arabicPeriod"/>
            </a:pPr>
            <a:r>
              <a:rPr lang="en-GB" dirty="0">
                <a:solidFill>
                  <a:srgbClr val="FFFFFF"/>
                </a:solidFill>
                <a:latin typeface="Arial"/>
                <a:cs typeface="Arial"/>
              </a:rPr>
              <a:t>What did Scott popularise for the King’s visit? </a:t>
            </a:r>
            <a:r>
              <a:rPr lang="en-GB" dirty="0">
                <a:solidFill>
                  <a:srgbClr val="FFC000"/>
                </a:solidFill>
                <a:latin typeface="Arial"/>
                <a:cs typeface="Arial"/>
              </a:rPr>
              <a:t>Tartan.</a:t>
            </a:r>
          </a:p>
          <a:p>
            <a:pPr marL="457200" indent="-457200">
              <a:buFont typeface="+mj-lt"/>
              <a:buAutoNum type="arabicPeriod"/>
            </a:pPr>
            <a:r>
              <a:rPr lang="en-GB" dirty="0">
                <a:solidFill>
                  <a:srgbClr val="FFFFFF"/>
                </a:solidFill>
                <a:latin typeface="Arial"/>
                <a:cs typeface="Arial"/>
              </a:rPr>
              <a:t>What language was Scott’s poem, ‘The Mermaid’ translated from? </a:t>
            </a:r>
            <a:r>
              <a:rPr lang="en-GB" dirty="0">
                <a:solidFill>
                  <a:srgbClr val="FFC000"/>
                </a:solidFill>
                <a:latin typeface="Arial"/>
                <a:cs typeface="Arial"/>
              </a:rPr>
              <a:t>German.</a:t>
            </a:r>
          </a:p>
          <a:p>
            <a:pPr marL="457200" indent="-457200">
              <a:buFont typeface="+mj-lt"/>
              <a:buAutoNum type="arabicPeriod"/>
            </a:pPr>
            <a:r>
              <a:rPr lang="en-GB" dirty="0">
                <a:solidFill>
                  <a:srgbClr val="FFFFFF"/>
                </a:solidFill>
                <a:latin typeface="Arial"/>
                <a:cs typeface="Arial"/>
              </a:rPr>
              <a:t>What did Scott collect in </a:t>
            </a:r>
            <a:r>
              <a:rPr lang="en-GB" i="1" dirty="0">
                <a:solidFill>
                  <a:srgbClr val="FFFFFF"/>
                </a:solidFill>
                <a:latin typeface="Arial"/>
                <a:cs typeface="Arial"/>
              </a:rPr>
              <a:t>Minstrelsy of the Scottish Border? </a:t>
            </a:r>
            <a:r>
              <a:rPr lang="en-GB" dirty="0">
                <a:solidFill>
                  <a:srgbClr val="FFC000"/>
                </a:solidFill>
                <a:latin typeface="Arial"/>
                <a:cs typeface="Arial"/>
              </a:rPr>
              <a:t>Ballads.</a:t>
            </a:r>
            <a:endParaRPr lang="en-GB" i="1">
              <a:solidFill>
                <a:srgbClr val="FFC000"/>
              </a:solidFill>
              <a:latin typeface="Arial"/>
              <a:cs typeface="Arial"/>
            </a:endParaRPr>
          </a:p>
          <a:p>
            <a:pPr marL="457200" indent="-457200">
              <a:buFont typeface="+mj-lt"/>
              <a:buAutoNum type="arabicPeriod"/>
            </a:pPr>
            <a:r>
              <a:rPr lang="en-GB" dirty="0">
                <a:solidFill>
                  <a:srgbClr val="FFFFFF"/>
                </a:solidFill>
                <a:latin typeface="Arial"/>
                <a:cs typeface="Arial"/>
              </a:rPr>
              <a:t>What type of literature initially made Scott famous? </a:t>
            </a:r>
            <a:r>
              <a:rPr lang="en-GB" dirty="0">
                <a:solidFill>
                  <a:srgbClr val="FFC000"/>
                </a:solidFill>
                <a:latin typeface="Arial"/>
                <a:cs typeface="Arial"/>
              </a:rPr>
              <a:t>Poetry.</a:t>
            </a:r>
          </a:p>
          <a:p>
            <a:pPr marL="457200" indent="-457200">
              <a:buFont typeface="+mj-lt"/>
              <a:buAutoNum type="arabicPeriod"/>
            </a:pPr>
            <a:r>
              <a:rPr lang="en-GB" dirty="0">
                <a:solidFill>
                  <a:srgbClr val="FFFFFF"/>
                </a:solidFill>
                <a:latin typeface="Arial"/>
                <a:cs typeface="Arial"/>
              </a:rPr>
              <a:t>What is the name of the house that Scott built? </a:t>
            </a:r>
            <a:r>
              <a:rPr lang="en-GB" dirty="0">
                <a:solidFill>
                  <a:srgbClr val="FFC000"/>
                </a:solidFill>
                <a:latin typeface="Arial"/>
                <a:cs typeface="Arial"/>
              </a:rPr>
              <a:t>Abbotsford.</a:t>
            </a:r>
          </a:p>
          <a:p>
            <a:pPr marL="457200" indent="-457200">
              <a:buFont typeface="+mj-lt"/>
              <a:buAutoNum type="arabicPeriod"/>
            </a:pPr>
            <a:r>
              <a:rPr lang="en-GB" dirty="0">
                <a:solidFill>
                  <a:srgbClr val="FFFFFF"/>
                </a:solidFill>
                <a:latin typeface="Arial"/>
                <a:cs typeface="Arial"/>
              </a:rPr>
              <a:t>What does </a:t>
            </a:r>
            <a:r>
              <a:rPr lang="en-GB" dirty="0" err="1">
                <a:solidFill>
                  <a:srgbClr val="FFFFFF"/>
                </a:solidFill>
                <a:latin typeface="Arial"/>
                <a:cs typeface="Arial"/>
              </a:rPr>
              <a:t>Deloraine</a:t>
            </a:r>
            <a:r>
              <a:rPr lang="en-GB" dirty="0">
                <a:solidFill>
                  <a:srgbClr val="FFFFFF"/>
                </a:solidFill>
                <a:latin typeface="Arial"/>
                <a:cs typeface="Arial"/>
              </a:rPr>
              <a:t> dig up in </a:t>
            </a:r>
            <a:r>
              <a:rPr lang="en-GB" i="1" dirty="0">
                <a:solidFill>
                  <a:srgbClr val="FFFFFF"/>
                </a:solidFill>
                <a:latin typeface="Arial"/>
                <a:cs typeface="Arial"/>
              </a:rPr>
              <a:t>The Lay of the Last Minstrel? </a:t>
            </a:r>
            <a:r>
              <a:rPr lang="en-GB" dirty="0">
                <a:solidFill>
                  <a:srgbClr val="FFC000"/>
                </a:solidFill>
                <a:latin typeface="Arial"/>
                <a:cs typeface="Arial"/>
              </a:rPr>
              <a:t>A magic book.</a:t>
            </a:r>
            <a:endParaRPr lang="en-GB" i="1">
              <a:solidFill>
                <a:srgbClr val="FFC000"/>
              </a:solidFill>
              <a:latin typeface="Arial"/>
              <a:cs typeface="Arial"/>
            </a:endParaRPr>
          </a:p>
          <a:p>
            <a:pPr marL="457200" indent="-457200">
              <a:buFont typeface="+mj-lt"/>
              <a:buAutoNum type="arabicPeriod"/>
            </a:pPr>
            <a:r>
              <a:rPr lang="en-GB" dirty="0">
                <a:solidFill>
                  <a:srgbClr val="FFFFFF"/>
                </a:solidFill>
                <a:latin typeface="Arial"/>
                <a:cs typeface="Arial"/>
              </a:rPr>
              <a:t>Where was Scott Sheriff Depute? </a:t>
            </a:r>
            <a:r>
              <a:rPr lang="en-GB" dirty="0">
                <a:solidFill>
                  <a:srgbClr val="FFC000"/>
                </a:solidFill>
                <a:latin typeface="Arial"/>
                <a:cs typeface="Arial"/>
              </a:rPr>
              <a:t>Selkirkshire.</a:t>
            </a:r>
          </a:p>
          <a:p>
            <a:pPr marL="457200" indent="-457200">
              <a:buFont typeface="+mj-lt"/>
              <a:buAutoNum type="arabicPeriod"/>
            </a:pPr>
            <a:r>
              <a:rPr lang="en-GB" dirty="0">
                <a:solidFill>
                  <a:srgbClr val="FFFFFF"/>
                </a:solidFill>
                <a:latin typeface="Arial"/>
                <a:cs typeface="Arial"/>
              </a:rPr>
              <a:t>What treasure did Scott find? </a:t>
            </a:r>
            <a:r>
              <a:rPr lang="en-GB" dirty="0">
                <a:solidFill>
                  <a:srgbClr val="FFC000"/>
                </a:solidFill>
                <a:latin typeface="Arial"/>
                <a:cs typeface="Arial"/>
              </a:rPr>
              <a:t>The Scottish crown jewels.</a:t>
            </a:r>
          </a:p>
          <a:p>
            <a:pPr marL="457200" indent="-457200">
              <a:buFont typeface="+mj-lt"/>
              <a:buAutoNum type="arabicPeriod"/>
            </a:pPr>
            <a:endParaRPr lang="en-GB" dirty="0">
              <a:solidFill>
                <a:srgbClr val="FFFFFF">
                  <a:alpha val="58000"/>
                </a:srgbClr>
              </a:solidFill>
            </a:endParaRPr>
          </a:p>
        </p:txBody>
      </p:sp>
      <p:pic>
        <p:nvPicPr>
          <p:cNvPr id="5" name="Graphic 3" descr="A brushstroke">
            <a:extLst>
              <a:ext uri="{FF2B5EF4-FFF2-40B4-BE49-F238E27FC236}">
                <a16:creationId xmlns:a16="http://schemas.microsoft.com/office/drawing/2014/main" id="{34D6EA1E-19A0-FA19-4D3F-08E77126F63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26877" y="-1372517"/>
            <a:ext cx="4143950" cy="4572000"/>
          </a:xfrm>
          <a:prstGeom prst="rect">
            <a:avLst/>
          </a:prstGeom>
        </p:spPr>
      </p:pic>
      <p:sp>
        <p:nvSpPr>
          <p:cNvPr id="7" name="TextBox 6">
            <a:extLst>
              <a:ext uri="{FF2B5EF4-FFF2-40B4-BE49-F238E27FC236}">
                <a16:creationId xmlns:a16="http://schemas.microsoft.com/office/drawing/2014/main" id="{5173C651-096C-EDEC-90EB-A24CA43A741C}"/>
              </a:ext>
            </a:extLst>
          </p:cNvPr>
          <p:cNvSpPr txBox="1"/>
          <p:nvPr/>
        </p:nvSpPr>
        <p:spPr>
          <a:xfrm>
            <a:off x="1340662" y="633091"/>
            <a:ext cx="6096000"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600">
                <a:latin typeface="Arial"/>
                <a:cs typeface="Arial"/>
              </a:rPr>
              <a:t>Answers</a:t>
            </a:r>
            <a:endParaRPr lang="en-GB" sz="3600" dirty="0">
              <a:latin typeface="Arial"/>
              <a:cs typeface="Arial"/>
            </a:endParaRPr>
          </a:p>
          <a:p>
            <a:pPr algn="ctr"/>
            <a:endParaRPr lang="en-GB"/>
          </a:p>
        </p:txBody>
      </p:sp>
      <p:pic>
        <p:nvPicPr>
          <p:cNvPr id="9" name="Picture 8" descr="Cartoon of Walter Scott, a blonde man holding a cane dressed in early nineteenth-century clothes.">
            <a:extLst>
              <a:ext uri="{FF2B5EF4-FFF2-40B4-BE49-F238E27FC236}">
                <a16:creationId xmlns:a16="http://schemas.microsoft.com/office/drawing/2014/main" id="{BFD4B588-0BD2-B28F-EEBF-BF786D267D12}"/>
              </a:ext>
              <a:ext uri="{C183D7F6-B498-43B3-948B-1728B52AA6E4}">
                <adec:decorative xmlns:adec="http://schemas.microsoft.com/office/drawing/2017/decorative" val="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71527" y="115900"/>
            <a:ext cx="969831" cy="1595498"/>
          </a:xfrm>
          <a:prstGeom prst="rect">
            <a:avLst/>
          </a:prstGeom>
        </p:spPr>
      </p:pic>
    </p:spTree>
    <p:extLst>
      <p:ext uri="{BB962C8B-B14F-4D97-AF65-F5344CB8AC3E}">
        <p14:creationId xmlns:p14="http://schemas.microsoft.com/office/powerpoint/2010/main" val="1116030063"/>
      </p:ext>
    </p:extLst>
  </p:cSld>
  <p:clrMapOvr>
    <a:masterClrMapping/>
  </p:clrMapOvr>
</p:sld>
</file>

<file path=ppt/theme/theme1.xml><?xml version="1.0" encoding="utf-8"?>
<a:theme xmlns:a="http://schemas.openxmlformats.org/drawingml/2006/main" name="PortalVTI">
  <a:themeElements>
    <a:clrScheme name="PortalVTI">
      <a:dk1>
        <a:sysClr val="windowText" lastClr="000000"/>
      </a:dk1>
      <a:lt1>
        <a:sysClr val="window" lastClr="FFFFFF"/>
      </a:lt1>
      <a:dk2>
        <a:srgbClr val="051618"/>
      </a:dk2>
      <a:lt2>
        <a:srgbClr val="E8E8DF"/>
      </a:lt2>
      <a:accent1>
        <a:srgbClr val="2D714C"/>
      </a:accent1>
      <a:accent2>
        <a:srgbClr val="1F7985"/>
      </a:accent2>
      <a:accent3>
        <a:srgbClr val="0D6756"/>
      </a:accent3>
      <a:accent4>
        <a:srgbClr val="40945E"/>
      </a:accent4>
      <a:accent5>
        <a:srgbClr val="389896"/>
      </a:accent5>
      <a:accent6>
        <a:srgbClr val="64924A"/>
      </a:accent6>
      <a:hlink>
        <a:srgbClr val="1F855C"/>
      </a:hlink>
      <a:folHlink>
        <a:srgbClr val="227390"/>
      </a:folHlink>
    </a:clrScheme>
    <a:fontScheme name="PortalVTI">
      <a:majorFont>
        <a:latin typeface="Trade Gothic Next Cond"/>
        <a:ea typeface=""/>
        <a:cs typeface=""/>
      </a:majorFont>
      <a:minorFont>
        <a:latin typeface="Trade Gothic Next Light"/>
        <a:ea typeface=""/>
        <a:cs typeface=""/>
      </a:minorFont>
    </a:fontScheme>
    <a:fmtScheme name="PortalVTI">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rtalVTI" id="{E3A4BB4D-5227-4A6D-99D3-DBAB0FE4C68F}" vid="{BE515EFD-5A7A-4BFE-BE06-A21DB8499CD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79F407687D03641B4DCE88B71D1AD10" ma:contentTypeVersion="3" ma:contentTypeDescription="Create a new document." ma:contentTypeScope="" ma:versionID="209d8d9f06da9ee657860bb26824da26">
  <xsd:schema xmlns:xsd="http://www.w3.org/2001/XMLSchema" xmlns:xs="http://www.w3.org/2001/XMLSchema" xmlns:p="http://schemas.microsoft.com/office/2006/metadata/properties" xmlns:ns2="b6b81c4a-e153-42e2-8846-1e5897cddb16" targetNamespace="http://schemas.microsoft.com/office/2006/metadata/properties" ma:root="true" ma:fieldsID="9374b94d22fa684bbf8317e853ee0355" ns2:_="">
    <xsd:import namespace="b6b81c4a-e153-42e2-8846-1e5897cddb16"/>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6b81c4a-e153-42e2-8846-1e5897cddb1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898E2E0-DEDF-46BA-8C89-580B4107683F}">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D09FCA5-17AB-41D8-A830-86EE88DA28F1}">
  <ds:schemaRefs>
    <ds:schemaRef ds:uri="http://schemas.microsoft.com/sharepoint/v3/contenttype/forms"/>
  </ds:schemaRefs>
</ds:datastoreItem>
</file>

<file path=customXml/itemProps3.xml><?xml version="1.0" encoding="utf-8"?>
<ds:datastoreItem xmlns:ds="http://schemas.openxmlformats.org/officeDocument/2006/customXml" ds:itemID="{82B9C09F-346D-4E67-B9FA-AF6C516916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6b81c4a-e153-42e2-8846-1e5897cddb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2423</TotalTime>
  <Words>1893</Words>
  <Application>Microsoft Office PowerPoint</Application>
  <PresentationFormat>Widescreen</PresentationFormat>
  <Paragraphs>265</Paragraphs>
  <Slides>34</Slides>
  <Notes>3</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PortalVTI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Quiz</vt:lpstr>
      <vt:lpstr>PowerPoint Presentation</vt:lpstr>
    </vt:vector>
  </TitlesOfParts>
  <Company>University of Aberdeen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was Walter Scott?</dc:title>
  <dc:creator>Fancett, Anna</dc:creator>
  <cp:lastModifiedBy>Fancett, Anna</cp:lastModifiedBy>
  <cp:revision>886</cp:revision>
  <cp:lastPrinted>2023-07-01T18:09:21Z</cp:lastPrinted>
  <dcterms:created xsi:type="dcterms:W3CDTF">2023-04-02T17:03:05Z</dcterms:created>
  <dcterms:modified xsi:type="dcterms:W3CDTF">2026-07-30T16:26:04Z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0x010100D79F407687D03641B4DCE88B71D1AD10</vt:lpwstr>
  </property>
</Properties>
</file>