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64" r:id="rId5"/>
  </p:sldMasterIdLst>
  <p:notesMasterIdLst>
    <p:notesMasterId r:id="rId27"/>
  </p:notesMasterIdLst>
  <p:sldIdLst>
    <p:sldId id="279" r:id="rId6"/>
    <p:sldId id="280" r:id="rId7"/>
    <p:sldId id="258" r:id="rId8"/>
    <p:sldId id="259" r:id="rId9"/>
    <p:sldId id="260" r:id="rId10"/>
    <p:sldId id="261" r:id="rId11"/>
    <p:sldId id="274" r:id="rId12"/>
    <p:sldId id="263" r:id="rId13"/>
    <p:sldId id="282" r:id="rId14"/>
    <p:sldId id="265" r:id="rId15"/>
    <p:sldId id="266" r:id="rId16"/>
    <p:sldId id="267" r:id="rId17"/>
    <p:sldId id="268" r:id="rId18"/>
    <p:sldId id="281" r:id="rId19"/>
    <p:sldId id="270" r:id="rId20"/>
    <p:sldId id="271" r:id="rId21"/>
    <p:sldId id="272" r:id="rId22"/>
    <p:sldId id="273" r:id="rId23"/>
    <p:sldId id="276" r:id="rId24"/>
    <p:sldId id="283" r:id="rId25"/>
    <p:sldId id="278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4C4B"/>
    <a:srgbClr val="FFFFFF"/>
    <a:srgbClr val="EE7D31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1F80A-2E3C-17EC-8D07-2A13EA7AAEC5}" v="442" dt="2026-08-13T11:18:26.007"/>
    <p1510:client id="{5615DEDF-5E99-D950-9196-1B18F09A413D}" v="197" dt="2026-08-11T14:57:55.9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3" autoAdjust="0"/>
    <p:restoredTop sz="93792" autoAdjust="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ood, Lucy" userId="S::s12lw6@abdn.ac.uk::e5e5907a-1609-4964-a1ec-a4f7723e3221" providerId="AD" clId="Web-{5615DEDF-5E99-D950-9196-1B18F09A413D}"/>
    <pc:docChg chg="mod addSld delSld modSld addMainMaster delMainMaster modMainMaster">
      <pc:chgData name="Wood, Lucy" userId="S::s12lw6@abdn.ac.uk::e5e5907a-1609-4964-a1ec-a4f7723e3221" providerId="AD" clId="Web-{5615DEDF-5E99-D950-9196-1B18F09A413D}" dt="2026-08-11T14:57:55.987" v="158"/>
      <pc:docMkLst>
        <pc:docMk/>
      </pc:docMkLst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1537648519" sldId="258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1537648519" sldId="258"/>
            <ac:spMk id="3" creationId="{E233999A-A495-E5F8-CBBF-56C1DEE1F1C5}"/>
          </ac:spMkLst>
        </pc:spChg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1537648519" sldId="258"/>
            <ac:spMk id="7" creationId="{6E069057-FEF2-91E6-DE03-C7BF38694D4D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97826001" sldId="259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97826001" sldId="259"/>
            <ac:spMk id="6" creationId="{2BFEF94F-59CC-9938-4ED2-B7024C695923}"/>
          </ac:spMkLst>
        </pc:spChg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97826001" sldId="259"/>
            <ac:spMk id="9" creationId="{11F699D1-3611-7A60-096F-ECD612F701AC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3219359682" sldId="260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3219359682" sldId="260"/>
            <ac:spMk id="9" creationId="{0FD66AA6-1063-4E6B-4D9E-B20BDE720EFD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4083940628" sldId="261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4083940628" sldId="261"/>
            <ac:spMk id="2" creationId="{46A03564-8C89-527F-56B4-0F669B184B94}"/>
          </ac:spMkLst>
        </pc:spChg>
        <pc:picChg chg="mod ord">
          <ac:chgData name="Wood, Lucy" userId="S::s12lw6@abdn.ac.uk::e5e5907a-1609-4964-a1ec-a4f7723e3221" providerId="AD" clId="Web-{5615DEDF-5E99-D950-9196-1B18F09A413D}" dt="2026-08-11T14:43:18.311" v="1"/>
          <ac:picMkLst>
            <pc:docMk/>
            <pc:sldMk cId="4083940628" sldId="261"/>
            <ac:picMk id="5" creationId="{D253C276-EC24-DC00-D56B-4ED0AFF03458}"/>
          </ac:picMkLst>
        </pc:pic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1263231010" sldId="263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1263231010" sldId="263"/>
            <ac:spMk id="3" creationId="{C8113ED7-0066-E92A-5C5A-652640DA37BB}"/>
          </ac:spMkLst>
        </pc:spChg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1263231010" sldId="263"/>
            <ac:spMk id="20" creationId="{AA869B31-B35C-7A40-B375-973A2A05CBFA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1177204491" sldId="265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1177204491" sldId="265"/>
            <ac:spMk id="3" creationId="{60078EF6-E80F-36EA-B51C-C78FFA921EC2}"/>
          </ac:spMkLst>
        </pc:spChg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1177204491" sldId="265"/>
            <ac:spMk id="9" creationId="{81DD2AB3-FC71-9EDE-1AC3-A76E08C959CE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405579084" sldId="266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405579084" sldId="266"/>
            <ac:spMk id="2" creationId="{87908D3C-8B33-D69A-C83F-6F8DED4B4DD4}"/>
          </ac:spMkLst>
        </pc:spChg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405579084" sldId="266"/>
            <ac:spMk id="9" creationId="{8655E20B-8747-7F8B-6A95-A5244A4A6846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2906171049" sldId="267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2906171049" sldId="267"/>
            <ac:spMk id="3" creationId="{2A7C93F9-0665-59A7-CA1B-403AE6FA5A5F}"/>
          </ac:spMkLst>
        </pc:spChg>
        <pc:picChg chg="mod ord">
          <ac:chgData name="Wood, Lucy" userId="S::s12lw6@abdn.ac.uk::e5e5907a-1609-4964-a1ec-a4f7723e3221" providerId="AD" clId="Web-{5615DEDF-5E99-D950-9196-1B18F09A413D}" dt="2026-08-11T14:43:18.311" v="1"/>
          <ac:picMkLst>
            <pc:docMk/>
            <pc:sldMk cId="2906171049" sldId="267"/>
            <ac:picMk id="5" creationId="{CF9BB8E8-5806-F3BC-DB5C-55A6597A5AB3}"/>
          </ac:picMkLst>
        </pc:pic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3936093508" sldId="268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3936093508" sldId="268"/>
            <ac:spMk id="3" creationId="{B780C247-B9B6-2886-32AC-98FF7324F16B}"/>
          </ac:spMkLst>
        </pc:spChg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3936093508" sldId="268"/>
            <ac:spMk id="9" creationId="{3C9BD83D-E959-1DF9-0B24-293C8225ACBA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1920060282" sldId="270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1920060282" sldId="270"/>
            <ac:spMk id="4" creationId="{57DD1331-9D40-D287-2057-8C379274D274}"/>
          </ac:spMkLst>
        </pc:spChg>
        <pc:picChg chg="mod ord">
          <ac:chgData name="Wood, Lucy" userId="S::s12lw6@abdn.ac.uk::e5e5907a-1609-4964-a1ec-a4f7723e3221" providerId="AD" clId="Web-{5615DEDF-5E99-D950-9196-1B18F09A413D}" dt="2026-08-11T14:43:18.311" v="1"/>
          <ac:picMkLst>
            <pc:docMk/>
            <pc:sldMk cId="1920060282" sldId="270"/>
            <ac:picMk id="5" creationId="{089B2CCE-0AC2-141E-74A1-AE30FF6F7108}"/>
          </ac:picMkLst>
        </pc:pic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2298054873" sldId="271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2298054873" sldId="271"/>
            <ac:spMk id="7" creationId="{E0ED0CFD-3B1B-964A-D08A-81F89948E895}"/>
          </ac:spMkLst>
        </pc:spChg>
        <pc:picChg chg="mod ord">
          <ac:chgData name="Wood, Lucy" userId="S::s12lw6@abdn.ac.uk::e5e5907a-1609-4964-a1ec-a4f7723e3221" providerId="AD" clId="Web-{5615DEDF-5E99-D950-9196-1B18F09A413D}" dt="2026-08-11T14:43:18.311" v="1"/>
          <ac:picMkLst>
            <pc:docMk/>
            <pc:sldMk cId="2298054873" sldId="271"/>
            <ac:picMk id="5" creationId="{CBAA35DD-E199-E98A-6380-98CC7F6FE0BE}"/>
          </ac:picMkLst>
        </pc:pic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322040323" sldId="272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322040323" sldId="272"/>
            <ac:spMk id="4" creationId="{0A8D1700-E197-CED5-B88C-C996AC268510}"/>
          </ac:spMkLst>
        </pc:spChg>
        <pc:picChg chg="mod ord">
          <ac:chgData name="Wood, Lucy" userId="S::s12lw6@abdn.ac.uk::e5e5907a-1609-4964-a1ec-a4f7723e3221" providerId="AD" clId="Web-{5615DEDF-5E99-D950-9196-1B18F09A413D}" dt="2026-08-11T14:43:18.311" v="1"/>
          <ac:picMkLst>
            <pc:docMk/>
            <pc:sldMk cId="322040323" sldId="272"/>
            <ac:picMk id="5" creationId="{5D4ED5F4-567E-86CB-6852-B8DF63F1250A}"/>
          </ac:picMkLst>
        </pc:pic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3825139623" sldId="273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3825139623" sldId="273"/>
            <ac:spMk id="3" creationId="{58A767BC-FF0D-AEDC-57CA-18A8CD81AE61}"/>
          </ac:spMkLst>
        </pc:spChg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3825139623" sldId="273"/>
            <ac:spMk id="9" creationId="{A250A52B-E68F-8EA7-0F27-8ED0A9B7F080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2867223817" sldId="274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2867223817" sldId="274"/>
            <ac:spMk id="3" creationId="{80EDD735-9DC2-7190-214B-C30187A15710}"/>
          </ac:spMkLst>
        </pc:spChg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2867223817" sldId="274"/>
            <ac:spMk id="5" creationId="{68B88A68-E802-0693-3AC1-FF2C0F0A235F}"/>
          </ac:spMkLst>
        </pc:spChg>
        <pc:spChg chg="add del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2867223817" sldId="274"/>
            <ac:spMk id="14" creationId="{B95B9BA8-1D69-4796-85F5-B6D0BD52354B}"/>
          </ac:spMkLst>
        </pc:spChg>
        <pc:grpChg chg="add del">
          <ac:chgData name="Wood, Lucy" userId="S::s12lw6@abdn.ac.uk::e5e5907a-1609-4964-a1ec-a4f7723e3221" providerId="AD" clId="Web-{5615DEDF-5E99-D950-9196-1B18F09A413D}" dt="2026-08-11T14:43:18.311" v="1"/>
          <ac:grpSpMkLst>
            <pc:docMk/>
            <pc:sldMk cId="2867223817" sldId="274"/>
            <ac:grpSpMk id="15" creationId="{4728F330-19FB-4D39-BD0F-53032ABFEB7F}"/>
          </ac:grpSpMkLst>
        </pc:gr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1634998776" sldId="276"/>
        </pc:sldMkLst>
        <pc:spChg chg="mod ord">
          <ac:chgData name="Wood, Lucy" userId="S::s12lw6@abdn.ac.uk::e5e5907a-1609-4964-a1ec-a4f7723e3221" providerId="AD" clId="Web-{5615DEDF-5E99-D950-9196-1B18F09A413D}" dt="2026-08-11T14:43:18.311" v="1"/>
          <ac:spMkLst>
            <pc:docMk/>
            <pc:sldMk cId="1634998776" sldId="276"/>
            <ac:spMk id="3" creationId="{C883B1C3-CC76-A0CA-F725-043389147C28}"/>
          </ac:spMkLst>
        </pc:spChg>
      </pc:sldChg>
      <pc:sldChg chg="addSp delSp modSp mod modClrScheme delDesignElem chgLayout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2707853019" sldId="278"/>
        </pc:sldMkLst>
        <pc:graphicFrameChg chg="mod ord">
          <ac:chgData name="Wood, Lucy" userId="S::s12lw6@abdn.ac.uk::e5e5907a-1609-4964-a1ec-a4f7723e3221" providerId="AD" clId="Web-{5615DEDF-5E99-D950-9196-1B18F09A413D}" dt="2026-08-11T14:43:18.311" v="1"/>
          <ac:graphicFrameMkLst>
            <pc:docMk/>
            <pc:sldMk cId="2707853019" sldId="278"/>
            <ac:graphicFrameMk id="5" creationId="{F134071D-0344-3A77-7120-43179BBA79FC}"/>
          </ac:graphicFrameMkLst>
        </pc:graphicFrameChg>
      </pc:sldChg>
      <pc:sldChg chg="addSp delSp modSp add del mod delAnim">
        <pc:chgData name="Wood, Lucy" userId="S::s12lw6@abdn.ac.uk::e5e5907a-1609-4964-a1ec-a4f7723e3221" providerId="AD" clId="Web-{5615DEDF-5E99-D950-9196-1B18F09A413D}" dt="2026-08-11T14:57:45.268" v="157"/>
        <pc:sldMkLst>
          <pc:docMk/>
          <pc:sldMk cId="217499843" sldId="279"/>
        </pc:sldMkLst>
        <pc:spChg chg="add mod">
          <ac:chgData name="Wood, Lucy" userId="S::s12lw6@abdn.ac.uk::e5e5907a-1609-4964-a1ec-a4f7723e3221" providerId="AD" clId="Web-{5615DEDF-5E99-D950-9196-1B18F09A413D}" dt="2026-08-11T14:54:37.467" v="140" actId="1076"/>
          <ac:spMkLst>
            <pc:docMk/>
            <pc:sldMk cId="217499843" sldId="279"/>
            <ac:spMk id="10" creationId="{D294DB61-2FB2-41F7-E786-CDF8D6653105}"/>
          </ac:spMkLst>
        </pc:spChg>
        <pc:picChg chg="add mod ord">
          <ac:chgData name="Wood, Lucy" userId="S::s12lw6@abdn.ac.uk::e5e5907a-1609-4964-a1ec-a4f7723e3221" providerId="AD" clId="Web-{5615DEDF-5E99-D950-9196-1B18F09A413D}" dt="2026-08-11T14:56:51.892" v="153"/>
          <ac:picMkLst>
            <pc:docMk/>
            <pc:sldMk cId="217499843" sldId="279"/>
            <ac:picMk id="2" creationId="{50A1466D-65B1-120B-1F67-BC1CF43C1931}"/>
          </ac:picMkLst>
        </pc:picChg>
        <pc:picChg chg="add mod ord modCrop">
          <ac:chgData name="Wood, Lucy" userId="S::s12lw6@abdn.ac.uk::e5e5907a-1609-4964-a1ec-a4f7723e3221" providerId="AD" clId="Web-{5615DEDF-5E99-D950-9196-1B18F09A413D}" dt="2026-08-11T14:56:15.329" v="150" actId="14100"/>
          <ac:picMkLst>
            <pc:docMk/>
            <pc:sldMk cId="217499843" sldId="279"/>
            <ac:picMk id="4" creationId="{9A989A88-7127-42BD-E126-6D3F92FC6883}"/>
          </ac:picMkLst>
        </pc:picChg>
        <pc:picChg chg="mod">
          <ac:chgData name="Wood, Lucy" userId="S::s12lw6@abdn.ac.uk::e5e5907a-1609-4964-a1ec-a4f7723e3221" providerId="AD" clId="Web-{5615DEDF-5E99-D950-9196-1B18F09A413D}" dt="2026-08-11T14:53:51.544" v="131" actId="14100"/>
          <ac:picMkLst>
            <pc:docMk/>
            <pc:sldMk cId="217499843" sldId="279"/>
            <ac:picMk id="5" creationId="{C88B9ACA-152F-FEC9-6EB9-7762A42D328D}"/>
          </ac:picMkLst>
        </pc:picChg>
        <pc:picChg chg="add mod">
          <ac:chgData name="Wood, Lucy" userId="S::s12lw6@abdn.ac.uk::e5e5907a-1609-4964-a1ec-a4f7723e3221" providerId="AD" clId="Web-{5615DEDF-5E99-D950-9196-1B18F09A413D}" dt="2026-08-11T14:48:00.098" v="35" actId="14100"/>
          <ac:picMkLst>
            <pc:docMk/>
            <pc:sldMk cId="217499843" sldId="279"/>
            <ac:picMk id="6" creationId="{2715DBCA-44A3-7457-2A7F-39A37A2A7C96}"/>
          </ac:picMkLst>
        </pc:picChg>
        <pc:picChg chg="add mod">
          <ac:chgData name="Wood, Lucy" userId="S::s12lw6@abdn.ac.uk::e5e5907a-1609-4964-a1ec-a4f7723e3221" providerId="AD" clId="Web-{5615DEDF-5E99-D950-9196-1B18F09A413D}" dt="2026-08-11T14:47:51.239" v="33" actId="1076"/>
          <ac:picMkLst>
            <pc:docMk/>
            <pc:sldMk cId="217499843" sldId="279"/>
            <ac:picMk id="8" creationId="{571D387E-85F7-437E-BF43-F3FF44A89534}"/>
          </ac:picMkLst>
        </pc:picChg>
        <pc:picChg chg="add mod ord modCrop">
          <ac:chgData name="Wood, Lucy" userId="S::s12lw6@abdn.ac.uk::e5e5907a-1609-4964-a1ec-a4f7723e3221" providerId="AD" clId="Web-{5615DEDF-5E99-D950-9196-1B18F09A413D}" dt="2026-08-11T14:56:10.266" v="149" actId="1076"/>
          <ac:picMkLst>
            <pc:docMk/>
            <pc:sldMk cId="217499843" sldId="279"/>
            <ac:picMk id="14" creationId="{EEF65DCA-9676-FCFA-00AD-1688AFC70889}"/>
          </ac:picMkLst>
        </pc:picChg>
      </pc:sldChg>
      <pc:sldMasterChg chg="add del mod setBg addSldLayout delSldLayout modSldLayout">
        <pc:chgData name="Wood, Lucy" userId="S::s12lw6@abdn.ac.uk::e5e5907a-1609-4964-a1ec-a4f7723e3221" providerId="AD" clId="Web-{5615DEDF-5E99-D950-9196-1B18F09A413D}" dt="2026-08-11T14:57:45.268" v="157"/>
        <pc:sldMasterMkLst>
          <pc:docMk/>
          <pc:sldMasterMk cId="2591178035" sldId="2147483648"/>
        </pc:sldMasterMkLst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460331706" sldId="2147483649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2514598420" sldId="2147483650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1656100069" sldId="2147483651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3826588996" sldId="2147483652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1469705714" sldId="2147483653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2030444545" sldId="2147483654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122897648" sldId="2147483655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943036897" sldId="2147483656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1229741403" sldId="2147483657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844649183" sldId="2147483658"/>
          </pc:sldLayoutMkLst>
        </pc:sldLayoutChg>
        <pc:sldLayoutChg chg="add del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2591178035" sldId="2147483648"/>
            <pc:sldLayoutMk cId="1807558430" sldId="2147483659"/>
          </pc:sldLayoutMkLst>
        </pc:sldLayoutChg>
      </pc:sldMasterChg>
      <pc:sldMasterChg chg="add mod setBg addSldLayout modSldLayout">
        <pc:chgData name="Wood, Lucy" userId="S::s12lw6@abdn.ac.uk::e5e5907a-1609-4964-a1ec-a4f7723e3221" providerId="AD" clId="Web-{5615DEDF-5E99-D950-9196-1B18F09A413D}" dt="2026-08-11T14:57:45.268" v="157"/>
        <pc:sldMasterMkLst>
          <pc:docMk/>
          <pc:sldMasterMk cId="1572719966" sldId="2147483764"/>
        </pc:sldMasterMkLst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3569210156" sldId="2147483765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2303990213" sldId="2147483766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354160703" sldId="2147483767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2006616073" sldId="2147483768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3555546357" sldId="2147483769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3127231448" sldId="2147483770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3030474194" sldId="2147483771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2479142932" sldId="2147483772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1375974909" sldId="2147483773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3060707996" sldId="2147483774"/>
          </pc:sldLayoutMkLst>
        </pc:sldLayoutChg>
        <pc:sldLayoutChg chg="add mod">
          <pc:chgData name="Wood, Lucy" userId="S::s12lw6@abdn.ac.uk::e5e5907a-1609-4964-a1ec-a4f7723e3221" providerId="AD" clId="Web-{5615DEDF-5E99-D950-9196-1B18F09A413D}" dt="2026-08-11T14:57:45.268" v="157"/>
          <pc:sldLayoutMkLst>
            <pc:docMk/>
            <pc:sldMasterMk cId="1572719966" sldId="2147483764"/>
            <pc:sldLayoutMk cId="583029143" sldId="2147483775"/>
          </pc:sldLayoutMkLst>
        </pc:sldLayoutChg>
      </pc:sldMasterChg>
    </pc:docChg>
  </pc:docChgLst>
  <pc:docChgLst>
    <pc:chgData name="Wood, Lucy" userId="S::s12lw6@abdn.ac.uk::e5e5907a-1609-4964-a1ec-a4f7723e3221" providerId="AD" clId="Web-{1731F80A-2E3C-17EC-8D07-2A13EA7AAEC5}"/>
    <pc:docChg chg="addSld delSld modSld sldOrd">
      <pc:chgData name="Wood, Lucy" userId="S::s12lw6@abdn.ac.uk::e5e5907a-1609-4964-a1ec-a4f7723e3221" providerId="AD" clId="Web-{1731F80A-2E3C-17EC-8D07-2A13EA7AAEC5}" dt="2026-08-13T11:18:44.601" v="397" actId="20577"/>
      <pc:docMkLst>
        <pc:docMk/>
      </pc:docMkLst>
      <pc:sldChg chg="delSp modSp mod setBg modClrScheme delDesignElem chgLayout">
        <pc:chgData name="Wood, Lucy" userId="S::s12lw6@abdn.ac.uk::e5e5907a-1609-4964-a1ec-a4f7723e3221" providerId="AD" clId="Web-{1731F80A-2E3C-17EC-8D07-2A13EA7AAEC5}" dt="2026-08-13T10:21:26.461" v="33" actId="1076"/>
        <pc:sldMkLst>
          <pc:docMk/>
          <pc:sldMk cId="1537648519" sldId="258"/>
        </pc:sldMkLst>
        <pc:spChg chg="mod ord">
          <ac:chgData name="Wood, Lucy" userId="S::s12lw6@abdn.ac.uk::e5e5907a-1609-4964-a1ec-a4f7723e3221" providerId="AD" clId="Web-{1731F80A-2E3C-17EC-8D07-2A13EA7AAEC5}" dt="2026-08-13T10:21:16.148" v="31" actId="20577"/>
          <ac:spMkLst>
            <pc:docMk/>
            <pc:sldMk cId="1537648519" sldId="258"/>
            <ac:spMk id="3" creationId="{E233999A-A495-E5F8-CBBF-56C1DEE1F1C5}"/>
          </ac:spMkLst>
        </pc:spChg>
        <pc:spChg chg="mod ord">
          <ac:chgData name="Wood, Lucy" userId="S::s12lw6@abdn.ac.uk::e5e5907a-1609-4964-a1ec-a4f7723e3221" providerId="AD" clId="Web-{1731F80A-2E3C-17EC-8D07-2A13EA7AAEC5}" dt="2026-08-13T10:20:27.850" v="24"/>
          <ac:spMkLst>
            <pc:docMk/>
            <pc:sldMk cId="1537648519" sldId="258"/>
            <ac:spMk id="7" creationId="{6E069057-FEF2-91E6-DE03-C7BF38694D4D}"/>
          </ac:spMkLst>
        </pc:spChg>
        <pc:spChg chg="del">
          <ac:chgData name="Wood, Lucy" userId="S::s12lw6@abdn.ac.uk::e5e5907a-1609-4964-a1ec-a4f7723e3221" providerId="AD" clId="Web-{1731F80A-2E3C-17EC-8D07-2A13EA7AAEC5}" dt="2026-08-13T10:20:27.850" v="24"/>
          <ac:spMkLst>
            <pc:docMk/>
            <pc:sldMk cId="1537648519" sldId="258"/>
            <ac:spMk id="43" creationId="{17BD7CC6-2F7F-4587-8E92-D041AB2CEB32}"/>
          </ac:spMkLst>
        </pc:spChg>
        <pc:spChg chg="del">
          <ac:chgData name="Wood, Lucy" userId="S::s12lw6@abdn.ac.uk::e5e5907a-1609-4964-a1ec-a4f7723e3221" providerId="AD" clId="Web-{1731F80A-2E3C-17EC-8D07-2A13EA7AAEC5}" dt="2026-08-13T10:20:27.850" v="24"/>
          <ac:spMkLst>
            <pc:docMk/>
            <pc:sldMk cId="1537648519" sldId="258"/>
            <ac:spMk id="45" creationId="{BE7ED1F4-19EF-4BC2-A6EA-DF1525142B28}"/>
          </ac:spMkLst>
        </pc:spChg>
        <pc:spChg chg="del">
          <ac:chgData name="Wood, Lucy" userId="S::s12lw6@abdn.ac.uk::e5e5907a-1609-4964-a1ec-a4f7723e3221" providerId="AD" clId="Web-{1731F80A-2E3C-17EC-8D07-2A13EA7AAEC5}" dt="2026-08-13T10:20:27.850" v="24"/>
          <ac:spMkLst>
            <pc:docMk/>
            <pc:sldMk cId="1537648519" sldId="258"/>
            <ac:spMk id="55" creationId="{A3919D60-F174-4FEB-9E9D-5AF6BD6597C9}"/>
          </ac:spMkLst>
        </pc:spChg>
        <pc:spChg chg="del">
          <ac:chgData name="Wood, Lucy" userId="S::s12lw6@abdn.ac.uk::e5e5907a-1609-4964-a1ec-a4f7723e3221" providerId="AD" clId="Web-{1731F80A-2E3C-17EC-8D07-2A13EA7AAEC5}" dt="2026-08-13T10:20:27.850" v="24"/>
          <ac:spMkLst>
            <pc:docMk/>
            <pc:sldMk cId="1537648519" sldId="258"/>
            <ac:spMk id="69" creationId="{90AE89EB-4F51-4181-9475-7E1048FB378A}"/>
          </ac:spMkLst>
        </pc:spChg>
        <pc:grpChg chg="del">
          <ac:chgData name="Wood, Lucy" userId="S::s12lw6@abdn.ac.uk::e5e5907a-1609-4964-a1ec-a4f7723e3221" providerId="AD" clId="Web-{1731F80A-2E3C-17EC-8D07-2A13EA7AAEC5}" dt="2026-08-13T10:20:27.850" v="24"/>
          <ac:grpSpMkLst>
            <pc:docMk/>
            <pc:sldMk cId="1537648519" sldId="258"/>
            <ac:grpSpMk id="47" creationId="{0EE7C14F-442F-4416-A4A9-6DA10263A4BA}"/>
          </ac:grpSpMkLst>
        </pc:grpChg>
        <pc:grpChg chg="del">
          <ac:chgData name="Wood, Lucy" userId="S::s12lw6@abdn.ac.uk::e5e5907a-1609-4964-a1ec-a4f7723e3221" providerId="AD" clId="Web-{1731F80A-2E3C-17EC-8D07-2A13EA7AAEC5}" dt="2026-08-13T10:20:27.850" v="24"/>
          <ac:grpSpMkLst>
            <pc:docMk/>
            <pc:sldMk cId="1537648519" sldId="258"/>
            <ac:grpSpMk id="57" creationId="{98EF7474-F1F7-47A7-AF33-E38A86EBF6D3}"/>
          </ac:grpSpMkLst>
        </pc:grpChg>
        <pc:grpChg chg="del">
          <ac:chgData name="Wood, Lucy" userId="S::s12lw6@abdn.ac.uk::e5e5907a-1609-4964-a1ec-a4f7723e3221" providerId="AD" clId="Web-{1731F80A-2E3C-17EC-8D07-2A13EA7AAEC5}" dt="2026-08-13T10:20:27.850" v="24"/>
          <ac:grpSpMkLst>
            <pc:docMk/>
            <pc:sldMk cId="1537648519" sldId="258"/>
            <ac:grpSpMk id="63" creationId="{C912E1BF-76C2-49D5-A5AC-1CE20255C4B6}"/>
          </ac:grpSpMkLst>
        </pc:grpChg>
        <pc:grpChg chg="del">
          <ac:chgData name="Wood, Lucy" userId="S::s12lw6@abdn.ac.uk::e5e5907a-1609-4964-a1ec-a4f7723e3221" providerId="AD" clId="Web-{1731F80A-2E3C-17EC-8D07-2A13EA7AAEC5}" dt="2026-08-13T10:20:27.850" v="24"/>
          <ac:grpSpMkLst>
            <pc:docMk/>
            <pc:sldMk cId="1537648519" sldId="258"/>
            <ac:grpSpMk id="71" creationId="{B78285A0-9022-40FD-B520-91444BA163DE}"/>
          </ac:grpSpMkLst>
        </pc:grpChg>
        <pc:picChg chg="mod">
          <ac:chgData name="Wood, Lucy" userId="S::s12lw6@abdn.ac.uk::e5e5907a-1609-4964-a1ec-a4f7723e3221" providerId="AD" clId="Web-{1731F80A-2E3C-17EC-8D07-2A13EA7AAEC5}" dt="2026-08-13T10:21:26.461" v="33" actId="1076"/>
          <ac:picMkLst>
            <pc:docMk/>
            <pc:sldMk cId="1537648519" sldId="258"/>
            <ac:picMk id="5" creationId="{20A4A82E-381D-1A43-A4A4-76E7F2DACD9D}"/>
          </ac:picMkLst>
        </pc:picChg>
      </pc:sldChg>
      <pc:sldChg chg="addSp delSp modSp mod modClrScheme delDesignElem chgLayout">
        <pc:chgData name="Wood, Lucy" userId="S::s12lw6@abdn.ac.uk::e5e5907a-1609-4964-a1ec-a4f7723e3221" providerId="AD" clId="Web-{1731F80A-2E3C-17EC-8D07-2A13EA7AAEC5}" dt="2026-08-13T10:50:51.100" v="190" actId="1076"/>
        <pc:sldMkLst>
          <pc:docMk/>
          <pc:sldMk cId="97826001" sldId="259"/>
        </pc:sldMkLst>
        <pc:spChg chg="mod ord">
          <ac:chgData name="Wood, Lucy" userId="S::s12lw6@abdn.ac.uk::e5e5907a-1609-4964-a1ec-a4f7723e3221" providerId="AD" clId="Web-{1731F80A-2E3C-17EC-8D07-2A13EA7AAEC5}" dt="2026-08-13T10:21:59.430" v="36"/>
          <ac:spMkLst>
            <pc:docMk/>
            <pc:sldMk cId="97826001" sldId="259"/>
            <ac:spMk id="6" creationId="{2BFEF94F-59CC-9938-4ED2-B7024C695923}"/>
          </ac:spMkLst>
        </pc:spChg>
        <pc:spChg chg="mod ord">
          <ac:chgData name="Wood, Lucy" userId="S::s12lw6@abdn.ac.uk::e5e5907a-1609-4964-a1ec-a4f7723e3221" providerId="AD" clId="Web-{1731F80A-2E3C-17EC-8D07-2A13EA7AAEC5}" dt="2026-08-13T10:22:19.728" v="40" actId="1076"/>
          <ac:spMkLst>
            <pc:docMk/>
            <pc:sldMk cId="97826001" sldId="259"/>
            <ac:spMk id="9" creationId="{11F699D1-3611-7A60-096F-ECD612F701AC}"/>
          </ac:spMkLst>
        </pc:spChg>
        <pc:spChg chg="del">
          <ac:chgData name="Wood, Lucy" userId="S::s12lw6@abdn.ac.uk::e5e5907a-1609-4964-a1ec-a4f7723e3221" providerId="AD" clId="Web-{1731F80A-2E3C-17EC-8D07-2A13EA7AAEC5}" dt="2026-08-13T10:21:59.430" v="36"/>
          <ac:spMkLst>
            <pc:docMk/>
            <pc:sldMk cId="97826001" sldId="259"/>
            <ac:spMk id="12" creationId="{E8A8EAB8-D2FF-444D-B34B-7D32F106AD0E}"/>
          </ac:spMkLst>
        </pc:spChg>
        <pc:picChg chg="add mod">
          <ac:chgData name="Wood, Lucy" userId="S::s12lw6@abdn.ac.uk::e5e5907a-1609-4964-a1ec-a4f7723e3221" providerId="AD" clId="Web-{1731F80A-2E3C-17EC-8D07-2A13EA7AAEC5}" dt="2026-08-13T10:50:51.100" v="190" actId="1076"/>
          <ac:picMkLst>
            <pc:docMk/>
            <pc:sldMk cId="97826001" sldId="259"/>
            <ac:picMk id="3" creationId="{D0689579-51CC-4E7E-C0E7-7673CC9F35F7}"/>
          </ac:picMkLst>
        </pc:picChg>
        <pc:cxnChg chg="del">
          <ac:chgData name="Wood, Lucy" userId="S::s12lw6@abdn.ac.uk::e5e5907a-1609-4964-a1ec-a4f7723e3221" providerId="AD" clId="Web-{1731F80A-2E3C-17EC-8D07-2A13EA7AAEC5}" dt="2026-08-13T10:21:59.430" v="36"/>
          <ac:cxnSpMkLst>
            <pc:docMk/>
            <pc:sldMk cId="97826001" sldId="259"/>
            <ac:cxnSpMk id="14" creationId="{EEA38897-7BA3-4408-8083-3235339C4A60}"/>
          </ac:cxnSpMkLst>
        </pc:cxnChg>
        <pc:cxnChg chg="del">
          <ac:chgData name="Wood, Lucy" userId="S::s12lw6@abdn.ac.uk::e5e5907a-1609-4964-a1ec-a4f7723e3221" providerId="AD" clId="Web-{1731F80A-2E3C-17EC-8D07-2A13EA7AAEC5}" dt="2026-08-13T10:21:59.430" v="36"/>
          <ac:cxnSpMkLst>
            <pc:docMk/>
            <pc:sldMk cId="97826001" sldId="259"/>
            <ac:cxnSpMk id="16" creationId="{F11AD06B-AB20-4097-8606-5DA00DBACE88}"/>
          </ac:cxnSpMkLst>
        </pc:cxnChg>
      </pc:sldChg>
      <pc:sldChg chg="addSp delSp modSp mod modClrScheme delDesignElem chgLayout">
        <pc:chgData name="Wood, Lucy" userId="S::s12lw6@abdn.ac.uk::e5e5907a-1609-4964-a1ec-a4f7723e3221" providerId="AD" clId="Web-{1731F80A-2E3C-17EC-8D07-2A13EA7AAEC5}" dt="2026-08-13T11:10:18.308" v="289" actId="14100"/>
        <pc:sldMkLst>
          <pc:docMk/>
          <pc:sldMk cId="3219359682" sldId="260"/>
        </pc:sldMkLst>
        <pc:spChg chg="del mod ord">
          <ac:chgData name="Wood, Lucy" userId="S::s12lw6@abdn.ac.uk::e5e5907a-1609-4964-a1ec-a4f7723e3221" providerId="AD" clId="Web-{1731F80A-2E3C-17EC-8D07-2A13EA7AAEC5}" dt="2026-08-13T10:23:17.308" v="53"/>
          <ac:spMkLst>
            <pc:docMk/>
            <pc:sldMk cId="3219359682" sldId="260"/>
            <ac:spMk id="2" creationId="{B9945697-CA48-1FAA-6529-14CD86C81834}"/>
          </ac:spMkLst>
        </pc:spChg>
        <pc:spChg chg="mod ord">
          <ac:chgData name="Wood, Lucy" userId="S::s12lw6@abdn.ac.uk::e5e5907a-1609-4964-a1ec-a4f7723e3221" providerId="AD" clId="Web-{1731F80A-2E3C-17EC-8D07-2A13EA7AAEC5}" dt="2026-08-13T10:23:57.621" v="74" actId="20577"/>
          <ac:spMkLst>
            <pc:docMk/>
            <pc:sldMk cId="3219359682" sldId="260"/>
            <ac:spMk id="9" creationId="{0FD66AA6-1063-4E6B-4D9E-B20BDE720EFD}"/>
          </ac:spMkLst>
        </pc:spChg>
        <pc:spChg chg="del">
          <ac:chgData name="Wood, Lucy" userId="S::s12lw6@abdn.ac.uk::e5e5907a-1609-4964-a1ec-a4f7723e3221" providerId="AD" clId="Web-{1731F80A-2E3C-17EC-8D07-2A13EA7AAEC5}" dt="2026-08-13T10:22:45.338" v="42"/>
          <ac:spMkLst>
            <pc:docMk/>
            <pc:sldMk cId="3219359682" sldId="260"/>
            <ac:spMk id="12" creationId="{E8A8EAB8-D2FF-444D-B34B-7D32F106AD0E}"/>
          </ac:spMkLst>
        </pc:spChg>
        <pc:picChg chg="add mod">
          <ac:chgData name="Wood, Lucy" userId="S::s12lw6@abdn.ac.uk::e5e5907a-1609-4964-a1ec-a4f7723e3221" providerId="AD" clId="Web-{1731F80A-2E3C-17EC-8D07-2A13EA7AAEC5}" dt="2026-08-13T10:51:05.007" v="192" actId="1076"/>
          <ac:picMkLst>
            <pc:docMk/>
            <pc:sldMk cId="3219359682" sldId="260"/>
            <ac:picMk id="4" creationId="{317BF67F-63DB-D573-89B3-5B0AE98BEDBE}"/>
          </ac:picMkLst>
        </pc:picChg>
        <pc:picChg chg="mod">
          <ac:chgData name="Wood, Lucy" userId="S::s12lw6@abdn.ac.uk::e5e5907a-1609-4964-a1ec-a4f7723e3221" providerId="AD" clId="Web-{1731F80A-2E3C-17EC-8D07-2A13EA7AAEC5}" dt="2026-08-13T11:10:18.308" v="289" actId="14100"/>
          <ac:picMkLst>
            <pc:docMk/>
            <pc:sldMk cId="3219359682" sldId="260"/>
            <ac:picMk id="5" creationId="{ACD58E73-F729-62BC-F919-2F8F950B7BBB}"/>
          </ac:picMkLst>
        </pc:picChg>
        <pc:cxnChg chg="del">
          <ac:chgData name="Wood, Lucy" userId="S::s12lw6@abdn.ac.uk::e5e5907a-1609-4964-a1ec-a4f7723e3221" providerId="AD" clId="Web-{1731F80A-2E3C-17EC-8D07-2A13EA7AAEC5}" dt="2026-08-13T10:22:45.338" v="42"/>
          <ac:cxnSpMkLst>
            <pc:docMk/>
            <pc:sldMk cId="3219359682" sldId="260"/>
            <ac:cxnSpMk id="14" creationId="{EEA38897-7BA3-4408-8083-3235339C4A60}"/>
          </ac:cxnSpMkLst>
        </pc:cxnChg>
        <pc:cxnChg chg="del">
          <ac:chgData name="Wood, Lucy" userId="S::s12lw6@abdn.ac.uk::e5e5907a-1609-4964-a1ec-a4f7723e3221" providerId="AD" clId="Web-{1731F80A-2E3C-17EC-8D07-2A13EA7AAEC5}" dt="2026-08-13T10:22:45.338" v="42"/>
          <ac:cxnSpMkLst>
            <pc:docMk/>
            <pc:sldMk cId="3219359682" sldId="260"/>
            <ac:cxnSpMk id="16" creationId="{F11AD06B-AB20-4097-8606-5DA00DBACE88}"/>
          </ac:cxnSpMkLst>
        </pc:cxnChg>
      </pc:sldChg>
      <pc:sldChg chg="delSp modSp mod modClrScheme delDesignElem chgLayout">
        <pc:chgData name="Wood, Lucy" userId="S::s12lw6@abdn.ac.uk::e5e5907a-1609-4964-a1ec-a4f7723e3221" providerId="AD" clId="Web-{1731F80A-2E3C-17EC-8D07-2A13EA7AAEC5}" dt="2026-08-13T10:24:24.747" v="79" actId="1076"/>
        <pc:sldMkLst>
          <pc:docMk/>
          <pc:sldMk cId="4083940628" sldId="261"/>
        </pc:sldMkLst>
        <pc:spChg chg="mod ord">
          <ac:chgData name="Wood, Lucy" userId="S::s12lw6@abdn.ac.uk::e5e5907a-1609-4964-a1ec-a4f7723e3221" providerId="AD" clId="Web-{1731F80A-2E3C-17EC-8D07-2A13EA7AAEC5}" dt="2026-08-13T10:24:12.168" v="75"/>
          <ac:spMkLst>
            <pc:docMk/>
            <pc:sldMk cId="4083940628" sldId="261"/>
            <ac:spMk id="2" creationId="{46A03564-8C89-527F-56B4-0F669B184B94}"/>
          </ac:spMkLst>
        </pc:spChg>
        <pc:spChg chg="del">
          <ac:chgData name="Wood, Lucy" userId="S::s12lw6@abdn.ac.uk::e5e5907a-1609-4964-a1ec-a4f7723e3221" providerId="AD" clId="Web-{1731F80A-2E3C-17EC-8D07-2A13EA7AAEC5}" dt="2026-08-13T10:24:12.168" v="75"/>
          <ac:spMkLst>
            <pc:docMk/>
            <pc:sldMk cId="4083940628" sldId="261"/>
            <ac:spMk id="10" creationId="{E5093ECC-8BEB-4546-A80D-0B48876623DE}"/>
          </ac:spMkLst>
        </pc:spChg>
        <pc:picChg chg="mod ord">
          <ac:chgData name="Wood, Lucy" userId="S::s12lw6@abdn.ac.uk::e5e5907a-1609-4964-a1ec-a4f7723e3221" providerId="AD" clId="Web-{1731F80A-2E3C-17EC-8D07-2A13EA7AAEC5}" dt="2026-08-13T10:24:24.747" v="79" actId="1076"/>
          <ac:picMkLst>
            <pc:docMk/>
            <pc:sldMk cId="4083940628" sldId="261"/>
            <ac:picMk id="5" creationId="{D253C276-EC24-DC00-D56B-4ED0AFF03458}"/>
          </ac:picMkLst>
        </pc:picChg>
      </pc:sldChg>
      <pc:sldChg chg="addSp delSp modSp mod setBg modClrScheme delDesignElem chgLayout">
        <pc:chgData name="Wood, Lucy" userId="S::s12lw6@abdn.ac.uk::e5e5907a-1609-4964-a1ec-a4f7723e3221" providerId="AD" clId="Web-{1731F80A-2E3C-17EC-8D07-2A13EA7AAEC5}" dt="2026-08-13T10:51:18.648" v="194" actId="1076"/>
        <pc:sldMkLst>
          <pc:docMk/>
          <pc:sldMk cId="1263231010" sldId="263"/>
        </pc:sldMkLst>
        <pc:spChg chg="mod ord">
          <ac:chgData name="Wood, Lucy" userId="S::s12lw6@abdn.ac.uk::e5e5907a-1609-4964-a1ec-a4f7723e3221" providerId="AD" clId="Web-{1731F80A-2E3C-17EC-8D07-2A13EA7AAEC5}" dt="2026-08-13T10:35:38.059" v="88"/>
          <ac:spMkLst>
            <pc:docMk/>
            <pc:sldMk cId="1263231010" sldId="263"/>
            <ac:spMk id="3" creationId="{C8113ED7-0066-E92A-5C5A-652640DA37BB}"/>
          </ac:spMkLst>
        </pc:spChg>
        <pc:spChg chg="del">
          <ac:chgData name="Wood, Lucy" userId="S::s12lw6@abdn.ac.uk::e5e5907a-1609-4964-a1ec-a4f7723e3221" providerId="AD" clId="Web-{1731F80A-2E3C-17EC-8D07-2A13EA7AAEC5}" dt="2026-08-13T10:35:38.059" v="88"/>
          <ac:spMkLst>
            <pc:docMk/>
            <pc:sldMk cId="1263231010" sldId="263"/>
            <ac:spMk id="18" creationId="{E8A8EAB8-D2FF-444D-B34B-7D32F106AD0E}"/>
          </ac:spMkLst>
        </pc:spChg>
        <pc:spChg chg="mod ord">
          <ac:chgData name="Wood, Lucy" userId="S::s12lw6@abdn.ac.uk::e5e5907a-1609-4964-a1ec-a4f7723e3221" providerId="AD" clId="Web-{1731F80A-2E3C-17EC-8D07-2A13EA7AAEC5}" dt="2026-08-13T10:35:59.344" v="92" actId="14100"/>
          <ac:spMkLst>
            <pc:docMk/>
            <pc:sldMk cId="1263231010" sldId="263"/>
            <ac:spMk id="20" creationId="{AA869B31-B35C-7A40-B375-973A2A05CBFA}"/>
          </ac:spMkLst>
        </pc:spChg>
        <pc:picChg chg="add mod">
          <ac:chgData name="Wood, Lucy" userId="S::s12lw6@abdn.ac.uk::e5e5907a-1609-4964-a1ec-a4f7723e3221" providerId="AD" clId="Web-{1731F80A-2E3C-17EC-8D07-2A13EA7AAEC5}" dt="2026-08-13T10:51:18.648" v="194" actId="1076"/>
          <ac:picMkLst>
            <pc:docMk/>
            <pc:sldMk cId="1263231010" sldId="263"/>
            <ac:picMk id="4" creationId="{BE56DF19-C879-B8CC-CD9C-D9031D249E35}"/>
          </ac:picMkLst>
        </pc:picChg>
        <pc:picChg chg="mod">
          <ac:chgData name="Wood, Lucy" userId="S::s12lw6@abdn.ac.uk::e5e5907a-1609-4964-a1ec-a4f7723e3221" providerId="AD" clId="Web-{1731F80A-2E3C-17EC-8D07-2A13EA7AAEC5}" dt="2026-08-13T10:50:20.756" v="186" actId="1076"/>
          <ac:picMkLst>
            <pc:docMk/>
            <pc:sldMk cId="1263231010" sldId="263"/>
            <ac:picMk id="5" creationId="{882F1411-E870-9EE3-7676-91042DB1E602}"/>
          </ac:picMkLst>
        </pc:picChg>
        <pc:cxnChg chg="del">
          <ac:chgData name="Wood, Lucy" userId="S::s12lw6@abdn.ac.uk::e5e5907a-1609-4964-a1ec-a4f7723e3221" providerId="AD" clId="Web-{1731F80A-2E3C-17EC-8D07-2A13EA7AAEC5}" dt="2026-08-13T10:35:38.059" v="88"/>
          <ac:cxnSpMkLst>
            <pc:docMk/>
            <pc:sldMk cId="1263231010" sldId="263"/>
            <ac:cxnSpMk id="19" creationId="{EEA38897-7BA3-4408-8083-3235339C4A60}"/>
          </ac:cxnSpMkLst>
        </pc:cxnChg>
        <pc:cxnChg chg="del">
          <ac:chgData name="Wood, Lucy" userId="S::s12lw6@abdn.ac.uk::e5e5907a-1609-4964-a1ec-a4f7723e3221" providerId="AD" clId="Web-{1731F80A-2E3C-17EC-8D07-2A13EA7AAEC5}" dt="2026-08-13T10:35:38.059" v="88"/>
          <ac:cxnSpMkLst>
            <pc:docMk/>
            <pc:sldMk cId="1263231010" sldId="263"/>
            <ac:cxnSpMk id="21" creationId="{F11AD06B-AB20-4097-8606-5DA00DBACE88}"/>
          </ac:cxnSpMkLst>
        </pc:cxnChg>
      </pc:sldChg>
      <pc:sldChg chg="addSp delSp modSp del mod modClrScheme delDesignElem chgLayout">
        <pc:chgData name="Wood, Lucy" userId="S::s12lw6@abdn.ac.uk::e5e5907a-1609-4964-a1ec-a4f7723e3221" providerId="AD" clId="Web-{1731F80A-2E3C-17EC-8D07-2A13EA7AAEC5}" dt="2026-08-13T11:06:01.221" v="255"/>
        <pc:sldMkLst>
          <pc:docMk/>
          <pc:sldMk cId="2881204985" sldId="264"/>
        </pc:sldMkLst>
        <pc:spChg chg="mod ord">
          <ac:chgData name="Wood, Lucy" userId="S::s12lw6@abdn.ac.uk::e5e5907a-1609-4964-a1ec-a4f7723e3221" providerId="AD" clId="Web-{1731F80A-2E3C-17EC-8D07-2A13EA7AAEC5}" dt="2026-08-13T10:36:11.735" v="93"/>
          <ac:spMkLst>
            <pc:docMk/>
            <pc:sldMk cId="2881204985" sldId="264"/>
            <ac:spMk id="3" creationId="{ACC5A24B-991D-8CDD-95B6-F77050683D37}"/>
          </ac:spMkLst>
        </pc:spChg>
        <pc:spChg chg="mod ord">
          <ac:chgData name="Wood, Lucy" userId="S::s12lw6@abdn.ac.uk::e5e5907a-1609-4964-a1ec-a4f7723e3221" providerId="AD" clId="Web-{1731F80A-2E3C-17EC-8D07-2A13EA7AAEC5}" dt="2026-08-13T11:05:44.815" v="247" actId="20577"/>
          <ac:spMkLst>
            <pc:docMk/>
            <pc:sldMk cId="2881204985" sldId="264"/>
            <ac:spMk id="9" creationId="{A381F25B-F49C-F78D-E8E8-0EEB8FC90134}"/>
          </ac:spMkLst>
        </pc:spChg>
        <pc:spChg chg="del">
          <ac:chgData name="Wood, Lucy" userId="S::s12lw6@abdn.ac.uk::e5e5907a-1609-4964-a1ec-a4f7723e3221" providerId="AD" clId="Web-{1731F80A-2E3C-17EC-8D07-2A13EA7AAEC5}" dt="2026-08-13T10:36:11.735" v="93"/>
          <ac:spMkLst>
            <pc:docMk/>
            <pc:sldMk cId="2881204985" sldId="264"/>
            <ac:spMk id="12" creationId="{E8A8EAB8-D2FF-444D-B34B-7D32F106AD0E}"/>
          </ac:spMkLst>
        </pc:spChg>
        <pc:picChg chg="add mod">
          <ac:chgData name="Wood, Lucy" userId="S::s12lw6@abdn.ac.uk::e5e5907a-1609-4964-a1ec-a4f7723e3221" providerId="AD" clId="Web-{1731F80A-2E3C-17EC-8D07-2A13EA7AAEC5}" dt="2026-08-13T10:51:28.757" v="196" actId="1076"/>
          <ac:picMkLst>
            <pc:docMk/>
            <pc:sldMk cId="2881204985" sldId="264"/>
            <ac:picMk id="4" creationId="{8A098D37-BAD0-19D7-E52F-3053E46E9872}"/>
          </ac:picMkLst>
        </pc:picChg>
        <pc:picChg chg="del">
          <ac:chgData name="Wood, Lucy" userId="S::s12lw6@abdn.ac.uk::e5e5907a-1609-4964-a1ec-a4f7723e3221" providerId="AD" clId="Web-{1731F80A-2E3C-17EC-8D07-2A13EA7AAEC5}" dt="2026-08-13T11:05:20.189" v="238"/>
          <ac:picMkLst>
            <pc:docMk/>
            <pc:sldMk cId="2881204985" sldId="264"/>
            <ac:picMk id="5" creationId="{FC583184-6B56-26FB-217A-B2A4196F0490}"/>
          </ac:picMkLst>
        </pc:picChg>
        <pc:cxnChg chg="del">
          <ac:chgData name="Wood, Lucy" userId="S::s12lw6@abdn.ac.uk::e5e5907a-1609-4964-a1ec-a4f7723e3221" providerId="AD" clId="Web-{1731F80A-2E3C-17EC-8D07-2A13EA7AAEC5}" dt="2026-08-13T10:36:11.735" v="93"/>
          <ac:cxnSpMkLst>
            <pc:docMk/>
            <pc:sldMk cId="2881204985" sldId="264"/>
            <ac:cxnSpMk id="14" creationId="{EEA38897-7BA3-4408-8083-3235339C4A60}"/>
          </ac:cxnSpMkLst>
        </pc:cxnChg>
        <pc:cxnChg chg="del">
          <ac:chgData name="Wood, Lucy" userId="S::s12lw6@abdn.ac.uk::e5e5907a-1609-4964-a1ec-a4f7723e3221" providerId="AD" clId="Web-{1731F80A-2E3C-17EC-8D07-2A13EA7AAEC5}" dt="2026-08-13T10:36:11.735" v="93"/>
          <ac:cxnSpMkLst>
            <pc:docMk/>
            <pc:sldMk cId="2881204985" sldId="264"/>
            <ac:cxnSpMk id="16" creationId="{F11AD06B-AB20-4097-8606-5DA00DBACE88}"/>
          </ac:cxnSpMkLst>
        </pc:cxnChg>
      </pc:sldChg>
      <pc:sldChg chg="addSp delSp modSp mod modClrScheme delDesignElem chgLayout">
        <pc:chgData name="Wood, Lucy" userId="S::s12lw6@abdn.ac.uk::e5e5907a-1609-4964-a1ec-a4f7723e3221" providerId="AD" clId="Web-{1731F80A-2E3C-17EC-8D07-2A13EA7AAEC5}" dt="2026-08-13T11:10:04.323" v="288" actId="1076"/>
        <pc:sldMkLst>
          <pc:docMk/>
          <pc:sldMk cId="1177204491" sldId="265"/>
        </pc:sldMkLst>
        <pc:spChg chg="mod ord">
          <ac:chgData name="Wood, Lucy" userId="S::s12lw6@abdn.ac.uk::e5e5907a-1609-4964-a1ec-a4f7723e3221" providerId="AD" clId="Web-{1731F80A-2E3C-17EC-8D07-2A13EA7AAEC5}" dt="2026-08-13T10:36:40.798" v="99"/>
          <ac:spMkLst>
            <pc:docMk/>
            <pc:sldMk cId="1177204491" sldId="265"/>
            <ac:spMk id="3" creationId="{60078EF6-E80F-36EA-B51C-C78FFA921EC2}"/>
          </ac:spMkLst>
        </pc:spChg>
        <pc:spChg chg="mod ord">
          <ac:chgData name="Wood, Lucy" userId="S::s12lw6@abdn.ac.uk::e5e5907a-1609-4964-a1ec-a4f7723e3221" providerId="AD" clId="Web-{1731F80A-2E3C-17EC-8D07-2A13EA7AAEC5}" dt="2026-08-13T10:36:59.924" v="103" actId="20577"/>
          <ac:spMkLst>
            <pc:docMk/>
            <pc:sldMk cId="1177204491" sldId="265"/>
            <ac:spMk id="9" creationId="{81DD2AB3-FC71-9EDE-1AC3-A76E08C959CE}"/>
          </ac:spMkLst>
        </pc:spChg>
        <pc:spChg chg="del">
          <ac:chgData name="Wood, Lucy" userId="S::s12lw6@abdn.ac.uk::e5e5907a-1609-4964-a1ec-a4f7723e3221" providerId="AD" clId="Web-{1731F80A-2E3C-17EC-8D07-2A13EA7AAEC5}" dt="2026-08-13T10:36:40.798" v="99"/>
          <ac:spMkLst>
            <pc:docMk/>
            <pc:sldMk cId="1177204491" sldId="265"/>
            <ac:spMk id="12" creationId="{E8A8EAB8-D2FF-444D-B34B-7D32F106AD0E}"/>
          </ac:spMkLst>
        </pc:spChg>
        <pc:picChg chg="add mod">
          <ac:chgData name="Wood, Lucy" userId="S::s12lw6@abdn.ac.uk::e5e5907a-1609-4964-a1ec-a4f7723e3221" providerId="AD" clId="Web-{1731F80A-2E3C-17EC-8D07-2A13EA7AAEC5}" dt="2026-08-13T10:51:39.570" v="198" actId="1076"/>
          <ac:picMkLst>
            <pc:docMk/>
            <pc:sldMk cId="1177204491" sldId="265"/>
            <ac:picMk id="4" creationId="{DBF0DB56-C6E1-BFDE-6A14-EA4419690D07}"/>
          </ac:picMkLst>
        </pc:picChg>
        <pc:picChg chg="mod">
          <ac:chgData name="Wood, Lucy" userId="S::s12lw6@abdn.ac.uk::e5e5907a-1609-4964-a1ec-a4f7723e3221" providerId="AD" clId="Web-{1731F80A-2E3C-17EC-8D07-2A13EA7AAEC5}" dt="2026-08-13T11:10:04.323" v="288" actId="1076"/>
          <ac:picMkLst>
            <pc:docMk/>
            <pc:sldMk cId="1177204491" sldId="265"/>
            <ac:picMk id="5" creationId="{27EB71C3-5CB1-2EC3-7963-70C127326073}"/>
          </ac:picMkLst>
        </pc:picChg>
        <pc:cxnChg chg="del">
          <ac:chgData name="Wood, Lucy" userId="S::s12lw6@abdn.ac.uk::e5e5907a-1609-4964-a1ec-a4f7723e3221" providerId="AD" clId="Web-{1731F80A-2E3C-17EC-8D07-2A13EA7AAEC5}" dt="2026-08-13T10:36:40.798" v="99"/>
          <ac:cxnSpMkLst>
            <pc:docMk/>
            <pc:sldMk cId="1177204491" sldId="265"/>
            <ac:cxnSpMk id="14" creationId="{EEA38897-7BA3-4408-8083-3235339C4A60}"/>
          </ac:cxnSpMkLst>
        </pc:cxnChg>
        <pc:cxnChg chg="del">
          <ac:chgData name="Wood, Lucy" userId="S::s12lw6@abdn.ac.uk::e5e5907a-1609-4964-a1ec-a4f7723e3221" providerId="AD" clId="Web-{1731F80A-2E3C-17EC-8D07-2A13EA7AAEC5}" dt="2026-08-13T10:36:40.798" v="99"/>
          <ac:cxnSpMkLst>
            <pc:docMk/>
            <pc:sldMk cId="1177204491" sldId="265"/>
            <ac:cxnSpMk id="16" creationId="{F11AD06B-AB20-4097-8606-5DA00DBACE88}"/>
          </ac:cxnSpMkLst>
        </pc:cxnChg>
      </pc:sldChg>
      <pc:sldChg chg="addSp delSp modSp mod modClrScheme delDesignElem chgLayout">
        <pc:chgData name="Wood, Lucy" userId="S::s12lw6@abdn.ac.uk::e5e5907a-1609-4964-a1ec-a4f7723e3221" providerId="AD" clId="Web-{1731F80A-2E3C-17EC-8D07-2A13EA7AAEC5}" dt="2026-08-13T10:51:52.664" v="200" actId="1076"/>
        <pc:sldMkLst>
          <pc:docMk/>
          <pc:sldMk cId="405579084" sldId="266"/>
        </pc:sldMkLst>
        <pc:spChg chg="mod ord">
          <ac:chgData name="Wood, Lucy" userId="S::s12lw6@abdn.ac.uk::e5e5907a-1609-4964-a1ec-a4f7723e3221" providerId="AD" clId="Web-{1731F80A-2E3C-17EC-8D07-2A13EA7AAEC5}" dt="2026-08-13T10:37:33.284" v="104"/>
          <ac:spMkLst>
            <pc:docMk/>
            <pc:sldMk cId="405579084" sldId="266"/>
            <ac:spMk id="2" creationId="{87908D3C-8B33-D69A-C83F-6F8DED4B4DD4}"/>
          </ac:spMkLst>
        </pc:spChg>
        <pc:spChg chg="mod ord">
          <ac:chgData name="Wood, Lucy" userId="S::s12lw6@abdn.ac.uk::e5e5907a-1609-4964-a1ec-a4f7723e3221" providerId="AD" clId="Web-{1731F80A-2E3C-17EC-8D07-2A13EA7AAEC5}" dt="2026-08-13T10:37:55.597" v="109" actId="14100"/>
          <ac:spMkLst>
            <pc:docMk/>
            <pc:sldMk cId="405579084" sldId="266"/>
            <ac:spMk id="9" creationId="{8655E20B-8747-7F8B-6A95-A5244A4A6846}"/>
          </ac:spMkLst>
        </pc:spChg>
        <pc:spChg chg="del">
          <ac:chgData name="Wood, Lucy" userId="S::s12lw6@abdn.ac.uk::e5e5907a-1609-4964-a1ec-a4f7723e3221" providerId="AD" clId="Web-{1731F80A-2E3C-17EC-8D07-2A13EA7AAEC5}" dt="2026-08-13T10:37:33.284" v="104"/>
          <ac:spMkLst>
            <pc:docMk/>
            <pc:sldMk cId="405579084" sldId="266"/>
            <ac:spMk id="12" creationId="{9CE0A68D-28EF-49D9-B84B-5DAB38714976}"/>
          </ac:spMkLst>
        </pc:spChg>
        <pc:spChg chg="del">
          <ac:chgData name="Wood, Lucy" userId="S::s12lw6@abdn.ac.uk::e5e5907a-1609-4964-a1ec-a4f7723e3221" providerId="AD" clId="Web-{1731F80A-2E3C-17EC-8D07-2A13EA7AAEC5}" dt="2026-08-13T10:37:33.284" v="104"/>
          <ac:spMkLst>
            <pc:docMk/>
            <pc:sldMk cId="405579084" sldId="266"/>
            <ac:spMk id="27" creationId="{1FA0C3DC-24DE-44E3-9D41-CAA5F3B20751}"/>
          </ac:spMkLst>
        </pc:spChg>
        <pc:picChg chg="add mod">
          <ac:chgData name="Wood, Lucy" userId="S::s12lw6@abdn.ac.uk::e5e5907a-1609-4964-a1ec-a4f7723e3221" providerId="AD" clId="Web-{1731F80A-2E3C-17EC-8D07-2A13EA7AAEC5}" dt="2026-08-13T10:51:52.664" v="200" actId="1076"/>
          <ac:picMkLst>
            <pc:docMk/>
            <pc:sldMk cId="405579084" sldId="266"/>
            <ac:picMk id="4" creationId="{6C4FF504-D018-53A8-EB49-2539C2ABB79F}"/>
          </ac:picMkLst>
        </pc:picChg>
        <pc:picChg chg="mod">
          <ac:chgData name="Wood, Lucy" userId="S::s12lw6@abdn.ac.uk::e5e5907a-1609-4964-a1ec-a4f7723e3221" providerId="AD" clId="Web-{1731F80A-2E3C-17EC-8D07-2A13EA7AAEC5}" dt="2026-08-13T10:38:02.347" v="111" actId="14100"/>
          <ac:picMkLst>
            <pc:docMk/>
            <pc:sldMk cId="405579084" sldId="266"/>
            <ac:picMk id="5" creationId="{100CF213-2423-7AD3-B32C-0FA8FCD9E03D}"/>
          </ac:picMkLst>
        </pc:picChg>
      </pc:sldChg>
      <pc:sldChg chg="delSp modSp mod modClrScheme delDesignElem chgLayout">
        <pc:chgData name="Wood, Lucy" userId="S::s12lw6@abdn.ac.uk::e5e5907a-1609-4964-a1ec-a4f7723e3221" providerId="AD" clId="Web-{1731F80A-2E3C-17EC-8D07-2A13EA7AAEC5}" dt="2026-08-13T10:46:58.298" v="176" actId="14100"/>
        <pc:sldMkLst>
          <pc:docMk/>
          <pc:sldMk cId="2906171049" sldId="267"/>
        </pc:sldMkLst>
        <pc:spChg chg="mod">
          <ac:chgData name="Wood, Lucy" userId="S::s12lw6@abdn.ac.uk::e5e5907a-1609-4964-a1ec-a4f7723e3221" providerId="AD" clId="Web-{1731F80A-2E3C-17EC-8D07-2A13EA7AAEC5}" dt="2026-08-13T10:46:58.298" v="176" actId="14100"/>
          <ac:spMkLst>
            <pc:docMk/>
            <pc:sldMk cId="2906171049" sldId="267"/>
            <ac:spMk id="2" creationId="{7D14E16D-8C9F-1ECC-88A9-0969B76E3C2A}"/>
          </ac:spMkLst>
        </pc:spChg>
        <pc:spChg chg="mod ord">
          <ac:chgData name="Wood, Lucy" userId="S::s12lw6@abdn.ac.uk::e5e5907a-1609-4964-a1ec-a4f7723e3221" providerId="AD" clId="Web-{1731F80A-2E3C-17EC-8D07-2A13EA7AAEC5}" dt="2026-08-13T10:46:35.203" v="171"/>
          <ac:spMkLst>
            <pc:docMk/>
            <pc:sldMk cId="2906171049" sldId="267"/>
            <ac:spMk id="3" creationId="{2A7C93F9-0665-59A7-CA1B-403AE6FA5A5F}"/>
          </ac:spMkLst>
        </pc:spChg>
        <pc:spChg chg="del">
          <ac:chgData name="Wood, Lucy" userId="S::s12lw6@abdn.ac.uk::e5e5907a-1609-4964-a1ec-a4f7723e3221" providerId="AD" clId="Web-{1731F80A-2E3C-17EC-8D07-2A13EA7AAEC5}" dt="2026-08-13T10:46:35.203" v="171"/>
          <ac:spMkLst>
            <pc:docMk/>
            <pc:sldMk cId="2906171049" sldId="267"/>
            <ac:spMk id="10" creationId="{E5093ECC-8BEB-4546-A80D-0B48876623DE}"/>
          </ac:spMkLst>
        </pc:spChg>
        <pc:picChg chg="mod ord">
          <ac:chgData name="Wood, Lucy" userId="S::s12lw6@abdn.ac.uk::e5e5907a-1609-4964-a1ec-a4f7723e3221" providerId="AD" clId="Web-{1731F80A-2E3C-17EC-8D07-2A13EA7AAEC5}" dt="2026-08-13T10:46:50.313" v="174" actId="1076"/>
          <ac:picMkLst>
            <pc:docMk/>
            <pc:sldMk cId="2906171049" sldId="267"/>
            <ac:picMk id="5" creationId="{CF9BB8E8-5806-F3BC-DB5C-55A6597A5AB3}"/>
          </ac:picMkLst>
        </pc:picChg>
      </pc:sldChg>
      <pc:sldChg chg="addSp delSp modSp mod setBg modClrScheme delDesignElem chgLayout">
        <pc:chgData name="Wood, Lucy" userId="S::s12lw6@abdn.ac.uk::e5e5907a-1609-4964-a1ec-a4f7723e3221" providerId="AD" clId="Web-{1731F80A-2E3C-17EC-8D07-2A13EA7AAEC5}" dt="2026-08-13T10:52:16.024" v="203" actId="1076"/>
        <pc:sldMkLst>
          <pc:docMk/>
          <pc:sldMk cId="3936093508" sldId="268"/>
        </pc:sldMkLst>
        <pc:spChg chg="mod ord">
          <ac:chgData name="Wood, Lucy" userId="S::s12lw6@abdn.ac.uk::e5e5907a-1609-4964-a1ec-a4f7723e3221" providerId="AD" clId="Web-{1731F80A-2E3C-17EC-8D07-2A13EA7AAEC5}" dt="2026-08-13T10:47:19.564" v="178"/>
          <ac:spMkLst>
            <pc:docMk/>
            <pc:sldMk cId="3936093508" sldId="268"/>
            <ac:spMk id="3" creationId="{B780C247-B9B6-2886-32AC-98FF7324F16B}"/>
          </ac:spMkLst>
        </pc:spChg>
        <pc:spChg chg="mod ord">
          <ac:chgData name="Wood, Lucy" userId="S::s12lw6@abdn.ac.uk::e5e5907a-1609-4964-a1ec-a4f7723e3221" providerId="AD" clId="Web-{1731F80A-2E3C-17EC-8D07-2A13EA7AAEC5}" dt="2026-08-13T10:47:47.658" v="184" actId="20577"/>
          <ac:spMkLst>
            <pc:docMk/>
            <pc:sldMk cId="3936093508" sldId="268"/>
            <ac:spMk id="9" creationId="{3C9BD83D-E959-1DF9-0B24-293C8225ACBA}"/>
          </ac:spMkLst>
        </pc:spChg>
        <pc:spChg chg="del">
          <ac:chgData name="Wood, Lucy" userId="S::s12lw6@abdn.ac.uk::e5e5907a-1609-4964-a1ec-a4f7723e3221" providerId="AD" clId="Web-{1731F80A-2E3C-17EC-8D07-2A13EA7AAEC5}" dt="2026-08-13T10:47:19.564" v="178"/>
          <ac:spMkLst>
            <pc:docMk/>
            <pc:sldMk cId="3936093508" sldId="268"/>
            <ac:spMk id="12" creationId="{C3896A03-3945-419A-B66B-4EE266EDD152}"/>
          </ac:spMkLst>
        </pc:spChg>
        <pc:spChg chg="del">
          <ac:chgData name="Wood, Lucy" userId="S::s12lw6@abdn.ac.uk::e5e5907a-1609-4964-a1ec-a4f7723e3221" providerId="AD" clId="Web-{1731F80A-2E3C-17EC-8D07-2A13EA7AAEC5}" dt="2026-08-13T10:47:19.564" v="178"/>
          <ac:spMkLst>
            <pc:docMk/>
            <pc:sldMk cId="3936093508" sldId="268"/>
            <ac:spMk id="14" creationId="{B34F5AD2-EDBD-4BBD-A55C-EAFFD0C7097A}"/>
          </ac:spMkLst>
        </pc:spChg>
        <pc:spChg chg="del">
          <ac:chgData name="Wood, Lucy" userId="S::s12lw6@abdn.ac.uk::e5e5907a-1609-4964-a1ec-a4f7723e3221" providerId="AD" clId="Web-{1731F80A-2E3C-17EC-8D07-2A13EA7AAEC5}" dt="2026-08-13T10:47:19.564" v="178"/>
          <ac:spMkLst>
            <pc:docMk/>
            <pc:sldMk cId="3936093508" sldId="268"/>
            <ac:spMk id="16" creationId="{450D3AD2-FA80-415F-A9CE-54D884561CD7}"/>
          </ac:spMkLst>
        </pc:spChg>
        <pc:picChg chg="add mod">
          <ac:chgData name="Wood, Lucy" userId="S::s12lw6@abdn.ac.uk::e5e5907a-1609-4964-a1ec-a4f7723e3221" providerId="AD" clId="Web-{1731F80A-2E3C-17EC-8D07-2A13EA7AAEC5}" dt="2026-08-13T10:52:16.024" v="203" actId="1076"/>
          <ac:picMkLst>
            <pc:docMk/>
            <pc:sldMk cId="3936093508" sldId="268"/>
            <ac:picMk id="4" creationId="{3C886008-DA18-55D6-A42E-296D188E9D1C}"/>
          </ac:picMkLst>
        </pc:picChg>
        <pc:picChg chg="mod">
          <ac:chgData name="Wood, Lucy" userId="S::s12lw6@abdn.ac.uk::e5e5907a-1609-4964-a1ec-a4f7723e3221" providerId="AD" clId="Web-{1731F80A-2E3C-17EC-8D07-2A13EA7AAEC5}" dt="2026-08-13T10:47:39.689" v="182" actId="14100"/>
          <ac:picMkLst>
            <pc:docMk/>
            <pc:sldMk cId="3936093508" sldId="268"/>
            <ac:picMk id="5" creationId="{9E0CB8FA-563B-D7C9-93CD-ABBF43E549F9}"/>
          </ac:picMkLst>
        </pc:picChg>
      </pc:sldChg>
      <pc:sldChg chg="del mod setBg">
        <pc:chgData name="Wood, Lucy" userId="S::s12lw6@abdn.ac.uk::e5e5907a-1609-4964-a1ec-a4f7723e3221" providerId="AD" clId="Web-{1731F80A-2E3C-17EC-8D07-2A13EA7AAEC5}" dt="2026-08-13T10:55:37.372" v="216"/>
        <pc:sldMkLst>
          <pc:docMk/>
          <pc:sldMk cId="3440861305" sldId="269"/>
        </pc:sldMkLst>
      </pc:sldChg>
      <pc:sldChg chg="addSp delSp modSp mod modClrScheme delDesignElem chgLayout">
        <pc:chgData name="Wood, Lucy" userId="S::s12lw6@abdn.ac.uk::e5e5907a-1609-4964-a1ec-a4f7723e3221" providerId="AD" clId="Web-{1731F80A-2E3C-17EC-8D07-2A13EA7AAEC5}" dt="2026-08-13T11:09:46.885" v="283" actId="14100"/>
        <pc:sldMkLst>
          <pc:docMk/>
          <pc:sldMk cId="1920060282" sldId="270"/>
        </pc:sldMkLst>
        <pc:spChg chg="mod">
          <ac:chgData name="Wood, Lucy" userId="S::s12lw6@abdn.ac.uk::e5e5907a-1609-4964-a1ec-a4f7723e3221" providerId="AD" clId="Web-{1731F80A-2E3C-17EC-8D07-2A13EA7AAEC5}" dt="2026-08-13T11:08:25.212" v="267" actId="1076"/>
          <ac:spMkLst>
            <pc:docMk/>
            <pc:sldMk cId="1920060282" sldId="270"/>
            <ac:spMk id="3" creationId="{AE1893DE-708E-B944-7CC7-F46D51FF4812}"/>
          </ac:spMkLst>
        </pc:spChg>
        <pc:spChg chg="mod ord">
          <ac:chgData name="Wood, Lucy" userId="S::s12lw6@abdn.ac.uk::e5e5907a-1609-4964-a1ec-a4f7723e3221" providerId="AD" clId="Web-{1731F80A-2E3C-17EC-8D07-2A13EA7AAEC5}" dt="2026-08-13T11:08:09.802" v="265"/>
          <ac:spMkLst>
            <pc:docMk/>
            <pc:sldMk cId="1920060282" sldId="270"/>
            <ac:spMk id="4" creationId="{57DD1331-9D40-D287-2057-8C379274D274}"/>
          </ac:spMkLst>
        </pc:spChg>
        <pc:spChg chg="del">
          <ac:chgData name="Wood, Lucy" userId="S::s12lw6@abdn.ac.uk::e5e5907a-1609-4964-a1ec-a4f7723e3221" providerId="AD" clId="Web-{1731F80A-2E3C-17EC-8D07-2A13EA7AAEC5}" dt="2026-08-13T11:08:09.802" v="265"/>
          <ac:spMkLst>
            <pc:docMk/>
            <pc:sldMk cId="1920060282" sldId="270"/>
            <ac:spMk id="33" creationId="{C6B158B5-50B5-4927-A367-7C9F3AFE5DCB}"/>
          </ac:spMkLst>
        </pc:spChg>
        <pc:spChg chg="del">
          <ac:chgData name="Wood, Lucy" userId="S::s12lw6@abdn.ac.uk::e5e5907a-1609-4964-a1ec-a4f7723e3221" providerId="AD" clId="Web-{1731F80A-2E3C-17EC-8D07-2A13EA7AAEC5}" dt="2026-08-13T11:08:09.802" v="265"/>
          <ac:spMkLst>
            <pc:docMk/>
            <pc:sldMk cId="1920060282" sldId="270"/>
            <ac:spMk id="35" creationId="{B01367A3-F670-4BD9-9972-F7E97FC227ED}"/>
          </ac:spMkLst>
        </pc:spChg>
        <pc:spChg chg="del">
          <ac:chgData name="Wood, Lucy" userId="S::s12lw6@abdn.ac.uk::e5e5907a-1609-4964-a1ec-a4f7723e3221" providerId="AD" clId="Web-{1731F80A-2E3C-17EC-8D07-2A13EA7AAEC5}" dt="2026-08-13T11:08:09.802" v="265"/>
          <ac:spMkLst>
            <pc:docMk/>
            <pc:sldMk cId="1920060282" sldId="270"/>
            <ac:spMk id="37" creationId="{38C3DB02-606C-40EC-8381-7A29A1ADFAE7}"/>
          </ac:spMkLst>
        </pc:spChg>
        <pc:picChg chg="mod ord">
          <ac:chgData name="Wood, Lucy" userId="S::s12lw6@abdn.ac.uk::e5e5907a-1609-4964-a1ec-a4f7723e3221" providerId="AD" clId="Web-{1731F80A-2E3C-17EC-8D07-2A13EA7AAEC5}" dt="2026-08-13T11:09:46.885" v="283" actId="14100"/>
          <ac:picMkLst>
            <pc:docMk/>
            <pc:sldMk cId="1920060282" sldId="270"/>
            <ac:picMk id="5" creationId="{089B2CCE-0AC2-141E-74A1-AE30FF6F7108}"/>
          </ac:picMkLst>
        </pc:picChg>
        <pc:picChg chg="add mod">
          <ac:chgData name="Wood, Lucy" userId="S::s12lw6@abdn.ac.uk::e5e5907a-1609-4964-a1ec-a4f7723e3221" providerId="AD" clId="Web-{1731F80A-2E3C-17EC-8D07-2A13EA7AAEC5}" dt="2026-08-13T11:08:38.493" v="269" actId="1076"/>
          <ac:picMkLst>
            <pc:docMk/>
            <pc:sldMk cId="1920060282" sldId="270"/>
            <ac:picMk id="6" creationId="{1D83DC2C-9D4A-0CA3-D5AE-C24E8C4DF6D4}"/>
          </ac:picMkLst>
        </pc:picChg>
      </pc:sldChg>
      <pc:sldChg chg="delSp modSp mod modClrScheme delDesignElem chgLayout">
        <pc:chgData name="Wood, Lucy" userId="S::s12lw6@abdn.ac.uk::e5e5907a-1609-4964-a1ec-a4f7723e3221" providerId="AD" clId="Web-{1731F80A-2E3C-17EC-8D07-2A13EA7AAEC5}" dt="2026-08-13T11:03:54.625" v="228" actId="1076"/>
        <pc:sldMkLst>
          <pc:docMk/>
          <pc:sldMk cId="2298054873" sldId="271"/>
        </pc:sldMkLst>
        <pc:spChg chg="mod">
          <ac:chgData name="Wood, Lucy" userId="S::s12lw6@abdn.ac.uk::e5e5907a-1609-4964-a1ec-a4f7723e3221" providerId="AD" clId="Web-{1731F80A-2E3C-17EC-8D07-2A13EA7AAEC5}" dt="2026-08-13T11:03:54.625" v="228" actId="1076"/>
          <ac:spMkLst>
            <pc:docMk/>
            <pc:sldMk cId="2298054873" sldId="271"/>
            <ac:spMk id="3" creationId="{36C4F122-F54E-CB7E-1F47-47AB88AF0563}"/>
          </ac:spMkLst>
        </pc:spChg>
        <pc:spChg chg="mod ord">
          <ac:chgData name="Wood, Lucy" userId="S::s12lw6@abdn.ac.uk::e5e5907a-1609-4964-a1ec-a4f7723e3221" providerId="AD" clId="Web-{1731F80A-2E3C-17EC-8D07-2A13EA7AAEC5}" dt="2026-08-13T11:03:33.780" v="222"/>
          <ac:spMkLst>
            <pc:docMk/>
            <pc:sldMk cId="2298054873" sldId="271"/>
            <ac:spMk id="7" creationId="{E0ED0CFD-3B1B-964A-D08A-81F89948E895}"/>
          </ac:spMkLst>
        </pc:spChg>
        <pc:spChg chg="del">
          <ac:chgData name="Wood, Lucy" userId="S::s12lw6@abdn.ac.uk::e5e5907a-1609-4964-a1ec-a4f7723e3221" providerId="AD" clId="Web-{1731F80A-2E3C-17EC-8D07-2A13EA7AAEC5}" dt="2026-08-13T11:03:33.780" v="222"/>
          <ac:spMkLst>
            <pc:docMk/>
            <pc:sldMk cId="2298054873" sldId="271"/>
            <ac:spMk id="10" creationId="{C0F7281F-D4E3-44C4-BFBA-CB593A7F6103}"/>
          </ac:spMkLst>
        </pc:spChg>
        <pc:spChg chg="del">
          <ac:chgData name="Wood, Lucy" userId="S::s12lw6@abdn.ac.uk::e5e5907a-1609-4964-a1ec-a4f7723e3221" providerId="AD" clId="Web-{1731F80A-2E3C-17EC-8D07-2A13EA7AAEC5}" dt="2026-08-13T11:03:33.780" v="222"/>
          <ac:spMkLst>
            <pc:docMk/>
            <pc:sldMk cId="2298054873" sldId="271"/>
            <ac:spMk id="12" creationId="{E8B49220-D709-41F4-BFDA-B6A2F0757A66}"/>
          </ac:spMkLst>
        </pc:spChg>
        <pc:picChg chg="mod ord">
          <ac:chgData name="Wood, Lucy" userId="S::s12lw6@abdn.ac.uk::e5e5907a-1609-4964-a1ec-a4f7723e3221" providerId="AD" clId="Web-{1731F80A-2E3C-17EC-8D07-2A13EA7AAEC5}" dt="2026-08-13T11:03:33.780" v="222"/>
          <ac:picMkLst>
            <pc:docMk/>
            <pc:sldMk cId="2298054873" sldId="271"/>
            <ac:picMk id="5" creationId="{CBAA35DD-E199-E98A-6380-98CC7F6FE0BE}"/>
          </ac:picMkLst>
        </pc:picChg>
      </pc:sldChg>
      <pc:sldChg chg="delSp modSp mod setBg modClrScheme delDesignElem chgLayout">
        <pc:chgData name="Wood, Lucy" userId="S::s12lw6@abdn.ac.uk::e5e5907a-1609-4964-a1ec-a4f7723e3221" providerId="AD" clId="Web-{1731F80A-2E3C-17EC-8D07-2A13EA7AAEC5}" dt="2026-08-13T11:09:39.729" v="282" actId="1076"/>
        <pc:sldMkLst>
          <pc:docMk/>
          <pc:sldMk cId="322040323" sldId="272"/>
        </pc:sldMkLst>
        <pc:spChg chg="mod">
          <ac:chgData name="Wood, Lucy" userId="S::s12lw6@abdn.ac.uk::e5e5907a-1609-4964-a1ec-a4f7723e3221" providerId="AD" clId="Web-{1731F80A-2E3C-17EC-8D07-2A13EA7AAEC5}" dt="2026-08-13T11:04:15.406" v="232" actId="1076"/>
          <ac:spMkLst>
            <pc:docMk/>
            <pc:sldMk cId="322040323" sldId="272"/>
            <ac:spMk id="3" creationId="{E6C297E3-C7F1-1697-348D-0D2C6698F810}"/>
          </ac:spMkLst>
        </pc:spChg>
        <pc:spChg chg="mod ord">
          <ac:chgData name="Wood, Lucy" userId="S::s12lw6@abdn.ac.uk::e5e5907a-1609-4964-a1ec-a4f7723e3221" providerId="AD" clId="Web-{1731F80A-2E3C-17EC-8D07-2A13EA7AAEC5}" dt="2026-08-13T11:04:03.578" v="229"/>
          <ac:spMkLst>
            <pc:docMk/>
            <pc:sldMk cId="322040323" sldId="272"/>
            <ac:spMk id="4" creationId="{0A8D1700-E197-CED5-B88C-C996AC268510}"/>
          </ac:spMkLst>
        </pc:spChg>
        <pc:spChg chg="del">
          <ac:chgData name="Wood, Lucy" userId="S::s12lw6@abdn.ac.uk::e5e5907a-1609-4964-a1ec-a4f7723e3221" providerId="AD" clId="Web-{1731F80A-2E3C-17EC-8D07-2A13EA7AAEC5}" dt="2026-08-13T11:04:03.578" v="229"/>
          <ac:spMkLst>
            <pc:docMk/>
            <pc:sldMk cId="322040323" sldId="272"/>
            <ac:spMk id="10" creationId="{C0F7281F-D4E3-44C4-BFBA-CB593A7F6103}"/>
          </ac:spMkLst>
        </pc:spChg>
        <pc:spChg chg="del">
          <ac:chgData name="Wood, Lucy" userId="S::s12lw6@abdn.ac.uk::e5e5907a-1609-4964-a1ec-a4f7723e3221" providerId="AD" clId="Web-{1731F80A-2E3C-17EC-8D07-2A13EA7AAEC5}" dt="2026-08-13T11:04:03.578" v="229"/>
          <ac:spMkLst>
            <pc:docMk/>
            <pc:sldMk cId="322040323" sldId="272"/>
            <ac:spMk id="12" creationId="{E8B49220-D709-41F4-BFDA-B6A2F0757A66}"/>
          </ac:spMkLst>
        </pc:spChg>
        <pc:picChg chg="mod ord">
          <ac:chgData name="Wood, Lucy" userId="S::s12lw6@abdn.ac.uk::e5e5907a-1609-4964-a1ec-a4f7723e3221" providerId="AD" clId="Web-{1731F80A-2E3C-17EC-8D07-2A13EA7AAEC5}" dt="2026-08-13T11:09:39.729" v="282" actId="1076"/>
          <ac:picMkLst>
            <pc:docMk/>
            <pc:sldMk cId="322040323" sldId="272"/>
            <ac:picMk id="5" creationId="{5D4ED5F4-567E-86CB-6852-B8DF63F1250A}"/>
          </ac:picMkLst>
        </pc:picChg>
      </pc:sldChg>
      <pc:sldChg chg="addSp delSp modSp mod modClrScheme delDesignElem chgLayout">
        <pc:chgData name="Wood, Lucy" userId="S::s12lw6@abdn.ac.uk::e5e5907a-1609-4964-a1ec-a4f7723e3221" providerId="AD" clId="Web-{1731F80A-2E3C-17EC-8D07-2A13EA7AAEC5}" dt="2026-08-13T11:09:31.447" v="280" actId="688"/>
        <pc:sldMkLst>
          <pc:docMk/>
          <pc:sldMk cId="3825139623" sldId="273"/>
        </pc:sldMkLst>
        <pc:spChg chg="mod ord">
          <ac:chgData name="Wood, Lucy" userId="S::s12lw6@abdn.ac.uk::e5e5907a-1609-4964-a1ec-a4f7723e3221" providerId="AD" clId="Web-{1731F80A-2E3C-17EC-8D07-2A13EA7AAEC5}" dt="2026-08-13T11:08:53.243" v="270"/>
          <ac:spMkLst>
            <pc:docMk/>
            <pc:sldMk cId="3825139623" sldId="273"/>
            <ac:spMk id="3" creationId="{58A767BC-FF0D-AEDC-57CA-18A8CD81AE61}"/>
          </ac:spMkLst>
        </pc:spChg>
        <pc:spChg chg="mod ord">
          <ac:chgData name="Wood, Lucy" userId="S::s12lw6@abdn.ac.uk::e5e5907a-1609-4964-a1ec-a4f7723e3221" providerId="AD" clId="Web-{1731F80A-2E3C-17EC-8D07-2A13EA7AAEC5}" dt="2026-08-13T11:09:13.744" v="275" actId="1076"/>
          <ac:spMkLst>
            <pc:docMk/>
            <pc:sldMk cId="3825139623" sldId="273"/>
            <ac:spMk id="9" creationId="{A250A52B-E68F-8EA7-0F27-8ED0A9B7F080}"/>
          </ac:spMkLst>
        </pc:spChg>
        <pc:spChg chg="del">
          <ac:chgData name="Wood, Lucy" userId="S::s12lw6@abdn.ac.uk::e5e5907a-1609-4964-a1ec-a4f7723e3221" providerId="AD" clId="Web-{1731F80A-2E3C-17EC-8D07-2A13EA7AAEC5}" dt="2026-08-13T11:08:53.243" v="270"/>
          <ac:spMkLst>
            <pc:docMk/>
            <pc:sldMk cId="3825139623" sldId="273"/>
            <ac:spMk id="12" creationId="{E8A8EAB8-D2FF-444D-B34B-7D32F106AD0E}"/>
          </ac:spMkLst>
        </pc:spChg>
        <pc:picChg chg="add mod">
          <ac:chgData name="Wood, Lucy" userId="S::s12lw6@abdn.ac.uk::e5e5907a-1609-4964-a1ec-a4f7723e3221" providerId="AD" clId="Web-{1731F80A-2E3C-17EC-8D07-2A13EA7AAEC5}" dt="2026-08-13T11:09:21.728" v="277" actId="1076"/>
          <ac:picMkLst>
            <pc:docMk/>
            <pc:sldMk cId="3825139623" sldId="273"/>
            <ac:picMk id="4" creationId="{50EB21AF-32BF-1A15-B420-53EBFFD6298C}"/>
          </ac:picMkLst>
        </pc:picChg>
        <pc:picChg chg="mod">
          <ac:chgData name="Wood, Lucy" userId="S::s12lw6@abdn.ac.uk::e5e5907a-1609-4964-a1ec-a4f7723e3221" providerId="AD" clId="Web-{1731F80A-2E3C-17EC-8D07-2A13EA7AAEC5}" dt="2026-08-13T11:09:31.447" v="280" actId="688"/>
          <ac:picMkLst>
            <pc:docMk/>
            <pc:sldMk cId="3825139623" sldId="273"/>
            <ac:picMk id="5" creationId="{373AC9E0-ECDF-504B-5C0A-058F417C5EE8}"/>
          </ac:picMkLst>
        </pc:picChg>
        <pc:cxnChg chg="del">
          <ac:chgData name="Wood, Lucy" userId="S::s12lw6@abdn.ac.uk::e5e5907a-1609-4964-a1ec-a4f7723e3221" providerId="AD" clId="Web-{1731F80A-2E3C-17EC-8D07-2A13EA7AAEC5}" dt="2026-08-13T11:08:53.243" v="270"/>
          <ac:cxnSpMkLst>
            <pc:docMk/>
            <pc:sldMk cId="3825139623" sldId="273"/>
            <ac:cxnSpMk id="14" creationId="{EEA38897-7BA3-4408-8083-3235339C4A60}"/>
          </ac:cxnSpMkLst>
        </pc:cxnChg>
        <pc:cxnChg chg="del">
          <ac:chgData name="Wood, Lucy" userId="S::s12lw6@abdn.ac.uk::e5e5907a-1609-4964-a1ec-a4f7723e3221" providerId="AD" clId="Web-{1731F80A-2E3C-17EC-8D07-2A13EA7AAEC5}" dt="2026-08-13T11:08:53.243" v="270"/>
          <ac:cxnSpMkLst>
            <pc:docMk/>
            <pc:sldMk cId="3825139623" sldId="273"/>
            <ac:cxnSpMk id="16" creationId="{F11AD06B-AB20-4097-8606-5DA00DBACE88}"/>
          </ac:cxnSpMkLst>
        </pc:cxnChg>
      </pc:sldChg>
      <pc:sldChg chg="modSp mod setBg">
        <pc:chgData name="Wood, Lucy" userId="S::s12lw6@abdn.ac.uk::e5e5907a-1609-4964-a1ec-a4f7723e3221" providerId="AD" clId="Web-{1731F80A-2E3C-17EC-8D07-2A13EA7AAEC5}" dt="2026-08-13T10:35:01.496" v="85" actId="1076"/>
        <pc:sldMkLst>
          <pc:docMk/>
          <pc:sldMk cId="2867223817" sldId="274"/>
        </pc:sldMkLst>
        <pc:spChg chg="mod">
          <ac:chgData name="Wood, Lucy" userId="S::s12lw6@abdn.ac.uk::e5e5907a-1609-4964-a1ec-a4f7723e3221" providerId="AD" clId="Web-{1731F80A-2E3C-17EC-8D07-2A13EA7AAEC5}" dt="2026-08-13T10:34:54.105" v="84" actId="20577"/>
          <ac:spMkLst>
            <pc:docMk/>
            <pc:sldMk cId="2867223817" sldId="274"/>
            <ac:spMk id="3" creationId="{80EDD735-9DC2-7190-214B-C30187A15710}"/>
          </ac:spMkLst>
        </pc:spChg>
        <pc:picChg chg="mod">
          <ac:chgData name="Wood, Lucy" userId="S::s12lw6@abdn.ac.uk::e5e5907a-1609-4964-a1ec-a4f7723e3221" providerId="AD" clId="Web-{1731F80A-2E3C-17EC-8D07-2A13EA7AAEC5}" dt="2026-08-13T10:35:01.496" v="85" actId="1076"/>
          <ac:picMkLst>
            <pc:docMk/>
            <pc:sldMk cId="2867223817" sldId="274"/>
            <ac:picMk id="4" creationId="{4749332C-6F42-408A-9110-1E133D39483D}"/>
          </ac:picMkLst>
        </pc:picChg>
      </pc:sldChg>
      <pc:sldChg chg="addSp delSp modSp del mod setBg modClrScheme delDesignElem chgLayout">
        <pc:chgData name="Wood, Lucy" userId="S::s12lw6@abdn.ac.uk::e5e5907a-1609-4964-a1ec-a4f7723e3221" providerId="AD" clId="Web-{1731F80A-2E3C-17EC-8D07-2A13EA7AAEC5}" dt="2026-08-13T10:41:47.868" v="170"/>
        <pc:sldMkLst>
          <pc:docMk/>
          <pc:sldMk cId="2461968983" sldId="275"/>
        </pc:sldMkLst>
        <pc:spChg chg="mod ord">
          <ac:chgData name="Wood, Lucy" userId="S::s12lw6@abdn.ac.uk::e5e5907a-1609-4964-a1ec-a4f7723e3221" providerId="AD" clId="Web-{1731F80A-2E3C-17EC-8D07-2A13EA7AAEC5}" dt="2026-08-13T10:24:46.528" v="81"/>
          <ac:spMkLst>
            <pc:docMk/>
            <pc:sldMk cId="2461968983" sldId="275"/>
            <ac:spMk id="2" creationId="{73FD9E6C-A67C-C596-8BF3-B0E1EBEBC5EE}"/>
          </ac:spMkLst>
        </pc:spChg>
        <pc:spChg chg="mod ord">
          <ac:chgData name="Wood, Lucy" userId="S::s12lw6@abdn.ac.uk::e5e5907a-1609-4964-a1ec-a4f7723e3221" providerId="AD" clId="Web-{1731F80A-2E3C-17EC-8D07-2A13EA7AAEC5}" dt="2026-08-13T10:24:46.528" v="81"/>
          <ac:spMkLst>
            <pc:docMk/>
            <pc:sldMk cId="2461968983" sldId="275"/>
            <ac:spMk id="3" creationId="{54A09CE8-3701-D9BF-1393-04D260053D29}"/>
          </ac:spMkLst>
        </pc:spChg>
        <pc:spChg chg="add del">
          <ac:chgData name="Wood, Lucy" userId="S::s12lw6@abdn.ac.uk::e5e5907a-1609-4964-a1ec-a4f7723e3221" providerId="AD" clId="Web-{1731F80A-2E3C-17EC-8D07-2A13EA7AAEC5}" dt="2026-08-13T10:24:46.528" v="81"/>
          <ac:spMkLst>
            <pc:docMk/>
            <pc:sldMk cId="2461968983" sldId="275"/>
            <ac:spMk id="9" creationId="{325166D1-1B21-4128-AC42-61745528E4D6}"/>
          </ac:spMkLst>
        </pc:spChg>
        <pc:spChg chg="mod">
          <ac:chgData name="Wood, Lucy" userId="S::s12lw6@abdn.ac.uk::e5e5907a-1609-4964-a1ec-a4f7723e3221" providerId="AD" clId="Web-{1731F80A-2E3C-17EC-8D07-2A13EA7AAEC5}" dt="2026-08-13T10:19:38.755" v="17" actId="1076"/>
          <ac:spMkLst>
            <pc:docMk/>
            <pc:sldMk cId="2461968983" sldId="275"/>
            <ac:spMk id="10" creationId="{3FE29C59-807D-57E7-3C9F-057258CC36F7}"/>
          </ac:spMkLst>
        </pc:spChg>
        <pc:spChg chg="mod">
          <ac:chgData name="Wood, Lucy" userId="S::s12lw6@abdn.ac.uk::e5e5907a-1609-4964-a1ec-a4f7723e3221" providerId="AD" clId="Web-{1731F80A-2E3C-17EC-8D07-2A13EA7AAEC5}" dt="2026-08-13T10:19:40.739" v="18" actId="1076"/>
          <ac:spMkLst>
            <pc:docMk/>
            <pc:sldMk cId="2461968983" sldId="275"/>
            <ac:spMk id="14" creationId="{D3B1387A-16F0-7379-AEC6-073D4DB8648F}"/>
          </ac:spMkLst>
        </pc:spChg>
        <pc:spChg chg="mod">
          <ac:chgData name="Wood, Lucy" userId="S::s12lw6@abdn.ac.uk::e5e5907a-1609-4964-a1ec-a4f7723e3221" providerId="AD" clId="Web-{1731F80A-2E3C-17EC-8D07-2A13EA7AAEC5}" dt="2026-08-13T10:19:42.943" v="19" actId="1076"/>
          <ac:spMkLst>
            <pc:docMk/>
            <pc:sldMk cId="2461968983" sldId="275"/>
            <ac:spMk id="15" creationId="{B0EBE8CB-A45E-7C29-CA7A-D14B2EF99361}"/>
          </ac:spMkLst>
        </pc:spChg>
        <pc:spChg chg="mod">
          <ac:chgData name="Wood, Lucy" userId="S::s12lw6@abdn.ac.uk::e5e5907a-1609-4964-a1ec-a4f7723e3221" providerId="AD" clId="Web-{1731F80A-2E3C-17EC-8D07-2A13EA7AAEC5}" dt="2026-08-13T10:19:44.849" v="20" actId="1076"/>
          <ac:spMkLst>
            <pc:docMk/>
            <pc:sldMk cId="2461968983" sldId="275"/>
            <ac:spMk id="16" creationId="{ADA467F2-3425-7841-4134-636BB81401A2}"/>
          </ac:spMkLst>
        </pc:spChg>
        <pc:spChg chg="mod">
          <ac:chgData name="Wood, Lucy" userId="S::s12lw6@abdn.ac.uk::e5e5907a-1609-4964-a1ec-a4f7723e3221" providerId="AD" clId="Web-{1731F80A-2E3C-17EC-8D07-2A13EA7AAEC5}" dt="2026-08-13T10:19:49.193" v="21" actId="1076"/>
          <ac:spMkLst>
            <pc:docMk/>
            <pc:sldMk cId="2461968983" sldId="275"/>
            <ac:spMk id="18" creationId="{D1624B89-5BC6-75DC-9EE4-EB07CB5F34FD}"/>
          </ac:spMkLst>
        </pc:spChg>
        <pc:grpChg chg="add del">
          <ac:chgData name="Wood, Lucy" userId="S::s12lw6@abdn.ac.uk::e5e5907a-1609-4964-a1ec-a4f7723e3221" providerId="AD" clId="Web-{1731F80A-2E3C-17EC-8D07-2A13EA7AAEC5}" dt="2026-08-13T10:24:46.528" v="81"/>
          <ac:grpSpMkLst>
            <pc:docMk/>
            <pc:sldMk cId="2461968983" sldId="275"/>
            <ac:grpSpMk id="11" creationId="{E6517BAC-C80F-4065-90D8-703493E0B353}"/>
          </ac:grpSpMkLst>
        </pc:grpChg>
        <pc:picChg chg="add mod">
          <ac:chgData name="Wood, Lucy" userId="S::s12lw6@abdn.ac.uk::e5e5907a-1609-4964-a1ec-a4f7723e3221" providerId="AD" clId="Web-{1731F80A-2E3C-17EC-8D07-2A13EA7AAEC5}" dt="2026-08-13T10:17:22.033" v="7" actId="1076"/>
          <ac:picMkLst>
            <pc:docMk/>
            <pc:sldMk cId="2461968983" sldId="275"/>
            <ac:picMk id="5" creationId="{96159D45-83B7-79FF-C940-11BD200984AA}"/>
          </ac:picMkLst>
        </pc:picChg>
      </pc:sldChg>
      <pc:sldChg chg="addSp delSp modSp mod modClrScheme delDesignElem chgLayout">
        <pc:chgData name="Wood, Lucy" userId="S::s12lw6@abdn.ac.uk::e5e5907a-1609-4964-a1ec-a4f7723e3221" providerId="AD" clId="Web-{1731F80A-2E3C-17EC-8D07-2A13EA7AAEC5}" dt="2026-08-13T11:12:36.936" v="329" actId="1076"/>
        <pc:sldMkLst>
          <pc:docMk/>
          <pc:sldMk cId="1634998776" sldId="276"/>
        </pc:sldMkLst>
        <pc:spChg chg="del mod ord">
          <ac:chgData name="Wood, Lucy" userId="S::s12lw6@abdn.ac.uk::e5e5907a-1609-4964-a1ec-a4f7723e3221" providerId="AD" clId="Web-{1731F80A-2E3C-17EC-8D07-2A13EA7AAEC5}" dt="2026-08-13T11:11:52.654" v="314"/>
          <ac:spMkLst>
            <pc:docMk/>
            <pc:sldMk cId="1634998776" sldId="276"/>
            <ac:spMk id="2" creationId="{047BF4EC-C290-98AD-D2B6-3103BF304456}"/>
          </ac:spMkLst>
        </pc:spChg>
        <pc:spChg chg="mod ord">
          <ac:chgData name="Wood, Lucy" userId="S::s12lw6@abdn.ac.uk::e5e5907a-1609-4964-a1ec-a4f7723e3221" providerId="AD" clId="Web-{1731F80A-2E3C-17EC-8D07-2A13EA7AAEC5}" dt="2026-08-13T11:12:17.686" v="327" actId="20577"/>
          <ac:spMkLst>
            <pc:docMk/>
            <pc:sldMk cId="1634998776" sldId="276"/>
            <ac:spMk id="3" creationId="{C883B1C3-CC76-A0CA-F725-043389147C28}"/>
          </ac:spMkLst>
        </pc:spChg>
        <pc:spChg chg="mod">
          <ac:chgData name="Wood, Lucy" userId="S::s12lw6@abdn.ac.uk::e5e5907a-1609-4964-a1ec-a4f7723e3221" providerId="AD" clId="Web-{1731F80A-2E3C-17EC-8D07-2A13EA7AAEC5}" dt="2026-08-13T11:11:27.700" v="308" actId="1076"/>
          <ac:spMkLst>
            <pc:docMk/>
            <pc:sldMk cId="1634998776" sldId="276"/>
            <ac:spMk id="4" creationId="{9C35E7A0-BBD6-AC03-8B05-6C89718D0FA7}"/>
          </ac:spMkLst>
        </pc:spChg>
        <pc:spChg chg="mod">
          <ac:chgData name="Wood, Lucy" userId="S::s12lw6@abdn.ac.uk::e5e5907a-1609-4964-a1ec-a4f7723e3221" providerId="AD" clId="Web-{1731F80A-2E3C-17EC-8D07-2A13EA7AAEC5}" dt="2026-08-13T11:11:23.341" v="307" actId="1076"/>
          <ac:spMkLst>
            <pc:docMk/>
            <pc:sldMk cId="1634998776" sldId="276"/>
            <ac:spMk id="5" creationId="{83200980-02E3-B720-E822-B7D0DDF4A393}"/>
          </ac:spMkLst>
        </pc:spChg>
        <pc:spChg chg="mod">
          <ac:chgData name="Wood, Lucy" userId="S::s12lw6@abdn.ac.uk::e5e5907a-1609-4964-a1ec-a4f7723e3221" providerId="AD" clId="Web-{1731F80A-2E3C-17EC-8D07-2A13EA7AAEC5}" dt="2026-08-13T11:11:20.403" v="306" actId="1076"/>
          <ac:spMkLst>
            <pc:docMk/>
            <pc:sldMk cId="1634998776" sldId="276"/>
            <ac:spMk id="7" creationId="{1D9ECFFE-5BC1-9191-DAA0-68E2BBB6485C}"/>
          </ac:spMkLst>
        </pc:spChg>
        <pc:spChg chg="del">
          <ac:chgData name="Wood, Lucy" userId="S::s12lw6@abdn.ac.uk::e5e5907a-1609-4964-a1ec-a4f7723e3221" providerId="AD" clId="Web-{1731F80A-2E3C-17EC-8D07-2A13EA7AAEC5}" dt="2026-08-13T11:10:31.261" v="290"/>
          <ac:spMkLst>
            <pc:docMk/>
            <pc:sldMk cId="1634998776" sldId="276"/>
            <ac:spMk id="8" creationId="{FD4AD0ED-45F1-4AB2-8C18-7DED238A0FC1}"/>
          </ac:spMkLst>
        </pc:spChg>
        <pc:spChg chg="mod">
          <ac:chgData name="Wood, Lucy" userId="S::s12lw6@abdn.ac.uk::e5e5907a-1609-4964-a1ec-a4f7723e3221" providerId="AD" clId="Web-{1731F80A-2E3C-17EC-8D07-2A13EA7AAEC5}" dt="2026-08-13T11:11:34.263" v="310" actId="1076"/>
          <ac:spMkLst>
            <pc:docMk/>
            <pc:sldMk cId="1634998776" sldId="276"/>
            <ac:spMk id="9" creationId="{9EC2A7DD-B640-6E37-5F95-1641D494F7A8}"/>
          </ac:spMkLst>
        </pc:spChg>
        <pc:spChg chg="del">
          <ac:chgData name="Wood, Lucy" userId="S::s12lw6@abdn.ac.uk::e5e5907a-1609-4964-a1ec-a4f7723e3221" providerId="AD" clId="Web-{1731F80A-2E3C-17EC-8D07-2A13EA7AAEC5}" dt="2026-08-13T11:10:31.261" v="290"/>
          <ac:spMkLst>
            <pc:docMk/>
            <pc:sldMk cId="1634998776" sldId="276"/>
            <ac:spMk id="10" creationId="{B7430622-9855-482E-98A8-1FAECC90908E}"/>
          </ac:spMkLst>
        </pc:spChg>
        <pc:spChg chg="mod">
          <ac:chgData name="Wood, Lucy" userId="S::s12lw6@abdn.ac.uk::e5e5907a-1609-4964-a1ec-a4f7723e3221" providerId="AD" clId="Web-{1731F80A-2E3C-17EC-8D07-2A13EA7AAEC5}" dt="2026-08-13T11:11:05.903" v="301" actId="20577"/>
          <ac:spMkLst>
            <pc:docMk/>
            <pc:sldMk cId="1634998776" sldId="276"/>
            <ac:spMk id="11" creationId="{41004B1E-B150-4853-861B-60DFF00F4FC2}"/>
          </ac:spMkLst>
        </pc:spChg>
        <pc:spChg chg="del">
          <ac:chgData name="Wood, Lucy" userId="S::s12lw6@abdn.ac.uk::e5e5907a-1609-4964-a1ec-a4f7723e3221" providerId="AD" clId="Web-{1731F80A-2E3C-17EC-8D07-2A13EA7AAEC5}" dt="2026-08-13T11:10:31.261" v="290"/>
          <ac:spMkLst>
            <pc:docMk/>
            <pc:sldMk cId="1634998776" sldId="276"/>
            <ac:spMk id="20" creationId="{73162FBC-1EE8-4355-8B2B-CB9A5B4BD576}"/>
          </ac:spMkLst>
        </pc:spChg>
        <pc:spChg chg="mod">
          <ac:chgData name="Wood, Lucy" userId="S::s12lw6@abdn.ac.uk::e5e5907a-1609-4964-a1ec-a4f7723e3221" providerId="AD" clId="Web-{1731F80A-2E3C-17EC-8D07-2A13EA7AAEC5}" dt="2026-08-13T11:11:16.731" v="305" actId="1076"/>
          <ac:spMkLst>
            <pc:docMk/>
            <pc:sldMk cId="1634998776" sldId="276"/>
            <ac:spMk id="21" creationId="{34428C84-BDDA-5800-4615-A1B22B6107FD}"/>
          </ac:spMkLst>
        </pc:spChg>
        <pc:spChg chg="mod">
          <ac:chgData name="Wood, Lucy" userId="S::s12lw6@abdn.ac.uk::e5e5907a-1609-4964-a1ec-a4f7723e3221" providerId="AD" clId="Web-{1731F80A-2E3C-17EC-8D07-2A13EA7AAEC5}" dt="2026-08-13T11:11:31.747" v="309" actId="1076"/>
          <ac:spMkLst>
            <pc:docMk/>
            <pc:sldMk cId="1634998776" sldId="276"/>
            <ac:spMk id="27" creationId="{59890E54-A7C8-6A94-BC7D-5A87F82A98BF}"/>
          </ac:spMkLst>
        </pc:spChg>
        <pc:spChg chg="del">
          <ac:chgData name="Wood, Lucy" userId="S::s12lw6@abdn.ac.uk::e5e5907a-1609-4964-a1ec-a4f7723e3221" providerId="AD" clId="Web-{1731F80A-2E3C-17EC-8D07-2A13EA7AAEC5}" dt="2026-08-13T11:10:31.261" v="290"/>
          <ac:spMkLst>
            <pc:docMk/>
            <pc:sldMk cId="1634998776" sldId="276"/>
            <ac:spMk id="28" creationId="{26CE109B-4241-4CF1-B587-868774BB4464}"/>
          </ac:spMkLst>
        </pc:spChg>
        <pc:grpChg chg="del">
          <ac:chgData name="Wood, Lucy" userId="S::s12lw6@abdn.ac.uk::e5e5907a-1609-4964-a1ec-a4f7723e3221" providerId="AD" clId="Web-{1731F80A-2E3C-17EC-8D07-2A13EA7AAEC5}" dt="2026-08-13T11:10:31.261" v="290"/>
          <ac:grpSpMkLst>
            <pc:docMk/>
            <pc:sldMk cId="1634998776" sldId="276"/>
            <ac:grpSpMk id="12" creationId="{715C76D5-716D-420A-ABDC-55BF6D9ED2C2}"/>
          </ac:grpSpMkLst>
        </pc:grpChg>
        <pc:grpChg chg="del">
          <ac:chgData name="Wood, Lucy" userId="S::s12lw6@abdn.ac.uk::e5e5907a-1609-4964-a1ec-a4f7723e3221" providerId="AD" clId="Web-{1731F80A-2E3C-17EC-8D07-2A13EA7AAEC5}" dt="2026-08-13T11:10:31.261" v="290"/>
          <ac:grpSpMkLst>
            <pc:docMk/>
            <pc:sldMk cId="1634998776" sldId="276"/>
            <ac:grpSpMk id="22" creationId="{C2940EF9-7ECF-49BA-8F14-5EBC7ADE07FD}"/>
          </ac:grpSpMkLst>
        </pc:grpChg>
        <pc:grpChg chg="del">
          <ac:chgData name="Wood, Lucy" userId="S::s12lw6@abdn.ac.uk::e5e5907a-1609-4964-a1ec-a4f7723e3221" providerId="AD" clId="Web-{1731F80A-2E3C-17EC-8D07-2A13EA7AAEC5}" dt="2026-08-13T11:10:31.261" v="290"/>
          <ac:grpSpMkLst>
            <pc:docMk/>
            <pc:sldMk cId="1634998776" sldId="276"/>
            <ac:grpSpMk id="30" creationId="{DD107650-C271-404F-98D8-BB8E7E030643}"/>
          </ac:grpSpMkLst>
        </pc:grpChg>
        <pc:picChg chg="add mod">
          <ac:chgData name="Wood, Lucy" userId="S::s12lw6@abdn.ac.uk::e5e5907a-1609-4964-a1ec-a4f7723e3221" providerId="AD" clId="Web-{1731F80A-2E3C-17EC-8D07-2A13EA7AAEC5}" dt="2026-08-13T11:12:36.936" v="329" actId="1076"/>
          <ac:picMkLst>
            <pc:docMk/>
            <pc:sldMk cId="1634998776" sldId="276"/>
            <ac:picMk id="29" creationId="{E631AF2E-B84F-BAAF-6EBF-9F34FE7E1C56}"/>
          </ac:picMkLst>
        </pc:picChg>
      </pc:sldChg>
      <pc:sldChg chg="addSp delSp modSp del">
        <pc:chgData name="Wood, Lucy" userId="S::s12lw6@abdn.ac.uk::e5e5907a-1609-4964-a1ec-a4f7723e3221" providerId="AD" clId="Web-{1731F80A-2E3C-17EC-8D07-2A13EA7AAEC5}" dt="2026-08-13T11:14:41.439" v="369"/>
        <pc:sldMkLst>
          <pc:docMk/>
          <pc:sldMk cId="199777907" sldId="277"/>
        </pc:sldMkLst>
        <pc:spChg chg="mod">
          <ac:chgData name="Wood, Lucy" userId="S::s12lw6@abdn.ac.uk::e5e5907a-1609-4964-a1ec-a4f7723e3221" providerId="AD" clId="Web-{1731F80A-2E3C-17EC-8D07-2A13EA7AAEC5}" dt="2026-08-13T10:18:18.097" v="9" actId="1076"/>
          <ac:spMkLst>
            <pc:docMk/>
            <pc:sldMk cId="199777907" sldId="277"/>
            <ac:spMk id="2" creationId="{E5E3D2BE-CC35-3354-63D3-DDD5C9DDFB39}"/>
          </ac:spMkLst>
        </pc:spChg>
        <pc:spChg chg="mod">
          <ac:chgData name="Wood, Lucy" userId="S::s12lw6@abdn.ac.uk::e5e5907a-1609-4964-a1ec-a4f7723e3221" providerId="AD" clId="Web-{1731F80A-2E3C-17EC-8D07-2A13EA7AAEC5}" dt="2026-08-13T11:13:13.859" v="334" actId="20577"/>
          <ac:spMkLst>
            <pc:docMk/>
            <pc:sldMk cId="199777907" sldId="277"/>
            <ac:spMk id="3" creationId="{855ADD20-A5BD-A1C2-8B99-59703DAA44D8}"/>
          </ac:spMkLst>
        </pc:spChg>
        <pc:spChg chg="mod">
          <ac:chgData name="Wood, Lucy" userId="S::s12lw6@abdn.ac.uk::e5e5907a-1609-4964-a1ec-a4f7723e3221" providerId="AD" clId="Web-{1731F80A-2E3C-17EC-8D07-2A13EA7AAEC5}" dt="2026-08-13T10:53:16.416" v="205" actId="14100"/>
          <ac:spMkLst>
            <pc:docMk/>
            <pc:sldMk cId="199777907" sldId="277"/>
            <ac:spMk id="12" creationId="{18D5A6E8-CD1B-4796-ABD1-A6F27F6C0E12}"/>
          </ac:spMkLst>
        </pc:spChg>
        <pc:picChg chg="del">
          <ac:chgData name="Wood, Lucy" userId="S::s12lw6@abdn.ac.uk::e5e5907a-1609-4964-a1ec-a4f7723e3221" providerId="AD" clId="Web-{1731F80A-2E3C-17EC-8D07-2A13EA7AAEC5}" dt="2026-08-13T10:14:54.561" v="0"/>
          <ac:picMkLst>
            <pc:docMk/>
            <pc:sldMk cId="199777907" sldId="277"/>
            <ac:picMk id="5" creationId="{D9AF158E-5512-4113-4E6C-A7B5DF3E07C2}"/>
          </ac:picMkLst>
        </pc:picChg>
        <pc:picChg chg="add mod">
          <ac:chgData name="Wood, Lucy" userId="S::s12lw6@abdn.ac.uk::e5e5907a-1609-4964-a1ec-a4f7723e3221" providerId="AD" clId="Web-{1731F80A-2E3C-17EC-8D07-2A13EA7AAEC5}" dt="2026-08-13T10:18:19.941" v="10" actId="1076"/>
          <ac:picMkLst>
            <pc:docMk/>
            <pc:sldMk cId="199777907" sldId="277"/>
            <ac:picMk id="6" creationId="{29B4E433-2C38-ECA9-DA88-01C8A0C93BB4}"/>
          </ac:picMkLst>
        </pc:picChg>
      </pc:sldChg>
      <pc:sldChg chg="addSp delSp modSp mod setBg modClrScheme delDesignElem chgLayout">
        <pc:chgData name="Wood, Lucy" userId="S::s12lw6@abdn.ac.uk::e5e5907a-1609-4964-a1ec-a4f7723e3221" providerId="AD" clId="Web-{1731F80A-2E3C-17EC-8D07-2A13EA7AAEC5}" dt="2026-08-13T11:18:44.601" v="397" actId="20577"/>
        <pc:sldMkLst>
          <pc:docMk/>
          <pc:sldMk cId="2707853019" sldId="278"/>
        </pc:sldMkLst>
        <pc:spChg chg="del mod ord">
          <ac:chgData name="Wood, Lucy" userId="S::s12lw6@abdn.ac.uk::e5e5907a-1609-4964-a1ec-a4f7723e3221" providerId="AD" clId="Web-{1731F80A-2E3C-17EC-8D07-2A13EA7AAEC5}" dt="2026-08-13T11:15:48.831" v="376"/>
          <ac:spMkLst>
            <pc:docMk/>
            <pc:sldMk cId="2707853019" sldId="278"/>
            <ac:spMk id="2" creationId="{21185EA0-57E3-C3C5-B326-2BD69687033B}"/>
          </ac:spMkLst>
        </pc:spChg>
        <pc:spChg chg="del">
          <ac:chgData name="Wood, Lucy" userId="S::s12lw6@abdn.ac.uk::e5e5907a-1609-4964-a1ec-a4f7723e3221" providerId="AD" clId="Web-{1731F80A-2E3C-17EC-8D07-2A13EA7AAEC5}" dt="2026-08-13T11:15:33.253" v="372"/>
          <ac:spMkLst>
            <pc:docMk/>
            <pc:sldMk cId="2707853019" sldId="278"/>
            <ac:spMk id="9" creationId="{0C541B88-1AE9-40C3-AFD5-967787C1979F}"/>
          </ac:spMkLst>
        </pc:spChg>
        <pc:spChg chg="del">
          <ac:chgData name="Wood, Lucy" userId="S::s12lw6@abdn.ac.uk::e5e5907a-1609-4964-a1ec-a4f7723e3221" providerId="AD" clId="Web-{1731F80A-2E3C-17EC-8D07-2A13EA7AAEC5}" dt="2026-08-13T11:15:33.253" v="372"/>
          <ac:spMkLst>
            <pc:docMk/>
            <pc:sldMk cId="2707853019" sldId="278"/>
            <ac:spMk id="11" creationId="{E5F17139-31EE-46AC-B04F-DBBD852DD6CB}"/>
          </ac:spMkLst>
        </pc:spChg>
        <pc:spChg chg="del">
          <ac:chgData name="Wood, Lucy" userId="S::s12lw6@abdn.ac.uk::e5e5907a-1609-4964-a1ec-a4f7723e3221" providerId="AD" clId="Web-{1731F80A-2E3C-17EC-8D07-2A13EA7AAEC5}" dt="2026-08-13T11:15:33.253" v="372"/>
          <ac:spMkLst>
            <pc:docMk/>
            <pc:sldMk cId="2707853019" sldId="278"/>
            <ac:spMk id="19" creationId="{1CC28BE1-9DC6-43FE-9582-39F091098D77}"/>
          </ac:spMkLst>
        </pc:spChg>
        <pc:spChg chg="del">
          <ac:chgData name="Wood, Lucy" userId="S::s12lw6@abdn.ac.uk::e5e5907a-1609-4964-a1ec-a4f7723e3221" providerId="AD" clId="Web-{1731F80A-2E3C-17EC-8D07-2A13EA7AAEC5}" dt="2026-08-13T11:15:33.253" v="372"/>
          <ac:spMkLst>
            <pc:docMk/>
            <pc:sldMk cId="2707853019" sldId="278"/>
            <ac:spMk id="35" creationId="{89D16701-DA76-4F72-BB63-E2C3FFBDFE0F}"/>
          </ac:spMkLst>
        </pc:spChg>
        <pc:spChg chg="add mod">
          <ac:chgData name="Wood, Lucy" userId="S::s12lw6@abdn.ac.uk::e5e5907a-1609-4964-a1ec-a4f7723e3221" providerId="AD" clId="Web-{1731F80A-2E3C-17EC-8D07-2A13EA7AAEC5}" dt="2026-08-13T11:16:21.910" v="385" actId="1076"/>
          <ac:spMkLst>
            <pc:docMk/>
            <pc:sldMk cId="2707853019" sldId="278"/>
            <ac:spMk id="65" creationId="{3DEE6301-37AD-D7C5-4467-F15D8C5954B5}"/>
          </ac:spMkLst>
        </pc:spChg>
        <pc:grpChg chg="del">
          <ac:chgData name="Wood, Lucy" userId="S::s12lw6@abdn.ac.uk::e5e5907a-1609-4964-a1ec-a4f7723e3221" providerId="AD" clId="Web-{1731F80A-2E3C-17EC-8D07-2A13EA7AAEC5}" dt="2026-08-13T11:15:33.253" v="372"/>
          <ac:grpSpMkLst>
            <pc:docMk/>
            <pc:sldMk cId="2707853019" sldId="278"/>
            <ac:grpSpMk id="13" creationId="{7CF625D3-71A3-4F30-A096-8EF334E959D0}"/>
          </ac:grpSpMkLst>
        </pc:grpChg>
        <pc:grpChg chg="del">
          <ac:chgData name="Wood, Lucy" userId="S::s12lw6@abdn.ac.uk::e5e5907a-1609-4964-a1ec-a4f7723e3221" providerId="AD" clId="Web-{1731F80A-2E3C-17EC-8D07-2A13EA7AAEC5}" dt="2026-08-13T11:15:33.253" v="372"/>
          <ac:grpSpMkLst>
            <pc:docMk/>
            <pc:sldMk cId="2707853019" sldId="278"/>
            <ac:grpSpMk id="21" creationId="{AF9AF3F3-CE0C-4125-BDD7-346487FA0B40}"/>
          </ac:grpSpMkLst>
        </pc:grpChg>
        <pc:graphicFrameChg chg="mod ord modGraphic">
          <ac:chgData name="Wood, Lucy" userId="S::s12lw6@abdn.ac.uk::e5e5907a-1609-4964-a1ec-a4f7723e3221" providerId="AD" clId="Web-{1731F80A-2E3C-17EC-8D07-2A13EA7AAEC5}" dt="2026-08-13T11:18:44.601" v="397" actId="20577"/>
          <ac:graphicFrameMkLst>
            <pc:docMk/>
            <pc:sldMk cId="2707853019" sldId="278"/>
            <ac:graphicFrameMk id="5" creationId="{F134071D-0344-3A77-7120-43179BBA79FC}"/>
          </ac:graphicFrameMkLst>
        </pc:graphicFrameChg>
        <pc:picChg chg="add">
          <ac:chgData name="Wood, Lucy" userId="S::s12lw6@abdn.ac.uk::e5e5907a-1609-4964-a1ec-a4f7723e3221" providerId="AD" clId="Web-{1731F80A-2E3C-17EC-8D07-2A13EA7AAEC5}" dt="2026-08-13T11:16:18.020" v="384"/>
          <ac:picMkLst>
            <pc:docMk/>
            <pc:sldMk cId="2707853019" sldId="278"/>
            <ac:picMk id="67" creationId="{BFAA3C50-827E-ABCA-D19C-1B4248C061CF}"/>
          </ac:picMkLst>
        </pc:picChg>
      </pc:sldChg>
      <pc:sldChg chg="add del replId">
        <pc:chgData name="Wood, Lucy" userId="S::s12lw6@abdn.ac.uk::e5e5907a-1609-4964-a1ec-a4f7723e3221" providerId="AD" clId="Web-{1731F80A-2E3C-17EC-8D07-2A13EA7AAEC5}" dt="2026-08-13T10:22:34.588" v="41"/>
        <pc:sldMkLst>
          <pc:docMk/>
          <pc:sldMk cId="676522067" sldId="280"/>
        </pc:sldMkLst>
      </pc:sldChg>
      <pc:sldChg chg="add del replId">
        <pc:chgData name="Wood, Lucy" userId="S::s12lw6@abdn.ac.uk::e5e5907a-1609-4964-a1ec-a4f7723e3221" providerId="AD" clId="Web-{1731F80A-2E3C-17EC-8D07-2A13EA7AAEC5}" dt="2026-08-13T10:21:44.070" v="34"/>
        <pc:sldMkLst>
          <pc:docMk/>
          <pc:sldMk cId="2207722744" sldId="280"/>
        </pc:sldMkLst>
      </pc:sldChg>
      <pc:sldChg chg="delSp modSp add mod replId setBg modClrScheme delDesignElem chgLayout">
        <pc:chgData name="Wood, Lucy" userId="S::s12lw6@abdn.ac.uk::e5e5907a-1609-4964-a1ec-a4f7723e3221" providerId="AD" clId="Web-{1731F80A-2E3C-17EC-8D07-2A13EA7AAEC5}" dt="2026-08-13T10:41:34.134" v="169" actId="1076"/>
        <pc:sldMkLst>
          <pc:docMk/>
          <pc:sldMk cId="2446244198" sldId="280"/>
        </pc:sldMkLst>
        <pc:spChg chg="del mod ord">
          <ac:chgData name="Wood, Lucy" userId="S::s12lw6@abdn.ac.uk::e5e5907a-1609-4964-a1ec-a4f7723e3221" providerId="AD" clId="Web-{1731F80A-2E3C-17EC-8D07-2A13EA7AAEC5}" dt="2026-08-13T10:40:27.382" v="148"/>
          <ac:spMkLst>
            <pc:docMk/>
            <pc:sldMk cId="2446244198" sldId="280"/>
            <ac:spMk id="2" creationId="{0087A0A6-338A-7809-F435-585BEEE4915C}"/>
          </ac:spMkLst>
        </pc:spChg>
        <pc:spChg chg="mod ord">
          <ac:chgData name="Wood, Lucy" userId="S::s12lw6@abdn.ac.uk::e5e5907a-1609-4964-a1ec-a4f7723e3221" providerId="AD" clId="Web-{1731F80A-2E3C-17EC-8D07-2A13EA7AAEC5}" dt="2026-08-13T10:41:34.134" v="169" actId="1076"/>
          <ac:spMkLst>
            <pc:docMk/>
            <pc:sldMk cId="2446244198" sldId="280"/>
            <ac:spMk id="3" creationId="{7FDE7EEF-F178-4528-961F-6CBD68133FA9}"/>
          </ac:spMkLst>
        </pc:spChg>
        <pc:spChg chg="del">
          <ac:chgData name="Wood, Lucy" userId="S::s12lw6@abdn.ac.uk::e5e5907a-1609-4964-a1ec-a4f7723e3221" providerId="AD" clId="Web-{1731F80A-2E3C-17EC-8D07-2A13EA7AAEC5}" dt="2026-08-13T10:38:51.458" v="114"/>
          <ac:spMkLst>
            <pc:docMk/>
            <pc:sldMk cId="2446244198" sldId="280"/>
            <ac:spMk id="9" creationId="{475D437C-7AEA-C480-60E0-B142424589C4}"/>
          </ac:spMkLst>
        </pc:spChg>
        <pc:spChg chg="mod">
          <ac:chgData name="Wood, Lucy" userId="S::s12lw6@abdn.ac.uk::e5e5907a-1609-4964-a1ec-a4f7723e3221" providerId="AD" clId="Web-{1731F80A-2E3C-17EC-8D07-2A13EA7AAEC5}" dt="2026-08-13T10:39:24.427" v="118" actId="20577"/>
          <ac:spMkLst>
            <pc:docMk/>
            <pc:sldMk cId="2446244198" sldId="280"/>
            <ac:spMk id="17" creationId="{8AD80E6A-C85D-D409-66B5-F21E25F7EFD4}"/>
          </ac:spMkLst>
        </pc:spChg>
        <pc:spChg chg="mod">
          <ac:chgData name="Wood, Lucy" userId="S::s12lw6@abdn.ac.uk::e5e5907a-1609-4964-a1ec-a4f7723e3221" providerId="AD" clId="Web-{1731F80A-2E3C-17EC-8D07-2A13EA7AAEC5}" dt="2026-08-13T10:39:30.693" v="120" actId="20577"/>
          <ac:spMkLst>
            <pc:docMk/>
            <pc:sldMk cId="2446244198" sldId="280"/>
            <ac:spMk id="18" creationId="{46257EEE-F58F-AD3E-5A25-8530FCEF41FE}"/>
          </ac:spMkLst>
        </pc:spChg>
        <pc:spChg chg="mod">
          <ac:chgData name="Wood, Lucy" userId="S::s12lw6@abdn.ac.uk::e5e5907a-1609-4964-a1ec-a4f7723e3221" providerId="AD" clId="Web-{1731F80A-2E3C-17EC-8D07-2A13EA7AAEC5}" dt="2026-08-13T10:39:39.209" v="123" actId="20577"/>
          <ac:spMkLst>
            <pc:docMk/>
            <pc:sldMk cId="2446244198" sldId="280"/>
            <ac:spMk id="19" creationId="{EE0DBF8E-C58E-BD9A-C3EA-D6F9C7A6A85E}"/>
          </ac:spMkLst>
        </pc:spChg>
        <pc:spChg chg="mod">
          <ac:chgData name="Wood, Lucy" userId="S::s12lw6@abdn.ac.uk::e5e5907a-1609-4964-a1ec-a4f7723e3221" providerId="AD" clId="Web-{1731F80A-2E3C-17EC-8D07-2A13EA7AAEC5}" dt="2026-08-13T10:39:46.271" v="125" actId="20577"/>
          <ac:spMkLst>
            <pc:docMk/>
            <pc:sldMk cId="2446244198" sldId="280"/>
            <ac:spMk id="20" creationId="{BD204606-8BDA-56E4-1420-E27F0200B03A}"/>
          </ac:spMkLst>
        </pc:spChg>
        <pc:grpChg chg="del">
          <ac:chgData name="Wood, Lucy" userId="S::s12lw6@abdn.ac.uk::e5e5907a-1609-4964-a1ec-a4f7723e3221" providerId="AD" clId="Web-{1731F80A-2E3C-17EC-8D07-2A13EA7AAEC5}" dt="2026-08-13T10:38:51.458" v="114"/>
          <ac:grpSpMkLst>
            <pc:docMk/>
            <pc:sldMk cId="2446244198" sldId="280"/>
            <ac:grpSpMk id="11" creationId="{1E7E2443-5EAD-64B5-3A29-7ABCC8230EAB}"/>
          </ac:grpSpMkLst>
        </pc:grpChg>
      </pc:sldChg>
      <pc:sldChg chg="addSp delSp modSp add ord replId">
        <pc:chgData name="Wood, Lucy" userId="S::s12lw6@abdn.ac.uk::e5e5907a-1609-4964-a1ec-a4f7723e3221" providerId="AD" clId="Web-{1731F80A-2E3C-17EC-8D07-2A13EA7AAEC5}" dt="2026-08-13T11:09:51.182" v="284" actId="688"/>
        <pc:sldMkLst>
          <pc:docMk/>
          <pc:sldMk cId="1653422969" sldId="281"/>
        </pc:sldMkLst>
        <pc:spChg chg="del mod">
          <ac:chgData name="Wood, Lucy" userId="S::s12lw6@abdn.ac.uk::e5e5907a-1609-4964-a1ec-a4f7723e3221" providerId="AD" clId="Web-{1731F80A-2E3C-17EC-8D07-2A13EA7AAEC5}" dt="2026-08-13T10:55:45.904" v="218"/>
          <ac:spMkLst>
            <pc:docMk/>
            <pc:sldMk cId="1653422969" sldId="281"/>
            <ac:spMk id="3" creationId="{4215D17A-F268-E174-03BA-B0B47013B960}"/>
          </ac:spMkLst>
        </pc:spChg>
        <pc:spChg chg="mod">
          <ac:chgData name="Wood, Lucy" userId="S::s12lw6@abdn.ac.uk::e5e5907a-1609-4964-a1ec-a4f7723e3221" providerId="AD" clId="Web-{1731F80A-2E3C-17EC-8D07-2A13EA7AAEC5}" dt="2026-08-13T11:06:56.441" v="264" actId="20577"/>
          <ac:spMkLst>
            <pc:docMk/>
            <pc:sldMk cId="1653422969" sldId="281"/>
            <ac:spMk id="5" creationId="{D8F14ACD-8A2D-499E-2BA1-843CF49CFBBB}"/>
          </ac:spMkLst>
        </pc:spChg>
        <pc:spChg chg="add mod">
          <ac:chgData name="Wood, Lucy" userId="S::s12lw6@abdn.ac.uk::e5e5907a-1609-4964-a1ec-a4f7723e3221" providerId="AD" clId="Web-{1731F80A-2E3C-17EC-8D07-2A13EA7AAEC5}" dt="2026-08-13T10:55:57.482" v="221" actId="20577"/>
          <ac:spMkLst>
            <pc:docMk/>
            <pc:sldMk cId="1653422969" sldId="281"/>
            <ac:spMk id="7" creationId="{0BA8CADD-4FC9-1CC6-A1B6-C51A556AAF43}"/>
          </ac:spMkLst>
        </pc:spChg>
        <pc:picChg chg="del">
          <ac:chgData name="Wood, Lucy" userId="S::s12lw6@abdn.ac.uk::e5e5907a-1609-4964-a1ec-a4f7723e3221" providerId="AD" clId="Web-{1731F80A-2E3C-17EC-8D07-2A13EA7AAEC5}" dt="2026-08-13T10:54:56.700" v="209"/>
          <ac:picMkLst>
            <pc:docMk/>
            <pc:sldMk cId="1653422969" sldId="281"/>
            <ac:picMk id="4" creationId="{C45BAD6B-8513-91CA-DFCA-689A8D2B1821}"/>
          </ac:picMkLst>
        </pc:picChg>
        <pc:picChg chg="add mod">
          <ac:chgData name="Wood, Lucy" userId="S::s12lw6@abdn.ac.uk::e5e5907a-1609-4964-a1ec-a4f7723e3221" providerId="AD" clId="Web-{1731F80A-2E3C-17EC-8D07-2A13EA7AAEC5}" dt="2026-08-13T11:09:51.182" v="284" actId="688"/>
          <ac:picMkLst>
            <pc:docMk/>
            <pc:sldMk cId="1653422969" sldId="281"/>
            <ac:picMk id="6" creationId="{1E7D96E3-5E0E-45AF-0509-FD7E432E5220}"/>
          </ac:picMkLst>
        </pc:picChg>
        <pc:picChg chg="add mod">
          <ac:chgData name="Wood, Lucy" userId="S::s12lw6@abdn.ac.uk::e5e5907a-1609-4964-a1ec-a4f7723e3221" providerId="AD" clId="Web-{1731F80A-2E3C-17EC-8D07-2A13EA7AAEC5}" dt="2026-08-13T10:55:41.779" v="217" actId="1076"/>
          <ac:picMkLst>
            <pc:docMk/>
            <pc:sldMk cId="1653422969" sldId="281"/>
            <ac:picMk id="9" creationId="{A3970324-DB34-BDD6-5071-F8EF75A681B1}"/>
          </ac:picMkLst>
        </pc:picChg>
      </pc:sldChg>
      <pc:sldChg chg="addSp delSp modSp add ord replId">
        <pc:chgData name="Wood, Lucy" userId="S::s12lw6@abdn.ac.uk::e5e5907a-1609-4964-a1ec-a4f7723e3221" providerId="AD" clId="Web-{1731F80A-2E3C-17EC-8D07-2A13EA7AAEC5}" dt="2026-08-13T11:06:36.144" v="260" actId="20577"/>
        <pc:sldMkLst>
          <pc:docMk/>
          <pc:sldMk cId="2080820031" sldId="282"/>
        </pc:sldMkLst>
        <pc:spChg chg="mod">
          <ac:chgData name="Wood, Lucy" userId="S::s12lw6@abdn.ac.uk::e5e5907a-1609-4964-a1ec-a4f7723e3221" providerId="AD" clId="Web-{1731F80A-2E3C-17EC-8D07-2A13EA7AAEC5}" dt="2026-08-13T11:06:36.144" v="260" actId="20577"/>
          <ac:spMkLst>
            <pc:docMk/>
            <pc:sldMk cId="2080820031" sldId="282"/>
            <ac:spMk id="5" creationId="{51A3B496-FAE4-9273-6020-CF85F446AB34}"/>
          </ac:spMkLst>
        </pc:spChg>
        <pc:spChg chg="mod">
          <ac:chgData name="Wood, Lucy" userId="S::s12lw6@abdn.ac.uk::e5e5907a-1609-4964-a1ec-a4f7723e3221" providerId="AD" clId="Web-{1731F80A-2E3C-17EC-8D07-2A13EA7AAEC5}" dt="2026-08-13T11:05:59.362" v="254" actId="1076"/>
          <ac:spMkLst>
            <pc:docMk/>
            <pc:sldMk cId="2080820031" sldId="282"/>
            <ac:spMk id="7" creationId="{D1E98587-FC73-B6CE-17F2-00A3B45A329F}"/>
          </ac:spMkLst>
        </pc:spChg>
        <pc:picChg chg="add mod modCrop">
          <ac:chgData name="Wood, Lucy" userId="S::s12lw6@abdn.ac.uk::e5e5907a-1609-4964-a1ec-a4f7723e3221" providerId="AD" clId="Web-{1731F80A-2E3C-17EC-8D07-2A13EA7AAEC5}" dt="2026-08-13T11:05:33.033" v="242" actId="1076"/>
          <ac:picMkLst>
            <pc:docMk/>
            <pc:sldMk cId="2080820031" sldId="282"/>
            <ac:picMk id="2" creationId="{E525E8F1-5DEE-993E-E6DF-432769249446}"/>
          </ac:picMkLst>
        </pc:picChg>
        <pc:picChg chg="del">
          <ac:chgData name="Wood, Lucy" userId="S::s12lw6@abdn.ac.uk::e5e5907a-1609-4964-a1ec-a4f7723e3221" providerId="AD" clId="Web-{1731F80A-2E3C-17EC-8D07-2A13EA7AAEC5}" dt="2026-08-13T11:05:14.298" v="237"/>
          <ac:picMkLst>
            <pc:docMk/>
            <pc:sldMk cId="2080820031" sldId="282"/>
            <ac:picMk id="6" creationId="{5F341FB1-93D2-AD00-5F52-792AE3222394}"/>
          </ac:picMkLst>
        </pc:picChg>
      </pc:sldChg>
      <pc:sldChg chg="addSp delSp modSp add ord replId">
        <pc:chgData name="Wood, Lucy" userId="S::s12lw6@abdn.ac.uk::e5e5907a-1609-4964-a1ec-a4f7723e3221" providerId="AD" clId="Web-{1731F80A-2E3C-17EC-8D07-2A13EA7AAEC5}" dt="2026-08-13T11:16:33.739" v="386"/>
        <pc:sldMkLst>
          <pc:docMk/>
          <pc:sldMk cId="1264937803" sldId="283"/>
        </pc:sldMkLst>
        <pc:spChg chg="add mod">
          <ac:chgData name="Wood, Lucy" userId="S::s12lw6@abdn.ac.uk::e5e5907a-1609-4964-a1ec-a4f7723e3221" providerId="AD" clId="Web-{1731F80A-2E3C-17EC-8D07-2A13EA7AAEC5}" dt="2026-08-13T11:14:27.611" v="366" actId="1076"/>
          <ac:spMkLst>
            <pc:docMk/>
            <pc:sldMk cId="1264937803" sldId="283"/>
            <ac:spMk id="3" creationId="{5F644EF4-24BB-8D47-A4D2-024453972948}"/>
          </ac:spMkLst>
        </pc:spChg>
        <pc:spChg chg="del">
          <ac:chgData name="Wood, Lucy" userId="S::s12lw6@abdn.ac.uk::e5e5907a-1609-4964-a1ec-a4f7723e3221" providerId="AD" clId="Web-{1731F80A-2E3C-17EC-8D07-2A13EA7AAEC5}" dt="2026-08-13T11:14:38.689" v="368"/>
          <ac:spMkLst>
            <pc:docMk/>
            <pc:sldMk cId="1264937803" sldId="283"/>
            <ac:spMk id="5" creationId="{D6931604-2158-CA7D-A8F3-748139B4CBCC}"/>
          </ac:spMkLst>
        </pc:spChg>
        <pc:spChg chg="add del mod">
          <ac:chgData name="Wood, Lucy" userId="S::s12lw6@abdn.ac.uk::e5e5907a-1609-4964-a1ec-a4f7723e3221" providerId="AD" clId="Web-{1731F80A-2E3C-17EC-8D07-2A13EA7AAEC5}" dt="2026-08-13T11:16:33.739" v="386"/>
          <ac:spMkLst>
            <pc:docMk/>
            <pc:sldMk cId="1264937803" sldId="283"/>
            <ac:spMk id="6" creationId="{64C36721-A3E7-7F1F-20D1-2F49947BC0D5}"/>
          </ac:spMkLst>
        </pc:spChg>
        <pc:spChg chg="del">
          <ac:chgData name="Wood, Lucy" userId="S::s12lw6@abdn.ac.uk::e5e5907a-1609-4964-a1ec-a4f7723e3221" providerId="AD" clId="Web-{1731F80A-2E3C-17EC-8D07-2A13EA7AAEC5}" dt="2026-08-13T11:13:07.640" v="333"/>
          <ac:spMkLst>
            <pc:docMk/>
            <pc:sldMk cId="1264937803" sldId="283"/>
            <ac:spMk id="7" creationId="{A860A506-D9A3-CCDA-810D-6EA40E6AFB7A}"/>
          </ac:spMkLst>
        </pc:spChg>
        <pc:picChg chg="del">
          <ac:chgData name="Wood, Lucy" userId="S::s12lw6@abdn.ac.uk::e5e5907a-1609-4964-a1ec-a4f7723e3221" providerId="AD" clId="Web-{1731F80A-2E3C-17EC-8D07-2A13EA7AAEC5}" dt="2026-08-13T11:13:03.390" v="332"/>
          <ac:picMkLst>
            <pc:docMk/>
            <pc:sldMk cId="1264937803" sldId="283"/>
            <ac:picMk id="2" creationId="{3079B2F0-40C7-899E-2914-4FD22453D965}"/>
          </ac:picMkLst>
        </pc:picChg>
        <pc:picChg chg="mod">
          <ac:chgData name="Wood, Lucy" userId="S::s12lw6@abdn.ac.uk::e5e5907a-1609-4964-a1ec-a4f7723e3221" providerId="AD" clId="Web-{1731F80A-2E3C-17EC-8D07-2A13EA7AAEC5}" dt="2026-08-13T11:14:32.642" v="367" actId="1076"/>
          <ac:picMkLst>
            <pc:docMk/>
            <pc:sldMk cId="1264937803" sldId="283"/>
            <ac:picMk id="9" creationId="{474D1868-0825-C320-C113-9328A0B73BD2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image" Target="../media/image28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svg"/><Relationship Id="rId1" Type="http://schemas.openxmlformats.org/officeDocument/2006/relationships/image" Target="../media/image2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4">
  <dgm:title val=""/>
  <dgm:desc val=""/>
  <dgm:catLst>
    <dgm:cat type="accent3" pri="11400"/>
  </dgm:catLst>
  <dgm:styleLbl name="node0">
    <dgm:fillClrLst meth="cycle">
      <a:schemeClr val="accent3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0NoLn">
    <dgm:fillClrLst meth="cycle">
      <a:schemeClr val="accent3">
        <a:shade val="60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node1NoLn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tNode1NoLn">
    <dgm:fillClrLst meth="cycle">
      <a:schemeClr val="accent3">
        <a:tint val="75000"/>
      </a:schemeClr>
      <a:schemeClr val="accent3">
        <a:tint val="75000"/>
      </a:schemeClr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cycle">
      <a:schemeClr val="accent3">
        <a:shade val="50000"/>
      </a:schemeClr>
      <a:schemeClr val="accent3">
        <a:tint val="55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3">
        <a:shade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3">
        <a:shade val="80000"/>
        <a:alpha val="50000"/>
      </a:schemeClr>
      <a:schemeClr val="accent3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NoLn">
    <dgm:fillClrLst>
      <a:schemeClr val="accent3">
        <a:shade val="80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3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NoLn">
    <dgm:fillClrLst>
      <a:schemeClr val="accent3">
        <a:tint val="99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4NoLn">
    <dgm:fillClrLst>
      <a:schemeClr val="accent3">
        <a:tint val="70000"/>
      </a:schemeClr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3">
        <a:shade val="90000"/>
      </a:schemeClr>
      <a:schemeClr val="accent3">
        <a:tint val="50000"/>
      </a:schemeClr>
    </dgm:fillClrLst>
    <dgm:linClrLst meth="cycle"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3">
        <a:shade val="50000"/>
      </a:schemeClr>
      <a:schemeClr val="accent3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55000"/>
      </a:schemeClr>
    </dgm:fillClrLst>
    <dgm:linClrLst meth="repeat">
      <a:schemeClr val="accent3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55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revTxLt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4600B3-B906-4755-871B-68B62EE18F54}" type="doc">
      <dgm:prSet loTypeId="urn:microsoft.com/office/officeart/2018/2/layout/IconVerticalSolidList" loCatId="icon" qsTypeId="urn:microsoft.com/office/officeart/2005/8/quickstyle/simple1#1" qsCatId="simple" csTypeId="urn:microsoft.com/office/officeart/2005/8/colors/accent3_4" csCatId="accent3" phldr="1"/>
      <dgm:spPr/>
      <dgm:t>
        <a:bodyPr/>
        <a:lstStyle/>
        <a:p>
          <a:endParaRPr lang="en-US"/>
        </a:p>
      </dgm:t>
    </dgm:pt>
    <dgm:pt modelId="{63F0CB01-12D0-41FF-A480-EA949AF09A0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2400" b="1">
              <a:latin typeface="Arial"/>
              <a:cs typeface="Arial"/>
            </a:rPr>
            <a:t>The knight has seen a mysterious lady on a boat.</a:t>
          </a:r>
          <a:endParaRPr lang="en-US" sz="2400" b="1">
            <a:latin typeface="Arial"/>
            <a:cs typeface="Arial"/>
          </a:endParaRPr>
        </a:p>
      </dgm:t>
    </dgm:pt>
    <dgm:pt modelId="{08CD2CF5-8B79-4CB8-A23B-AE6FB362AF30}" type="parTrans" cxnId="{E5487A45-E055-41D5-8A7D-0DB42BD57CE0}">
      <dgm:prSet/>
      <dgm:spPr/>
      <dgm:t>
        <a:bodyPr/>
        <a:lstStyle/>
        <a:p>
          <a:endParaRPr lang="en-US"/>
        </a:p>
      </dgm:t>
    </dgm:pt>
    <dgm:pt modelId="{67D5D75B-ACE6-4A8B-8123-585B3F65C01A}" type="sibTrans" cxnId="{E5487A45-E055-41D5-8A7D-0DB42BD57CE0}">
      <dgm:prSet/>
      <dgm:spPr/>
      <dgm:t>
        <a:bodyPr/>
        <a:lstStyle/>
        <a:p>
          <a:endParaRPr lang="en-US"/>
        </a:p>
      </dgm:t>
    </dgm:pt>
    <dgm:pt modelId="{DD613A58-6E00-427F-82E6-99ED74DAEAC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sz="2400" b="1">
              <a:latin typeface="Arial"/>
              <a:cs typeface="Arial"/>
            </a:rPr>
            <a:t>This is only the beginning of the story. </a:t>
          </a:r>
          <a:endParaRPr lang="en-US" sz="2400" b="1">
            <a:latin typeface="Arial"/>
            <a:cs typeface="Arial"/>
          </a:endParaRPr>
        </a:p>
      </dgm:t>
    </dgm:pt>
    <dgm:pt modelId="{A8B8D19C-6B75-4132-95DA-8A28469B4D1D}" type="parTrans" cxnId="{343B59DE-106A-4143-A799-FD23BAE5F106}">
      <dgm:prSet/>
      <dgm:spPr/>
      <dgm:t>
        <a:bodyPr/>
        <a:lstStyle/>
        <a:p>
          <a:endParaRPr lang="en-US"/>
        </a:p>
      </dgm:t>
    </dgm:pt>
    <dgm:pt modelId="{60298EF9-593A-4EE3-A976-EBAE2073D832}" type="sibTrans" cxnId="{343B59DE-106A-4143-A799-FD23BAE5F106}">
      <dgm:prSet/>
      <dgm:spPr/>
      <dgm:t>
        <a:bodyPr/>
        <a:lstStyle/>
        <a:p>
          <a:endParaRPr lang="en-US"/>
        </a:p>
      </dgm:t>
    </dgm:pt>
    <dgm:pt modelId="{3FAB9E95-29C7-4B53-8917-45E6DE311F25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sz="2400" b="1">
              <a:latin typeface="Arial"/>
              <a:cs typeface="Arial"/>
            </a:rPr>
            <a:t>What do you think happens next?</a:t>
          </a:r>
          <a:endParaRPr lang="en-US" sz="2400" b="1">
            <a:latin typeface="Arial"/>
            <a:cs typeface="Arial"/>
          </a:endParaRPr>
        </a:p>
      </dgm:t>
    </dgm:pt>
    <dgm:pt modelId="{FA4F0757-1EC8-4D40-9F0A-9E4A47105458}" type="parTrans" cxnId="{B1C8D1CE-6485-4E01-904B-E296BFC2C802}">
      <dgm:prSet/>
      <dgm:spPr/>
      <dgm:t>
        <a:bodyPr/>
        <a:lstStyle/>
        <a:p>
          <a:endParaRPr lang="en-US"/>
        </a:p>
      </dgm:t>
    </dgm:pt>
    <dgm:pt modelId="{F7680EA6-3678-4E44-830E-BA52EA54C9ED}" type="sibTrans" cxnId="{B1C8D1CE-6485-4E01-904B-E296BFC2C802}">
      <dgm:prSet/>
      <dgm:spPr/>
      <dgm:t>
        <a:bodyPr/>
        <a:lstStyle/>
        <a:p>
          <a:endParaRPr lang="en-US"/>
        </a:p>
      </dgm:t>
    </dgm:pt>
    <dgm:pt modelId="{E2B62D2C-617B-46C4-8B10-DC2C211893B9}" type="pres">
      <dgm:prSet presAssocID="{404600B3-B906-4755-871B-68B62EE18F54}" presName="root" presStyleCnt="0">
        <dgm:presLayoutVars>
          <dgm:dir/>
          <dgm:resizeHandles val="exact"/>
        </dgm:presLayoutVars>
      </dgm:prSet>
      <dgm:spPr/>
    </dgm:pt>
    <dgm:pt modelId="{70CEC656-5540-4280-B715-32BC863478AC}" type="pres">
      <dgm:prSet presAssocID="{63F0CB01-12D0-41FF-A480-EA949AF09A00}" presName="compNode" presStyleCnt="0"/>
      <dgm:spPr/>
    </dgm:pt>
    <dgm:pt modelId="{E357EF68-8F74-4868-9708-470E40789C2C}" type="pres">
      <dgm:prSet presAssocID="{63F0CB01-12D0-41FF-A480-EA949AF09A00}" presName="bgRect" presStyleLbl="bgShp" presStyleIdx="0" presStyleCnt="3"/>
      <dgm:spPr/>
    </dgm:pt>
    <dgm:pt modelId="{01FAFBB3-E08D-422D-8668-8AE71BFD7D83}" type="pres">
      <dgm:prSet presAssocID="{63F0CB01-12D0-41FF-A480-EA949AF09A00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anoe with solid fill"/>
        </a:ext>
      </dgm:extLst>
    </dgm:pt>
    <dgm:pt modelId="{032D8668-F84F-445E-A483-D4FA466D2FE1}" type="pres">
      <dgm:prSet presAssocID="{63F0CB01-12D0-41FF-A480-EA949AF09A00}" presName="spaceRect" presStyleCnt="0"/>
      <dgm:spPr/>
    </dgm:pt>
    <dgm:pt modelId="{32D8BAA5-17A2-4659-BBA9-5CBFC1F702E6}" type="pres">
      <dgm:prSet presAssocID="{63F0CB01-12D0-41FF-A480-EA949AF09A00}" presName="parTx" presStyleLbl="revTx" presStyleIdx="0" presStyleCnt="3">
        <dgm:presLayoutVars>
          <dgm:chMax val="0"/>
          <dgm:chPref val="0"/>
        </dgm:presLayoutVars>
      </dgm:prSet>
      <dgm:spPr/>
    </dgm:pt>
    <dgm:pt modelId="{9CC263FA-051A-4FF1-8B6A-1B15E86D0081}" type="pres">
      <dgm:prSet presAssocID="{67D5D75B-ACE6-4A8B-8123-585B3F65C01A}" presName="sibTrans" presStyleCnt="0"/>
      <dgm:spPr/>
    </dgm:pt>
    <dgm:pt modelId="{6C886A18-11FA-48A3-A281-817746FE6FF7}" type="pres">
      <dgm:prSet presAssocID="{DD613A58-6E00-427F-82E6-99ED74DAEACB}" presName="compNode" presStyleCnt="0"/>
      <dgm:spPr/>
    </dgm:pt>
    <dgm:pt modelId="{22F5C369-C8C9-4394-9A1D-DAE076A573D7}" type="pres">
      <dgm:prSet presAssocID="{DD613A58-6E00-427F-82E6-99ED74DAEACB}" presName="bgRect" presStyleLbl="bgShp" presStyleIdx="1" presStyleCnt="3"/>
      <dgm:spPr/>
    </dgm:pt>
    <dgm:pt modelId="{F9EC68E9-00B9-447B-A15F-F84A919320D0}" type="pres">
      <dgm:prSet presAssocID="{DD613A58-6E00-427F-82E6-99ED74DAEACB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torytelling with solid fill"/>
        </a:ext>
      </dgm:extLst>
    </dgm:pt>
    <dgm:pt modelId="{6ED6150B-2E8D-4DB2-B13E-AFEDDE8F1A29}" type="pres">
      <dgm:prSet presAssocID="{DD613A58-6E00-427F-82E6-99ED74DAEACB}" presName="spaceRect" presStyleCnt="0"/>
      <dgm:spPr/>
    </dgm:pt>
    <dgm:pt modelId="{56DB927B-E0DA-40CE-8148-7CFB8877F38E}" type="pres">
      <dgm:prSet presAssocID="{DD613A58-6E00-427F-82E6-99ED74DAEACB}" presName="parTx" presStyleLbl="revTx" presStyleIdx="1" presStyleCnt="3">
        <dgm:presLayoutVars>
          <dgm:chMax val="0"/>
          <dgm:chPref val="0"/>
        </dgm:presLayoutVars>
      </dgm:prSet>
      <dgm:spPr/>
    </dgm:pt>
    <dgm:pt modelId="{7CDA2619-311C-46E1-9D5C-E44F02383853}" type="pres">
      <dgm:prSet presAssocID="{60298EF9-593A-4EE3-A976-EBAE2073D832}" presName="sibTrans" presStyleCnt="0"/>
      <dgm:spPr/>
    </dgm:pt>
    <dgm:pt modelId="{F15AF61F-4CCA-4F4D-82A1-4E98FCC514A9}" type="pres">
      <dgm:prSet presAssocID="{3FAB9E95-29C7-4B53-8917-45E6DE311F25}" presName="compNode" presStyleCnt="0"/>
      <dgm:spPr/>
    </dgm:pt>
    <dgm:pt modelId="{32023A01-B0FD-48DF-AF99-00C44699018B}" type="pres">
      <dgm:prSet presAssocID="{3FAB9E95-29C7-4B53-8917-45E6DE311F25}" presName="bgRect" presStyleLbl="bgShp" presStyleIdx="2" presStyleCnt="3"/>
      <dgm:spPr/>
    </dgm:pt>
    <dgm:pt modelId="{EA46DB9E-06A9-4A74-BDFC-527583F102C4}" type="pres">
      <dgm:prSet presAssocID="{3FAB9E95-29C7-4B53-8917-45E6DE311F25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5260B6DE-F8D4-44FA-9A49-8EFECE08C938}" type="pres">
      <dgm:prSet presAssocID="{3FAB9E95-29C7-4B53-8917-45E6DE311F25}" presName="spaceRect" presStyleCnt="0"/>
      <dgm:spPr/>
    </dgm:pt>
    <dgm:pt modelId="{26A845E4-0F54-4037-B0C1-A5033F265C14}" type="pres">
      <dgm:prSet presAssocID="{3FAB9E95-29C7-4B53-8917-45E6DE311F25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719920E-B651-4785-BA39-8545B64F5BCE}" type="presOf" srcId="{63F0CB01-12D0-41FF-A480-EA949AF09A00}" destId="{32D8BAA5-17A2-4659-BBA9-5CBFC1F702E6}" srcOrd="0" destOrd="0" presId="urn:microsoft.com/office/officeart/2018/2/layout/IconVerticalSolidList"/>
    <dgm:cxn modelId="{87F81A37-1688-438F-A854-F210AB1E85D5}" type="presOf" srcId="{DD613A58-6E00-427F-82E6-99ED74DAEACB}" destId="{56DB927B-E0DA-40CE-8148-7CFB8877F38E}" srcOrd="0" destOrd="0" presId="urn:microsoft.com/office/officeart/2018/2/layout/IconVerticalSolidList"/>
    <dgm:cxn modelId="{6C8D7840-66D2-4857-938E-48681190B751}" type="presOf" srcId="{3FAB9E95-29C7-4B53-8917-45E6DE311F25}" destId="{26A845E4-0F54-4037-B0C1-A5033F265C14}" srcOrd="0" destOrd="0" presId="urn:microsoft.com/office/officeart/2018/2/layout/IconVerticalSolidList"/>
    <dgm:cxn modelId="{E5487A45-E055-41D5-8A7D-0DB42BD57CE0}" srcId="{404600B3-B906-4755-871B-68B62EE18F54}" destId="{63F0CB01-12D0-41FF-A480-EA949AF09A00}" srcOrd="0" destOrd="0" parTransId="{08CD2CF5-8B79-4CB8-A23B-AE6FB362AF30}" sibTransId="{67D5D75B-ACE6-4A8B-8123-585B3F65C01A}"/>
    <dgm:cxn modelId="{B1C8D1CE-6485-4E01-904B-E296BFC2C802}" srcId="{404600B3-B906-4755-871B-68B62EE18F54}" destId="{3FAB9E95-29C7-4B53-8917-45E6DE311F25}" srcOrd="2" destOrd="0" parTransId="{FA4F0757-1EC8-4D40-9F0A-9E4A47105458}" sibTransId="{F7680EA6-3678-4E44-830E-BA52EA54C9ED}"/>
    <dgm:cxn modelId="{DA36C8DD-738F-45C5-BE95-1481D33C9903}" type="presOf" srcId="{404600B3-B906-4755-871B-68B62EE18F54}" destId="{E2B62D2C-617B-46C4-8B10-DC2C211893B9}" srcOrd="0" destOrd="0" presId="urn:microsoft.com/office/officeart/2018/2/layout/IconVerticalSolidList"/>
    <dgm:cxn modelId="{343B59DE-106A-4143-A799-FD23BAE5F106}" srcId="{404600B3-B906-4755-871B-68B62EE18F54}" destId="{DD613A58-6E00-427F-82E6-99ED74DAEACB}" srcOrd="1" destOrd="0" parTransId="{A8B8D19C-6B75-4132-95DA-8A28469B4D1D}" sibTransId="{60298EF9-593A-4EE3-A976-EBAE2073D832}"/>
    <dgm:cxn modelId="{36CE60D1-3FE0-4F5E-ADF5-0B2C05DBDA76}" type="presParOf" srcId="{E2B62D2C-617B-46C4-8B10-DC2C211893B9}" destId="{70CEC656-5540-4280-B715-32BC863478AC}" srcOrd="0" destOrd="0" presId="urn:microsoft.com/office/officeart/2018/2/layout/IconVerticalSolidList"/>
    <dgm:cxn modelId="{29BFAEE8-C979-4426-AFFB-E243FABC657D}" type="presParOf" srcId="{70CEC656-5540-4280-B715-32BC863478AC}" destId="{E357EF68-8F74-4868-9708-470E40789C2C}" srcOrd="0" destOrd="0" presId="urn:microsoft.com/office/officeart/2018/2/layout/IconVerticalSolidList"/>
    <dgm:cxn modelId="{38B0E513-F359-4045-B532-5EF5038F61ED}" type="presParOf" srcId="{70CEC656-5540-4280-B715-32BC863478AC}" destId="{01FAFBB3-E08D-422D-8668-8AE71BFD7D83}" srcOrd="1" destOrd="0" presId="urn:microsoft.com/office/officeart/2018/2/layout/IconVerticalSolidList"/>
    <dgm:cxn modelId="{6318C760-BC4C-4870-88C8-F68FD10B730E}" type="presParOf" srcId="{70CEC656-5540-4280-B715-32BC863478AC}" destId="{032D8668-F84F-445E-A483-D4FA466D2FE1}" srcOrd="2" destOrd="0" presId="urn:microsoft.com/office/officeart/2018/2/layout/IconVerticalSolidList"/>
    <dgm:cxn modelId="{5B242037-215A-4928-8C2D-AEBDDE63E856}" type="presParOf" srcId="{70CEC656-5540-4280-B715-32BC863478AC}" destId="{32D8BAA5-17A2-4659-BBA9-5CBFC1F702E6}" srcOrd="3" destOrd="0" presId="urn:microsoft.com/office/officeart/2018/2/layout/IconVerticalSolidList"/>
    <dgm:cxn modelId="{E842A0B0-EBC7-4569-9FB5-8E9E93ABFA4A}" type="presParOf" srcId="{E2B62D2C-617B-46C4-8B10-DC2C211893B9}" destId="{9CC263FA-051A-4FF1-8B6A-1B15E86D0081}" srcOrd="1" destOrd="0" presId="urn:microsoft.com/office/officeart/2018/2/layout/IconVerticalSolidList"/>
    <dgm:cxn modelId="{39F3AC7D-11DB-4368-A95D-04D4BDAD5FBC}" type="presParOf" srcId="{E2B62D2C-617B-46C4-8B10-DC2C211893B9}" destId="{6C886A18-11FA-48A3-A281-817746FE6FF7}" srcOrd="2" destOrd="0" presId="urn:microsoft.com/office/officeart/2018/2/layout/IconVerticalSolidList"/>
    <dgm:cxn modelId="{16A61E5B-6340-4B9A-801F-B785F2F7B7F2}" type="presParOf" srcId="{6C886A18-11FA-48A3-A281-817746FE6FF7}" destId="{22F5C369-C8C9-4394-9A1D-DAE076A573D7}" srcOrd="0" destOrd="0" presId="urn:microsoft.com/office/officeart/2018/2/layout/IconVerticalSolidList"/>
    <dgm:cxn modelId="{9410ACB9-E339-4213-B1D1-EA2136AA724A}" type="presParOf" srcId="{6C886A18-11FA-48A3-A281-817746FE6FF7}" destId="{F9EC68E9-00B9-447B-A15F-F84A919320D0}" srcOrd="1" destOrd="0" presId="urn:microsoft.com/office/officeart/2018/2/layout/IconVerticalSolidList"/>
    <dgm:cxn modelId="{00F7D87C-CCDC-406D-AF80-6603E4CBE7B9}" type="presParOf" srcId="{6C886A18-11FA-48A3-A281-817746FE6FF7}" destId="{6ED6150B-2E8D-4DB2-B13E-AFEDDE8F1A29}" srcOrd="2" destOrd="0" presId="urn:microsoft.com/office/officeart/2018/2/layout/IconVerticalSolidList"/>
    <dgm:cxn modelId="{1DC7B3B4-80EB-4D49-AA90-10D46309C8C9}" type="presParOf" srcId="{6C886A18-11FA-48A3-A281-817746FE6FF7}" destId="{56DB927B-E0DA-40CE-8148-7CFB8877F38E}" srcOrd="3" destOrd="0" presId="urn:microsoft.com/office/officeart/2018/2/layout/IconVerticalSolidList"/>
    <dgm:cxn modelId="{4CFBAC05-2677-46D0-9A5C-001469F4D21A}" type="presParOf" srcId="{E2B62D2C-617B-46C4-8B10-DC2C211893B9}" destId="{7CDA2619-311C-46E1-9D5C-E44F02383853}" srcOrd="3" destOrd="0" presId="urn:microsoft.com/office/officeart/2018/2/layout/IconVerticalSolidList"/>
    <dgm:cxn modelId="{C817D6D5-F62D-464E-8C81-07ECC3CE7A07}" type="presParOf" srcId="{E2B62D2C-617B-46C4-8B10-DC2C211893B9}" destId="{F15AF61F-4CCA-4F4D-82A1-4E98FCC514A9}" srcOrd="4" destOrd="0" presId="urn:microsoft.com/office/officeart/2018/2/layout/IconVerticalSolidList"/>
    <dgm:cxn modelId="{1B8B45ED-4A99-4297-BFA9-992626B21871}" type="presParOf" srcId="{F15AF61F-4CCA-4F4D-82A1-4E98FCC514A9}" destId="{32023A01-B0FD-48DF-AF99-00C44699018B}" srcOrd="0" destOrd="0" presId="urn:microsoft.com/office/officeart/2018/2/layout/IconVerticalSolidList"/>
    <dgm:cxn modelId="{6E78919E-7317-45D8-9300-DC1A7FA38CDA}" type="presParOf" srcId="{F15AF61F-4CCA-4F4D-82A1-4E98FCC514A9}" destId="{EA46DB9E-06A9-4A74-BDFC-527583F102C4}" srcOrd="1" destOrd="0" presId="urn:microsoft.com/office/officeart/2018/2/layout/IconVerticalSolidList"/>
    <dgm:cxn modelId="{54B94DAC-1CBD-4C29-8B06-80773E04519C}" type="presParOf" srcId="{F15AF61F-4CCA-4F4D-82A1-4E98FCC514A9}" destId="{5260B6DE-F8D4-44FA-9A49-8EFECE08C938}" srcOrd="2" destOrd="0" presId="urn:microsoft.com/office/officeart/2018/2/layout/IconVerticalSolidList"/>
    <dgm:cxn modelId="{F387F4E4-BA4D-4735-9B35-ED98C2C09186}" type="presParOf" srcId="{F15AF61F-4CCA-4F4D-82A1-4E98FCC514A9}" destId="{26A845E4-0F54-4037-B0C1-A5033F265C14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57EF68-8F74-4868-9708-470E40789C2C}">
      <dsp:nvSpPr>
        <dsp:cNvPr id="0" name=""/>
        <dsp:cNvSpPr/>
      </dsp:nvSpPr>
      <dsp:spPr>
        <a:xfrm>
          <a:off x="0" y="717"/>
          <a:ext cx="6300787" cy="1679164"/>
        </a:xfrm>
        <a:prstGeom prst="roundRect">
          <a:avLst>
            <a:gd name="adj" fmla="val 10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FAFBB3-E08D-422D-8668-8AE71BFD7D83}">
      <dsp:nvSpPr>
        <dsp:cNvPr id="0" name=""/>
        <dsp:cNvSpPr/>
      </dsp:nvSpPr>
      <dsp:spPr>
        <a:xfrm>
          <a:off x="507947" y="378529"/>
          <a:ext cx="923540" cy="9235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D8BAA5-17A2-4659-BBA9-5CBFC1F702E6}">
      <dsp:nvSpPr>
        <dsp:cNvPr id="0" name=""/>
        <dsp:cNvSpPr/>
      </dsp:nvSpPr>
      <dsp:spPr>
        <a:xfrm>
          <a:off x="1939435" y="717"/>
          <a:ext cx="4361351" cy="1679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12" tIns="177712" rIns="177712" bIns="177712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>
              <a:latin typeface="Arial"/>
              <a:cs typeface="Arial"/>
            </a:rPr>
            <a:t>The knight has seen a mysterious lady on a boat.</a:t>
          </a:r>
          <a:endParaRPr lang="en-US" sz="2400" b="1" kern="1200">
            <a:latin typeface="Arial"/>
            <a:cs typeface="Arial"/>
          </a:endParaRPr>
        </a:p>
      </dsp:txBody>
      <dsp:txXfrm>
        <a:off x="1939435" y="717"/>
        <a:ext cx="4361351" cy="1679164"/>
      </dsp:txXfrm>
    </dsp:sp>
    <dsp:sp modelId="{22F5C369-C8C9-4394-9A1D-DAE076A573D7}">
      <dsp:nvSpPr>
        <dsp:cNvPr id="0" name=""/>
        <dsp:cNvSpPr/>
      </dsp:nvSpPr>
      <dsp:spPr>
        <a:xfrm>
          <a:off x="0" y="2099673"/>
          <a:ext cx="6300787" cy="1679164"/>
        </a:xfrm>
        <a:prstGeom prst="roundRect">
          <a:avLst>
            <a:gd name="adj" fmla="val 10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EC68E9-00B9-447B-A15F-F84A919320D0}">
      <dsp:nvSpPr>
        <dsp:cNvPr id="0" name=""/>
        <dsp:cNvSpPr/>
      </dsp:nvSpPr>
      <dsp:spPr>
        <a:xfrm>
          <a:off x="507947" y="2477485"/>
          <a:ext cx="923540" cy="9235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B927B-E0DA-40CE-8148-7CFB8877F38E}">
      <dsp:nvSpPr>
        <dsp:cNvPr id="0" name=""/>
        <dsp:cNvSpPr/>
      </dsp:nvSpPr>
      <dsp:spPr>
        <a:xfrm>
          <a:off x="1939435" y="2099673"/>
          <a:ext cx="4361351" cy="1679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12" tIns="177712" rIns="177712" bIns="17771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>
              <a:latin typeface="Arial"/>
              <a:cs typeface="Arial"/>
            </a:rPr>
            <a:t>This is only the beginning of the story. </a:t>
          </a:r>
          <a:endParaRPr lang="en-US" sz="2500" b="1" kern="1200">
            <a:latin typeface="Arial"/>
            <a:cs typeface="Arial"/>
          </a:endParaRPr>
        </a:p>
      </dsp:txBody>
      <dsp:txXfrm>
        <a:off x="1939435" y="2099673"/>
        <a:ext cx="4361351" cy="1679164"/>
      </dsp:txXfrm>
    </dsp:sp>
    <dsp:sp modelId="{32023A01-B0FD-48DF-AF99-00C44699018B}">
      <dsp:nvSpPr>
        <dsp:cNvPr id="0" name=""/>
        <dsp:cNvSpPr/>
      </dsp:nvSpPr>
      <dsp:spPr>
        <a:xfrm>
          <a:off x="0" y="4198629"/>
          <a:ext cx="6300787" cy="1679164"/>
        </a:xfrm>
        <a:prstGeom prst="roundRect">
          <a:avLst>
            <a:gd name="adj" fmla="val 10000"/>
          </a:avLst>
        </a:prstGeom>
        <a:solidFill>
          <a:schemeClr val="accent3">
            <a:tint val="5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A46DB9E-06A9-4A74-BDFC-527583F102C4}">
      <dsp:nvSpPr>
        <dsp:cNvPr id="0" name=""/>
        <dsp:cNvSpPr/>
      </dsp:nvSpPr>
      <dsp:spPr>
        <a:xfrm>
          <a:off x="507947" y="4576441"/>
          <a:ext cx="923540" cy="92354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A845E4-0F54-4037-B0C1-A5033F265C14}">
      <dsp:nvSpPr>
        <dsp:cNvPr id="0" name=""/>
        <dsp:cNvSpPr/>
      </dsp:nvSpPr>
      <dsp:spPr>
        <a:xfrm>
          <a:off x="1939435" y="4198629"/>
          <a:ext cx="4361351" cy="16791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712" tIns="177712" rIns="177712" bIns="177712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>
              <a:latin typeface="Arial"/>
              <a:cs typeface="Arial"/>
            </a:rPr>
            <a:t>What do you think happens next?</a:t>
          </a:r>
          <a:endParaRPr lang="en-US" sz="2500" b="1" kern="1200">
            <a:latin typeface="Arial"/>
            <a:cs typeface="Arial"/>
          </a:endParaRPr>
        </a:p>
      </dsp:txBody>
      <dsp:txXfrm>
        <a:off x="1939435" y="4198629"/>
        <a:ext cx="4361351" cy="1679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CDB991-D2A3-4D86-BAA8-77BC3FA2FCE5}" type="datetimeFigureOut">
              <a:t>8/13/2026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09563-7E9E-418C-8606-10B45EEDE9E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7052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7F27DB-996B-2746-B020-EBAD80AB1DE4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9775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7902B-4559-DEB3-1908-A0D2C02CB4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07C8B6B-8210-2AEC-11C9-5D8CB2250C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978A78-B489-AF55-7833-9262D5DA9D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0918C-5BF4-03CA-6433-E0509BB12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8E769E-67AB-3D17-35DA-69973FEB9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033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696F6C-08AA-15D8-D205-74A8FDBA8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AB6072-14D0-8BC6-AAC1-20D5E8D7A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1F73CF-8611-0E23-2E32-299DAA529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9F28F-F78A-FB0F-48F9-29FB73751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2B650-0C81-9FC0-7E6A-16F6B503A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64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48B349-AE4D-0DB8-273D-89D2B7F3CD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EBACA1-2176-1ADD-9858-3C35885737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9D519-DDCC-C327-07EA-4DF2071F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C485E-C6E3-3259-3938-2C38CCDA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32FA27-23AF-340E-DA10-08755DBB6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7558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0F8CF-692C-4963-8B5E-D1C0928CF1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29612" y="1013984"/>
            <a:ext cx="7714388" cy="3260635"/>
          </a:xfrm>
        </p:spPr>
        <p:txBody>
          <a:bodyPr anchor="b"/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419655-1613-4CC0-BBE9-BD2CB2C3C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9612" y="4848464"/>
            <a:ext cx="7714388" cy="1085849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267FFF-6BC4-4DF0-BC55-B2C3BFD8ED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270120-CDFC-48DE-A6EA-6DEEDD0E436A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389830-A1B7-484B-832C-F64A558BD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8F727-72C8-47A9-8E54-AD8459028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ED5540-64E5-4258-ABA4-753F07B71B38}"/>
              </a:ext>
            </a:extLst>
          </p:cNvPr>
          <p:cNvCxnSpPr>
            <a:cxnSpLocks/>
          </p:cNvCxnSpPr>
          <p:nvPr/>
        </p:nvCxnSpPr>
        <p:spPr>
          <a:xfrm>
            <a:off x="1524000" y="4571506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2101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F94C-BCB1-4F4C-AF70-DD2A5C4E3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5445"/>
            <a:ext cx="9238434" cy="857559"/>
          </a:xfrm>
        </p:spPr>
        <p:txBody>
          <a:bodyPr anchor="b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909B75-A057-44B5-872F-DF01BDC8E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9566" y="2286000"/>
            <a:ext cx="9238434" cy="3810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06260C-3219-4812-88F2-3162D37F2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9FAAF-C467-4C93-8ECD-39AF5A14D498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762B73-9C01-4BE3-A199-782BE6EBA6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761492-EB56-4454-9D2A-8BB94AACB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9902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80A128-A52A-402C-865B-1BF08D7F04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900447-3778-4AB7-ACB3-7C2313FE9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1745" y="1287554"/>
            <a:ext cx="8284963" cy="3113064"/>
          </a:xfrm>
        </p:spPr>
        <p:txBody>
          <a:bodyPr anchor="t"/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B910C9-BA3C-4D31-9C62-2C2408591F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1744" y="4619707"/>
            <a:ext cx="7722256" cy="1476293"/>
          </a:xfrm>
        </p:spPr>
        <p:txBody>
          <a:bodyPr anchor="b">
            <a:normAutofit/>
          </a:bodyPr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742E8A-6B69-406B-A3DF-0A1B76832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37E480-B2BA-4553-A144-61E7F75833ED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665CF-4461-4BB8-8F3A-ED1CB108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98B27-5EF3-49F4-B3CE-F3CF419AE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60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3F3BA-5AD5-4F15-97B2-E4652D1D4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13411"/>
            <a:ext cx="9238434" cy="88959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A997B8-1FD3-40E6-A486-256EB41DB7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29566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83F4D8-AA9A-4AF7-86EA-E4D797B98C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135565"/>
            <a:ext cx="4495800" cy="396043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08823E-BC08-4810-9BFF-35D2EA2AE7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E682A-6B53-4B08-AE4D-4C5E659103CC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DD2BFB-BB2C-4C4A-A6E1-DD223C2B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D369B2-12F8-4583-8A7F-523C9A3EF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6160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717F-84B9-44BA-8DD6-680394AB1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79150"/>
            <a:ext cx="9238434" cy="82391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1217D6-7448-4625-964F-5D82F65F1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7" y="2013217"/>
            <a:ext cx="4495799" cy="704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3A534C-0B54-4327-99C0-4F0019FD21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29567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9D4A63-0795-4B74-8C11-5FE7944118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2013215"/>
            <a:ext cx="4495800" cy="70423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800" b="0" cap="all" spc="3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3D16F3-F747-441B-9854-27225954DE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3048000"/>
            <a:ext cx="4495800" cy="304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168E2-6B97-486E-B0E4-4E7F5CDBB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9F0F6-BEBB-4894-ABB2-75C5CBE0DDB9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05D3E2B-2F4E-4347-A8E9-27EB7D035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C1FC4F5-6876-414E-9E30-84706A3F5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70D2F04-5474-46B9-B838-858CDF4AB2D2}"/>
              </a:ext>
            </a:extLst>
          </p:cNvPr>
          <p:cNvCxnSpPr>
            <a:cxnSpLocks/>
          </p:cNvCxnSpPr>
          <p:nvPr/>
        </p:nvCxnSpPr>
        <p:spPr>
          <a:xfrm>
            <a:off x="6270727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ADEE893-BE45-47F3-BCF0-02424B3503CC}"/>
              </a:ext>
            </a:extLst>
          </p:cNvPr>
          <p:cNvSpPr/>
          <p:nvPr/>
        </p:nvSpPr>
        <p:spPr>
          <a:xfrm>
            <a:off x="-1171838" y="4592406"/>
            <a:ext cx="808262" cy="38971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B5178A-4501-4B56-8BF1-D083D7B021CE}"/>
              </a:ext>
            </a:extLst>
          </p:cNvPr>
          <p:cNvCxnSpPr>
            <a:cxnSpLocks/>
          </p:cNvCxnSpPr>
          <p:nvPr/>
        </p:nvCxnSpPr>
        <p:spPr>
          <a:xfrm>
            <a:off x="1524000" y="2876662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5463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52109C6-041C-42BA-B507-8EA298046ED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7BF877-20DD-40F4-AEA8-E1B6D5350D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DC874-15B5-4338-B7D1-8E393AB4C1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E9E5F-17D9-4A30-9DA3-64E46A6DF111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66BAE3-24C5-483F-9141-D860A265E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9AEEB4-66F8-4008-B616-804FB9D91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231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46C975-8FFB-4A4B-9213-774EE3901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AC5F0-3BC3-4718-BCCA-24B5655EC864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FBA744F-475D-4105-8E4A-02581554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3FA64C-7966-4D6F-88D7-4B89F2A1D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474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4ED5F-AB94-4DCF-8971-B8B2B55AF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740" y="1558944"/>
            <a:ext cx="3279689" cy="1864196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1EE4CB-68CF-4BF3-A891-8277AFD13D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0" y="762000"/>
            <a:ext cx="5333999" cy="5334000"/>
          </a:xfrm>
        </p:spPr>
        <p:txBody>
          <a:bodyPr anchor="ctr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292E72-B66D-40EE-B182-5585382A6D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43741" y="3649682"/>
            <a:ext cx="3233096" cy="1933605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73B694-B050-45F3-AE6F-A86A129F1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8BD81-465B-40F2-9A54-9DF3B12AF598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8AE423-9CA5-46B3-96B1-7586AD020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4B973D-F1F7-47BC-996D-6100B7C89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142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A3D51-FE3F-27EE-AE58-94A037B81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D355C8-4506-C7FE-415D-FA92A8F3D1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5F5B1-6F39-09F1-DB9D-35EEAC22D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7EE47A-BC38-BDF7-AD45-5029B5A7C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B2CAA-775B-2DFB-8815-C854FC6D4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598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E9949-4A1F-4DA9-9B75-A6180F954B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543" y="1383126"/>
            <a:ext cx="3289886" cy="2045874"/>
          </a:xfrm>
        </p:spPr>
        <p:txBody>
          <a:bodyPr anchor="b"/>
          <a:lstStyle>
            <a:lvl1pPr algn="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9A8D794-C670-4569-93D9-0FF8B35AA7AE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5334001" y="762000"/>
            <a:ext cx="5333999" cy="5334000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2486F6-AE67-4B34-B8E2-0B7576DC2E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33544" y="3649682"/>
            <a:ext cx="3243292" cy="1684317"/>
          </a:xfrm>
        </p:spPr>
        <p:txBody>
          <a:bodyPr/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98B11C-BB63-49A6-B488-29D4FBF8E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B3CEF-64EF-4C43-9530-8E9CBFD2CAD1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B9166-6D36-4F0A-9ADD-33D49A0C3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B22B8F-7760-41B3-9053-DD90255B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974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C8A5DE-E5C6-4DB9-AD28-8F1EAC6F5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63E08E-9B2D-4740-9AC6-D5E1CFB95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429566" y="2229957"/>
            <a:ext cx="9238434" cy="3866043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E3736-E8AA-4F58-9D3A-27050B287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F5BA7-0A17-4D30-9B66-E29324151C73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E95E84-15BC-478B-9DAB-15025867B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E9D98F-E0A8-4254-A957-7F17811D0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0707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7DE70F5-2276-4F91-9FC2-8DA4B52881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44000" y="1467699"/>
            <a:ext cx="1758461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1856C5-C2FD-45E4-A631-AC06B5495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182312" y="1467699"/>
            <a:ext cx="7839379" cy="4628301"/>
          </a:xfrm>
        </p:spPr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336EA-B6DD-4115-9C67-79A24C866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BB1B-D40A-4DB9-B3DE-BAAE675B83CD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EA668B-1DAB-449C-9BA4-7B1572A2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C6567E-119D-4C98-93FF-73A332803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302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76E97-8639-099A-3053-37AC7E18B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502D7-398C-D483-93C4-C6516C0C63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ED95FD-A705-2567-F0A5-D9E86343AD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5C7EAF-25AC-E545-1EA7-3521F6FB2D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CF804-F97E-358D-8D8C-811B51995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10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35FCB-16DD-D368-414D-F0B806B7C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071B21-0363-AFED-D9AC-FF745559F5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EDE8D-F028-7F46-07E8-3B0EFE5515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CBD566-4D69-6447-78BE-4CD972863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899EB-265D-A2FA-C1CD-D1BD31145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D0AA97-8CA7-826E-527B-DC9EDF8D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588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C132A-9A8E-56A4-2743-E40B64399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8212C8-F877-9307-0084-E16CD26249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3CBBE0-003D-2209-8ED8-059AE3672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64B31-3868-B3F0-8BC0-2DE65FF4F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B8AC95-4097-549C-0DE3-88980ACE5B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31F07E-C973-4FEB-85FC-3FF4A7B09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11C4C8-354C-67FF-7D0E-20964D64B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B614B-3003-1196-A7BB-10092E7CE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05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31997-CF95-4D55-DCE3-C5B16996F8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0E17F6-D888-F1DC-7DB3-6F2030397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77A253-75BA-AE60-F60F-F9AD134DB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1E3D56-8807-A4BC-A21A-0F227B876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0444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A5AB46-3A03-3FA5-227A-8D7C5CB2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14916A-9150-EAEC-E4E2-FEBC46813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B12FC6-503B-89DE-6059-B2A24CE3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97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129A78-62F0-23D3-166F-B7D1C91CD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42A054-2C11-D230-2D0F-70900FBA3D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B08400-C0C3-D9C2-3B5B-C39B40E71A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C2C452-19FB-587F-15D1-0B3F9D2EDD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925E3D-BC02-ACBA-FE22-4EAF02427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7E87C8-1462-5AFA-F804-86ACB3EE8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3036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EE10C-D2E3-5D87-4148-7640D9C82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944E93-7F3E-2BE6-4280-066EB0C778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9CD7B-BF57-0EAC-2808-6700799497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B49C76-FC8B-6459-4214-40DA5D1B4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0DD642-67E9-A03A-984D-E1A3A6DCF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5F00DB-59A1-6937-3158-0EFCB836A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974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EC57FC-418C-FC90-6D1C-507F7062B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79B84-44F3-C7F5-842F-870BFD0E0D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4AB48C-0C36-9F17-7519-0130203E15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DAE08D-F074-494B-B070-D939FBA7DC5E}" type="datetimeFigureOut">
              <a:rPr lang="en-GB" smtClean="0"/>
              <a:t>13/08/2026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D40711-2E62-0329-AC55-89F8D4A936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0B71D-6E73-DD2F-7AA1-B54523D729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0F10C-5DD3-4D70-8D6B-F87E3261B7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178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84152A-7FE0-4708-B7C1-DBEC8F133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9566" y="1041621"/>
            <a:ext cx="9238434" cy="8613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11AB53-BAF9-439D-9451-47193CF2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9566" y="2285999"/>
            <a:ext cx="9238434" cy="3810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96D9F-562A-496F-A530-A561994DC5E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71087" y="4891318"/>
            <a:ext cx="2673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B70A3DFD-A535-46B2-84C1-61DC8B16A904}" type="datetimeFigureOut">
              <a:rPr lang="en-US" dirty="0"/>
              <a:t>8/13/2026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3060FE-AAC3-4FAE-9EB4-BCAE72D956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73021" y="1609893"/>
            <a:ext cx="26694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77EDB2-8F31-42FA-B253-62D2414663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2908" y="3219853"/>
            <a:ext cx="629653" cy="4298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fld id="{196A61CA-0502-4EE4-9724-96EA822543E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7199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hdr="0"/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30000"/>
        </a:lnSpc>
        <a:spcBef>
          <a:spcPts val="1000"/>
        </a:spcBef>
        <a:buSzPct val="8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466344" indent="0" algn="l" defTabSz="914400" rtl="0" eaLnBrk="1" latinLnBrk="0" hangingPunct="1">
        <a:lnSpc>
          <a:spcPct val="130000"/>
        </a:lnSpc>
        <a:spcBef>
          <a:spcPts val="500"/>
        </a:spcBef>
        <a:buSzPct val="85000"/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640080" indent="-182880" algn="l" defTabSz="914400" rtl="0" eaLnBrk="1" latinLnBrk="0" hangingPunct="1">
        <a:lnSpc>
          <a:spcPct val="130000"/>
        </a:lnSpc>
        <a:spcBef>
          <a:spcPts val="500"/>
        </a:spcBef>
        <a:buSzPct val="85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80">
          <p15:clr>
            <a:srgbClr val="F26B43"/>
          </p15:clr>
        </p15:guide>
        <p15:guide id="2" pos="3840">
          <p15:clr>
            <a:srgbClr val="F26B43"/>
          </p15:clr>
        </p15:guide>
        <p15:guide id="3" pos="7200">
          <p15:clr>
            <a:srgbClr val="F26B43"/>
          </p15:clr>
        </p15:guide>
        <p15:guide id="4" pos="6720">
          <p15:clr>
            <a:srgbClr val="F26B43"/>
          </p15:clr>
        </p15:guide>
        <p15:guide id="16" pos="480">
          <p15:clr>
            <a:srgbClr val="F26B43"/>
          </p15:clr>
        </p15:guide>
        <p15:guide id="23" orient="horz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4" descr="A comic book showing two knights on horses and a dog galloping through the countryside. One knight says 'My horse is nearly done for!' The other says 'Ah, my good gray's still fresh!' The poem reads:&#10;Twere long to tell what steeds gave o'er,&#10;As swept the hunt through cambus-more;'">
            <a:extLst>
              <a:ext uri="{FF2B5EF4-FFF2-40B4-BE49-F238E27FC236}">
                <a16:creationId xmlns:a16="http://schemas.microsoft.com/office/drawing/2014/main" id="{EEF65DCA-9676-FCFA-00AD-1688AFC7088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t="55556" r="11299" b="12580"/>
          <a:stretch>
            <a:fillRect/>
          </a:stretch>
        </p:blipFill>
        <p:spPr>
          <a:xfrm rot="-1140000">
            <a:off x="-33595" y="1112791"/>
            <a:ext cx="5601819" cy="3406713"/>
          </a:xfrm>
          <a:prstGeom prst="rect">
            <a:avLst/>
          </a:prstGeom>
        </p:spPr>
      </p:pic>
      <p:pic>
        <p:nvPicPr>
          <p:cNvPr id="2" name="Graphic 3" descr="A brushstroke">
            <a:extLst>
              <a:ext uri="{FF2B5EF4-FFF2-40B4-BE49-F238E27FC236}">
                <a16:creationId xmlns:a16="http://schemas.microsoft.com/office/drawing/2014/main" id="{50A1466D-65B1-120B-1F67-BC1CF43C19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703" y="-2293223"/>
            <a:ext cx="9016886" cy="10604841"/>
          </a:xfrm>
          <a:prstGeom prst="rect">
            <a:avLst/>
          </a:prstGeom>
        </p:spPr>
      </p:pic>
      <p:pic>
        <p:nvPicPr>
          <p:cNvPr id="5" name="Picture 4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C88B9ACA-152F-FEC9-6EB9-7762A42D32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709" y="73966"/>
            <a:ext cx="929330" cy="1532159"/>
          </a:xfrm>
          <a:prstGeom prst="rect">
            <a:avLst/>
          </a:prstGeom>
        </p:spPr>
      </p:pic>
      <p:pic>
        <p:nvPicPr>
          <p:cNvPr id="4" name="Picture 3" descr="Comic book cover of The Classic Comics version of Walter Scott's The Lady of the Lake">
            <a:extLst>
              <a:ext uri="{FF2B5EF4-FFF2-40B4-BE49-F238E27FC236}">
                <a16:creationId xmlns:a16="http://schemas.microsoft.com/office/drawing/2014/main" id="{9A989A88-7127-42BD-E126-6D3F92FC688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5395" t="2015" r="-93" b="2842"/>
          <a:stretch>
            <a:fillRect/>
          </a:stretch>
        </p:blipFill>
        <p:spPr>
          <a:xfrm rot="1200000">
            <a:off x="8175258" y="-159781"/>
            <a:ext cx="4293222" cy="6212782"/>
          </a:xfrm>
          <a:prstGeom prst="rect">
            <a:avLst/>
          </a:prstGeom>
        </p:spPr>
      </p:pic>
      <p:pic>
        <p:nvPicPr>
          <p:cNvPr id="6" name="Picture 5" descr="A green and white logo&#10;&#10;AI-generated content may be incorrect.">
            <a:extLst>
              <a:ext uri="{FF2B5EF4-FFF2-40B4-BE49-F238E27FC236}">
                <a16:creationId xmlns:a16="http://schemas.microsoft.com/office/drawing/2014/main" id="{2715DBCA-44A3-7457-2A7F-39A37A2A7C9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7" y="5967967"/>
            <a:ext cx="5713006" cy="8895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71D387E-85F7-437E-BF43-F3FF44A8953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89194" y="5962872"/>
            <a:ext cx="6581775" cy="89535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294DB61-2FB2-41F7-E786-CDF8D6653105}"/>
              </a:ext>
            </a:extLst>
          </p:cNvPr>
          <p:cNvSpPr txBox="1"/>
          <p:nvPr/>
        </p:nvSpPr>
        <p:spPr>
          <a:xfrm>
            <a:off x="1446555" y="2576938"/>
            <a:ext cx="8331583" cy="298543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5400" b="1">
                <a:solidFill>
                  <a:schemeClr val="bg1"/>
                </a:solidFill>
                <a:latin typeface="Arial"/>
                <a:cs typeface="Arial"/>
              </a:rPr>
              <a:t>The Hunt</a:t>
            </a:r>
            <a:endParaRPr lang="en-US"/>
          </a:p>
          <a:p>
            <a:pPr algn="ctr"/>
            <a:endParaRPr lang="en-GB" sz="5400" b="1" dirty="0">
              <a:solidFill>
                <a:schemeClr val="bg1"/>
              </a:solidFill>
              <a:latin typeface="Arial"/>
              <a:cs typeface="Arial"/>
            </a:endParaRPr>
          </a:p>
          <a:p>
            <a:pPr algn="ctr"/>
            <a:r>
              <a:rPr lang="en-GB" sz="2000" b="1" dirty="0">
                <a:latin typeface="Arial"/>
                <a:cs typeface="Arial"/>
              </a:rPr>
              <a:t>Based on the </a:t>
            </a:r>
          </a:p>
          <a:p>
            <a:pPr algn="ctr"/>
            <a:r>
              <a:rPr lang="en-GB" sz="2000" b="1">
                <a:latin typeface="Arial"/>
                <a:cs typeface="Arial"/>
              </a:rPr>
              <a:t>Classic Comics version </a:t>
            </a:r>
            <a:endParaRPr lang="en-GB"/>
          </a:p>
          <a:p>
            <a:pPr algn="ctr"/>
            <a:r>
              <a:rPr lang="en-GB" sz="2000" b="1">
                <a:latin typeface="Arial"/>
                <a:cs typeface="Arial"/>
              </a:rPr>
              <a:t>of Walter Scott's </a:t>
            </a:r>
            <a:endParaRPr lang="en-GB">
              <a:latin typeface="Trade Gothic Next Light"/>
              <a:cs typeface="Arial"/>
            </a:endParaRPr>
          </a:p>
          <a:p>
            <a:pPr algn="ctr"/>
            <a:r>
              <a:rPr lang="en-GB" sz="2000" b="1" i="1">
                <a:latin typeface="Arial"/>
                <a:cs typeface="Arial"/>
              </a:rPr>
              <a:t>The Lady of the Lake</a:t>
            </a:r>
          </a:p>
        </p:txBody>
      </p:sp>
    </p:spTree>
    <p:extLst>
      <p:ext uri="{BB962C8B-B14F-4D97-AF65-F5344CB8AC3E}">
        <p14:creationId xmlns:p14="http://schemas.microsoft.com/office/powerpoint/2010/main" val="2174998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078EF6-E80F-36EA-B51C-C78FFA921E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8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1DD2AB3-FC71-9EDE-1AC3-A76E08C959C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98409" y="1977282"/>
            <a:ext cx="5398122" cy="364648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The hunters are beginning to feel ‘despair’. Why is this?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Do you think the stag will get away?</a:t>
            </a:r>
          </a:p>
        </p:txBody>
      </p:sp>
      <p:pic>
        <p:nvPicPr>
          <p:cNvPr id="5" name="Content Placeholder 4" descr="A comic book image of a stag bounding over a rock while two knights on horses follow behind. The poem reads:&#10;What reins were tightened in despair,&#10;When rose Benledi's (a mountain's) ridge in air.">
            <a:extLst>
              <a:ext uri="{FF2B5EF4-FFF2-40B4-BE49-F238E27FC236}">
                <a16:creationId xmlns:a16="http://schemas.microsoft.com/office/drawing/2014/main" id="{27EB71C3-5CB1-2EC3-7963-70C12732607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420000">
            <a:off x="202066" y="-609469"/>
            <a:ext cx="5851313" cy="7214886"/>
          </a:xfrm>
          <a:prstGeom prst="rect">
            <a:avLst/>
          </a:prstGeom>
        </p:spPr>
      </p:pic>
      <p:pic>
        <p:nvPicPr>
          <p:cNvPr id="4" name="Picture 3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DBF0DB56-C6E1-BFDE-6A14-EA4419690D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1950" y="5181295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2044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08D3C-8B33-D69A-C83F-6F8DED4B4DD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9</a:t>
            </a:r>
            <a:r>
              <a:rPr lang="en-GB" baseline="30000" dirty="0"/>
              <a:t>th </a:t>
            </a:r>
            <a:r>
              <a:rPr lang="en-GB" dirty="0"/>
              <a:t>page of the comic book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8655E20B-8747-7F8B-6A95-A5244A4A684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7643552" y="944542"/>
            <a:ext cx="4379650" cy="5310188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has the stag done twice today?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Why can Lord Moray not follow the other knight?</a:t>
            </a:r>
          </a:p>
        </p:txBody>
      </p:sp>
      <p:pic>
        <p:nvPicPr>
          <p:cNvPr id="5" name="Content Placeholder 4" descr="A comic book image of a stag climbing out of a river. One knight, on a horse, and three dogs, are swimming the river behind him. The knight has a speech bubble saying 'Come on! The chase is merry yet!' On the far side, a horse has fallen over, a knight stands with three dogs resting by him. This knight's speech bubble reads. 'Sir, my horse has fallen.' The poem reads:&#10;Who shunned to stem the flooded Teith (a river),&#10;For twice that day from shore to shore,&#10;The gallant stag swam stoutly over.">
            <a:extLst>
              <a:ext uri="{FF2B5EF4-FFF2-40B4-BE49-F238E27FC236}">
                <a16:creationId xmlns:a16="http://schemas.microsoft.com/office/drawing/2014/main" id="{100CF213-2423-7AD3-B32C-0FA8FCD9E03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2" y="1456546"/>
            <a:ext cx="7637329" cy="3666880"/>
          </a:xfrm>
          <a:prstGeom prst="rect">
            <a:avLst/>
          </a:prstGeom>
        </p:spPr>
      </p:pic>
      <p:pic>
        <p:nvPicPr>
          <p:cNvPr id="4" name="Picture 3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6C4FF504-D018-53A8-EB49-2539C2ABB7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1950" y="5219877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9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A7C93F9-0665-59A7-CA1B-403AE6FA5A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10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pic>
        <p:nvPicPr>
          <p:cNvPr id="5" name="Content Placeholder 4" descr="A comic book image of a stag on top of a tall rock. The hunter, on his horse says 'Ah, he turns at bay. We have him now.' The poem reads:&#10;The hunter marked that mountain high,&#10;The long lake's western boundary,&#10;And deemed the stag must turn to bay,&#10;Where that huge rampart barred the way.&#10;Already glorying in the prize,&#10;Measured his antlers with his eyes;&#10;But thundering as he came prepared,&#10;With ready arm and weapon bared.&#10;The wily quarry shunned the shock,&#10;And turned him from the opposing rock.">
            <a:extLst>
              <a:ext uri="{FF2B5EF4-FFF2-40B4-BE49-F238E27FC236}">
                <a16:creationId xmlns:a16="http://schemas.microsoft.com/office/drawing/2014/main" id="{CF9BB8E8-5806-F3BC-DB5C-55A6597A5AB3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9744" y="777617"/>
            <a:ext cx="9723438" cy="49291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D14E16D-8C9F-1ECC-88A9-0969B76E3C2A}"/>
              </a:ext>
            </a:extLst>
          </p:cNvPr>
          <p:cNvSpPr txBox="1"/>
          <p:nvPr/>
        </p:nvSpPr>
        <p:spPr>
          <a:xfrm>
            <a:off x="9461821" y="982176"/>
            <a:ext cx="2622235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FFFFFF"/>
                </a:solidFill>
                <a:latin typeface="Arial"/>
                <a:cs typeface="Arial"/>
              </a:rPr>
              <a:t>What does the hunter do when he sees a mountain blocking the stag’s way?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FFFFFF"/>
                </a:solidFill>
                <a:latin typeface="Arial"/>
                <a:cs typeface="Arial"/>
              </a:rPr>
              <a:t>What does the stag do?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FFFFFF"/>
                </a:solidFill>
                <a:latin typeface="Arial"/>
                <a:cs typeface="Arial"/>
              </a:rPr>
              <a:t>What does the word ‘wily’ mean? Look it up if you do not know.</a:t>
            </a:r>
          </a:p>
        </p:txBody>
      </p:sp>
    </p:spTree>
    <p:extLst>
      <p:ext uri="{BB962C8B-B14F-4D97-AF65-F5344CB8AC3E}">
        <p14:creationId xmlns:p14="http://schemas.microsoft.com/office/powerpoint/2010/main" val="2906171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80C247-B9B6-2886-32AC-98FF7324F1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11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C9BD83D-E959-1DF9-0B24-293C8225ACB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988135" y="4968413"/>
            <a:ext cx="4311650" cy="14636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How does the stag escape?</a:t>
            </a:r>
          </a:p>
          <a:p>
            <a:r>
              <a:rPr lang="en-US" sz="2400" dirty="0">
                <a:latin typeface="Arial"/>
                <a:cs typeface="Arial"/>
              </a:rPr>
              <a:t>Why are the dogs ‘baffled’?</a:t>
            </a:r>
          </a:p>
          <a:p>
            <a:endParaRPr lang="en-US" sz="1600" dirty="0"/>
          </a:p>
        </p:txBody>
      </p:sp>
      <p:pic>
        <p:nvPicPr>
          <p:cNvPr id="5" name="Content Placeholder 4" descr="Comic book image of a stag running down a tree-covered hill. The poem reads:&#10;Then dashing down a darksome glen,&#10;Soon lost to hound and hunter's ken,&#10;In the deep Trosachs wildest nook&#10;His solitary refugee took.&#10;There, while close couched, the thickest shed&#10;Cold dews and wild flowers on his head,&#10;He heard the baffled dogs in vain&#10;Rave through the hollow pass amain,&#10;Chiding the rocks the yelled again.">
            <a:extLst>
              <a:ext uri="{FF2B5EF4-FFF2-40B4-BE49-F238E27FC236}">
                <a16:creationId xmlns:a16="http://schemas.microsoft.com/office/drawing/2014/main" id="{9E0CB8FA-563B-D7C9-93CD-ABBF43E549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/>
          <a:stretch/>
        </p:blipFill>
        <p:spPr>
          <a:xfrm>
            <a:off x="-6734" y="213358"/>
            <a:ext cx="12035903" cy="4360598"/>
          </a:xfrm>
          <a:prstGeom prst="rect">
            <a:avLst/>
          </a:prstGeom>
        </p:spPr>
      </p:pic>
      <p:pic>
        <p:nvPicPr>
          <p:cNvPr id="4" name="Picture 3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3C886008-DA18-55D6-A42E-296D188E9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0886" y="4901574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935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5C89F0-DF77-8EE6-5DD6-F0619ED11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935D756B-A495-4469-7DAF-658B2A1D9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F14ACD-8A2D-499E-2BA1-843CF49CF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12th page of the comic book</a:t>
            </a: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F07F8A95-0357-406D-5F7F-25AD0383C1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79015" y="0"/>
            <a:ext cx="712985" cy="6858000"/>
            <a:chOff x="11479015" y="0"/>
            <a:chExt cx="712985" cy="6858000"/>
          </a:xfrm>
          <a:effectLst>
            <a:outerShdw blurRad="381000" dist="152400" dir="10800000" algn="ctr" rotWithShape="0">
              <a:schemeClr val="bg1">
                <a:alpha val="10000"/>
              </a:scheme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3F5F264-2070-4156-3AFD-85A60CA170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8" y="0"/>
              <a:ext cx="712982" cy="6858000"/>
            </a:xfrm>
            <a:custGeom>
              <a:avLst/>
              <a:gdLst>
                <a:gd name="connsiteX0" fmla="*/ 280560 w 712982"/>
                <a:gd name="connsiteY0" fmla="*/ 0 h 6858000"/>
                <a:gd name="connsiteX1" fmla="*/ 712982 w 712982"/>
                <a:gd name="connsiteY1" fmla="*/ 0 h 6858000"/>
                <a:gd name="connsiteX2" fmla="*/ 712982 w 712982"/>
                <a:gd name="connsiteY2" fmla="*/ 6858000 h 6858000"/>
                <a:gd name="connsiteX3" fmla="*/ 372527 w 712982"/>
                <a:gd name="connsiteY3" fmla="*/ 6858000 h 6858000"/>
                <a:gd name="connsiteX4" fmla="*/ 372901 w 712982"/>
                <a:gd name="connsiteY4" fmla="*/ 6835810 h 6858000"/>
                <a:gd name="connsiteX5" fmla="*/ 363017 w 712982"/>
                <a:gd name="connsiteY5" fmla="*/ 6518145 h 6858000"/>
                <a:gd name="connsiteX6" fmla="*/ 310498 w 712982"/>
                <a:gd name="connsiteY6" fmla="*/ 6393936 h 6858000"/>
                <a:gd name="connsiteX7" fmla="*/ 305420 w 712982"/>
                <a:gd name="connsiteY7" fmla="*/ 6355564 h 6858000"/>
                <a:gd name="connsiteX8" fmla="*/ 311030 w 712982"/>
                <a:gd name="connsiteY8" fmla="*/ 6267729 h 6858000"/>
                <a:gd name="connsiteX9" fmla="*/ 281440 w 712982"/>
                <a:gd name="connsiteY9" fmla="*/ 6090959 h 6858000"/>
                <a:gd name="connsiteX10" fmla="*/ 258928 w 712982"/>
                <a:gd name="connsiteY10" fmla="*/ 6026981 h 6858000"/>
                <a:gd name="connsiteX11" fmla="*/ 245105 w 712982"/>
                <a:gd name="connsiteY11" fmla="*/ 5991615 h 6858000"/>
                <a:gd name="connsiteX12" fmla="*/ 197441 w 712982"/>
                <a:gd name="connsiteY12" fmla="*/ 5807458 h 6858000"/>
                <a:gd name="connsiteX13" fmla="*/ 159115 w 712982"/>
                <a:gd name="connsiteY13" fmla="*/ 5727356 h 6858000"/>
                <a:gd name="connsiteX14" fmla="*/ 152306 w 712982"/>
                <a:gd name="connsiteY14" fmla="*/ 5705270 h 6858000"/>
                <a:gd name="connsiteX15" fmla="*/ 150939 w 712982"/>
                <a:gd name="connsiteY15" fmla="*/ 5580441 h 6858000"/>
                <a:gd name="connsiteX16" fmla="*/ 187956 w 712982"/>
                <a:gd name="connsiteY16" fmla="*/ 5482729 h 6858000"/>
                <a:gd name="connsiteX17" fmla="*/ 201902 w 712982"/>
                <a:gd name="connsiteY17" fmla="*/ 5463053 h 6858000"/>
                <a:gd name="connsiteX18" fmla="*/ 168174 w 712982"/>
                <a:gd name="connsiteY18" fmla="*/ 5205662 h 6858000"/>
                <a:gd name="connsiteX19" fmla="*/ 157186 w 712982"/>
                <a:gd name="connsiteY19" fmla="*/ 5166766 h 6858000"/>
                <a:gd name="connsiteX20" fmla="*/ 163999 w 712982"/>
                <a:gd name="connsiteY20" fmla="*/ 4972256 h 6858000"/>
                <a:gd name="connsiteX21" fmla="*/ 163388 w 712982"/>
                <a:gd name="connsiteY21" fmla="*/ 4915833 h 6858000"/>
                <a:gd name="connsiteX22" fmla="*/ 166361 w 712982"/>
                <a:gd name="connsiteY22" fmla="*/ 4712964 h 6858000"/>
                <a:gd name="connsiteX23" fmla="*/ 140122 w 712982"/>
                <a:gd name="connsiteY23" fmla="*/ 4687152 h 6858000"/>
                <a:gd name="connsiteX24" fmla="*/ 73058 w 712982"/>
                <a:gd name="connsiteY24" fmla="*/ 4611951 h 6858000"/>
                <a:gd name="connsiteX25" fmla="*/ 3979 w 712982"/>
                <a:gd name="connsiteY25" fmla="*/ 4456771 h 6858000"/>
                <a:gd name="connsiteX26" fmla="*/ 2091 w 712982"/>
                <a:gd name="connsiteY26" fmla="*/ 4412781 h 6858000"/>
                <a:gd name="connsiteX27" fmla="*/ 75905 w 712982"/>
                <a:gd name="connsiteY27" fmla="*/ 4292897 h 6858000"/>
                <a:gd name="connsiteX28" fmla="*/ 104434 w 712982"/>
                <a:gd name="connsiteY28" fmla="*/ 4235333 h 6858000"/>
                <a:gd name="connsiteX29" fmla="*/ 151065 w 712982"/>
                <a:gd name="connsiteY29" fmla="*/ 4075686 h 6858000"/>
                <a:gd name="connsiteX30" fmla="*/ 161243 w 712982"/>
                <a:gd name="connsiteY30" fmla="*/ 4061695 h 6858000"/>
                <a:gd name="connsiteX31" fmla="*/ 286285 w 712982"/>
                <a:gd name="connsiteY31" fmla="*/ 3933862 h 6858000"/>
                <a:gd name="connsiteX32" fmla="*/ 306926 w 712982"/>
                <a:gd name="connsiteY32" fmla="*/ 3905847 h 6858000"/>
                <a:gd name="connsiteX33" fmla="*/ 340015 w 712982"/>
                <a:gd name="connsiteY33" fmla="*/ 3871199 h 6858000"/>
                <a:gd name="connsiteX34" fmla="*/ 400111 w 712982"/>
                <a:gd name="connsiteY34" fmla="*/ 3767743 h 6858000"/>
                <a:gd name="connsiteX35" fmla="*/ 409694 w 712982"/>
                <a:gd name="connsiteY35" fmla="*/ 3646690 h 6858000"/>
                <a:gd name="connsiteX36" fmla="*/ 428447 w 712982"/>
                <a:gd name="connsiteY36" fmla="*/ 3499752 h 6858000"/>
                <a:gd name="connsiteX37" fmla="*/ 445033 w 712982"/>
                <a:gd name="connsiteY37" fmla="*/ 3437349 h 6858000"/>
                <a:gd name="connsiteX38" fmla="*/ 471431 w 712982"/>
                <a:gd name="connsiteY38" fmla="*/ 3272018 h 6858000"/>
                <a:gd name="connsiteX39" fmla="*/ 495919 w 712982"/>
                <a:gd name="connsiteY39" fmla="*/ 3153432 h 6858000"/>
                <a:gd name="connsiteX40" fmla="*/ 499541 w 712982"/>
                <a:gd name="connsiteY40" fmla="*/ 2985907 h 6858000"/>
                <a:gd name="connsiteX41" fmla="*/ 491640 w 712982"/>
                <a:gd name="connsiteY41" fmla="*/ 2905697 h 6858000"/>
                <a:gd name="connsiteX42" fmla="*/ 586592 w 712982"/>
                <a:gd name="connsiteY42" fmla="*/ 2746325 h 6858000"/>
                <a:gd name="connsiteX43" fmla="*/ 647211 w 712982"/>
                <a:gd name="connsiteY43" fmla="*/ 2620857 h 6858000"/>
                <a:gd name="connsiteX44" fmla="*/ 598120 w 712982"/>
                <a:gd name="connsiteY44" fmla="*/ 2501248 h 6858000"/>
                <a:gd name="connsiteX45" fmla="*/ 560897 w 712982"/>
                <a:gd name="connsiteY45" fmla="*/ 2471368 h 6858000"/>
                <a:gd name="connsiteX46" fmla="*/ 506928 w 712982"/>
                <a:gd name="connsiteY46" fmla="*/ 2272389 h 6858000"/>
                <a:gd name="connsiteX47" fmla="*/ 474122 w 712982"/>
                <a:gd name="connsiteY47" fmla="*/ 1983284 h 6858000"/>
                <a:gd name="connsiteX48" fmla="*/ 349180 w 712982"/>
                <a:gd name="connsiteY48" fmla="*/ 1510207 h 6858000"/>
                <a:gd name="connsiteX49" fmla="*/ 306451 w 712982"/>
                <a:gd name="connsiteY49" fmla="*/ 1430003 h 6858000"/>
                <a:gd name="connsiteX50" fmla="*/ 287747 w 712982"/>
                <a:gd name="connsiteY50" fmla="*/ 1336633 h 6858000"/>
                <a:gd name="connsiteX51" fmla="*/ 304326 w 712982"/>
                <a:gd name="connsiteY51" fmla="*/ 1298229 h 6858000"/>
                <a:gd name="connsiteX52" fmla="*/ 317671 w 712982"/>
                <a:gd name="connsiteY52" fmla="*/ 1136667 h 6858000"/>
                <a:gd name="connsiteX53" fmla="*/ 314959 w 712982"/>
                <a:gd name="connsiteY53" fmla="*/ 1106522 h 6858000"/>
                <a:gd name="connsiteX54" fmla="*/ 290675 w 712982"/>
                <a:gd name="connsiteY54" fmla="*/ 1004980 h 6858000"/>
                <a:gd name="connsiteX55" fmla="*/ 272712 w 712982"/>
                <a:gd name="connsiteY55" fmla="*/ 910357 h 6858000"/>
                <a:gd name="connsiteX56" fmla="*/ 270963 w 712982"/>
                <a:gd name="connsiteY56" fmla="*/ 667028 h 6858000"/>
                <a:gd name="connsiteX57" fmla="*/ 244986 w 712982"/>
                <a:gd name="connsiteY57" fmla="*/ 483131 h 6858000"/>
                <a:gd name="connsiteX58" fmla="*/ 241465 w 712982"/>
                <a:gd name="connsiteY58" fmla="*/ 397465 h 6858000"/>
                <a:gd name="connsiteX59" fmla="*/ 244890 w 712982"/>
                <a:gd name="connsiteY59" fmla="*/ 348507 h 6858000"/>
                <a:gd name="connsiteX60" fmla="*/ 293439 w 712982"/>
                <a:gd name="connsiteY60" fmla="*/ 233141 h 6858000"/>
                <a:gd name="connsiteX61" fmla="*/ 300513 w 712982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2" h="6858000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1">
              <a:extLst>
                <a:ext uri="{FF2B5EF4-FFF2-40B4-BE49-F238E27FC236}">
                  <a16:creationId xmlns:a16="http://schemas.microsoft.com/office/drawing/2014/main" id="{55913C5D-EA42-7F11-E36C-58E5315494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5" y="0"/>
              <a:ext cx="712985" cy="6858000"/>
            </a:xfrm>
            <a:custGeom>
              <a:avLst/>
              <a:gdLst>
                <a:gd name="connsiteX0" fmla="*/ 280560 w 712985"/>
                <a:gd name="connsiteY0" fmla="*/ 0 h 6858000"/>
                <a:gd name="connsiteX1" fmla="*/ 712985 w 712985"/>
                <a:gd name="connsiteY1" fmla="*/ 0 h 6858000"/>
                <a:gd name="connsiteX2" fmla="*/ 712985 w 712985"/>
                <a:gd name="connsiteY2" fmla="*/ 6858000 h 6858000"/>
                <a:gd name="connsiteX3" fmla="*/ 372527 w 712985"/>
                <a:gd name="connsiteY3" fmla="*/ 6858000 h 6858000"/>
                <a:gd name="connsiteX4" fmla="*/ 372901 w 712985"/>
                <a:gd name="connsiteY4" fmla="*/ 6835810 h 6858000"/>
                <a:gd name="connsiteX5" fmla="*/ 363017 w 712985"/>
                <a:gd name="connsiteY5" fmla="*/ 6518145 h 6858000"/>
                <a:gd name="connsiteX6" fmla="*/ 310498 w 712985"/>
                <a:gd name="connsiteY6" fmla="*/ 6393936 h 6858000"/>
                <a:gd name="connsiteX7" fmla="*/ 305420 w 712985"/>
                <a:gd name="connsiteY7" fmla="*/ 6355564 h 6858000"/>
                <a:gd name="connsiteX8" fmla="*/ 311030 w 712985"/>
                <a:gd name="connsiteY8" fmla="*/ 6267729 h 6858000"/>
                <a:gd name="connsiteX9" fmla="*/ 281440 w 712985"/>
                <a:gd name="connsiteY9" fmla="*/ 6090959 h 6858000"/>
                <a:gd name="connsiteX10" fmla="*/ 258928 w 712985"/>
                <a:gd name="connsiteY10" fmla="*/ 6026981 h 6858000"/>
                <a:gd name="connsiteX11" fmla="*/ 245105 w 712985"/>
                <a:gd name="connsiteY11" fmla="*/ 5991615 h 6858000"/>
                <a:gd name="connsiteX12" fmla="*/ 197441 w 712985"/>
                <a:gd name="connsiteY12" fmla="*/ 5807458 h 6858000"/>
                <a:gd name="connsiteX13" fmla="*/ 159115 w 712985"/>
                <a:gd name="connsiteY13" fmla="*/ 5727356 h 6858000"/>
                <a:gd name="connsiteX14" fmla="*/ 152306 w 712985"/>
                <a:gd name="connsiteY14" fmla="*/ 5705270 h 6858000"/>
                <a:gd name="connsiteX15" fmla="*/ 150939 w 712985"/>
                <a:gd name="connsiteY15" fmla="*/ 5580441 h 6858000"/>
                <a:gd name="connsiteX16" fmla="*/ 187956 w 712985"/>
                <a:gd name="connsiteY16" fmla="*/ 5482729 h 6858000"/>
                <a:gd name="connsiteX17" fmla="*/ 201902 w 712985"/>
                <a:gd name="connsiteY17" fmla="*/ 5463053 h 6858000"/>
                <a:gd name="connsiteX18" fmla="*/ 168174 w 712985"/>
                <a:gd name="connsiteY18" fmla="*/ 5205662 h 6858000"/>
                <a:gd name="connsiteX19" fmla="*/ 157186 w 712985"/>
                <a:gd name="connsiteY19" fmla="*/ 5166766 h 6858000"/>
                <a:gd name="connsiteX20" fmla="*/ 163999 w 712985"/>
                <a:gd name="connsiteY20" fmla="*/ 4972256 h 6858000"/>
                <a:gd name="connsiteX21" fmla="*/ 163388 w 712985"/>
                <a:gd name="connsiteY21" fmla="*/ 4915833 h 6858000"/>
                <a:gd name="connsiteX22" fmla="*/ 166361 w 712985"/>
                <a:gd name="connsiteY22" fmla="*/ 4712964 h 6858000"/>
                <a:gd name="connsiteX23" fmla="*/ 140122 w 712985"/>
                <a:gd name="connsiteY23" fmla="*/ 4687152 h 6858000"/>
                <a:gd name="connsiteX24" fmla="*/ 73058 w 712985"/>
                <a:gd name="connsiteY24" fmla="*/ 4611951 h 6858000"/>
                <a:gd name="connsiteX25" fmla="*/ 3979 w 712985"/>
                <a:gd name="connsiteY25" fmla="*/ 4456771 h 6858000"/>
                <a:gd name="connsiteX26" fmla="*/ 2091 w 712985"/>
                <a:gd name="connsiteY26" fmla="*/ 4412781 h 6858000"/>
                <a:gd name="connsiteX27" fmla="*/ 75905 w 712985"/>
                <a:gd name="connsiteY27" fmla="*/ 4292897 h 6858000"/>
                <a:gd name="connsiteX28" fmla="*/ 104434 w 712985"/>
                <a:gd name="connsiteY28" fmla="*/ 4235333 h 6858000"/>
                <a:gd name="connsiteX29" fmla="*/ 151065 w 712985"/>
                <a:gd name="connsiteY29" fmla="*/ 4075686 h 6858000"/>
                <a:gd name="connsiteX30" fmla="*/ 161243 w 712985"/>
                <a:gd name="connsiteY30" fmla="*/ 4061695 h 6858000"/>
                <a:gd name="connsiteX31" fmla="*/ 286285 w 712985"/>
                <a:gd name="connsiteY31" fmla="*/ 3933862 h 6858000"/>
                <a:gd name="connsiteX32" fmla="*/ 306926 w 712985"/>
                <a:gd name="connsiteY32" fmla="*/ 3905847 h 6858000"/>
                <a:gd name="connsiteX33" fmla="*/ 340015 w 712985"/>
                <a:gd name="connsiteY33" fmla="*/ 3871199 h 6858000"/>
                <a:gd name="connsiteX34" fmla="*/ 400111 w 712985"/>
                <a:gd name="connsiteY34" fmla="*/ 3767743 h 6858000"/>
                <a:gd name="connsiteX35" fmla="*/ 409694 w 712985"/>
                <a:gd name="connsiteY35" fmla="*/ 3646690 h 6858000"/>
                <a:gd name="connsiteX36" fmla="*/ 428447 w 712985"/>
                <a:gd name="connsiteY36" fmla="*/ 3499752 h 6858000"/>
                <a:gd name="connsiteX37" fmla="*/ 445033 w 712985"/>
                <a:gd name="connsiteY37" fmla="*/ 3437349 h 6858000"/>
                <a:gd name="connsiteX38" fmla="*/ 471431 w 712985"/>
                <a:gd name="connsiteY38" fmla="*/ 3272018 h 6858000"/>
                <a:gd name="connsiteX39" fmla="*/ 495919 w 712985"/>
                <a:gd name="connsiteY39" fmla="*/ 3153432 h 6858000"/>
                <a:gd name="connsiteX40" fmla="*/ 499541 w 712985"/>
                <a:gd name="connsiteY40" fmla="*/ 2985907 h 6858000"/>
                <a:gd name="connsiteX41" fmla="*/ 491640 w 712985"/>
                <a:gd name="connsiteY41" fmla="*/ 2905697 h 6858000"/>
                <a:gd name="connsiteX42" fmla="*/ 586592 w 712985"/>
                <a:gd name="connsiteY42" fmla="*/ 2746325 h 6858000"/>
                <a:gd name="connsiteX43" fmla="*/ 647211 w 712985"/>
                <a:gd name="connsiteY43" fmla="*/ 2620857 h 6858000"/>
                <a:gd name="connsiteX44" fmla="*/ 598120 w 712985"/>
                <a:gd name="connsiteY44" fmla="*/ 2501248 h 6858000"/>
                <a:gd name="connsiteX45" fmla="*/ 560897 w 712985"/>
                <a:gd name="connsiteY45" fmla="*/ 2471368 h 6858000"/>
                <a:gd name="connsiteX46" fmla="*/ 506928 w 712985"/>
                <a:gd name="connsiteY46" fmla="*/ 2272389 h 6858000"/>
                <a:gd name="connsiteX47" fmla="*/ 474122 w 712985"/>
                <a:gd name="connsiteY47" fmla="*/ 1983284 h 6858000"/>
                <a:gd name="connsiteX48" fmla="*/ 349180 w 712985"/>
                <a:gd name="connsiteY48" fmla="*/ 1510207 h 6858000"/>
                <a:gd name="connsiteX49" fmla="*/ 306451 w 712985"/>
                <a:gd name="connsiteY49" fmla="*/ 1430003 h 6858000"/>
                <a:gd name="connsiteX50" fmla="*/ 287747 w 712985"/>
                <a:gd name="connsiteY50" fmla="*/ 1336633 h 6858000"/>
                <a:gd name="connsiteX51" fmla="*/ 304326 w 712985"/>
                <a:gd name="connsiteY51" fmla="*/ 1298229 h 6858000"/>
                <a:gd name="connsiteX52" fmla="*/ 317671 w 712985"/>
                <a:gd name="connsiteY52" fmla="*/ 1136667 h 6858000"/>
                <a:gd name="connsiteX53" fmla="*/ 314959 w 712985"/>
                <a:gd name="connsiteY53" fmla="*/ 1106522 h 6858000"/>
                <a:gd name="connsiteX54" fmla="*/ 290675 w 712985"/>
                <a:gd name="connsiteY54" fmla="*/ 1004980 h 6858000"/>
                <a:gd name="connsiteX55" fmla="*/ 272712 w 712985"/>
                <a:gd name="connsiteY55" fmla="*/ 910357 h 6858000"/>
                <a:gd name="connsiteX56" fmla="*/ 270963 w 712985"/>
                <a:gd name="connsiteY56" fmla="*/ 667028 h 6858000"/>
                <a:gd name="connsiteX57" fmla="*/ 244986 w 712985"/>
                <a:gd name="connsiteY57" fmla="*/ 483131 h 6858000"/>
                <a:gd name="connsiteX58" fmla="*/ 241465 w 712985"/>
                <a:gd name="connsiteY58" fmla="*/ 397465 h 6858000"/>
                <a:gd name="connsiteX59" fmla="*/ 244890 w 712985"/>
                <a:gd name="connsiteY59" fmla="*/ 348507 h 6858000"/>
                <a:gd name="connsiteX60" fmla="*/ 293439 w 712985"/>
                <a:gd name="connsiteY60" fmla="*/ 233141 h 6858000"/>
                <a:gd name="connsiteX61" fmla="*/ 300513 w 712985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5" h="6858000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>
              <a:blip r:embed="rId2">
                <a:alphaModFix amt="57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6" name="Content Placeholder 4" descr="A comic book image of the unnamed knight on his horse. The horse is falling and the knight is pulling on the reins and saying 'Come up, boy! Come up; try again!' The poem reads:&#10;Close on the hounds the hunter came,&#10;To cheer them on the vanished game;&#10;But stumbling in the rugged dell,&#10;The gallant horse exhausted fell.'">
            <a:extLst>
              <a:ext uri="{FF2B5EF4-FFF2-40B4-BE49-F238E27FC236}">
                <a16:creationId xmlns:a16="http://schemas.microsoft.com/office/drawing/2014/main" id="{1E7D96E3-5E0E-45AF-0509-FD7E432E522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 rot="360000">
            <a:off x="508305" y="118103"/>
            <a:ext cx="5709637" cy="63264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A8CADD-4FC9-1CC6-A1B6-C51A556AAF43}"/>
              </a:ext>
            </a:extLst>
          </p:cNvPr>
          <p:cNvSpPr txBox="1"/>
          <p:nvPr/>
        </p:nvSpPr>
        <p:spPr>
          <a:xfrm>
            <a:off x="6620821" y="2995014"/>
            <a:ext cx="6096000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lvl="0" indent="-228600" algn="l" rtl="0">
              <a:buFont typeface=""/>
              <a:buChar char="•"/>
            </a:pPr>
            <a:r>
              <a:rPr lang="en-US" sz="24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does the hunter want to do?</a:t>
            </a:r>
            <a:r>
              <a:rPr lang="en-US" sz="24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</a:p>
          <a:p>
            <a:pPr algn="l" rtl="0"/>
            <a:r>
              <a:rPr lang="en-US" sz="24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</a:p>
          <a:p>
            <a:pPr marL="228600" lvl="0" indent="-228600" algn="l" rtl="0">
              <a:buFont typeface=""/>
              <a:buChar char="•"/>
            </a:pPr>
            <a:r>
              <a:rPr lang="en-US" sz="24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What stops him from doing this?</a:t>
            </a:r>
            <a:r>
              <a:rPr lang="en-US" sz="24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</a:p>
          <a:p>
            <a:pPr algn="ctr"/>
            <a:endParaRPr lang="en-GB"/>
          </a:p>
        </p:txBody>
      </p:sp>
      <p:pic>
        <p:nvPicPr>
          <p:cNvPr id="9" name="Picture 8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A3970324-DB34-BDD6-5071-F8EF75A68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5323" y="5234634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422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DD1331-9D40-D287-2057-8C379274D2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13</a:t>
            </a:r>
            <a:r>
              <a:rPr lang="en-GB" baseline="30000" dirty="0"/>
              <a:t>th </a:t>
            </a:r>
            <a:r>
              <a:rPr lang="en-GB" dirty="0"/>
              <a:t>page of the comic book </a:t>
            </a:r>
          </a:p>
        </p:txBody>
      </p:sp>
      <p:pic>
        <p:nvPicPr>
          <p:cNvPr id="5" name="Content Placeholder 4" descr="Comic book image of the unnamed knight wandering between the trees with his dog next to him. A thought bubble reads: This seems to be the way I came, but I find none of my fellows! The poem reads:&#10;Back limped with slow and crippled pace,&#10;The sulky leaders of the chase:&#10;And on the hunter hied his way,&#10;To join some comrades of the day&#10;Rolled over the glen their level way...&#10;And now to issue from the glen,&#10;No pathway meets the wanderer's ken.">
            <a:extLst>
              <a:ext uri="{FF2B5EF4-FFF2-40B4-BE49-F238E27FC236}">
                <a16:creationId xmlns:a16="http://schemas.microsoft.com/office/drawing/2014/main" id="{089B2CCE-0AC2-141E-74A1-AE30FF6F710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292688"/>
            <a:ext cx="6517444" cy="7150688"/>
          </a:xfrm>
          <a:custGeom>
            <a:avLst/>
            <a:gdLst/>
            <a:ahLst/>
            <a:cxnLst/>
            <a:rect l="l" t="t" r="r" b="b"/>
            <a:pathLst>
              <a:path w="6249303" h="6857998">
                <a:moveTo>
                  <a:pt x="5497146" y="6118149"/>
                </a:moveTo>
                <a:cubicBezTo>
                  <a:pt x="5503695" y="6124102"/>
                  <a:pt x="5511317" y="6129341"/>
                  <a:pt x="5518366" y="6133723"/>
                </a:cubicBezTo>
                <a:cubicBezTo>
                  <a:pt x="5525509" y="6138152"/>
                  <a:pt x="5530855" y="6143474"/>
                  <a:pt x="5534525" y="6149380"/>
                </a:cubicBezTo>
                <a:lnTo>
                  <a:pt x="5540000" y="6166562"/>
                </a:lnTo>
                <a:lnTo>
                  <a:pt x="5534525" y="6149379"/>
                </a:lnTo>
                <a:cubicBezTo>
                  <a:pt x="5530855" y="6143474"/>
                  <a:pt x="5525509" y="6138152"/>
                  <a:pt x="5518366" y="6133722"/>
                </a:cubicBezTo>
                <a:cubicBezTo>
                  <a:pt x="5511317" y="6129341"/>
                  <a:pt x="5503695" y="6124102"/>
                  <a:pt x="5497146" y="6118149"/>
                </a:cubicBezTo>
                <a:close/>
                <a:moveTo>
                  <a:pt x="5405304" y="4941372"/>
                </a:moveTo>
                <a:lnTo>
                  <a:pt x="5408634" y="4950869"/>
                </a:lnTo>
                <a:lnTo>
                  <a:pt x="5418318" y="4991382"/>
                </a:lnTo>
                <a:lnTo>
                  <a:pt x="5408634" y="4950868"/>
                </a:lnTo>
                <a:close/>
                <a:moveTo>
                  <a:pt x="5409242" y="4749807"/>
                </a:moveTo>
                <a:cubicBezTo>
                  <a:pt x="5397106" y="4762826"/>
                  <a:pt x="5396249" y="4781365"/>
                  <a:pt x="5394535" y="4799797"/>
                </a:cubicBezTo>
                <a:cubicBezTo>
                  <a:pt x="5396249" y="4781365"/>
                  <a:pt x="5397106" y="4762827"/>
                  <a:pt x="5409242" y="4749807"/>
                </a:cubicBezTo>
                <a:close/>
                <a:moveTo>
                  <a:pt x="5427041" y="4543185"/>
                </a:moveTo>
                <a:cubicBezTo>
                  <a:pt x="5428019" y="4548281"/>
                  <a:pt x="5430065" y="4553662"/>
                  <a:pt x="5432447" y="4557092"/>
                </a:cubicBezTo>
                <a:cubicBezTo>
                  <a:pt x="5444067" y="4573618"/>
                  <a:pt x="5452855" y="4588275"/>
                  <a:pt x="5458810" y="4602021"/>
                </a:cubicBezTo>
                <a:cubicBezTo>
                  <a:pt x="5452855" y="4588275"/>
                  <a:pt x="5444067" y="4573618"/>
                  <a:pt x="5432447" y="4557091"/>
                </a:cubicBezTo>
                <a:close/>
                <a:moveTo>
                  <a:pt x="5893259" y="2819253"/>
                </a:moveTo>
                <a:lnTo>
                  <a:pt x="5904902" y="2827484"/>
                </a:lnTo>
                <a:lnTo>
                  <a:pt x="5904904" y="2827486"/>
                </a:lnTo>
                <a:lnTo>
                  <a:pt x="5933407" y="2861156"/>
                </a:lnTo>
                <a:lnTo>
                  <a:pt x="5923753" y="2842392"/>
                </a:lnTo>
                <a:lnTo>
                  <a:pt x="5904904" y="2827486"/>
                </a:lnTo>
                <a:lnTo>
                  <a:pt x="5904902" y="2827483"/>
                </a:lnTo>
                <a:close/>
                <a:moveTo>
                  <a:pt x="5823604" y="1974015"/>
                </a:moveTo>
                <a:lnTo>
                  <a:pt x="5817090" y="1999763"/>
                </a:lnTo>
                <a:cubicBezTo>
                  <a:pt x="5813281" y="2008056"/>
                  <a:pt x="5807601" y="2016020"/>
                  <a:pt x="5799362" y="2023547"/>
                </a:cubicBezTo>
                <a:cubicBezTo>
                  <a:pt x="5815841" y="2008497"/>
                  <a:pt x="5822079" y="1991685"/>
                  <a:pt x="5823604" y="1974015"/>
                </a:cubicBezTo>
                <a:close/>
                <a:moveTo>
                  <a:pt x="5806410" y="1768838"/>
                </a:moveTo>
                <a:cubicBezTo>
                  <a:pt x="5802029" y="1774411"/>
                  <a:pt x="5799266" y="1779948"/>
                  <a:pt x="5797809" y="1785412"/>
                </a:cubicBezTo>
                <a:lnTo>
                  <a:pt x="5797028" y="1801558"/>
                </a:lnTo>
                <a:cubicBezTo>
                  <a:pt x="5795361" y="1790986"/>
                  <a:pt x="5797647" y="1779981"/>
                  <a:pt x="5806410" y="1768838"/>
                </a:cubicBezTo>
                <a:close/>
                <a:moveTo>
                  <a:pt x="5915999" y="520953"/>
                </a:moveTo>
                <a:lnTo>
                  <a:pt x="5909271" y="549926"/>
                </a:lnTo>
                <a:lnTo>
                  <a:pt x="5903017" y="566616"/>
                </a:lnTo>
                <a:lnTo>
                  <a:pt x="5897067" y="581804"/>
                </a:lnTo>
                <a:lnTo>
                  <a:pt x="5896649" y="583595"/>
                </a:lnTo>
                <a:lnTo>
                  <a:pt x="5894474" y="589388"/>
                </a:lnTo>
                <a:cubicBezTo>
                  <a:pt x="5892074" y="597005"/>
                  <a:pt x="5890316" y="604728"/>
                  <a:pt x="5889851" y="612658"/>
                </a:cubicBezTo>
                <a:lnTo>
                  <a:pt x="5896649" y="583595"/>
                </a:lnTo>
                <a:lnTo>
                  <a:pt x="5902965" y="566754"/>
                </a:lnTo>
                <a:lnTo>
                  <a:pt x="5903017" y="566616"/>
                </a:lnTo>
                <a:lnTo>
                  <a:pt x="5908855" y="551717"/>
                </a:lnTo>
                <a:lnTo>
                  <a:pt x="5909271" y="549926"/>
                </a:lnTo>
                <a:lnTo>
                  <a:pt x="5911436" y="544146"/>
                </a:lnTo>
                <a:cubicBezTo>
                  <a:pt x="5913823" y="536547"/>
                  <a:pt x="5915561" y="528850"/>
                  <a:pt x="5915999" y="520953"/>
                </a:cubicBezTo>
                <a:close/>
                <a:moveTo>
                  <a:pt x="5864896" y="268794"/>
                </a:moveTo>
                <a:cubicBezTo>
                  <a:pt x="5862371" y="279176"/>
                  <a:pt x="5860668" y="289296"/>
                  <a:pt x="5860021" y="299164"/>
                </a:cubicBezTo>
                <a:cubicBezTo>
                  <a:pt x="5859371" y="309031"/>
                  <a:pt x="5859776" y="318646"/>
                  <a:pt x="5861466" y="328017"/>
                </a:cubicBezTo>
                <a:close/>
                <a:moveTo>
                  <a:pt x="0" y="0"/>
                </a:moveTo>
                <a:lnTo>
                  <a:pt x="6182312" y="0"/>
                </a:lnTo>
                <a:lnTo>
                  <a:pt x="6178097" y="24480"/>
                </a:lnTo>
                <a:cubicBezTo>
                  <a:pt x="6175612" y="32636"/>
                  <a:pt x="6171850" y="40471"/>
                  <a:pt x="6166086" y="47806"/>
                </a:cubicBezTo>
                <a:cubicBezTo>
                  <a:pt x="6151226" y="66857"/>
                  <a:pt x="6154655" y="85336"/>
                  <a:pt x="6156942" y="105718"/>
                </a:cubicBezTo>
                <a:cubicBezTo>
                  <a:pt x="6158656" y="121150"/>
                  <a:pt x="6158085" y="136963"/>
                  <a:pt x="6158277" y="152584"/>
                </a:cubicBezTo>
                <a:cubicBezTo>
                  <a:pt x="6158846" y="180017"/>
                  <a:pt x="6159037" y="207450"/>
                  <a:pt x="6159990" y="234883"/>
                </a:cubicBezTo>
                <a:cubicBezTo>
                  <a:pt x="6160370" y="243648"/>
                  <a:pt x="6165135" y="252600"/>
                  <a:pt x="6164373" y="261173"/>
                </a:cubicBezTo>
                <a:cubicBezTo>
                  <a:pt x="6160752" y="300800"/>
                  <a:pt x="6155037" y="340425"/>
                  <a:pt x="6151798" y="380050"/>
                </a:cubicBezTo>
                <a:cubicBezTo>
                  <a:pt x="6149894" y="402529"/>
                  <a:pt x="6153511" y="425581"/>
                  <a:pt x="6150846" y="447870"/>
                </a:cubicBezTo>
                <a:cubicBezTo>
                  <a:pt x="6147798" y="473587"/>
                  <a:pt x="6139988" y="498733"/>
                  <a:pt x="6135223" y="524262"/>
                </a:cubicBezTo>
                <a:cubicBezTo>
                  <a:pt x="6133891" y="531310"/>
                  <a:pt x="6135606" y="539121"/>
                  <a:pt x="6135985" y="546552"/>
                </a:cubicBezTo>
                <a:cubicBezTo>
                  <a:pt x="6136367" y="554933"/>
                  <a:pt x="6137129" y="563125"/>
                  <a:pt x="6137320" y="571508"/>
                </a:cubicBezTo>
                <a:cubicBezTo>
                  <a:pt x="6137702" y="597037"/>
                  <a:pt x="6137129" y="622564"/>
                  <a:pt x="6138464" y="648092"/>
                </a:cubicBezTo>
                <a:cubicBezTo>
                  <a:pt x="6139225" y="663713"/>
                  <a:pt x="6147035" y="680096"/>
                  <a:pt x="6144177" y="694576"/>
                </a:cubicBezTo>
                <a:cubicBezTo>
                  <a:pt x="6138654" y="724104"/>
                  <a:pt x="6151036" y="753633"/>
                  <a:pt x="6140750" y="783158"/>
                </a:cubicBezTo>
                <a:cubicBezTo>
                  <a:pt x="6137702" y="792306"/>
                  <a:pt x="6145322" y="804877"/>
                  <a:pt x="6145702" y="815929"/>
                </a:cubicBezTo>
                <a:cubicBezTo>
                  <a:pt x="6146654" y="843552"/>
                  <a:pt x="6146464" y="871173"/>
                  <a:pt x="6146274" y="898797"/>
                </a:cubicBezTo>
                <a:cubicBezTo>
                  <a:pt x="6146084" y="923562"/>
                  <a:pt x="6148750" y="949281"/>
                  <a:pt x="6143416" y="973095"/>
                </a:cubicBezTo>
                <a:cubicBezTo>
                  <a:pt x="6137702" y="998052"/>
                  <a:pt x="6138464" y="1020529"/>
                  <a:pt x="6144940" y="1044725"/>
                </a:cubicBezTo>
                <a:cubicBezTo>
                  <a:pt x="6149322" y="1061298"/>
                  <a:pt x="6149894" y="1078826"/>
                  <a:pt x="6151226" y="1095972"/>
                </a:cubicBezTo>
                <a:cubicBezTo>
                  <a:pt x="6152750" y="1114449"/>
                  <a:pt x="6148750" y="1134834"/>
                  <a:pt x="6155037" y="1151600"/>
                </a:cubicBezTo>
                <a:cubicBezTo>
                  <a:pt x="6173706" y="1201512"/>
                  <a:pt x="6177706" y="1252757"/>
                  <a:pt x="6177706" y="1304955"/>
                </a:cubicBezTo>
                <a:cubicBezTo>
                  <a:pt x="6177706" y="1314483"/>
                  <a:pt x="6175041" y="1324198"/>
                  <a:pt x="6172183" y="1333341"/>
                </a:cubicBezTo>
                <a:cubicBezTo>
                  <a:pt x="6155037" y="1386684"/>
                  <a:pt x="6156560" y="1440216"/>
                  <a:pt x="6167039" y="1494509"/>
                </a:cubicBezTo>
                <a:cubicBezTo>
                  <a:pt x="6169325" y="1505751"/>
                  <a:pt x="6169706" y="1518324"/>
                  <a:pt x="6167421" y="1529563"/>
                </a:cubicBezTo>
                <a:cubicBezTo>
                  <a:pt x="6160752" y="1561189"/>
                  <a:pt x="6149702" y="1591859"/>
                  <a:pt x="6144940" y="1623675"/>
                </a:cubicBezTo>
                <a:cubicBezTo>
                  <a:pt x="6137129" y="1676253"/>
                  <a:pt x="6163417" y="1721785"/>
                  <a:pt x="6180565" y="1768838"/>
                </a:cubicBezTo>
                <a:cubicBezTo>
                  <a:pt x="6196758" y="1813610"/>
                  <a:pt x="6233335" y="1851709"/>
                  <a:pt x="6225142" y="1904673"/>
                </a:cubicBezTo>
                <a:cubicBezTo>
                  <a:pt x="6224381" y="1910004"/>
                  <a:pt x="6229524" y="1915912"/>
                  <a:pt x="6230858" y="1921817"/>
                </a:cubicBezTo>
                <a:cubicBezTo>
                  <a:pt x="6234479" y="1938009"/>
                  <a:pt x="6238857" y="1954202"/>
                  <a:pt x="6240574" y="1970586"/>
                </a:cubicBezTo>
                <a:cubicBezTo>
                  <a:pt x="6242861" y="1990589"/>
                  <a:pt x="6242100" y="2010974"/>
                  <a:pt x="6244004" y="2030977"/>
                </a:cubicBezTo>
                <a:cubicBezTo>
                  <a:pt x="6245147" y="2043835"/>
                  <a:pt x="6247242" y="2056600"/>
                  <a:pt x="6249052" y="2069340"/>
                </a:cubicBezTo>
                <a:lnTo>
                  <a:pt x="6249303" y="2072225"/>
                </a:lnTo>
                <a:lnTo>
                  <a:pt x="6249303" y="2131532"/>
                </a:lnTo>
                <a:lnTo>
                  <a:pt x="6248432" y="2138304"/>
                </a:lnTo>
                <a:cubicBezTo>
                  <a:pt x="6246241" y="2148519"/>
                  <a:pt x="6243623" y="2158712"/>
                  <a:pt x="6241908" y="2168903"/>
                </a:cubicBezTo>
                <a:cubicBezTo>
                  <a:pt x="6237145" y="2197670"/>
                  <a:pt x="6238479" y="2229296"/>
                  <a:pt x="6226286" y="2254633"/>
                </a:cubicBezTo>
                <a:cubicBezTo>
                  <a:pt x="6213332" y="2281683"/>
                  <a:pt x="6207426" y="2307402"/>
                  <a:pt x="6211426" y="2335405"/>
                </a:cubicBezTo>
                <a:cubicBezTo>
                  <a:pt x="6212760" y="2344741"/>
                  <a:pt x="6220762" y="2356744"/>
                  <a:pt x="6228952" y="2360933"/>
                </a:cubicBezTo>
                <a:cubicBezTo>
                  <a:pt x="6247241" y="2370270"/>
                  <a:pt x="6250481" y="2383032"/>
                  <a:pt x="6244193" y="2400369"/>
                </a:cubicBezTo>
                <a:cubicBezTo>
                  <a:pt x="6238857" y="2415420"/>
                  <a:pt x="6236192" y="2433897"/>
                  <a:pt x="6225904" y="2444184"/>
                </a:cubicBezTo>
                <a:cubicBezTo>
                  <a:pt x="6196758" y="2473333"/>
                  <a:pt x="6195806" y="2510483"/>
                  <a:pt x="6187996" y="2546678"/>
                </a:cubicBezTo>
                <a:cubicBezTo>
                  <a:pt x="6183231" y="2568774"/>
                  <a:pt x="6183041" y="2589352"/>
                  <a:pt x="6186279" y="2611450"/>
                </a:cubicBezTo>
                <a:cubicBezTo>
                  <a:pt x="6193518" y="2659455"/>
                  <a:pt x="6183231" y="2706131"/>
                  <a:pt x="6170087" y="2752235"/>
                </a:cubicBezTo>
                <a:cubicBezTo>
                  <a:pt x="6161325" y="2782716"/>
                  <a:pt x="6155990" y="2813958"/>
                  <a:pt x="6147035" y="2844248"/>
                </a:cubicBezTo>
                <a:cubicBezTo>
                  <a:pt x="6140177" y="2866918"/>
                  <a:pt x="6131985" y="2889587"/>
                  <a:pt x="6120937" y="2910353"/>
                </a:cubicBezTo>
                <a:cubicBezTo>
                  <a:pt x="6104743" y="2940455"/>
                  <a:pt x="6080358" y="2966742"/>
                  <a:pt x="6086835" y="3005035"/>
                </a:cubicBezTo>
                <a:cubicBezTo>
                  <a:pt x="6092550" y="3038756"/>
                  <a:pt x="6080550" y="3069235"/>
                  <a:pt x="6069119" y="3100099"/>
                </a:cubicBezTo>
                <a:cubicBezTo>
                  <a:pt x="6060737" y="3122770"/>
                  <a:pt x="6052162" y="3145436"/>
                  <a:pt x="6046828" y="3168870"/>
                </a:cubicBezTo>
                <a:cubicBezTo>
                  <a:pt x="6040542" y="3196686"/>
                  <a:pt x="6043210" y="3228119"/>
                  <a:pt x="6031589" y="3252885"/>
                </a:cubicBezTo>
                <a:cubicBezTo>
                  <a:pt x="6019396" y="3278795"/>
                  <a:pt x="6027588" y="3300319"/>
                  <a:pt x="6031017" y="3323372"/>
                </a:cubicBezTo>
                <a:cubicBezTo>
                  <a:pt x="6036353" y="3360139"/>
                  <a:pt x="6046258" y="3396719"/>
                  <a:pt x="6033685" y="3433866"/>
                </a:cubicBezTo>
                <a:cubicBezTo>
                  <a:pt x="6018444" y="3479015"/>
                  <a:pt x="6002060" y="3523785"/>
                  <a:pt x="5987583" y="3569124"/>
                </a:cubicBezTo>
                <a:cubicBezTo>
                  <a:pt x="5982056" y="3586653"/>
                  <a:pt x="5979770" y="3605509"/>
                  <a:pt x="5977295" y="3623799"/>
                </a:cubicBezTo>
                <a:cubicBezTo>
                  <a:pt x="5975197" y="3641134"/>
                  <a:pt x="5980533" y="3661899"/>
                  <a:pt x="5972533" y="3675238"/>
                </a:cubicBezTo>
                <a:cubicBezTo>
                  <a:pt x="5951958" y="3709529"/>
                  <a:pt x="5941860" y="3744770"/>
                  <a:pt x="5941860" y="3784397"/>
                </a:cubicBezTo>
                <a:cubicBezTo>
                  <a:pt x="5941860" y="3799258"/>
                  <a:pt x="5933287" y="3813737"/>
                  <a:pt x="5931762" y="3828785"/>
                </a:cubicBezTo>
                <a:cubicBezTo>
                  <a:pt x="5929858" y="3849362"/>
                  <a:pt x="5924714" y="3872985"/>
                  <a:pt x="5931955" y="3890891"/>
                </a:cubicBezTo>
                <a:cubicBezTo>
                  <a:pt x="5949100" y="3932993"/>
                  <a:pt x="5934810" y="3967091"/>
                  <a:pt x="5917857" y="4003861"/>
                </a:cubicBezTo>
                <a:cubicBezTo>
                  <a:pt x="5901092" y="4040058"/>
                  <a:pt x="5887757" y="4078159"/>
                  <a:pt x="5876707" y="4116641"/>
                </a:cubicBezTo>
                <a:cubicBezTo>
                  <a:pt x="5872706" y="4131119"/>
                  <a:pt x="5879375" y="4148453"/>
                  <a:pt x="5880708" y="4164458"/>
                </a:cubicBezTo>
                <a:cubicBezTo>
                  <a:pt x="5881089" y="4170174"/>
                  <a:pt x="5881661" y="4176461"/>
                  <a:pt x="5879756" y="4181603"/>
                </a:cubicBezTo>
                <a:cubicBezTo>
                  <a:pt x="5861466" y="4231324"/>
                  <a:pt x="5847560" y="4281810"/>
                  <a:pt x="5857085" y="4335722"/>
                </a:cubicBezTo>
                <a:cubicBezTo>
                  <a:pt x="5858038" y="4340674"/>
                  <a:pt x="5855942" y="4346201"/>
                  <a:pt x="5854608" y="4351154"/>
                </a:cubicBezTo>
                <a:cubicBezTo>
                  <a:pt x="5847751" y="4375349"/>
                  <a:pt x="5836892" y="4398972"/>
                  <a:pt x="5834415" y="4423545"/>
                </a:cubicBezTo>
                <a:cubicBezTo>
                  <a:pt x="5828319" y="4484127"/>
                  <a:pt x="5825841" y="4545086"/>
                  <a:pt x="5821841" y="4606053"/>
                </a:cubicBezTo>
                <a:cubicBezTo>
                  <a:pt x="5821653" y="4609863"/>
                  <a:pt x="5821653" y="4613864"/>
                  <a:pt x="5820317" y="4617291"/>
                </a:cubicBezTo>
                <a:cubicBezTo>
                  <a:pt x="5812125" y="4639772"/>
                  <a:pt x="5814794" y="4659393"/>
                  <a:pt x="5830414" y="4678445"/>
                </a:cubicBezTo>
                <a:cubicBezTo>
                  <a:pt x="5837273" y="4686828"/>
                  <a:pt x="5840892" y="4698258"/>
                  <a:pt x="5844703" y="4708734"/>
                </a:cubicBezTo>
                <a:cubicBezTo>
                  <a:pt x="5850418" y="4724167"/>
                  <a:pt x="5855942" y="4739978"/>
                  <a:pt x="5859562" y="4755980"/>
                </a:cubicBezTo>
                <a:cubicBezTo>
                  <a:pt x="5862991" y="4771793"/>
                  <a:pt x="5867753" y="4788747"/>
                  <a:pt x="5865088" y="4803988"/>
                </a:cubicBezTo>
                <a:cubicBezTo>
                  <a:pt x="5860326" y="4831420"/>
                  <a:pt x="5849657" y="4857522"/>
                  <a:pt x="5842606" y="4884572"/>
                </a:cubicBezTo>
                <a:cubicBezTo>
                  <a:pt x="5840129" y="4893907"/>
                  <a:pt x="5840512" y="4904195"/>
                  <a:pt x="5840321" y="4913909"/>
                </a:cubicBezTo>
                <a:cubicBezTo>
                  <a:pt x="5839750" y="4936201"/>
                  <a:pt x="5845274" y="4959061"/>
                  <a:pt x="5829462" y="4979253"/>
                </a:cubicBezTo>
                <a:cubicBezTo>
                  <a:pt x="5814602" y="4997922"/>
                  <a:pt x="5818983" y="5016785"/>
                  <a:pt x="5830223" y="5036405"/>
                </a:cubicBezTo>
                <a:cubicBezTo>
                  <a:pt x="5838225" y="5050504"/>
                  <a:pt x="5844513" y="5066505"/>
                  <a:pt x="5847560" y="5082317"/>
                </a:cubicBezTo>
                <a:cubicBezTo>
                  <a:pt x="5851752" y="5104036"/>
                  <a:pt x="5853466" y="5125562"/>
                  <a:pt x="5850988" y="5148995"/>
                </a:cubicBezTo>
                <a:cubicBezTo>
                  <a:pt x="5849275" y="5165570"/>
                  <a:pt x="5848512" y="5179097"/>
                  <a:pt x="5838416" y="5192051"/>
                </a:cubicBezTo>
                <a:cubicBezTo>
                  <a:pt x="5836892" y="5194145"/>
                  <a:pt x="5836510" y="5197955"/>
                  <a:pt x="5836703" y="5200813"/>
                </a:cubicBezTo>
                <a:cubicBezTo>
                  <a:pt x="5839941" y="5238343"/>
                  <a:pt x="5838225" y="5275491"/>
                  <a:pt x="5835937" y="5313403"/>
                </a:cubicBezTo>
                <a:cubicBezTo>
                  <a:pt x="5832892" y="5361598"/>
                  <a:pt x="5841844" y="5412276"/>
                  <a:pt x="5873849" y="5453995"/>
                </a:cubicBezTo>
                <a:cubicBezTo>
                  <a:pt x="5878613" y="5460092"/>
                  <a:pt x="5880708" y="5469236"/>
                  <a:pt x="5881852" y="5477239"/>
                </a:cubicBezTo>
                <a:cubicBezTo>
                  <a:pt x="5886804" y="5514957"/>
                  <a:pt x="5890233" y="5552869"/>
                  <a:pt x="5895758" y="5590590"/>
                </a:cubicBezTo>
                <a:cubicBezTo>
                  <a:pt x="5898806" y="5611164"/>
                  <a:pt x="5901474" y="5632691"/>
                  <a:pt x="5909856" y="5651360"/>
                </a:cubicBezTo>
                <a:cubicBezTo>
                  <a:pt x="5918047" y="5669647"/>
                  <a:pt x="5927762" y="5684320"/>
                  <a:pt x="5910618" y="5695178"/>
                </a:cubicBezTo>
                <a:cubicBezTo>
                  <a:pt x="5919762" y="5714607"/>
                  <a:pt x="5927383" y="5731564"/>
                  <a:pt x="5935573" y="5748136"/>
                </a:cubicBezTo>
                <a:cubicBezTo>
                  <a:pt x="5938620" y="5754234"/>
                  <a:pt x="5943575" y="5759378"/>
                  <a:pt x="5946433" y="5765474"/>
                </a:cubicBezTo>
                <a:cubicBezTo>
                  <a:pt x="5949481" y="5771953"/>
                  <a:pt x="5951385" y="5779191"/>
                  <a:pt x="5952911" y="5786239"/>
                </a:cubicBezTo>
                <a:cubicBezTo>
                  <a:pt x="5959768" y="5817674"/>
                  <a:pt x="5966054" y="5849107"/>
                  <a:pt x="5973485" y="5880348"/>
                </a:cubicBezTo>
                <a:cubicBezTo>
                  <a:pt x="5975008" y="5886447"/>
                  <a:pt x="5981104" y="5891590"/>
                  <a:pt x="5985103" y="5897114"/>
                </a:cubicBezTo>
                <a:cubicBezTo>
                  <a:pt x="5987772" y="5900735"/>
                  <a:pt x="5991773" y="5904353"/>
                  <a:pt x="5992345" y="5908355"/>
                </a:cubicBezTo>
                <a:cubicBezTo>
                  <a:pt x="5996917" y="5938836"/>
                  <a:pt x="6002252" y="5969124"/>
                  <a:pt x="6004537" y="5999796"/>
                </a:cubicBezTo>
                <a:cubicBezTo>
                  <a:pt x="6006440" y="6025515"/>
                  <a:pt x="6005871" y="6050282"/>
                  <a:pt x="6039018" y="6056948"/>
                </a:cubicBezTo>
                <a:cubicBezTo>
                  <a:pt x="6044734" y="6058092"/>
                  <a:pt x="6050831" y="6066284"/>
                  <a:pt x="6053687" y="6072569"/>
                </a:cubicBezTo>
                <a:cubicBezTo>
                  <a:pt x="6061879" y="6090477"/>
                  <a:pt x="6067404" y="6109530"/>
                  <a:pt x="6075785" y="6127247"/>
                </a:cubicBezTo>
                <a:cubicBezTo>
                  <a:pt x="6103790" y="6185351"/>
                  <a:pt x="6121508" y="6246121"/>
                  <a:pt x="6118269" y="6311084"/>
                </a:cubicBezTo>
                <a:cubicBezTo>
                  <a:pt x="6117317" y="6331277"/>
                  <a:pt x="6107028" y="6350899"/>
                  <a:pt x="6103217" y="6363664"/>
                </a:cubicBezTo>
                <a:cubicBezTo>
                  <a:pt x="6118269" y="6400429"/>
                  <a:pt x="6132747" y="6431292"/>
                  <a:pt x="6143606" y="6463490"/>
                </a:cubicBezTo>
                <a:cubicBezTo>
                  <a:pt x="6153322" y="6491874"/>
                  <a:pt x="6159418" y="6521593"/>
                  <a:pt x="6166466" y="6550742"/>
                </a:cubicBezTo>
                <a:cubicBezTo>
                  <a:pt x="6169135" y="6561411"/>
                  <a:pt x="6170658" y="6572269"/>
                  <a:pt x="6171993" y="6583128"/>
                </a:cubicBezTo>
                <a:cubicBezTo>
                  <a:pt x="6176183" y="6617036"/>
                  <a:pt x="6166086" y="6652472"/>
                  <a:pt x="6182089" y="6685617"/>
                </a:cubicBezTo>
                <a:cubicBezTo>
                  <a:pt x="6190471" y="6702955"/>
                  <a:pt x="6200567" y="6720103"/>
                  <a:pt x="6204949" y="6738388"/>
                </a:cubicBezTo>
                <a:cubicBezTo>
                  <a:pt x="6209712" y="6758011"/>
                  <a:pt x="6217142" y="6777207"/>
                  <a:pt x="6222453" y="6796804"/>
                </a:cubicBezTo>
                <a:lnTo>
                  <a:pt x="6227224" y="6857457"/>
                </a:lnTo>
                <a:lnTo>
                  <a:pt x="6099985" y="6857457"/>
                </a:lnTo>
                <a:lnTo>
                  <a:pt x="6099985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AE1893DE-708E-B944-7CC7-F46D51FF4812}"/>
              </a:ext>
            </a:extLst>
          </p:cNvPr>
          <p:cNvSpPr txBox="1">
            <a:spLocks/>
          </p:cNvSpPr>
          <p:nvPr/>
        </p:nvSpPr>
        <p:spPr>
          <a:xfrm>
            <a:off x="6830435" y="1903878"/>
            <a:ext cx="4391024" cy="41667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The hunter cannot follow the stag anymore. What is he trying to do now?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time of day is it now? How long do you think the hunter has been hunting?</a:t>
            </a:r>
          </a:p>
        </p:txBody>
      </p:sp>
      <p:pic>
        <p:nvPicPr>
          <p:cNvPr id="6" name="Picture 5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1D83DC2C-9D4A-0CA3-D5AE-C24E8C4DF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9402" y="5103429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0602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0ED0CFD-3B1B-964A-D08A-81F89948E89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14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pic>
        <p:nvPicPr>
          <p:cNvPr id="5" name="Content Placeholder 4" descr="A comic book image of the unnamed knight on top of a rock looking at a lake. A speech bubble says: &quot;I am alone, my bugle strain may call some straggler of the train.&quot; The poem reads:&#10;The broom's tough roots his ladder made,&#10;The hazel saplings lent their aid:&#10;And thus, an airy point he won,&#10;Where, gleaming with the setting sun,&#10;One burnish'd she of living gold,&#10;Loch Katrine lay beneath him roll'd...">
            <a:extLst>
              <a:ext uri="{FF2B5EF4-FFF2-40B4-BE49-F238E27FC236}">
                <a16:creationId xmlns:a16="http://schemas.microsoft.com/office/drawing/2014/main" id="{CBAA35DD-E199-E98A-6380-98CC7F6FE0BE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-2"/>
          <a:stretch/>
        </p:blipFill>
        <p:spPr>
          <a:xfrm>
            <a:off x="4784725" y="0"/>
            <a:ext cx="7407275" cy="6858000"/>
          </a:xfrm>
          <a:prstGeom prst="rect">
            <a:avLst/>
          </a:prstGeom>
        </p:spPr>
      </p:pic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36C4F122-F54E-CB7E-1F47-47AB88AF0563}"/>
              </a:ext>
            </a:extLst>
          </p:cNvPr>
          <p:cNvSpPr txBox="1">
            <a:spLocks/>
          </p:cNvSpPr>
          <p:nvPr/>
        </p:nvSpPr>
        <p:spPr>
          <a:xfrm>
            <a:off x="271041" y="1996963"/>
            <a:ext cx="4214988" cy="41667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Where has the knight gone now?</a:t>
            </a: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is a ‘bugle strain’ and what does the knight hope it will do?</a:t>
            </a: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80548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A8D1700-E197-CED5-B88C-C996AC2685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15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pic>
        <p:nvPicPr>
          <p:cNvPr id="5" name="Content Placeholder 4" descr="The knight looks at the water where there's a lady in a boat. A thought bubble next to the knight says: 'Is this some fairy lake and yonder one a fay (fairy)?' The poem reads:&#10;But scarce again his horn he wound&#10;When lo! Forth starting at the sound&#10;A damsel guider of its way,&#10;A little skiff shot to the bay..">
            <a:extLst>
              <a:ext uri="{FF2B5EF4-FFF2-40B4-BE49-F238E27FC236}">
                <a16:creationId xmlns:a16="http://schemas.microsoft.com/office/drawing/2014/main" id="{5D4ED5F4-567E-86CB-6852-B8DF63F1250A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552"/>
          <a:stretch/>
        </p:blipFill>
        <p:spPr>
          <a:xfrm rot="-180000">
            <a:off x="4611105" y="-188089"/>
            <a:ext cx="7407275" cy="6858000"/>
          </a:xfrm>
          <a:prstGeom prst="rect">
            <a:avLst/>
          </a:prstGeom>
        </p:spPr>
      </p:pic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E6C297E3-C7F1-1697-348D-0D2C6698F810}"/>
              </a:ext>
            </a:extLst>
          </p:cNvPr>
          <p:cNvSpPr txBox="1">
            <a:spLocks/>
          </p:cNvSpPr>
          <p:nvPr/>
        </p:nvSpPr>
        <p:spPr>
          <a:xfrm>
            <a:off x="688210" y="1951735"/>
            <a:ext cx="3682680" cy="41667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Who, having heard the knight’s bugle, appears?</a:t>
            </a: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does the knight think this person is?</a:t>
            </a:r>
            <a:endParaRPr lang="en-US" sz="240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0403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8A767BC-FF0D-AEDC-57CA-18A8CD81AE6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16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A250A52B-E68F-8EA7-0F27-8ED0A9B7F080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801465" y="1608174"/>
            <a:ext cx="5748152" cy="3648075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do you think the ‘silver strand’ is?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does the lady in the boat say?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Can the lady see the unnamed knight?</a:t>
            </a:r>
          </a:p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do you think will happen next?</a:t>
            </a:r>
          </a:p>
        </p:txBody>
      </p:sp>
      <p:pic>
        <p:nvPicPr>
          <p:cNvPr id="5" name="Content Placeholder 4" descr="A close-up cartoon image of a young woman with a speech bubble that says: 'Malcolm, was thine the blast?'&#10;The poem reads:&#10;The boat had touched this silver strand,&#10;Just as the hunter left his stand,&#10;And stood concealed amid the brake,&#10;To view this lady of the lake.&#10;Impatient of the silent horn,&#10;Now on the gale her voice was borne.">
            <a:extLst>
              <a:ext uri="{FF2B5EF4-FFF2-40B4-BE49-F238E27FC236}">
                <a16:creationId xmlns:a16="http://schemas.microsoft.com/office/drawing/2014/main" id="{373AC9E0-ECDF-504B-5C0A-058F417C5E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-360000">
            <a:off x="2084" y="732857"/>
            <a:ext cx="5989953" cy="5392287"/>
          </a:xfrm>
          <a:prstGeom prst="rect">
            <a:avLst/>
          </a:prstGeom>
        </p:spPr>
      </p:pic>
      <p:pic>
        <p:nvPicPr>
          <p:cNvPr id="4" name="Picture 3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50EB21AF-32BF-1A15-B420-53EBFFD62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1509" y="5216913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39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3B1C3-CC76-A0CA-F725-043389147C2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31092" y="966000"/>
            <a:ext cx="8229600" cy="1629061"/>
          </a:xfrm>
          <a:noFill/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3600">
                <a:solidFill>
                  <a:srgbClr val="FFFFFF"/>
                </a:solidFill>
                <a:latin typeface="Arial"/>
                <a:cs typeface="Arial"/>
              </a:rPr>
              <a:t>Task 2:</a:t>
            </a:r>
            <a:endParaRPr lang="en-US" sz="3600">
              <a:latin typeface="Arial"/>
              <a:cs typeface="Arial"/>
            </a:endParaRPr>
          </a:p>
          <a:p>
            <a:pPr marL="0" indent="0" algn="ctr">
              <a:buNone/>
            </a:pPr>
            <a:r>
              <a:rPr lang="en-US" sz="3600">
                <a:solidFill>
                  <a:srgbClr val="FFFFFF"/>
                </a:solidFill>
                <a:latin typeface="Arial"/>
                <a:cs typeface="Arial"/>
              </a:rPr>
              <a:t>Retell</a:t>
            </a:r>
            <a:r>
              <a:rPr lang="en-US" sz="3600" kern="1200">
                <a:solidFill>
                  <a:srgbClr val="FFFFFF"/>
                </a:solidFill>
                <a:latin typeface="Arial"/>
                <a:cs typeface="Arial"/>
              </a:rPr>
              <a:t> the story from the perspective of your character.</a:t>
            </a:r>
            <a:r>
              <a:rPr lang="en-US" sz="2400" kern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endParaRPr lang="en-US" dirty="0"/>
          </a:p>
        </p:txBody>
      </p:sp>
      <p:sp>
        <p:nvSpPr>
          <p:cNvPr id="4" name="Oval 3" descr="Comic book image of a knight on horseback">
            <a:extLst>
              <a:ext uri="{FF2B5EF4-FFF2-40B4-BE49-F238E27FC236}">
                <a16:creationId xmlns:a16="http://schemas.microsoft.com/office/drawing/2014/main" id="{9C35E7A0-BBD6-AC03-8B05-6C89718D0FA7}"/>
              </a:ext>
            </a:extLst>
          </p:cNvPr>
          <p:cNvSpPr>
            <a:spLocks/>
          </p:cNvSpPr>
          <p:nvPr/>
        </p:nvSpPr>
        <p:spPr>
          <a:xfrm>
            <a:off x="959803" y="3178746"/>
            <a:ext cx="1743075" cy="1771650"/>
          </a:xfrm>
          <a:prstGeom prst="ellipse">
            <a:avLst/>
          </a:prstGeom>
          <a:blipFill dpi="0" rotWithShape="1">
            <a:blip r:embed="rId2" cstate="email">
              <a:alphaModFix amt="9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200980-02E3-B720-E822-B7D0DDF4A393}"/>
              </a:ext>
            </a:extLst>
          </p:cNvPr>
          <p:cNvSpPr txBox="1"/>
          <p:nvPr/>
        </p:nvSpPr>
        <p:spPr>
          <a:xfrm>
            <a:off x="713204" y="5139330"/>
            <a:ext cx="2238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  <a:cs typeface="Arial"/>
              </a:rPr>
              <a:t>The hunter/knight</a:t>
            </a:r>
          </a:p>
        </p:txBody>
      </p:sp>
      <p:sp>
        <p:nvSpPr>
          <p:cNvPr id="27" name="Oval 26" descr="Comic book image of a stag">
            <a:extLst>
              <a:ext uri="{FF2B5EF4-FFF2-40B4-BE49-F238E27FC236}">
                <a16:creationId xmlns:a16="http://schemas.microsoft.com/office/drawing/2014/main" id="{59890E54-A7C8-6A94-BC7D-5A87F82A98BF}"/>
              </a:ext>
            </a:extLst>
          </p:cNvPr>
          <p:cNvSpPr/>
          <p:nvPr/>
        </p:nvSpPr>
        <p:spPr>
          <a:xfrm>
            <a:off x="4103085" y="3180293"/>
            <a:ext cx="1743075" cy="1771650"/>
          </a:xfrm>
          <a:prstGeom prst="ellipse">
            <a:avLst/>
          </a:prstGeom>
          <a:blipFill dpi="0" rotWithShape="1">
            <a:blip r:embed="rId3" cstate="email">
              <a:alphaModFix amt="9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9ECFFE-5BC1-9191-DAA0-68E2BBB6485C}"/>
              </a:ext>
            </a:extLst>
          </p:cNvPr>
          <p:cNvSpPr txBox="1"/>
          <p:nvPr/>
        </p:nvSpPr>
        <p:spPr>
          <a:xfrm>
            <a:off x="3859178" y="5144301"/>
            <a:ext cx="2238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  <a:cs typeface="Arial"/>
              </a:rPr>
              <a:t>The stag</a:t>
            </a:r>
          </a:p>
        </p:txBody>
      </p:sp>
      <p:sp>
        <p:nvSpPr>
          <p:cNvPr id="9" name="Oval 8" descr="Comic book image of a horse">
            <a:extLst>
              <a:ext uri="{FF2B5EF4-FFF2-40B4-BE49-F238E27FC236}">
                <a16:creationId xmlns:a16="http://schemas.microsoft.com/office/drawing/2014/main" id="{9EC2A7DD-B640-6E37-5F95-1641D494F7A8}"/>
              </a:ext>
            </a:extLst>
          </p:cNvPr>
          <p:cNvSpPr/>
          <p:nvPr/>
        </p:nvSpPr>
        <p:spPr>
          <a:xfrm>
            <a:off x="7116626" y="3286286"/>
            <a:ext cx="1743075" cy="1771650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004B1E-B150-4853-861B-60DFF00F4FC2}"/>
              </a:ext>
            </a:extLst>
          </p:cNvPr>
          <p:cNvSpPr txBox="1"/>
          <p:nvPr/>
        </p:nvSpPr>
        <p:spPr>
          <a:xfrm>
            <a:off x="6868975" y="5149695"/>
            <a:ext cx="2238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  <a:cs typeface="Arial"/>
              </a:rPr>
              <a:t>The knight’s horse</a:t>
            </a:r>
          </a:p>
        </p:txBody>
      </p:sp>
      <p:sp>
        <p:nvSpPr>
          <p:cNvPr id="19" name="Oval 18" descr="Comic book image of dogs">
            <a:extLst>
              <a:ext uri="{FF2B5EF4-FFF2-40B4-BE49-F238E27FC236}">
                <a16:creationId xmlns:a16="http://schemas.microsoft.com/office/drawing/2014/main" id="{08BA16EA-04D0-7435-5A9C-06C7F89A2C2A}"/>
              </a:ext>
            </a:extLst>
          </p:cNvPr>
          <p:cNvSpPr/>
          <p:nvPr/>
        </p:nvSpPr>
        <p:spPr>
          <a:xfrm>
            <a:off x="9915818" y="3175714"/>
            <a:ext cx="1743075" cy="1771650"/>
          </a:xfrm>
          <a:prstGeom prst="ellipse">
            <a:avLst/>
          </a:prstGeom>
          <a:blipFill dpi="0" rotWithShape="1">
            <a:blip r:embed="rId5" cstate="email">
              <a:alphaModFix amt="9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4428C84-BDDA-5800-4615-A1B22B6107FD}"/>
              </a:ext>
            </a:extLst>
          </p:cNvPr>
          <p:cNvSpPr txBox="1"/>
          <p:nvPr/>
        </p:nvSpPr>
        <p:spPr>
          <a:xfrm>
            <a:off x="9669516" y="5141914"/>
            <a:ext cx="2238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  <a:cs typeface="Arial"/>
              </a:rPr>
              <a:t>The dogs</a:t>
            </a:r>
          </a:p>
        </p:txBody>
      </p:sp>
      <p:pic>
        <p:nvPicPr>
          <p:cNvPr id="29" name="Picture 28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E631AF2E-B84F-BAAF-6EBF-9F34FE7E1C5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7359" y="249590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998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BA5E940-126E-385D-AB4F-25304BF810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DE7EEF-F178-4528-961F-6CBD68133FA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25392" y="803076"/>
            <a:ext cx="6160986" cy="4438367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marL="0" indent="0">
              <a:buNone/>
            </a:pPr>
            <a:r>
              <a:rPr lang="en-GB" sz="2400" b="1">
                <a:solidFill>
                  <a:srgbClr val="FFFFFF"/>
                </a:solidFill>
                <a:latin typeface="Arial"/>
                <a:cs typeface="Arial"/>
              </a:rPr>
              <a:t>   </a:t>
            </a:r>
            <a:r>
              <a:rPr lang="en-GB" sz="3200" b="1">
                <a:solidFill>
                  <a:srgbClr val="FFFFFF"/>
                </a:solidFill>
                <a:latin typeface="Arial"/>
                <a:cs typeface="Arial"/>
              </a:rPr>
              <a:t>Task 1: Work in four groups</a:t>
            </a:r>
            <a:endParaRPr lang="en-US" sz="3200" b="1">
              <a:latin typeface="Arial"/>
              <a:cs typeface="Arial"/>
            </a:endParaRPr>
          </a:p>
          <a:p>
            <a:pPr marL="0" indent="0">
              <a:buNone/>
            </a:pPr>
            <a:endParaRPr lang="en-GB" sz="24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GB" sz="2400" b="1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sz="2400">
                <a:solidFill>
                  <a:srgbClr val="FFFFFF"/>
                </a:solidFill>
                <a:latin typeface="Arial"/>
                <a:cs typeface="Arial"/>
              </a:rPr>
              <a:t>Get a big piece of paper</a:t>
            </a:r>
            <a:endParaRPr lang="en-GB" sz="2400">
              <a:latin typeface="Arial"/>
              <a:cs typeface="Arial"/>
            </a:endParaRPr>
          </a:p>
          <a:p>
            <a:r>
              <a:rPr lang="en-GB" sz="2400" dirty="0">
                <a:solidFill>
                  <a:srgbClr val="FFFFFF"/>
                </a:solidFill>
                <a:latin typeface="Arial"/>
                <a:cs typeface="Arial"/>
              </a:rPr>
              <a:t>Draw or write your character in the middle</a:t>
            </a:r>
          </a:p>
          <a:p>
            <a:r>
              <a:rPr lang="en-GB" sz="2400" dirty="0">
                <a:solidFill>
                  <a:srgbClr val="FFFFFF"/>
                </a:solidFill>
                <a:latin typeface="Arial"/>
                <a:cs typeface="Arial"/>
              </a:rPr>
              <a:t>Write or draw what your character is thinking and feeling at every point in the story</a:t>
            </a:r>
          </a:p>
        </p:txBody>
      </p:sp>
      <p:sp>
        <p:nvSpPr>
          <p:cNvPr id="10" name="Oval 9" descr="Comic book image of a knight on horseback">
            <a:extLst>
              <a:ext uri="{FF2B5EF4-FFF2-40B4-BE49-F238E27FC236}">
                <a16:creationId xmlns:a16="http://schemas.microsoft.com/office/drawing/2014/main" id="{6477AD96-021F-AF2F-2379-FB3FC91C3DAB}"/>
              </a:ext>
            </a:extLst>
          </p:cNvPr>
          <p:cNvSpPr>
            <a:spLocks/>
          </p:cNvSpPr>
          <p:nvPr/>
        </p:nvSpPr>
        <p:spPr>
          <a:xfrm>
            <a:off x="6434922" y="959815"/>
            <a:ext cx="2128897" cy="2065839"/>
          </a:xfrm>
          <a:prstGeom prst="ellipse">
            <a:avLst/>
          </a:prstGeom>
          <a:blipFill dpi="0" rotWithShape="1">
            <a:blip r:embed="rId2" cstate="email">
              <a:alphaModFix amt="9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AD80E6A-C85D-D409-66B5-F21E25F7EFD4}"/>
              </a:ext>
            </a:extLst>
          </p:cNvPr>
          <p:cNvSpPr txBox="1"/>
          <p:nvPr/>
        </p:nvSpPr>
        <p:spPr>
          <a:xfrm>
            <a:off x="6541002" y="3075271"/>
            <a:ext cx="2238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  <a:cs typeface="Arial"/>
              </a:rPr>
              <a:t>The hunter/knight</a:t>
            </a:r>
          </a:p>
        </p:txBody>
      </p:sp>
      <p:sp>
        <p:nvSpPr>
          <p:cNvPr id="14" name="Oval 13" descr="Comic book image of a stag">
            <a:extLst>
              <a:ext uri="{FF2B5EF4-FFF2-40B4-BE49-F238E27FC236}">
                <a16:creationId xmlns:a16="http://schemas.microsoft.com/office/drawing/2014/main" id="{C39736B9-B968-8DC9-04E0-0EE8D8198162}"/>
              </a:ext>
            </a:extLst>
          </p:cNvPr>
          <p:cNvSpPr/>
          <p:nvPr/>
        </p:nvSpPr>
        <p:spPr>
          <a:xfrm>
            <a:off x="9163050" y="964638"/>
            <a:ext cx="2157834" cy="2075485"/>
          </a:xfrm>
          <a:prstGeom prst="ellipse">
            <a:avLst/>
          </a:prstGeom>
          <a:blipFill dpi="0" rotWithShape="1">
            <a:blip r:embed="rId3" cstate="email">
              <a:alphaModFix amt="9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257EEE-F58F-AD3E-5A25-8530FCEF41FE}"/>
              </a:ext>
            </a:extLst>
          </p:cNvPr>
          <p:cNvSpPr txBox="1"/>
          <p:nvPr/>
        </p:nvSpPr>
        <p:spPr>
          <a:xfrm>
            <a:off x="9289336" y="3037687"/>
            <a:ext cx="2238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  <a:cs typeface="Arial"/>
              </a:rPr>
              <a:t>The stag</a:t>
            </a:r>
          </a:p>
        </p:txBody>
      </p:sp>
      <p:sp>
        <p:nvSpPr>
          <p:cNvPr id="15" name="Oval 14" descr="Comic book image of a horse">
            <a:extLst>
              <a:ext uri="{FF2B5EF4-FFF2-40B4-BE49-F238E27FC236}">
                <a16:creationId xmlns:a16="http://schemas.microsoft.com/office/drawing/2014/main" id="{69B90060-9547-919C-CFCF-F51BEE654360}"/>
              </a:ext>
            </a:extLst>
          </p:cNvPr>
          <p:cNvSpPr/>
          <p:nvPr/>
        </p:nvSpPr>
        <p:spPr>
          <a:xfrm>
            <a:off x="6507264" y="3547119"/>
            <a:ext cx="2061378" cy="1974206"/>
          </a:xfrm>
          <a:prstGeom prst="ellipse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E0DBF8E-C58E-BD9A-C3EA-D6F9C7A6A85E}"/>
              </a:ext>
            </a:extLst>
          </p:cNvPr>
          <p:cNvSpPr txBox="1"/>
          <p:nvPr/>
        </p:nvSpPr>
        <p:spPr>
          <a:xfrm>
            <a:off x="6505574" y="5641731"/>
            <a:ext cx="2238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  <a:cs typeface="Arial"/>
              </a:rPr>
              <a:t>The knight’s horse</a:t>
            </a:r>
          </a:p>
        </p:txBody>
      </p:sp>
      <p:sp>
        <p:nvSpPr>
          <p:cNvPr id="16" name="Oval 15" descr="Comic book image of dogs">
            <a:extLst>
              <a:ext uri="{FF2B5EF4-FFF2-40B4-BE49-F238E27FC236}">
                <a16:creationId xmlns:a16="http://schemas.microsoft.com/office/drawing/2014/main" id="{3A96E476-BCBF-61CD-95D3-0C9A3FD83B66}"/>
              </a:ext>
            </a:extLst>
          </p:cNvPr>
          <p:cNvSpPr/>
          <p:nvPr/>
        </p:nvSpPr>
        <p:spPr>
          <a:xfrm>
            <a:off x="9365607" y="3441018"/>
            <a:ext cx="2090315" cy="2065839"/>
          </a:xfrm>
          <a:prstGeom prst="ellipse">
            <a:avLst/>
          </a:prstGeom>
          <a:blipFill dpi="0" rotWithShape="1">
            <a:blip r:embed="rId5" cstate="email">
              <a:alphaModFix amt="98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D204606-8BDA-56E4-1420-E27F0200B03A}"/>
              </a:ext>
            </a:extLst>
          </p:cNvPr>
          <p:cNvSpPr txBox="1"/>
          <p:nvPr/>
        </p:nvSpPr>
        <p:spPr>
          <a:xfrm>
            <a:off x="9366500" y="5635664"/>
            <a:ext cx="223837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dirty="0">
                <a:solidFill>
                  <a:srgbClr val="FFFFFF"/>
                </a:solidFill>
                <a:latin typeface="Arial"/>
                <a:cs typeface="Arial"/>
              </a:rPr>
              <a:t>The dogs</a:t>
            </a:r>
          </a:p>
        </p:txBody>
      </p:sp>
      <p:pic>
        <p:nvPicPr>
          <p:cNvPr id="5" name="Picture 4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55F7E4D6-B756-47AA-6ACD-9E7AA4B5AE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418" y="73966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2441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559219-0820-ECEC-FC66-41D9031BF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D25C4C52-4299-6FF7-9966-57A4FD9C2D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5BA73073-73D9-69AD-A2BF-C4E1034636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79015" y="0"/>
            <a:ext cx="712985" cy="6858000"/>
            <a:chOff x="11479015" y="0"/>
            <a:chExt cx="712985" cy="6858000"/>
          </a:xfrm>
          <a:effectLst>
            <a:outerShdw blurRad="381000" dist="152400" dir="10800000" algn="ctr" rotWithShape="0">
              <a:schemeClr val="bg1">
                <a:alpha val="10000"/>
              </a:scheme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676CFE6-8C5C-753B-8156-9B1632D813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8" y="0"/>
              <a:ext cx="712982" cy="6858000"/>
            </a:xfrm>
            <a:custGeom>
              <a:avLst/>
              <a:gdLst>
                <a:gd name="connsiteX0" fmla="*/ 280560 w 712982"/>
                <a:gd name="connsiteY0" fmla="*/ 0 h 6858000"/>
                <a:gd name="connsiteX1" fmla="*/ 712982 w 712982"/>
                <a:gd name="connsiteY1" fmla="*/ 0 h 6858000"/>
                <a:gd name="connsiteX2" fmla="*/ 712982 w 712982"/>
                <a:gd name="connsiteY2" fmla="*/ 6858000 h 6858000"/>
                <a:gd name="connsiteX3" fmla="*/ 372527 w 712982"/>
                <a:gd name="connsiteY3" fmla="*/ 6858000 h 6858000"/>
                <a:gd name="connsiteX4" fmla="*/ 372901 w 712982"/>
                <a:gd name="connsiteY4" fmla="*/ 6835810 h 6858000"/>
                <a:gd name="connsiteX5" fmla="*/ 363017 w 712982"/>
                <a:gd name="connsiteY5" fmla="*/ 6518145 h 6858000"/>
                <a:gd name="connsiteX6" fmla="*/ 310498 w 712982"/>
                <a:gd name="connsiteY6" fmla="*/ 6393936 h 6858000"/>
                <a:gd name="connsiteX7" fmla="*/ 305420 w 712982"/>
                <a:gd name="connsiteY7" fmla="*/ 6355564 h 6858000"/>
                <a:gd name="connsiteX8" fmla="*/ 311030 w 712982"/>
                <a:gd name="connsiteY8" fmla="*/ 6267729 h 6858000"/>
                <a:gd name="connsiteX9" fmla="*/ 281440 w 712982"/>
                <a:gd name="connsiteY9" fmla="*/ 6090959 h 6858000"/>
                <a:gd name="connsiteX10" fmla="*/ 258928 w 712982"/>
                <a:gd name="connsiteY10" fmla="*/ 6026981 h 6858000"/>
                <a:gd name="connsiteX11" fmla="*/ 245105 w 712982"/>
                <a:gd name="connsiteY11" fmla="*/ 5991615 h 6858000"/>
                <a:gd name="connsiteX12" fmla="*/ 197441 w 712982"/>
                <a:gd name="connsiteY12" fmla="*/ 5807458 h 6858000"/>
                <a:gd name="connsiteX13" fmla="*/ 159115 w 712982"/>
                <a:gd name="connsiteY13" fmla="*/ 5727356 h 6858000"/>
                <a:gd name="connsiteX14" fmla="*/ 152306 w 712982"/>
                <a:gd name="connsiteY14" fmla="*/ 5705270 h 6858000"/>
                <a:gd name="connsiteX15" fmla="*/ 150939 w 712982"/>
                <a:gd name="connsiteY15" fmla="*/ 5580441 h 6858000"/>
                <a:gd name="connsiteX16" fmla="*/ 187956 w 712982"/>
                <a:gd name="connsiteY16" fmla="*/ 5482729 h 6858000"/>
                <a:gd name="connsiteX17" fmla="*/ 201902 w 712982"/>
                <a:gd name="connsiteY17" fmla="*/ 5463053 h 6858000"/>
                <a:gd name="connsiteX18" fmla="*/ 168174 w 712982"/>
                <a:gd name="connsiteY18" fmla="*/ 5205662 h 6858000"/>
                <a:gd name="connsiteX19" fmla="*/ 157186 w 712982"/>
                <a:gd name="connsiteY19" fmla="*/ 5166766 h 6858000"/>
                <a:gd name="connsiteX20" fmla="*/ 163999 w 712982"/>
                <a:gd name="connsiteY20" fmla="*/ 4972256 h 6858000"/>
                <a:gd name="connsiteX21" fmla="*/ 163388 w 712982"/>
                <a:gd name="connsiteY21" fmla="*/ 4915833 h 6858000"/>
                <a:gd name="connsiteX22" fmla="*/ 166361 w 712982"/>
                <a:gd name="connsiteY22" fmla="*/ 4712964 h 6858000"/>
                <a:gd name="connsiteX23" fmla="*/ 140122 w 712982"/>
                <a:gd name="connsiteY23" fmla="*/ 4687152 h 6858000"/>
                <a:gd name="connsiteX24" fmla="*/ 73058 w 712982"/>
                <a:gd name="connsiteY24" fmla="*/ 4611951 h 6858000"/>
                <a:gd name="connsiteX25" fmla="*/ 3979 w 712982"/>
                <a:gd name="connsiteY25" fmla="*/ 4456771 h 6858000"/>
                <a:gd name="connsiteX26" fmla="*/ 2091 w 712982"/>
                <a:gd name="connsiteY26" fmla="*/ 4412781 h 6858000"/>
                <a:gd name="connsiteX27" fmla="*/ 75905 w 712982"/>
                <a:gd name="connsiteY27" fmla="*/ 4292897 h 6858000"/>
                <a:gd name="connsiteX28" fmla="*/ 104434 w 712982"/>
                <a:gd name="connsiteY28" fmla="*/ 4235333 h 6858000"/>
                <a:gd name="connsiteX29" fmla="*/ 151065 w 712982"/>
                <a:gd name="connsiteY29" fmla="*/ 4075686 h 6858000"/>
                <a:gd name="connsiteX30" fmla="*/ 161243 w 712982"/>
                <a:gd name="connsiteY30" fmla="*/ 4061695 h 6858000"/>
                <a:gd name="connsiteX31" fmla="*/ 286285 w 712982"/>
                <a:gd name="connsiteY31" fmla="*/ 3933862 h 6858000"/>
                <a:gd name="connsiteX32" fmla="*/ 306926 w 712982"/>
                <a:gd name="connsiteY32" fmla="*/ 3905847 h 6858000"/>
                <a:gd name="connsiteX33" fmla="*/ 340015 w 712982"/>
                <a:gd name="connsiteY33" fmla="*/ 3871199 h 6858000"/>
                <a:gd name="connsiteX34" fmla="*/ 400111 w 712982"/>
                <a:gd name="connsiteY34" fmla="*/ 3767743 h 6858000"/>
                <a:gd name="connsiteX35" fmla="*/ 409694 w 712982"/>
                <a:gd name="connsiteY35" fmla="*/ 3646690 h 6858000"/>
                <a:gd name="connsiteX36" fmla="*/ 428447 w 712982"/>
                <a:gd name="connsiteY36" fmla="*/ 3499752 h 6858000"/>
                <a:gd name="connsiteX37" fmla="*/ 445033 w 712982"/>
                <a:gd name="connsiteY37" fmla="*/ 3437349 h 6858000"/>
                <a:gd name="connsiteX38" fmla="*/ 471431 w 712982"/>
                <a:gd name="connsiteY38" fmla="*/ 3272018 h 6858000"/>
                <a:gd name="connsiteX39" fmla="*/ 495919 w 712982"/>
                <a:gd name="connsiteY39" fmla="*/ 3153432 h 6858000"/>
                <a:gd name="connsiteX40" fmla="*/ 499541 w 712982"/>
                <a:gd name="connsiteY40" fmla="*/ 2985907 h 6858000"/>
                <a:gd name="connsiteX41" fmla="*/ 491640 w 712982"/>
                <a:gd name="connsiteY41" fmla="*/ 2905697 h 6858000"/>
                <a:gd name="connsiteX42" fmla="*/ 586592 w 712982"/>
                <a:gd name="connsiteY42" fmla="*/ 2746325 h 6858000"/>
                <a:gd name="connsiteX43" fmla="*/ 647211 w 712982"/>
                <a:gd name="connsiteY43" fmla="*/ 2620857 h 6858000"/>
                <a:gd name="connsiteX44" fmla="*/ 598120 w 712982"/>
                <a:gd name="connsiteY44" fmla="*/ 2501248 h 6858000"/>
                <a:gd name="connsiteX45" fmla="*/ 560897 w 712982"/>
                <a:gd name="connsiteY45" fmla="*/ 2471368 h 6858000"/>
                <a:gd name="connsiteX46" fmla="*/ 506928 w 712982"/>
                <a:gd name="connsiteY46" fmla="*/ 2272389 h 6858000"/>
                <a:gd name="connsiteX47" fmla="*/ 474122 w 712982"/>
                <a:gd name="connsiteY47" fmla="*/ 1983284 h 6858000"/>
                <a:gd name="connsiteX48" fmla="*/ 349180 w 712982"/>
                <a:gd name="connsiteY48" fmla="*/ 1510207 h 6858000"/>
                <a:gd name="connsiteX49" fmla="*/ 306451 w 712982"/>
                <a:gd name="connsiteY49" fmla="*/ 1430003 h 6858000"/>
                <a:gd name="connsiteX50" fmla="*/ 287747 w 712982"/>
                <a:gd name="connsiteY50" fmla="*/ 1336633 h 6858000"/>
                <a:gd name="connsiteX51" fmla="*/ 304326 w 712982"/>
                <a:gd name="connsiteY51" fmla="*/ 1298229 h 6858000"/>
                <a:gd name="connsiteX52" fmla="*/ 317671 w 712982"/>
                <a:gd name="connsiteY52" fmla="*/ 1136667 h 6858000"/>
                <a:gd name="connsiteX53" fmla="*/ 314959 w 712982"/>
                <a:gd name="connsiteY53" fmla="*/ 1106522 h 6858000"/>
                <a:gd name="connsiteX54" fmla="*/ 290675 w 712982"/>
                <a:gd name="connsiteY54" fmla="*/ 1004980 h 6858000"/>
                <a:gd name="connsiteX55" fmla="*/ 272712 w 712982"/>
                <a:gd name="connsiteY55" fmla="*/ 910357 h 6858000"/>
                <a:gd name="connsiteX56" fmla="*/ 270963 w 712982"/>
                <a:gd name="connsiteY56" fmla="*/ 667028 h 6858000"/>
                <a:gd name="connsiteX57" fmla="*/ 244986 w 712982"/>
                <a:gd name="connsiteY57" fmla="*/ 483131 h 6858000"/>
                <a:gd name="connsiteX58" fmla="*/ 241465 w 712982"/>
                <a:gd name="connsiteY58" fmla="*/ 397465 h 6858000"/>
                <a:gd name="connsiteX59" fmla="*/ 244890 w 712982"/>
                <a:gd name="connsiteY59" fmla="*/ 348507 h 6858000"/>
                <a:gd name="connsiteX60" fmla="*/ 293439 w 712982"/>
                <a:gd name="connsiteY60" fmla="*/ 233141 h 6858000"/>
                <a:gd name="connsiteX61" fmla="*/ 300513 w 712982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2" h="6858000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1">
              <a:extLst>
                <a:ext uri="{FF2B5EF4-FFF2-40B4-BE49-F238E27FC236}">
                  <a16:creationId xmlns:a16="http://schemas.microsoft.com/office/drawing/2014/main" id="{2659FD10-2F84-EA12-E9F9-B3FAD4B8CD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5" y="0"/>
              <a:ext cx="712985" cy="6858000"/>
            </a:xfrm>
            <a:custGeom>
              <a:avLst/>
              <a:gdLst>
                <a:gd name="connsiteX0" fmla="*/ 280560 w 712985"/>
                <a:gd name="connsiteY0" fmla="*/ 0 h 6858000"/>
                <a:gd name="connsiteX1" fmla="*/ 712985 w 712985"/>
                <a:gd name="connsiteY1" fmla="*/ 0 h 6858000"/>
                <a:gd name="connsiteX2" fmla="*/ 712985 w 712985"/>
                <a:gd name="connsiteY2" fmla="*/ 6858000 h 6858000"/>
                <a:gd name="connsiteX3" fmla="*/ 372527 w 712985"/>
                <a:gd name="connsiteY3" fmla="*/ 6858000 h 6858000"/>
                <a:gd name="connsiteX4" fmla="*/ 372901 w 712985"/>
                <a:gd name="connsiteY4" fmla="*/ 6835810 h 6858000"/>
                <a:gd name="connsiteX5" fmla="*/ 363017 w 712985"/>
                <a:gd name="connsiteY5" fmla="*/ 6518145 h 6858000"/>
                <a:gd name="connsiteX6" fmla="*/ 310498 w 712985"/>
                <a:gd name="connsiteY6" fmla="*/ 6393936 h 6858000"/>
                <a:gd name="connsiteX7" fmla="*/ 305420 w 712985"/>
                <a:gd name="connsiteY7" fmla="*/ 6355564 h 6858000"/>
                <a:gd name="connsiteX8" fmla="*/ 311030 w 712985"/>
                <a:gd name="connsiteY8" fmla="*/ 6267729 h 6858000"/>
                <a:gd name="connsiteX9" fmla="*/ 281440 w 712985"/>
                <a:gd name="connsiteY9" fmla="*/ 6090959 h 6858000"/>
                <a:gd name="connsiteX10" fmla="*/ 258928 w 712985"/>
                <a:gd name="connsiteY10" fmla="*/ 6026981 h 6858000"/>
                <a:gd name="connsiteX11" fmla="*/ 245105 w 712985"/>
                <a:gd name="connsiteY11" fmla="*/ 5991615 h 6858000"/>
                <a:gd name="connsiteX12" fmla="*/ 197441 w 712985"/>
                <a:gd name="connsiteY12" fmla="*/ 5807458 h 6858000"/>
                <a:gd name="connsiteX13" fmla="*/ 159115 w 712985"/>
                <a:gd name="connsiteY13" fmla="*/ 5727356 h 6858000"/>
                <a:gd name="connsiteX14" fmla="*/ 152306 w 712985"/>
                <a:gd name="connsiteY14" fmla="*/ 5705270 h 6858000"/>
                <a:gd name="connsiteX15" fmla="*/ 150939 w 712985"/>
                <a:gd name="connsiteY15" fmla="*/ 5580441 h 6858000"/>
                <a:gd name="connsiteX16" fmla="*/ 187956 w 712985"/>
                <a:gd name="connsiteY16" fmla="*/ 5482729 h 6858000"/>
                <a:gd name="connsiteX17" fmla="*/ 201902 w 712985"/>
                <a:gd name="connsiteY17" fmla="*/ 5463053 h 6858000"/>
                <a:gd name="connsiteX18" fmla="*/ 168174 w 712985"/>
                <a:gd name="connsiteY18" fmla="*/ 5205662 h 6858000"/>
                <a:gd name="connsiteX19" fmla="*/ 157186 w 712985"/>
                <a:gd name="connsiteY19" fmla="*/ 5166766 h 6858000"/>
                <a:gd name="connsiteX20" fmla="*/ 163999 w 712985"/>
                <a:gd name="connsiteY20" fmla="*/ 4972256 h 6858000"/>
                <a:gd name="connsiteX21" fmla="*/ 163388 w 712985"/>
                <a:gd name="connsiteY21" fmla="*/ 4915833 h 6858000"/>
                <a:gd name="connsiteX22" fmla="*/ 166361 w 712985"/>
                <a:gd name="connsiteY22" fmla="*/ 4712964 h 6858000"/>
                <a:gd name="connsiteX23" fmla="*/ 140122 w 712985"/>
                <a:gd name="connsiteY23" fmla="*/ 4687152 h 6858000"/>
                <a:gd name="connsiteX24" fmla="*/ 73058 w 712985"/>
                <a:gd name="connsiteY24" fmla="*/ 4611951 h 6858000"/>
                <a:gd name="connsiteX25" fmla="*/ 3979 w 712985"/>
                <a:gd name="connsiteY25" fmla="*/ 4456771 h 6858000"/>
                <a:gd name="connsiteX26" fmla="*/ 2091 w 712985"/>
                <a:gd name="connsiteY26" fmla="*/ 4412781 h 6858000"/>
                <a:gd name="connsiteX27" fmla="*/ 75905 w 712985"/>
                <a:gd name="connsiteY27" fmla="*/ 4292897 h 6858000"/>
                <a:gd name="connsiteX28" fmla="*/ 104434 w 712985"/>
                <a:gd name="connsiteY28" fmla="*/ 4235333 h 6858000"/>
                <a:gd name="connsiteX29" fmla="*/ 151065 w 712985"/>
                <a:gd name="connsiteY29" fmla="*/ 4075686 h 6858000"/>
                <a:gd name="connsiteX30" fmla="*/ 161243 w 712985"/>
                <a:gd name="connsiteY30" fmla="*/ 4061695 h 6858000"/>
                <a:gd name="connsiteX31" fmla="*/ 286285 w 712985"/>
                <a:gd name="connsiteY31" fmla="*/ 3933862 h 6858000"/>
                <a:gd name="connsiteX32" fmla="*/ 306926 w 712985"/>
                <a:gd name="connsiteY32" fmla="*/ 3905847 h 6858000"/>
                <a:gd name="connsiteX33" fmla="*/ 340015 w 712985"/>
                <a:gd name="connsiteY33" fmla="*/ 3871199 h 6858000"/>
                <a:gd name="connsiteX34" fmla="*/ 400111 w 712985"/>
                <a:gd name="connsiteY34" fmla="*/ 3767743 h 6858000"/>
                <a:gd name="connsiteX35" fmla="*/ 409694 w 712985"/>
                <a:gd name="connsiteY35" fmla="*/ 3646690 h 6858000"/>
                <a:gd name="connsiteX36" fmla="*/ 428447 w 712985"/>
                <a:gd name="connsiteY36" fmla="*/ 3499752 h 6858000"/>
                <a:gd name="connsiteX37" fmla="*/ 445033 w 712985"/>
                <a:gd name="connsiteY37" fmla="*/ 3437349 h 6858000"/>
                <a:gd name="connsiteX38" fmla="*/ 471431 w 712985"/>
                <a:gd name="connsiteY38" fmla="*/ 3272018 h 6858000"/>
                <a:gd name="connsiteX39" fmla="*/ 495919 w 712985"/>
                <a:gd name="connsiteY39" fmla="*/ 3153432 h 6858000"/>
                <a:gd name="connsiteX40" fmla="*/ 499541 w 712985"/>
                <a:gd name="connsiteY40" fmla="*/ 2985907 h 6858000"/>
                <a:gd name="connsiteX41" fmla="*/ 491640 w 712985"/>
                <a:gd name="connsiteY41" fmla="*/ 2905697 h 6858000"/>
                <a:gd name="connsiteX42" fmla="*/ 586592 w 712985"/>
                <a:gd name="connsiteY42" fmla="*/ 2746325 h 6858000"/>
                <a:gd name="connsiteX43" fmla="*/ 647211 w 712985"/>
                <a:gd name="connsiteY43" fmla="*/ 2620857 h 6858000"/>
                <a:gd name="connsiteX44" fmla="*/ 598120 w 712985"/>
                <a:gd name="connsiteY44" fmla="*/ 2501248 h 6858000"/>
                <a:gd name="connsiteX45" fmla="*/ 560897 w 712985"/>
                <a:gd name="connsiteY45" fmla="*/ 2471368 h 6858000"/>
                <a:gd name="connsiteX46" fmla="*/ 506928 w 712985"/>
                <a:gd name="connsiteY46" fmla="*/ 2272389 h 6858000"/>
                <a:gd name="connsiteX47" fmla="*/ 474122 w 712985"/>
                <a:gd name="connsiteY47" fmla="*/ 1983284 h 6858000"/>
                <a:gd name="connsiteX48" fmla="*/ 349180 w 712985"/>
                <a:gd name="connsiteY48" fmla="*/ 1510207 h 6858000"/>
                <a:gd name="connsiteX49" fmla="*/ 306451 w 712985"/>
                <a:gd name="connsiteY49" fmla="*/ 1430003 h 6858000"/>
                <a:gd name="connsiteX50" fmla="*/ 287747 w 712985"/>
                <a:gd name="connsiteY50" fmla="*/ 1336633 h 6858000"/>
                <a:gd name="connsiteX51" fmla="*/ 304326 w 712985"/>
                <a:gd name="connsiteY51" fmla="*/ 1298229 h 6858000"/>
                <a:gd name="connsiteX52" fmla="*/ 317671 w 712985"/>
                <a:gd name="connsiteY52" fmla="*/ 1136667 h 6858000"/>
                <a:gd name="connsiteX53" fmla="*/ 314959 w 712985"/>
                <a:gd name="connsiteY53" fmla="*/ 1106522 h 6858000"/>
                <a:gd name="connsiteX54" fmla="*/ 290675 w 712985"/>
                <a:gd name="connsiteY54" fmla="*/ 1004980 h 6858000"/>
                <a:gd name="connsiteX55" fmla="*/ 272712 w 712985"/>
                <a:gd name="connsiteY55" fmla="*/ 910357 h 6858000"/>
                <a:gd name="connsiteX56" fmla="*/ 270963 w 712985"/>
                <a:gd name="connsiteY56" fmla="*/ 667028 h 6858000"/>
                <a:gd name="connsiteX57" fmla="*/ 244986 w 712985"/>
                <a:gd name="connsiteY57" fmla="*/ 483131 h 6858000"/>
                <a:gd name="connsiteX58" fmla="*/ 241465 w 712985"/>
                <a:gd name="connsiteY58" fmla="*/ 397465 h 6858000"/>
                <a:gd name="connsiteX59" fmla="*/ 244890 w 712985"/>
                <a:gd name="connsiteY59" fmla="*/ 348507 h 6858000"/>
                <a:gd name="connsiteX60" fmla="*/ 293439 w 712985"/>
                <a:gd name="connsiteY60" fmla="*/ 233141 h 6858000"/>
                <a:gd name="connsiteX61" fmla="*/ 300513 w 712985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5" h="6858000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>
              <a:blip r:embed="rId2">
                <a:alphaModFix amt="57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pic>
        <p:nvPicPr>
          <p:cNvPr id="9" name="Picture 8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474D1868-0825-C320-C113-9328A0B73B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835" y="263913"/>
            <a:ext cx="929330" cy="153215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644EF4-24BB-8D47-A4D2-024453972948}"/>
              </a:ext>
            </a:extLst>
          </p:cNvPr>
          <p:cNvSpPr txBox="1"/>
          <p:nvPr/>
        </p:nvSpPr>
        <p:spPr>
          <a:xfrm>
            <a:off x="1067687" y="1027814"/>
            <a:ext cx="8200359" cy="480131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Task 3</a:t>
            </a:r>
            <a:endParaRPr lang="en-US" sz="3600" b="1">
              <a:latin typeface="Arial"/>
              <a:ea typeface="Calibri" panose="020F0502020204030204"/>
              <a:cs typeface="Arial"/>
            </a:endParaRPr>
          </a:p>
          <a:p>
            <a:endParaRPr lang="en-GB" sz="3600" b="1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  <a:p>
            <a:pPr marL="228600" indent="-228600">
              <a:buFont typeface=""/>
              <a:buChar char="•"/>
            </a:pPr>
            <a:r>
              <a:rPr lang="en-GB" sz="2400">
                <a:solidFill>
                  <a:srgbClr val="FFFFFF"/>
                </a:solidFill>
                <a:latin typeface="Arial"/>
                <a:ea typeface="Arial"/>
                <a:cs typeface="Arial"/>
              </a:rPr>
              <a:t>Choose</a:t>
            </a:r>
            <a:r>
              <a:rPr lang="en-GB" sz="24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one moment from the story.</a:t>
            </a:r>
            <a:r>
              <a:rPr lang="en-US" sz="2400" b="0" i="0" dirty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sz="2400">
              <a:latin typeface="Arial"/>
              <a:cs typeface="Arial"/>
            </a:endParaRPr>
          </a:p>
          <a:p>
            <a:pPr marL="228600" lvl="0" indent="-228600" algn="l" rtl="0">
              <a:buFont typeface=""/>
              <a:buChar char="•"/>
            </a:pPr>
            <a:r>
              <a:rPr lang="en-GB" sz="24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Think about the different sounds that are heard in this moment.</a:t>
            </a:r>
            <a:r>
              <a:rPr lang="en-US" sz="24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sz="24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8600" lvl="0" indent="-228600" algn="l" rtl="0">
              <a:buFont typeface=""/>
              <a:buChar char="•"/>
            </a:pPr>
            <a:r>
              <a:rPr lang="en-GB" sz="24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Try to find one sound for each person in your group.</a:t>
            </a:r>
            <a:r>
              <a:rPr lang="en-US" sz="24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sz="24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8600" lvl="0" indent="-228600" algn="l" rtl="0">
              <a:buFont typeface=""/>
              <a:buChar char="•"/>
            </a:pPr>
            <a:r>
              <a:rPr lang="en-GB" sz="24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Describe the sounds.</a:t>
            </a:r>
            <a:r>
              <a:rPr lang="en-US" sz="24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sz="24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8600" lvl="0" indent="-228600" algn="l" rtl="0">
              <a:buFont typeface=""/>
              <a:buChar char="•"/>
            </a:pPr>
            <a:r>
              <a:rPr lang="en-GB" sz="24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Try to make the sounds yourself.</a:t>
            </a:r>
            <a:r>
              <a:rPr lang="en-US" sz="24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  <a:endParaRPr lang="en-US" sz="2400" b="0" i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marL="228600" lvl="0" indent="-228600" algn="l" rtl="0">
              <a:buFont typeface=""/>
              <a:buChar char="•"/>
            </a:pPr>
            <a:r>
              <a:rPr lang="en-GB" sz="2400" b="0" i="0" u="none" strike="noStrike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In your groups, re-tell that moment of the story, with one person narrating the story, and the others making the different sounds.</a:t>
            </a:r>
            <a:r>
              <a:rPr lang="en-GB" sz="2400" b="0" i="0">
                <a:solidFill>
                  <a:srgbClr val="000000"/>
                </a:solidFill>
                <a:latin typeface="Arial"/>
                <a:ea typeface="Arial"/>
                <a:cs typeface="Arial"/>
              </a:rPr>
              <a:t>​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9378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F134071D-0344-3A77-7120-43179BBA79FC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737810010"/>
              </p:ext>
            </p:extLst>
          </p:nvPr>
        </p:nvGraphicFramePr>
        <p:xfrm>
          <a:off x="5891213" y="477838"/>
          <a:ext cx="6300787" cy="587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5" name="TextBox 64">
            <a:extLst>
              <a:ext uri="{FF2B5EF4-FFF2-40B4-BE49-F238E27FC236}">
                <a16:creationId xmlns:a16="http://schemas.microsoft.com/office/drawing/2014/main" id="{3DEE6301-37AD-D7C5-4467-F15D8C5954B5}"/>
              </a:ext>
            </a:extLst>
          </p:cNvPr>
          <p:cNvSpPr txBox="1"/>
          <p:nvPr/>
        </p:nvSpPr>
        <p:spPr>
          <a:xfrm>
            <a:off x="1062960" y="1067464"/>
            <a:ext cx="347189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3600">
                <a:latin typeface="Arial"/>
                <a:cs typeface="Arial"/>
              </a:rPr>
              <a:t>Task 4</a:t>
            </a:r>
          </a:p>
        </p:txBody>
      </p:sp>
      <p:pic>
        <p:nvPicPr>
          <p:cNvPr id="67" name="Picture 66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BFAA3C50-827E-ABCA-D19C-1B4248C06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835" y="263913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53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E069057-FEF2-91E6-DE03-C7BF38694D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1</a:t>
            </a:r>
            <a:r>
              <a:rPr lang="en-GB" baseline="30000" dirty="0"/>
              <a:t>st</a:t>
            </a:r>
            <a:r>
              <a:rPr lang="en-GB" dirty="0"/>
              <a:t> page of the comic book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3999A-A495-E5F8-CBBF-56C1DEE1F1C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39609" y="3933180"/>
            <a:ext cx="5016500" cy="2671763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time of day is it?</a:t>
            </a:r>
          </a:p>
          <a:p>
            <a:pPr>
              <a:lnSpc>
                <a:spcPct val="200000"/>
              </a:lnSpc>
            </a:pPr>
            <a:r>
              <a:rPr lang="en-US" sz="2400" kern="1200" dirty="0">
                <a:solidFill>
                  <a:srgbClr val="FFFFFF"/>
                </a:solidFill>
                <a:latin typeface="Arial"/>
                <a:cs typeface="Arial"/>
              </a:rPr>
              <a:t>What has the s</a:t>
            </a: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tag just done?</a:t>
            </a:r>
          </a:p>
          <a:p>
            <a:pPr>
              <a:lnSpc>
                <a:spcPct val="200000"/>
              </a:lnSpc>
            </a:pPr>
            <a:r>
              <a:rPr lang="en-US" sz="2400" kern="1200" dirty="0">
                <a:solidFill>
                  <a:srgbClr val="FFFFFF"/>
                </a:solidFill>
                <a:latin typeface="Arial"/>
                <a:cs typeface="Arial"/>
              </a:rPr>
              <a:t>What does the stag hear?</a:t>
            </a:r>
          </a:p>
          <a:p>
            <a:endParaRPr lang="en-US" sz="240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5" name="Picture 4" descr="A section from a comic. A stag stands in the middle of the mountains. The poem reads:&#10;The stag at eve had drunk his fill&#10;Where danced the moon on Monan's Rill [a stream]&#10;But when the sun his beacon red&#10;Had kindled on Benoilick's [a mountain's] head&#10;The deep-mouthed bloodhounds heavy bay&#10;Resounded up the rocky way">
            <a:extLst>
              <a:ext uri="{FF2B5EF4-FFF2-40B4-BE49-F238E27FC236}">
                <a16:creationId xmlns:a16="http://schemas.microsoft.com/office/drawing/2014/main" id="{20A4A82E-381D-1A43-A4A4-76E7F2DACD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6064" y="427684"/>
            <a:ext cx="11665511" cy="5355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64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BFEF94F-59CC-9938-4ED2-B7024C69592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2</a:t>
            </a:r>
            <a:r>
              <a:rPr lang="en-GB" baseline="30000" dirty="0"/>
              <a:t>nd</a:t>
            </a:r>
            <a:r>
              <a:rPr lang="en-GB" dirty="0"/>
              <a:t> page of the comic book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1F699D1-3611-7A60-096F-ECD612F701AC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79118" y="1959015"/>
            <a:ext cx="4713287" cy="3346450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The stag hears something at a distance. What is it?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When the hunting dogs appear, what does the stag do?</a:t>
            </a:r>
          </a:p>
        </p:txBody>
      </p:sp>
      <p:pic>
        <p:nvPicPr>
          <p:cNvPr id="5" name="Content Placeholder 4" descr="A comic book image of dogs, ready to hunt. The poem reads:&#10;And faint, from farther distance borne,&#10;Were heard the clanging hoof and horn,&#10;Then, as the foremost foes appeared,&#10;With one brave bound the copse [thick underbrush] he cleared...&#10;">
            <a:extLst>
              <a:ext uri="{FF2B5EF4-FFF2-40B4-BE49-F238E27FC236}">
                <a16:creationId xmlns:a16="http://schemas.microsoft.com/office/drawing/2014/main" id="{BF8AF895-6347-7A8C-C5C9-718868658C1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096" y="0"/>
            <a:ext cx="4269104" cy="6858000"/>
          </a:xfrm>
          <a:prstGeom prst="rect">
            <a:avLst/>
          </a:prstGeom>
        </p:spPr>
      </p:pic>
      <p:pic>
        <p:nvPicPr>
          <p:cNvPr id="3" name="Picture 2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D0689579-51CC-4E7E-C0E7-7673CC9F35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9608" y="5219877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26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FD66AA6-1063-4E6B-4D9E-B20BDE720EF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935422" y="308599"/>
            <a:ext cx="5600679" cy="55756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800" b="1">
                <a:solidFill>
                  <a:srgbClr val="FFFFFF"/>
                </a:solidFill>
                <a:latin typeface="Arial"/>
                <a:cs typeface="Arial"/>
              </a:rPr>
              <a:t>The Hunters are here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>
                <a:solidFill>
                  <a:srgbClr val="FFFFFF"/>
                </a:solidFill>
                <a:latin typeface="Arial"/>
                <a:cs typeface="Arial"/>
              </a:rPr>
              <a:t>Which words tell us that there </a:t>
            </a:r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is an echo?</a:t>
            </a:r>
            <a:endParaRPr lang="en-US"/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How many hunters are there?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What animals are with the hunters?</a:t>
            </a:r>
          </a:p>
        </p:txBody>
      </p:sp>
      <p:pic>
        <p:nvPicPr>
          <p:cNvPr id="5" name="Content Placeholder 4" descr="A comic book picture of hunters on horses. One is holding a horn and shouting &quot;halloo! halloo!&quot; The poem reads:&#10;Yelled on the view the opening pack:&#10;Rock, glen and cavern, paid them back&#10;A hundred dogs bayed deep and strong,&#10;Clattered a hundred steeds along,&#10;Their peal the merry horns rung out,&#10;A hundred voices joined the shout.">
            <a:extLst>
              <a:ext uri="{FF2B5EF4-FFF2-40B4-BE49-F238E27FC236}">
                <a16:creationId xmlns:a16="http://schemas.microsoft.com/office/drawing/2014/main" id="{ACD58E73-F729-62BC-F919-2F8F950B7BB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32" y="-149506"/>
            <a:ext cx="5271568" cy="7007506"/>
          </a:xfrm>
          <a:prstGeom prst="rect">
            <a:avLst/>
          </a:prstGeom>
        </p:spPr>
      </p:pic>
      <p:pic>
        <p:nvPicPr>
          <p:cNvPr id="4" name="Picture 3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317BF67F-63DB-D573-89B3-5B0AE98BED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2659" y="5239169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9359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A03564-8C89-527F-56B4-0F669B184B9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4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pic>
        <p:nvPicPr>
          <p:cNvPr id="5" name="Content Placeholder 4" descr="A comic book picture of stag running ahead of the dogs and the hunters on horses. Two hunters are far ahead of the rest. They have speech bubbles. One says: 'The others lag behind but we still are fresh, Lord Moray.' The other replies 'Sir Knight, my horse and hounds are also tiring!' The poem reads:&#10;As the day grew hot, the stag led the tiring hunters up the steep side of Uam-Var.">
            <a:extLst>
              <a:ext uri="{FF2B5EF4-FFF2-40B4-BE49-F238E27FC236}">
                <a16:creationId xmlns:a16="http://schemas.microsoft.com/office/drawing/2014/main" id="{D253C276-EC24-DC00-D56B-4ED0AFF03458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367497"/>
            <a:ext cx="12148252" cy="612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94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68B88A68-E802-0693-3AC1-FF2C0F0A2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5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pic>
        <p:nvPicPr>
          <p:cNvPr id="4" name="Content Placeholder 4" descr="A comic book showing the stag on the top of a mountain with the dogs, hunters, and horses behind it. The poem reads:&#10;The noble stag was pausing now,&#10;Upon the mountains southern brow,&#10;And ponder'd refuge from his toil,&#10;By far Lochard or Aberfoyle.&#10;But the stag was still fresh and full of tricks...">
            <a:extLst>
              <a:ext uri="{FF2B5EF4-FFF2-40B4-BE49-F238E27FC236}">
                <a16:creationId xmlns:a16="http://schemas.microsoft.com/office/drawing/2014/main" id="{4749332C-6F42-408A-9110-1E133D3948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2895" y="-65491"/>
            <a:ext cx="7862010" cy="6988981"/>
          </a:xfrm>
          <a:custGeom>
            <a:avLst/>
            <a:gdLst/>
            <a:ahLst/>
            <a:cxnLst/>
            <a:rect l="l" t="t" r="r" b="b"/>
            <a:pathLst>
              <a:path w="5260975" h="4707593">
                <a:moveTo>
                  <a:pt x="0" y="0"/>
                </a:moveTo>
                <a:lnTo>
                  <a:pt x="5260975" y="0"/>
                </a:lnTo>
                <a:lnTo>
                  <a:pt x="5260975" y="3296937"/>
                </a:lnTo>
                <a:lnTo>
                  <a:pt x="5260975" y="3518571"/>
                </a:lnTo>
                <a:lnTo>
                  <a:pt x="5226503" y="3534000"/>
                </a:lnTo>
                <a:cubicBezTo>
                  <a:pt x="5219783" y="3536785"/>
                  <a:pt x="5212389" y="3538321"/>
                  <a:pt x="5206341" y="3542065"/>
                </a:cubicBezTo>
                <a:cubicBezTo>
                  <a:pt x="5178495" y="3559156"/>
                  <a:pt x="5151515" y="3577591"/>
                  <a:pt x="5123287" y="3594010"/>
                </a:cubicBezTo>
                <a:cubicBezTo>
                  <a:pt x="5094195" y="3611004"/>
                  <a:pt x="5068175" y="3631071"/>
                  <a:pt x="5048107" y="3658244"/>
                </a:cubicBezTo>
                <a:cubicBezTo>
                  <a:pt x="5029480" y="3683496"/>
                  <a:pt x="5011429" y="3709131"/>
                  <a:pt x="4992899" y="3734479"/>
                </a:cubicBezTo>
                <a:cubicBezTo>
                  <a:pt x="4988194" y="3740912"/>
                  <a:pt x="4983873" y="3748498"/>
                  <a:pt x="4977440" y="3752627"/>
                </a:cubicBezTo>
                <a:cubicBezTo>
                  <a:pt x="4964094" y="3761268"/>
                  <a:pt x="4949499" y="3768277"/>
                  <a:pt x="4935193" y="3775382"/>
                </a:cubicBezTo>
                <a:cubicBezTo>
                  <a:pt x="4922903" y="3781431"/>
                  <a:pt x="4909845" y="3785943"/>
                  <a:pt x="4897844" y="3792472"/>
                </a:cubicBezTo>
                <a:cubicBezTo>
                  <a:pt x="4888243" y="3797658"/>
                  <a:pt x="4879697" y="3804859"/>
                  <a:pt x="4870767" y="3811388"/>
                </a:cubicBezTo>
                <a:cubicBezTo>
                  <a:pt x="4862990" y="3817052"/>
                  <a:pt x="4854445" y="3821949"/>
                  <a:pt x="4847916" y="3828767"/>
                </a:cubicBezTo>
                <a:cubicBezTo>
                  <a:pt x="4831977" y="3845281"/>
                  <a:pt x="4815942" y="3861508"/>
                  <a:pt x="4796163" y="3873702"/>
                </a:cubicBezTo>
                <a:cubicBezTo>
                  <a:pt x="4776672" y="3885799"/>
                  <a:pt x="4758237" y="3899338"/>
                  <a:pt x="4738843" y="3911628"/>
                </a:cubicBezTo>
                <a:cubicBezTo>
                  <a:pt x="4719831" y="3923630"/>
                  <a:pt x="4702645" y="3936783"/>
                  <a:pt x="4692755" y="3958099"/>
                </a:cubicBezTo>
                <a:cubicBezTo>
                  <a:pt x="4688339" y="3967508"/>
                  <a:pt x="4682097" y="3977782"/>
                  <a:pt x="4673744" y="3983255"/>
                </a:cubicBezTo>
                <a:cubicBezTo>
                  <a:pt x="4661838" y="3991032"/>
                  <a:pt x="4646764" y="3993817"/>
                  <a:pt x="4633801" y="4000442"/>
                </a:cubicBezTo>
                <a:cubicBezTo>
                  <a:pt x="4618535" y="4008219"/>
                  <a:pt x="4600869" y="4014940"/>
                  <a:pt x="4590499" y="4027326"/>
                </a:cubicBezTo>
                <a:cubicBezTo>
                  <a:pt x="4581281" y="4038368"/>
                  <a:pt x="4571968" y="4047009"/>
                  <a:pt x="4559773" y="4054018"/>
                </a:cubicBezTo>
                <a:cubicBezTo>
                  <a:pt x="4551229" y="4058915"/>
                  <a:pt x="4544892" y="4067844"/>
                  <a:pt x="4536059" y="4071877"/>
                </a:cubicBezTo>
                <a:cubicBezTo>
                  <a:pt x="4524441" y="4077254"/>
                  <a:pt x="4512727" y="4081479"/>
                  <a:pt x="4502549" y="4089832"/>
                </a:cubicBezTo>
                <a:cubicBezTo>
                  <a:pt x="4491987" y="4098473"/>
                  <a:pt x="4479986" y="4105290"/>
                  <a:pt x="4468944" y="4113356"/>
                </a:cubicBezTo>
                <a:cubicBezTo>
                  <a:pt x="4463087" y="4117676"/>
                  <a:pt x="4458286" y="4123341"/>
                  <a:pt x="4452622" y="4127854"/>
                </a:cubicBezTo>
                <a:cubicBezTo>
                  <a:pt x="4442252" y="4136111"/>
                  <a:pt x="4431690" y="4144176"/>
                  <a:pt x="4421032" y="4151953"/>
                </a:cubicBezTo>
                <a:cubicBezTo>
                  <a:pt x="4410375" y="4159731"/>
                  <a:pt x="4400197" y="4168756"/>
                  <a:pt x="4388483" y="4174421"/>
                </a:cubicBezTo>
                <a:cubicBezTo>
                  <a:pt x="4368513" y="4184023"/>
                  <a:pt x="4346717" y="4189784"/>
                  <a:pt x="4327321" y="4200153"/>
                </a:cubicBezTo>
                <a:cubicBezTo>
                  <a:pt x="4307639" y="4210714"/>
                  <a:pt x="4289107" y="4223965"/>
                  <a:pt x="4271633" y="4237983"/>
                </a:cubicBezTo>
                <a:cubicBezTo>
                  <a:pt x="4257807" y="4249025"/>
                  <a:pt x="4244845" y="4259971"/>
                  <a:pt x="4227465" y="4265635"/>
                </a:cubicBezTo>
                <a:cubicBezTo>
                  <a:pt x="4217768" y="4268804"/>
                  <a:pt x="4207591" y="4275717"/>
                  <a:pt x="4201733" y="4283783"/>
                </a:cubicBezTo>
                <a:cubicBezTo>
                  <a:pt x="4189059" y="4301353"/>
                  <a:pt x="4172833" y="4313739"/>
                  <a:pt x="4154494" y="4324301"/>
                </a:cubicBezTo>
                <a:cubicBezTo>
                  <a:pt x="4130010" y="4338511"/>
                  <a:pt x="4105814" y="4353009"/>
                  <a:pt x="4081234" y="4366931"/>
                </a:cubicBezTo>
                <a:cubicBezTo>
                  <a:pt x="4066737" y="4375189"/>
                  <a:pt x="4052335" y="4383926"/>
                  <a:pt x="4036971" y="4389975"/>
                </a:cubicBezTo>
                <a:cubicBezTo>
                  <a:pt x="4005575" y="4402457"/>
                  <a:pt x="3973410" y="4413114"/>
                  <a:pt x="3941725" y="4424733"/>
                </a:cubicBezTo>
                <a:cubicBezTo>
                  <a:pt x="3931355" y="4428477"/>
                  <a:pt x="3921561" y="4433854"/>
                  <a:pt x="3910999" y="4437119"/>
                </a:cubicBezTo>
                <a:cubicBezTo>
                  <a:pt x="3899573" y="4440671"/>
                  <a:pt x="3887285" y="4441727"/>
                  <a:pt x="3875859" y="4445280"/>
                </a:cubicBezTo>
                <a:cubicBezTo>
                  <a:pt x="3856847" y="4451136"/>
                  <a:pt x="3838412" y="4458626"/>
                  <a:pt x="3819401" y="4464579"/>
                </a:cubicBezTo>
                <a:cubicBezTo>
                  <a:pt x="3782723" y="4476005"/>
                  <a:pt x="3745949" y="4486951"/>
                  <a:pt x="3709176" y="4497800"/>
                </a:cubicBezTo>
                <a:cubicBezTo>
                  <a:pt x="3701303" y="4500105"/>
                  <a:pt x="3692757" y="4500393"/>
                  <a:pt x="3684981" y="4502889"/>
                </a:cubicBezTo>
                <a:cubicBezTo>
                  <a:pt x="3664337" y="4509610"/>
                  <a:pt x="3643789" y="4516907"/>
                  <a:pt x="3623338" y="4524300"/>
                </a:cubicBezTo>
                <a:cubicBezTo>
                  <a:pt x="3610953" y="4528813"/>
                  <a:pt x="3598854" y="4534382"/>
                  <a:pt x="3586373" y="4538702"/>
                </a:cubicBezTo>
                <a:cubicBezTo>
                  <a:pt x="3576387" y="4542159"/>
                  <a:pt x="3566113" y="4544847"/>
                  <a:pt x="3555743" y="4546960"/>
                </a:cubicBezTo>
                <a:cubicBezTo>
                  <a:pt x="3546814" y="4548785"/>
                  <a:pt x="3537501" y="4548592"/>
                  <a:pt x="3528667" y="4550801"/>
                </a:cubicBezTo>
                <a:cubicBezTo>
                  <a:pt x="3504759" y="4556753"/>
                  <a:pt x="3481140" y="4563475"/>
                  <a:pt x="3457424" y="4569811"/>
                </a:cubicBezTo>
                <a:cubicBezTo>
                  <a:pt x="3447919" y="4572308"/>
                  <a:pt x="3438221" y="4574133"/>
                  <a:pt x="3429003" y="4577301"/>
                </a:cubicBezTo>
                <a:cubicBezTo>
                  <a:pt x="3404327" y="4585654"/>
                  <a:pt x="3380036" y="4595159"/>
                  <a:pt x="3355264" y="4603033"/>
                </a:cubicBezTo>
                <a:cubicBezTo>
                  <a:pt x="3334717" y="4609562"/>
                  <a:pt x="3313593" y="4614266"/>
                  <a:pt x="3292757" y="4620027"/>
                </a:cubicBezTo>
                <a:cubicBezTo>
                  <a:pt x="3283924" y="4622524"/>
                  <a:pt x="3275475" y="4626077"/>
                  <a:pt x="3266643" y="4628188"/>
                </a:cubicBezTo>
                <a:cubicBezTo>
                  <a:pt x="3246863" y="4632990"/>
                  <a:pt x="3226796" y="4637022"/>
                  <a:pt x="3206921" y="4641823"/>
                </a:cubicBezTo>
                <a:cubicBezTo>
                  <a:pt x="3195590" y="4644607"/>
                  <a:pt x="3184645" y="4649600"/>
                  <a:pt x="3173123" y="4651425"/>
                </a:cubicBezTo>
                <a:cubicBezTo>
                  <a:pt x="3145759" y="4655745"/>
                  <a:pt x="3118203" y="4658817"/>
                  <a:pt x="3090646" y="4662274"/>
                </a:cubicBezTo>
                <a:cubicBezTo>
                  <a:pt x="3062227" y="4665826"/>
                  <a:pt x="3033902" y="4669571"/>
                  <a:pt x="3005480" y="4672739"/>
                </a:cubicBezTo>
                <a:cubicBezTo>
                  <a:pt x="2989926" y="4674372"/>
                  <a:pt x="2974275" y="4674660"/>
                  <a:pt x="2958721" y="4676196"/>
                </a:cubicBezTo>
                <a:cubicBezTo>
                  <a:pt x="2945087" y="4677541"/>
                  <a:pt x="2931549" y="4680037"/>
                  <a:pt x="2917915" y="4681670"/>
                </a:cubicBezTo>
                <a:cubicBezTo>
                  <a:pt x="2906105" y="4683013"/>
                  <a:pt x="2894199" y="4683781"/>
                  <a:pt x="2882389" y="4685126"/>
                </a:cubicBezTo>
                <a:cubicBezTo>
                  <a:pt x="2863475" y="4687334"/>
                  <a:pt x="2844655" y="4689831"/>
                  <a:pt x="2825837" y="4692135"/>
                </a:cubicBezTo>
                <a:cubicBezTo>
                  <a:pt x="2817964" y="4692999"/>
                  <a:pt x="2809706" y="4695399"/>
                  <a:pt x="2802313" y="4693960"/>
                </a:cubicBezTo>
                <a:cubicBezTo>
                  <a:pt x="2783686" y="4690310"/>
                  <a:pt x="2765347" y="4691367"/>
                  <a:pt x="2746816" y="4693863"/>
                </a:cubicBezTo>
                <a:cubicBezTo>
                  <a:pt x="2740479" y="4694728"/>
                  <a:pt x="2733662" y="4694535"/>
                  <a:pt x="2727517" y="4692903"/>
                </a:cubicBezTo>
                <a:cubicBezTo>
                  <a:pt x="2714939" y="4689638"/>
                  <a:pt x="2702745" y="4685029"/>
                  <a:pt x="2690359" y="4680997"/>
                </a:cubicBezTo>
                <a:cubicBezTo>
                  <a:pt x="2689014" y="4680517"/>
                  <a:pt x="2687382" y="4680421"/>
                  <a:pt x="2685943" y="4680133"/>
                </a:cubicBezTo>
                <a:cubicBezTo>
                  <a:pt x="2677781" y="4678500"/>
                  <a:pt x="2669717" y="4676868"/>
                  <a:pt x="2661554" y="4675428"/>
                </a:cubicBezTo>
                <a:cubicBezTo>
                  <a:pt x="2657138" y="4674660"/>
                  <a:pt x="2652625" y="4674564"/>
                  <a:pt x="2648208" y="4673892"/>
                </a:cubicBezTo>
                <a:cubicBezTo>
                  <a:pt x="2631118" y="4671203"/>
                  <a:pt x="2612299" y="4675716"/>
                  <a:pt x="2597512" y="4664099"/>
                </a:cubicBezTo>
                <a:cubicBezTo>
                  <a:pt x="2587911" y="4656609"/>
                  <a:pt x="2578597" y="4658338"/>
                  <a:pt x="2568324" y="4659490"/>
                </a:cubicBezTo>
                <a:cubicBezTo>
                  <a:pt x="2560547" y="4660354"/>
                  <a:pt x="2552577" y="4660065"/>
                  <a:pt x="2544704" y="4660162"/>
                </a:cubicBezTo>
                <a:cubicBezTo>
                  <a:pt x="2530878" y="4660449"/>
                  <a:pt x="2517052" y="4660546"/>
                  <a:pt x="2503225" y="4661026"/>
                </a:cubicBezTo>
                <a:cubicBezTo>
                  <a:pt x="2498808" y="4661218"/>
                  <a:pt x="2494297" y="4663619"/>
                  <a:pt x="2489975" y="4663235"/>
                </a:cubicBezTo>
                <a:cubicBezTo>
                  <a:pt x="2470004" y="4661410"/>
                  <a:pt x="2450033" y="4658529"/>
                  <a:pt x="2430061" y="4656897"/>
                </a:cubicBezTo>
                <a:cubicBezTo>
                  <a:pt x="2418732" y="4655938"/>
                  <a:pt x="2407114" y="4657761"/>
                  <a:pt x="2395880" y="4656417"/>
                </a:cubicBezTo>
                <a:cubicBezTo>
                  <a:pt x="2382919" y="4654881"/>
                  <a:pt x="2370245" y="4650945"/>
                  <a:pt x="2357378" y="4648544"/>
                </a:cubicBezTo>
                <a:cubicBezTo>
                  <a:pt x="2353826" y="4647872"/>
                  <a:pt x="2349889" y="4648736"/>
                  <a:pt x="2346145" y="4648928"/>
                </a:cubicBezTo>
                <a:cubicBezTo>
                  <a:pt x="2341920" y="4649120"/>
                  <a:pt x="2337791" y="4649504"/>
                  <a:pt x="2333567" y="4649600"/>
                </a:cubicBezTo>
                <a:cubicBezTo>
                  <a:pt x="2320700" y="4649793"/>
                  <a:pt x="2307835" y="4649504"/>
                  <a:pt x="2294968" y="4650177"/>
                </a:cubicBezTo>
                <a:cubicBezTo>
                  <a:pt x="2287095" y="4650561"/>
                  <a:pt x="2278839" y="4654497"/>
                  <a:pt x="2271540" y="4653057"/>
                </a:cubicBezTo>
                <a:cubicBezTo>
                  <a:pt x="2256659" y="4650272"/>
                  <a:pt x="2241776" y="4656513"/>
                  <a:pt x="2226895" y="4651329"/>
                </a:cubicBezTo>
                <a:cubicBezTo>
                  <a:pt x="2222285" y="4649793"/>
                  <a:pt x="2215948" y="4653633"/>
                  <a:pt x="2210379" y="4653825"/>
                </a:cubicBezTo>
                <a:cubicBezTo>
                  <a:pt x="2196457" y="4654305"/>
                  <a:pt x="2182535" y="4654209"/>
                  <a:pt x="2168613" y="4654113"/>
                </a:cubicBezTo>
                <a:cubicBezTo>
                  <a:pt x="2156131" y="4654017"/>
                  <a:pt x="2143168" y="4655361"/>
                  <a:pt x="2131167" y="4652673"/>
                </a:cubicBezTo>
                <a:cubicBezTo>
                  <a:pt x="2118588" y="4649793"/>
                  <a:pt x="2107259" y="4650177"/>
                  <a:pt x="2095065" y="4653441"/>
                </a:cubicBezTo>
                <a:cubicBezTo>
                  <a:pt x="2086711" y="4655649"/>
                  <a:pt x="2077878" y="4655938"/>
                  <a:pt x="2069237" y="4656609"/>
                </a:cubicBezTo>
                <a:cubicBezTo>
                  <a:pt x="2059924" y="4657377"/>
                  <a:pt x="2049650" y="4655361"/>
                  <a:pt x="2041201" y="4658529"/>
                </a:cubicBezTo>
                <a:cubicBezTo>
                  <a:pt x="2016044" y="4667939"/>
                  <a:pt x="1990216" y="4669955"/>
                  <a:pt x="1963909" y="4669955"/>
                </a:cubicBezTo>
                <a:cubicBezTo>
                  <a:pt x="1959107" y="4669955"/>
                  <a:pt x="1954210" y="4668612"/>
                  <a:pt x="1949603" y="4667171"/>
                </a:cubicBezTo>
                <a:cubicBezTo>
                  <a:pt x="1922717" y="4658529"/>
                  <a:pt x="1895737" y="4659297"/>
                  <a:pt x="1868373" y="4664578"/>
                </a:cubicBezTo>
                <a:cubicBezTo>
                  <a:pt x="1862708" y="4665731"/>
                  <a:pt x="1856372" y="4665923"/>
                  <a:pt x="1850707" y="4664771"/>
                </a:cubicBezTo>
                <a:cubicBezTo>
                  <a:pt x="1834768" y="4661410"/>
                  <a:pt x="1819309" y="4655841"/>
                  <a:pt x="1803275" y="4653441"/>
                </a:cubicBezTo>
                <a:cubicBezTo>
                  <a:pt x="1776775" y="4649504"/>
                  <a:pt x="1753828" y="4662754"/>
                  <a:pt x="1730112" y="4671396"/>
                </a:cubicBezTo>
                <a:cubicBezTo>
                  <a:pt x="1707548" y="4679557"/>
                  <a:pt x="1688345" y="4697992"/>
                  <a:pt x="1661652" y="4693863"/>
                </a:cubicBezTo>
                <a:cubicBezTo>
                  <a:pt x="1658965" y="4693479"/>
                  <a:pt x="1655988" y="4696071"/>
                  <a:pt x="1653011" y="4696744"/>
                </a:cubicBezTo>
                <a:cubicBezTo>
                  <a:pt x="1644850" y="4698568"/>
                  <a:pt x="1636689" y="4700776"/>
                  <a:pt x="1628431" y="4701641"/>
                </a:cubicBezTo>
                <a:cubicBezTo>
                  <a:pt x="1618350" y="4702793"/>
                  <a:pt x="1608076" y="4702409"/>
                  <a:pt x="1597995" y="4703369"/>
                </a:cubicBezTo>
                <a:cubicBezTo>
                  <a:pt x="1585032" y="4704521"/>
                  <a:pt x="1572263" y="4707593"/>
                  <a:pt x="1559396" y="4707593"/>
                </a:cubicBezTo>
                <a:cubicBezTo>
                  <a:pt x="1549026" y="4707593"/>
                  <a:pt x="1538753" y="4704041"/>
                  <a:pt x="1528480" y="4702312"/>
                </a:cubicBezTo>
                <a:cubicBezTo>
                  <a:pt x="1513981" y="4699912"/>
                  <a:pt x="1498042" y="4700584"/>
                  <a:pt x="1485272" y="4694439"/>
                </a:cubicBezTo>
                <a:cubicBezTo>
                  <a:pt x="1471639" y="4687910"/>
                  <a:pt x="1458676" y="4684934"/>
                  <a:pt x="1444562" y="4686950"/>
                </a:cubicBezTo>
                <a:cubicBezTo>
                  <a:pt x="1439857" y="4687622"/>
                  <a:pt x="1433808" y="4691655"/>
                  <a:pt x="1431696" y="4695783"/>
                </a:cubicBezTo>
                <a:cubicBezTo>
                  <a:pt x="1426991" y="4705001"/>
                  <a:pt x="1420559" y="4706634"/>
                  <a:pt x="1411821" y="4703464"/>
                </a:cubicBezTo>
                <a:cubicBezTo>
                  <a:pt x="1404236" y="4700776"/>
                  <a:pt x="1394922" y="4699432"/>
                  <a:pt x="1389738" y="4694247"/>
                </a:cubicBezTo>
                <a:cubicBezTo>
                  <a:pt x="1375047" y="4679557"/>
                  <a:pt x="1356324" y="4679077"/>
                  <a:pt x="1338081" y="4675141"/>
                </a:cubicBezTo>
                <a:cubicBezTo>
                  <a:pt x="1326945" y="4672739"/>
                  <a:pt x="1316574" y="4672644"/>
                  <a:pt x="1305436" y="4674276"/>
                </a:cubicBezTo>
                <a:cubicBezTo>
                  <a:pt x="1281241" y="4677925"/>
                  <a:pt x="1257717" y="4672739"/>
                  <a:pt x="1234481" y="4666115"/>
                </a:cubicBezTo>
                <a:cubicBezTo>
                  <a:pt x="1219118" y="4661698"/>
                  <a:pt x="1203372" y="4659010"/>
                  <a:pt x="1188106" y="4654497"/>
                </a:cubicBezTo>
                <a:cubicBezTo>
                  <a:pt x="1176680" y="4651041"/>
                  <a:pt x="1165255" y="4646912"/>
                  <a:pt x="1154790" y="4641343"/>
                </a:cubicBezTo>
                <a:cubicBezTo>
                  <a:pt x="1139618" y="4633181"/>
                  <a:pt x="1126369" y="4620891"/>
                  <a:pt x="1107069" y="4624156"/>
                </a:cubicBezTo>
                <a:cubicBezTo>
                  <a:pt x="1090074" y="4627036"/>
                  <a:pt x="1074713" y="4620988"/>
                  <a:pt x="1059158" y="4615227"/>
                </a:cubicBezTo>
                <a:cubicBezTo>
                  <a:pt x="1047732" y="4611002"/>
                  <a:pt x="1036308" y="4606681"/>
                  <a:pt x="1024496" y="4603993"/>
                </a:cubicBezTo>
                <a:cubicBezTo>
                  <a:pt x="1010478" y="4600824"/>
                  <a:pt x="994635" y="4602169"/>
                  <a:pt x="982153" y="4596311"/>
                </a:cubicBezTo>
                <a:cubicBezTo>
                  <a:pt x="969095" y="4590166"/>
                  <a:pt x="958246" y="4594295"/>
                  <a:pt x="946628" y="4596024"/>
                </a:cubicBezTo>
                <a:cubicBezTo>
                  <a:pt x="928097" y="4598712"/>
                  <a:pt x="909661" y="4603705"/>
                  <a:pt x="890939" y="4597368"/>
                </a:cubicBezTo>
                <a:cubicBezTo>
                  <a:pt x="868184" y="4589687"/>
                  <a:pt x="845620" y="4581430"/>
                  <a:pt x="822769" y="4574133"/>
                </a:cubicBezTo>
                <a:cubicBezTo>
                  <a:pt x="813934" y="4571347"/>
                  <a:pt x="804431" y="4570195"/>
                  <a:pt x="795212" y="4568947"/>
                </a:cubicBezTo>
                <a:cubicBezTo>
                  <a:pt x="786476" y="4567891"/>
                  <a:pt x="776010" y="4570579"/>
                  <a:pt x="769288" y="4566547"/>
                </a:cubicBezTo>
                <a:cubicBezTo>
                  <a:pt x="752005" y="4556178"/>
                  <a:pt x="734243" y="4551089"/>
                  <a:pt x="714271" y="4551089"/>
                </a:cubicBezTo>
                <a:cubicBezTo>
                  <a:pt x="706781" y="4551089"/>
                  <a:pt x="699484" y="4546768"/>
                  <a:pt x="691900" y="4545999"/>
                </a:cubicBezTo>
                <a:cubicBezTo>
                  <a:pt x="681529" y="4545040"/>
                  <a:pt x="669623" y="4542447"/>
                  <a:pt x="660598" y="4546096"/>
                </a:cubicBezTo>
                <a:cubicBezTo>
                  <a:pt x="639379" y="4554737"/>
                  <a:pt x="622193" y="4547536"/>
                  <a:pt x="603662" y="4538991"/>
                </a:cubicBezTo>
                <a:cubicBezTo>
                  <a:pt x="585418" y="4530541"/>
                  <a:pt x="566215" y="4523821"/>
                  <a:pt x="546821" y="4518251"/>
                </a:cubicBezTo>
                <a:cubicBezTo>
                  <a:pt x="539524" y="4516235"/>
                  <a:pt x="530787" y="4519596"/>
                  <a:pt x="522721" y="4520267"/>
                </a:cubicBezTo>
                <a:cubicBezTo>
                  <a:pt x="519840" y="4520460"/>
                  <a:pt x="516671" y="4520748"/>
                  <a:pt x="514080" y="4519788"/>
                </a:cubicBezTo>
                <a:cubicBezTo>
                  <a:pt x="489020" y="4510570"/>
                  <a:pt x="463575" y="4503561"/>
                  <a:pt x="436404" y="4508361"/>
                </a:cubicBezTo>
                <a:cubicBezTo>
                  <a:pt x="433908" y="4508842"/>
                  <a:pt x="431123" y="4507786"/>
                  <a:pt x="428626" y="4507114"/>
                </a:cubicBezTo>
                <a:cubicBezTo>
                  <a:pt x="416432" y="4503657"/>
                  <a:pt x="404526" y="4498184"/>
                  <a:pt x="392141" y="4496936"/>
                </a:cubicBezTo>
                <a:cubicBezTo>
                  <a:pt x="361608" y="4493864"/>
                  <a:pt x="330884" y="4492615"/>
                  <a:pt x="300157" y="4490599"/>
                </a:cubicBezTo>
                <a:cubicBezTo>
                  <a:pt x="298237" y="4490503"/>
                  <a:pt x="296221" y="4490503"/>
                  <a:pt x="294493" y="4489831"/>
                </a:cubicBezTo>
                <a:cubicBezTo>
                  <a:pt x="283163" y="4485702"/>
                  <a:pt x="273274" y="4487047"/>
                  <a:pt x="263671" y="4494919"/>
                </a:cubicBezTo>
                <a:cubicBezTo>
                  <a:pt x="259447" y="4498376"/>
                  <a:pt x="253686" y="4500200"/>
                  <a:pt x="248406" y="4502121"/>
                </a:cubicBezTo>
                <a:cubicBezTo>
                  <a:pt x="240628" y="4505002"/>
                  <a:pt x="232659" y="4507786"/>
                  <a:pt x="224594" y="4509610"/>
                </a:cubicBezTo>
                <a:cubicBezTo>
                  <a:pt x="216624" y="4511338"/>
                  <a:pt x="208079" y="4513738"/>
                  <a:pt x="200398" y="4512395"/>
                </a:cubicBezTo>
                <a:cubicBezTo>
                  <a:pt x="186572" y="4509994"/>
                  <a:pt x="173417" y="4504618"/>
                  <a:pt x="159783" y="4501064"/>
                </a:cubicBezTo>
                <a:cubicBezTo>
                  <a:pt x="155079" y="4499816"/>
                  <a:pt x="149893" y="4500009"/>
                  <a:pt x="144997" y="4499912"/>
                </a:cubicBezTo>
                <a:cubicBezTo>
                  <a:pt x="133763" y="4499625"/>
                  <a:pt x="122241" y="4502409"/>
                  <a:pt x="112064" y="4494440"/>
                </a:cubicBezTo>
                <a:cubicBezTo>
                  <a:pt x="102655" y="4486951"/>
                  <a:pt x="93148" y="4489158"/>
                  <a:pt x="83259" y="4494824"/>
                </a:cubicBezTo>
                <a:cubicBezTo>
                  <a:pt x="76154" y="4498857"/>
                  <a:pt x="68090" y="4502025"/>
                  <a:pt x="60120" y="4503561"/>
                </a:cubicBezTo>
                <a:cubicBezTo>
                  <a:pt x="49174" y="4505673"/>
                  <a:pt x="38324" y="4506538"/>
                  <a:pt x="26514" y="4505289"/>
                </a:cubicBezTo>
                <a:cubicBezTo>
                  <a:pt x="18161" y="4504425"/>
                  <a:pt x="11343" y="4504041"/>
                  <a:pt x="4814" y="4498952"/>
                </a:cubicBezTo>
                <a:cubicBezTo>
                  <a:pt x="3759" y="4498184"/>
                  <a:pt x="1839" y="4497992"/>
                  <a:pt x="398" y="4498089"/>
                </a:cubicBezTo>
                <a:lnTo>
                  <a:pt x="0" y="4498087"/>
                </a:lnTo>
                <a:close/>
              </a:path>
            </a:pathLst>
          </a:custGeom>
          <a:effectLst>
            <a:outerShdw blurRad="381000" dist="152400" dir="5400000" algn="t" rotWithShape="0">
              <a:prstClr val="black">
                <a:alpha val="10000"/>
              </a:prst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EDD735-9DC2-7190-214B-C30187A15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7432" y="3921344"/>
            <a:ext cx="5577733" cy="262732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 sz="2400" dirty="0">
                <a:solidFill>
                  <a:srgbClr val="FFFFFF"/>
                </a:solidFill>
                <a:latin typeface="Arial"/>
                <a:cs typeface="Arial"/>
              </a:rPr>
              <a:t>What does ‘</a:t>
            </a:r>
            <a:r>
              <a:rPr lang="en-GB" sz="2400" dirty="0" err="1">
                <a:solidFill>
                  <a:srgbClr val="FFFFFF"/>
                </a:solidFill>
                <a:latin typeface="Arial"/>
                <a:cs typeface="Arial"/>
              </a:rPr>
              <a:t>ponder’d</a:t>
            </a:r>
            <a:r>
              <a:rPr lang="en-GB" sz="2400" dirty="0">
                <a:solidFill>
                  <a:srgbClr val="FFFFFF"/>
                </a:solidFill>
                <a:latin typeface="Arial"/>
                <a:cs typeface="Arial"/>
              </a:rPr>
              <a:t> refuge from his toil’ mean? Look up any words you do not know.</a:t>
            </a:r>
          </a:p>
          <a:p>
            <a:pPr marL="0" indent="0">
              <a:buNone/>
            </a:pPr>
            <a:endParaRPr lang="en-GB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GB" sz="2400" dirty="0">
                <a:solidFill>
                  <a:srgbClr val="FFFFFF"/>
                </a:solidFill>
                <a:latin typeface="Arial"/>
                <a:cs typeface="Arial"/>
              </a:rPr>
              <a:t>What phrase tells us that the stag is not tired yet?</a:t>
            </a: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4728F330-19FB-4D39-BD0F-53032ABFEB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79015" y="0"/>
            <a:ext cx="712985" cy="6858000"/>
            <a:chOff x="11479015" y="0"/>
            <a:chExt cx="712985" cy="6858000"/>
          </a:xfrm>
          <a:effectLst>
            <a:outerShdw blurRad="381000" dist="152400" dir="10800000" algn="ctr" rotWithShape="0">
              <a:schemeClr val="bg1">
                <a:alpha val="10000"/>
              </a:scheme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220D63-6F38-42F9-8AAD-3B1363A4FA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8" y="0"/>
              <a:ext cx="712982" cy="6858000"/>
            </a:xfrm>
            <a:custGeom>
              <a:avLst/>
              <a:gdLst>
                <a:gd name="connsiteX0" fmla="*/ 280560 w 712982"/>
                <a:gd name="connsiteY0" fmla="*/ 0 h 6858000"/>
                <a:gd name="connsiteX1" fmla="*/ 712982 w 712982"/>
                <a:gd name="connsiteY1" fmla="*/ 0 h 6858000"/>
                <a:gd name="connsiteX2" fmla="*/ 712982 w 712982"/>
                <a:gd name="connsiteY2" fmla="*/ 6858000 h 6858000"/>
                <a:gd name="connsiteX3" fmla="*/ 372527 w 712982"/>
                <a:gd name="connsiteY3" fmla="*/ 6858000 h 6858000"/>
                <a:gd name="connsiteX4" fmla="*/ 372901 w 712982"/>
                <a:gd name="connsiteY4" fmla="*/ 6835810 h 6858000"/>
                <a:gd name="connsiteX5" fmla="*/ 363017 w 712982"/>
                <a:gd name="connsiteY5" fmla="*/ 6518145 h 6858000"/>
                <a:gd name="connsiteX6" fmla="*/ 310498 w 712982"/>
                <a:gd name="connsiteY6" fmla="*/ 6393936 h 6858000"/>
                <a:gd name="connsiteX7" fmla="*/ 305420 w 712982"/>
                <a:gd name="connsiteY7" fmla="*/ 6355564 h 6858000"/>
                <a:gd name="connsiteX8" fmla="*/ 311030 w 712982"/>
                <a:gd name="connsiteY8" fmla="*/ 6267729 h 6858000"/>
                <a:gd name="connsiteX9" fmla="*/ 281440 w 712982"/>
                <a:gd name="connsiteY9" fmla="*/ 6090959 h 6858000"/>
                <a:gd name="connsiteX10" fmla="*/ 258928 w 712982"/>
                <a:gd name="connsiteY10" fmla="*/ 6026981 h 6858000"/>
                <a:gd name="connsiteX11" fmla="*/ 245105 w 712982"/>
                <a:gd name="connsiteY11" fmla="*/ 5991615 h 6858000"/>
                <a:gd name="connsiteX12" fmla="*/ 197441 w 712982"/>
                <a:gd name="connsiteY12" fmla="*/ 5807458 h 6858000"/>
                <a:gd name="connsiteX13" fmla="*/ 159115 w 712982"/>
                <a:gd name="connsiteY13" fmla="*/ 5727356 h 6858000"/>
                <a:gd name="connsiteX14" fmla="*/ 152306 w 712982"/>
                <a:gd name="connsiteY14" fmla="*/ 5705270 h 6858000"/>
                <a:gd name="connsiteX15" fmla="*/ 150939 w 712982"/>
                <a:gd name="connsiteY15" fmla="*/ 5580441 h 6858000"/>
                <a:gd name="connsiteX16" fmla="*/ 187956 w 712982"/>
                <a:gd name="connsiteY16" fmla="*/ 5482729 h 6858000"/>
                <a:gd name="connsiteX17" fmla="*/ 201902 w 712982"/>
                <a:gd name="connsiteY17" fmla="*/ 5463053 h 6858000"/>
                <a:gd name="connsiteX18" fmla="*/ 168174 w 712982"/>
                <a:gd name="connsiteY18" fmla="*/ 5205662 h 6858000"/>
                <a:gd name="connsiteX19" fmla="*/ 157186 w 712982"/>
                <a:gd name="connsiteY19" fmla="*/ 5166766 h 6858000"/>
                <a:gd name="connsiteX20" fmla="*/ 163999 w 712982"/>
                <a:gd name="connsiteY20" fmla="*/ 4972256 h 6858000"/>
                <a:gd name="connsiteX21" fmla="*/ 163388 w 712982"/>
                <a:gd name="connsiteY21" fmla="*/ 4915833 h 6858000"/>
                <a:gd name="connsiteX22" fmla="*/ 166361 w 712982"/>
                <a:gd name="connsiteY22" fmla="*/ 4712964 h 6858000"/>
                <a:gd name="connsiteX23" fmla="*/ 140122 w 712982"/>
                <a:gd name="connsiteY23" fmla="*/ 4687152 h 6858000"/>
                <a:gd name="connsiteX24" fmla="*/ 73058 w 712982"/>
                <a:gd name="connsiteY24" fmla="*/ 4611951 h 6858000"/>
                <a:gd name="connsiteX25" fmla="*/ 3979 w 712982"/>
                <a:gd name="connsiteY25" fmla="*/ 4456771 h 6858000"/>
                <a:gd name="connsiteX26" fmla="*/ 2091 w 712982"/>
                <a:gd name="connsiteY26" fmla="*/ 4412781 h 6858000"/>
                <a:gd name="connsiteX27" fmla="*/ 75905 w 712982"/>
                <a:gd name="connsiteY27" fmla="*/ 4292897 h 6858000"/>
                <a:gd name="connsiteX28" fmla="*/ 104434 w 712982"/>
                <a:gd name="connsiteY28" fmla="*/ 4235333 h 6858000"/>
                <a:gd name="connsiteX29" fmla="*/ 151065 w 712982"/>
                <a:gd name="connsiteY29" fmla="*/ 4075686 h 6858000"/>
                <a:gd name="connsiteX30" fmla="*/ 161243 w 712982"/>
                <a:gd name="connsiteY30" fmla="*/ 4061695 h 6858000"/>
                <a:gd name="connsiteX31" fmla="*/ 286285 w 712982"/>
                <a:gd name="connsiteY31" fmla="*/ 3933862 h 6858000"/>
                <a:gd name="connsiteX32" fmla="*/ 306926 w 712982"/>
                <a:gd name="connsiteY32" fmla="*/ 3905847 h 6858000"/>
                <a:gd name="connsiteX33" fmla="*/ 340015 w 712982"/>
                <a:gd name="connsiteY33" fmla="*/ 3871199 h 6858000"/>
                <a:gd name="connsiteX34" fmla="*/ 400111 w 712982"/>
                <a:gd name="connsiteY34" fmla="*/ 3767743 h 6858000"/>
                <a:gd name="connsiteX35" fmla="*/ 409694 w 712982"/>
                <a:gd name="connsiteY35" fmla="*/ 3646690 h 6858000"/>
                <a:gd name="connsiteX36" fmla="*/ 428447 w 712982"/>
                <a:gd name="connsiteY36" fmla="*/ 3499752 h 6858000"/>
                <a:gd name="connsiteX37" fmla="*/ 445033 w 712982"/>
                <a:gd name="connsiteY37" fmla="*/ 3437349 h 6858000"/>
                <a:gd name="connsiteX38" fmla="*/ 471431 w 712982"/>
                <a:gd name="connsiteY38" fmla="*/ 3272018 h 6858000"/>
                <a:gd name="connsiteX39" fmla="*/ 495919 w 712982"/>
                <a:gd name="connsiteY39" fmla="*/ 3153432 h 6858000"/>
                <a:gd name="connsiteX40" fmla="*/ 499541 w 712982"/>
                <a:gd name="connsiteY40" fmla="*/ 2985907 h 6858000"/>
                <a:gd name="connsiteX41" fmla="*/ 491640 w 712982"/>
                <a:gd name="connsiteY41" fmla="*/ 2905697 h 6858000"/>
                <a:gd name="connsiteX42" fmla="*/ 586592 w 712982"/>
                <a:gd name="connsiteY42" fmla="*/ 2746325 h 6858000"/>
                <a:gd name="connsiteX43" fmla="*/ 647211 w 712982"/>
                <a:gd name="connsiteY43" fmla="*/ 2620857 h 6858000"/>
                <a:gd name="connsiteX44" fmla="*/ 598120 w 712982"/>
                <a:gd name="connsiteY44" fmla="*/ 2501248 h 6858000"/>
                <a:gd name="connsiteX45" fmla="*/ 560897 w 712982"/>
                <a:gd name="connsiteY45" fmla="*/ 2471368 h 6858000"/>
                <a:gd name="connsiteX46" fmla="*/ 506928 w 712982"/>
                <a:gd name="connsiteY46" fmla="*/ 2272389 h 6858000"/>
                <a:gd name="connsiteX47" fmla="*/ 474122 w 712982"/>
                <a:gd name="connsiteY47" fmla="*/ 1983284 h 6858000"/>
                <a:gd name="connsiteX48" fmla="*/ 349180 w 712982"/>
                <a:gd name="connsiteY48" fmla="*/ 1510207 h 6858000"/>
                <a:gd name="connsiteX49" fmla="*/ 306451 w 712982"/>
                <a:gd name="connsiteY49" fmla="*/ 1430003 h 6858000"/>
                <a:gd name="connsiteX50" fmla="*/ 287747 w 712982"/>
                <a:gd name="connsiteY50" fmla="*/ 1336633 h 6858000"/>
                <a:gd name="connsiteX51" fmla="*/ 304326 w 712982"/>
                <a:gd name="connsiteY51" fmla="*/ 1298229 h 6858000"/>
                <a:gd name="connsiteX52" fmla="*/ 317671 w 712982"/>
                <a:gd name="connsiteY52" fmla="*/ 1136667 h 6858000"/>
                <a:gd name="connsiteX53" fmla="*/ 314959 w 712982"/>
                <a:gd name="connsiteY53" fmla="*/ 1106522 h 6858000"/>
                <a:gd name="connsiteX54" fmla="*/ 290675 w 712982"/>
                <a:gd name="connsiteY54" fmla="*/ 1004980 h 6858000"/>
                <a:gd name="connsiteX55" fmla="*/ 272712 w 712982"/>
                <a:gd name="connsiteY55" fmla="*/ 910357 h 6858000"/>
                <a:gd name="connsiteX56" fmla="*/ 270963 w 712982"/>
                <a:gd name="connsiteY56" fmla="*/ 667028 h 6858000"/>
                <a:gd name="connsiteX57" fmla="*/ 244986 w 712982"/>
                <a:gd name="connsiteY57" fmla="*/ 483131 h 6858000"/>
                <a:gd name="connsiteX58" fmla="*/ 241465 w 712982"/>
                <a:gd name="connsiteY58" fmla="*/ 397465 h 6858000"/>
                <a:gd name="connsiteX59" fmla="*/ 244890 w 712982"/>
                <a:gd name="connsiteY59" fmla="*/ 348507 h 6858000"/>
                <a:gd name="connsiteX60" fmla="*/ 293439 w 712982"/>
                <a:gd name="connsiteY60" fmla="*/ 233141 h 6858000"/>
                <a:gd name="connsiteX61" fmla="*/ 300513 w 712982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2" h="6858000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1">
              <a:extLst>
                <a:ext uri="{FF2B5EF4-FFF2-40B4-BE49-F238E27FC236}">
                  <a16:creationId xmlns:a16="http://schemas.microsoft.com/office/drawing/2014/main" id="{97B054CB-4DA3-4EDD-B196-A5DDD1E4E6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5" y="0"/>
              <a:ext cx="712985" cy="6858000"/>
            </a:xfrm>
            <a:custGeom>
              <a:avLst/>
              <a:gdLst>
                <a:gd name="connsiteX0" fmla="*/ 280560 w 712985"/>
                <a:gd name="connsiteY0" fmla="*/ 0 h 6858000"/>
                <a:gd name="connsiteX1" fmla="*/ 712985 w 712985"/>
                <a:gd name="connsiteY1" fmla="*/ 0 h 6858000"/>
                <a:gd name="connsiteX2" fmla="*/ 712985 w 712985"/>
                <a:gd name="connsiteY2" fmla="*/ 6858000 h 6858000"/>
                <a:gd name="connsiteX3" fmla="*/ 372527 w 712985"/>
                <a:gd name="connsiteY3" fmla="*/ 6858000 h 6858000"/>
                <a:gd name="connsiteX4" fmla="*/ 372901 w 712985"/>
                <a:gd name="connsiteY4" fmla="*/ 6835810 h 6858000"/>
                <a:gd name="connsiteX5" fmla="*/ 363017 w 712985"/>
                <a:gd name="connsiteY5" fmla="*/ 6518145 h 6858000"/>
                <a:gd name="connsiteX6" fmla="*/ 310498 w 712985"/>
                <a:gd name="connsiteY6" fmla="*/ 6393936 h 6858000"/>
                <a:gd name="connsiteX7" fmla="*/ 305420 w 712985"/>
                <a:gd name="connsiteY7" fmla="*/ 6355564 h 6858000"/>
                <a:gd name="connsiteX8" fmla="*/ 311030 w 712985"/>
                <a:gd name="connsiteY8" fmla="*/ 6267729 h 6858000"/>
                <a:gd name="connsiteX9" fmla="*/ 281440 w 712985"/>
                <a:gd name="connsiteY9" fmla="*/ 6090959 h 6858000"/>
                <a:gd name="connsiteX10" fmla="*/ 258928 w 712985"/>
                <a:gd name="connsiteY10" fmla="*/ 6026981 h 6858000"/>
                <a:gd name="connsiteX11" fmla="*/ 245105 w 712985"/>
                <a:gd name="connsiteY11" fmla="*/ 5991615 h 6858000"/>
                <a:gd name="connsiteX12" fmla="*/ 197441 w 712985"/>
                <a:gd name="connsiteY12" fmla="*/ 5807458 h 6858000"/>
                <a:gd name="connsiteX13" fmla="*/ 159115 w 712985"/>
                <a:gd name="connsiteY13" fmla="*/ 5727356 h 6858000"/>
                <a:gd name="connsiteX14" fmla="*/ 152306 w 712985"/>
                <a:gd name="connsiteY14" fmla="*/ 5705270 h 6858000"/>
                <a:gd name="connsiteX15" fmla="*/ 150939 w 712985"/>
                <a:gd name="connsiteY15" fmla="*/ 5580441 h 6858000"/>
                <a:gd name="connsiteX16" fmla="*/ 187956 w 712985"/>
                <a:gd name="connsiteY16" fmla="*/ 5482729 h 6858000"/>
                <a:gd name="connsiteX17" fmla="*/ 201902 w 712985"/>
                <a:gd name="connsiteY17" fmla="*/ 5463053 h 6858000"/>
                <a:gd name="connsiteX18" fmla="*/ 168174 w 712985"/>
                <a:gd name="connsiteY18" fmla="*/ 5205662 h 6858000"/>
                <a:gd name="connsiteX19" fmla="*/ 157186 w 712985"/>
                <a:gd name="connsiteY19" fmla="*/ 5166766 h 6858000"/>
                <a:gd name="connsiteX20" fmla="*/ 163999 w 712985"/>
                <a:gd name="connsiteY20" fmla="*/ 4972256 h 6858000"/>
                <a:gd name="connsiteX21" fmla="*/ 163388 w 712985"/>
                <a:gd name="connsiteY21" fmla="*/ 4915833 h 6858000"/>
                <a:gd name="connsiteX22" fmla="*/ 166361 w 712985"/>
                <a:gd name="connsiteY22" fmla="*/ 4712964 h 6858000"/>
                <a:gd name="connsiteX23" fmla="*/ 140122 w 712985"/>
                <a:gd name="connsiteY23" fmla="*/ 4687152 h 6858000"/>
                <a:gd name="connsiteX24" fmla="*/ 73058 w 712985"/>
                <a:gd name="connsiteY24" fmla="*/ 4611951 h 6858000"/>
                <a:gd name="connsiteX25" fmla="*/ 3979 w 712985"/>
                <a:gd name="connsiteY25" fmla="*/ 4456771 h 6858000"/>
                <a:gd name="connsiteX26" fmla="*/ 2091 w 712985"/>
                <a:gd name="connsiteY26" fmla="*/ 4412781 h 6858000"/>
                <a:gd name="connsiteX27" fmla="*/ 75905 w 712985"/>
                <a:gd name="connsiteY27" fmla="*/ 4292897 h 6858000"/>
                <a:gd name="connsiteX28" fmla="*/ 104434 w 712985"/>
                <a:gd name="connsiteY28" fmla="*/ 4235333 h 6858000"/>
                <a:gd name="connsiteX29" fmla="*/ 151065 w 712985"/>
                <a:gd name="connsiteY29" fmla="*/ 4075686 h 6858000"/>
                <a:gd name="connsiteX30" fmla="*/ 161243 w 712985"/>
                <a:gd name="connsiteY30" fmla="*/ 4061695 h 6858000"/>
                <a:gd name="connsiteX31" fmla="*/ 286285 w 712985"/>
                <a:gd name="connsiteY31" fmla="*/ 3933862 h 6858000"/>
                <a:gd name="connsiteX32" fmla="*/ 306926 w 712985"/>
                <a:gd name="connsiteY32" fmla="*/ 3905847 h 6858000"/>
                <a:gd name="connsiteX33" fmla="*/ 340015 w 712985"/>
                <a:gd name="connsiteY33" fmla="*/ 3871199 h 6858000"/>
                <a:gd name="connsiteX34" fmla="*/ 400111 w 712985"/>
                <a:gd name="connsiteY34" fmla="*/ 3767743 h 6858000"/>
                <a:gd name="connsiteX35" fmla="*/ 409694 w 712985"/>
                <a:gd name="connsiteY35" fmla="*/ 3646690 h 6858000"/>
                <a:gd name="connsiteX36" fmla="*/ 428447 w 712985"/>
                <a:gd name="connsiteY36" fmla="*/ 3499752 h 6858000"/>
                <a:gd name="connsiteX37" fmla="*/ 445033 w 712985"/>
                <a:gd name="connsiteY37" fmla="*/ 3437349 h 6858000"/>
                <a:gd name="connsiteX38" fmla="*/ 471431 w 712985"/>
                <a:gd name="connsiteY38" fmla="*/ 3272018 h 6858000"/>
                <a:gd name="connsiteX39" fmla="*/ 495919 w 712985"/>
                <a:gd name="connsiteY39" fmla="*/ 3153432 h 6858000"/>
                <a:gd name="connsiteX40" fmla="*/ 499541 w 712985"/>
                <a:gd name="connsiteY40" fmla="*/ 2985907 h 6858000"/>
                <a:gd name="connsiteX41" fmla="*/ 491640 w 712985"/>
                <a:gd name="connsiteY41" fmla="*/ 2905697 h 6858000"/>
                <a:gd name="connsiteX42" fmla="*/ 586592 w 712985"/>
                <a:gd name="connsiteY42" fmla="*/ 2746325 h 6858000"/>
                <a:gd name="connsiteX43" fmla="*/ 647211 w 712985"/>
                <a:gd name="connsiteY43" fmla="*/ 2620857 h 6858000"/>
                <a:gd name="connsiteX44" fmla="*/ 598120 w 712985"/>
                <a:gd name="connsiteY44" fmla="*/ 2501248 h 6858000"/>
                <a:gd name="connsiteX45" fmla="*/ 560897 w 712985"/>
                <a:gd name="connsiteY45" fmla="*/ 2471368 h 6858000"/>
                <a:gd name="connsiteX46" fmla="*/ 506928 w 712985"/>
                <a:gd name="connsiteY46" fmla="*/ 2272389 h 6858000"/>
                <a:gd name="connsiteX47" fmla="*/ 474122 w 712985"/>
                <a:gd name="connsiteY47" fmla="*/ 1983284 h 6858000"/>
                <a:gd name="connsiteX48" fmla="*/ 349180 w 712985"/>
                <a:gd name="connsiteY48" fmla="*/ 1510207 h 6858000"/>
                <a:gd name="connsiteX49" fmla="*/ 306451 w 712985"/>
                <a:gd name="connsiteY49" fmla="*/ 1430003 h 6858000"/>
                <a:gd name="connsiteX50" fmla="*/ 287747 w 712985"/>
                <a:gd name="connsiteY50" fmla="*/ 1336633 h 6858000"/>
                <a:gd name="connsiteX51" fmla="*/ 304326 w 712985"/>
                <a:gd name="connsiteY51" fmla="*/ 1298229 h 6858000"/>
                <a:gd name="connsiteX52" fmla="*/ 317671 w 712985"/>
                <a:gd name="connsiteY52" fmla="*/ 1136667 h 6858000"/>
                <a:gd name="connsiteX53" fmla="*/ 314959 w 712985"/>
                <a:gd name="connsiteY53" fmla="*/ 1106522 h 6858000"/>
                <a:gd name="connsiteX54" fmla="*/ 290675 w 712985"/>
                <a:gd name="connsiteY54" fmla="*/ 1004980 h 6858000"/>
                <a:gd name="connsiteX55" fmla="*/ 272712 w 712985"/>
                <a:gd name="connsiteY55" fmla="*/ 910357 h 6858000"/>
                <a:gd name="connsiteX56" fmla="*/ 270963 w 712985"/>
                <a:gd name="connsiteY56" fmla="*/ 667028 h 6858000"/>
                <a:gd name="connsiteX57" fmla="*/ 244986 w 712985"/>
                <a:gd name="connsiteY57" fmla="*/ 483131 h 6858000"/>
                <a:gd name="connsiteX58" fmla="*/ 241465 w 712985"/>
                <a:gd name="connsiteY58" fmla="*/ 397465 h 6858000"/>
                <a:gd name="connsiteX59" fmla="*/ 244890 w 712985"/>
                <a:gd name="connsiteY59" fmla="*/ 348507 h 6858000"/>
                <a:gd name="connsiteX60" fmla="*/ 293439 w 712985"/>
                <a:gd name="connsiteY60" fmla="*/ 233141 h 6858000"/>
                <a:gd name="connsiteX61" fmla="*/ 300513 w 712985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5" h="6858000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>
              <a:blip r:embed="rId3">
                <a:alphaModFix amt="57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672238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8113ED7-0066-E92A-5C5A-652640DA37B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6</a:t>
            </a:r>
            <a:r>
              <a:rPr lang="en-GB" baseline="30000" dirty="0"/>
              <a:t>th</a:t>
            </a:r>
            <a:r>
              <a:rPr lang="en-GB" dirty="0"/>
              <a:t> page of the comic book</a:t>
            </a:r>
          </a:p>
        </p:txBody>
      </p:sp>
      <p:sp>
        <p:nvSpPr>
          <p:cNvPr id="20" name="Content Placeholder 8">
            <a:extLst>
              <a:ext uri="{FF2B5EF4-FFF2-40B4-BE49-F238E27FC236}">
                <a16:creationId xmlns:a16="http://schemas.microsoft.com/office/drawing/2014/main" id="{AA869B31-B35C-7A40-B375-973A2A05CBF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88764" y="1940327"/>
            <a:ext cx="5070173" cy="33940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Which way did the stag choose to run?</a:t>
            </a:r>
          </a:p>
          <a:p>
            <a:pPr marL="0" indent="0">
              <a:buNone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  <a:p>
            <a:r>
              <a:rPr lang="en-US" sz="2400" dirty="0">
                <a:solidFill>
                  <a:srgbClr val="FFFFFF"/>
                </a:solidFill>
                <a:latin typeface="Arial"/>
                <a:cs typeface="Arial"/>
              </a:rPr>
              <a:t>The ‘chase’ refers to the dogs, hunters, and horses. Why are they panting?</a:t>
            </a:r>
          </a:p>
        </p:txBody>
      </p:sp>
      <p:pic>
        <p:nvPicPr>
          <p:cNvPr id="5" name="Content Placeholder 4" descr="A comic book image of two knights on horses with a large mountain behind them. The foremost knight has a speech bubble saying 'come on, Lord Moray.' The other has a speech bubble saying 'You ride too well, Sir Knight.' The poem reads:&#10;Fresh vigor with the hope returned&#10;With flying foot, the heath he spurned.&#10;Held westward with unwearied race,&#10;And left behind the panting chase.">
            <a:extLst>
              <a:ext uri="{FF2B5EF4-FFF2-40B4-BE49-F238E27FC236}">
                <a16:creationId xmlns:a16="http://schemas.microsoft.com/office/drawing/2014/main" id="{882F1411-E870-9EE3-7676-91042DB1E60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84" y="567107"/>
            <a:ext cx="5666547" cy="5723785"/>
          </a:xfrm>
          <a:prstGeom prst="rect">
            <a:avLst/>
          </a:prstGeom>
        </p:spPr>
      </p:pic>
      <p:pic>
        <p:nvPicPr>
          <p:cNvPr id="4" name="Picture 3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BE56DF19-C879-B8CC-CD9C-D9031D249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23367" y="5248814"/>
            <a:ext cx="929330" cy="153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2310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C4C4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A059520-CB77-D880-F2D8-F6D70B071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7">
            <a:extLst>
              <a:ext uri="{FF2B5EF4-FFF2-40B4-BE49-F238E27FC236}">
                <a16:creationId xmlns:a16="http://schemas.microsoft.com/office/drawing/2014/main" id="{2DD2665C-D831-ECC8-78EB-2A8AEFC9CB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1A3B496-FAE4-9273-6020-CF85F446A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7th page of the comic book</a:t>
            </a:r>
          </a:p>
        </p:txBody>
      </p:sp>
      <p:grpSp>
        <p:nvGrpSpPr>
          <p:cNvPr id="15" name="Group 9">
            <a:extLst>
              <a:ext uri="{FF2B5EF4-FFF2-40B4-BE49-F238E27FC236}">
                <a16:creationId xmlns:a16="http://schemas.microsoft.com/office/drawing/2014/main" id="{E9145791-61FC-9AB2-0449-6AE752283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79015" y="0"/>
            <a:ext cx="712985" cy="6858000"/>
            <a:chOff x="11479015" y="0"/>
            <a:chExt cx="712985" cy="6858000"/>
          </a:xfrm>
          <a:effectLst>
            <a:outerShdw blurRad="381000" dist="152400" dir="10800000" algn="ctr" rotWithShape="0">
              <a:schemeClr val="bg1">
                <a:alpha val="10000"/>
              </a:schemeClr>
            </a:outerShdw>
          </a:effectLst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7EE211-B0AD-41A9-1377-22324F2DEF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8" y="0"/>
              <a:ext cx="712982" cy="6858000"/>
            </a:xfrm>
            <a:custGeom>
              <a:avLst/>
              <a:gdLst>
                <a:gd name="connsiteX0" fmla="*/ 280560 w 712982"/>
                <a:gd name="connsiteY0" fmla="*/ 0 h 6858000"/>
                <a:gd name="connsiteX1" fmla="*/ 712982 w 712982"/>
                <a:gd name="connsiteY1" fmla="*/ 0 h 6858000"/>
                <a:gd name="connsiteX2" fmla="*/ 712982 w 712982"/>
                <a:gd name="connsiteY2" fmla="*/ 6858000 h 6858000"/>
                <a:gd name="connsiteX3" fmla="*/ 372527 w 712982"/>
                <a:gd name="connsiteY3" fmla="*/ 6858000 h 6858000"/>
                <a:gd name="connsiteX4" fmla="*/ 372901 w 712982"/>
                <a:gd name="connsiteY4" fmla="*/ 6835810 h 6858000"/>
                <a:gd name="connsiteX5" fmla="*/ 363017 w 712982"/>
                <a:gd name="connsiteY5" fmla="*/ 6518145 h 6858000"/>
                <a:gd name="connsiteX6" fmla="*/ 310498 w 712982"/>
                <a:gd name="connsiteY6" fmla="*/ 6393936 h 6858000"/>
                <a:gd name="connsiteX7" fmla="*/ 305420 w 712982"/>
                <a:gd name="connsiteY7" fmla="*/ 6355564 h 6858000"/>
                <a:gd name="connsiteX8" fmla="*/ 311030 w 712982"/>
                <a:gd name="connsiteY8" fmla="*/ 6267729 h 6858000"/>
                <a:gd name="connsiteX9" fmla="*/ 281440 w 712982"/>
                <a:gd name="connsiteY9" fmla="*/ 6090959 h 6858000"/>
                <a:gd name="connsiteX10" fmla="*/ 258928 w 712982"/>
                <a:gd name="connsiteY10" fmla="*/ 6026981 h 6858000"/>
                <a:gd name="connsiteX11" fmla="*/ 245105 w 712982"/>
                <a:gd name="connsiteY11" fmla="*/ 5991615 h 6858000"/>
                <a:gd name="connsiteX12" fmla="*/ 197441 w 712982"/>
                <a:gd name="connsiteY12" fmla="*/ 5807458 h 6858000"/>
                <a:gd name="connsiteX13" fmla="*/ 159115 w 712982"/>
                <a:gd name="connsiteY13" fmla="*/ 5727356 h 6858000"/>
                <a:gd name="connsiteX14" fmla="*/ 152306 w 712982"/>
                <a:gd name="connsiteY14" fmla="*/ 5705270 h 6858000"/>
                <a:gd name="connsiteX15" fmla="*/ 150939 w 712982"/>
                <a:gd name="connsiteY15" fmla="*/ 5580441 h 6858000"/>
                <a:gd name="connsiteX16" fmla="*/ 187956 w 712982"/>
                <a:gd name="connsiteY16" fmla="*/ 5482729 h 6858000"/>
                <a:gd name="connsiteX17" fmla="*/ 201902 w 712982"/>
                <a:gd name="connsiteY17" fmla="*/ 5463053 h 6858000"/>
                <a:gd name="connsiteX18" fmla="*/ 168174 w 712982"/>
                <a:gd name="connsiteY18" fmla="*/ 5205662 h 6858000"/>
                <a:gd name="connsiteX19" fmla="*/ 157186 w 712982"/>
                <a:gd name="connsiteY19" fmla="*/ 5166766 h 6858000"/>
                <a:gd name="connsiteX20" fmla="*/ 163999 w 712982"/>
                <a:gd name="connsiteY20" fmla="*/ 4972256 h 6858000"/>
                <a:gd name="connsiteX21" fmla="*/ 163388 w 712982"/>
                <a:gd name="connsiteY21" fmla="*/ 4915833 h 6858000"/>
                <a:gd name="connsiteX22" fmla="*/ 166361 w 712982"/>
                <a:gd name="connsiteY22" fmla="*/ 4712964 h 6858000"/>
                <a:gd name="connsiteX23" fmla="*/ 140122 w 712982"/>
                <a:gd name="connsiteY23" fmla="*/ 4687152 h 6858000"/>
                <a:gd name="connsiteX24" fmla="*/ 73058 w 712982"/>
                <a:gd name="connsiteY24" fmla="*/ 4611951 h 6858000"/>
                <a:gd name="connsiteX25" fmla="*/ 3979 w 712982"/>
                <a:gd name="connsiteY25" fmla="*/ 4456771 h 6858000"/>
                <a:gd name="connsiteX26" fmla="*/ 2091 w 712982"/>
                <a:gd name="connsiteY26" fmla="*/ 4412781 h 6858000"/>
                <a:gd name="connsiteX27" fmla="*/ 75905 w 712982"/>
                <a:gd name="connsiteY27" fmla="*/ 4292897 h 6858000"/>
                <a:gd name="connsiteX28" fmla="*/ 104434 w 712982"/>
                <a:gd name="connsiteY28" fmla="*/ 4235333 h 6858000"/>
                <a:gd name="connsiteX29" fmla="*/ 151065 w 712982"/>
                <a:gd name="connsiteY29" fmla="*/ 4075686 h 6858000"/>
                <a:gd name="connsiteX30" fmla="*/ 161243 w 712982"/>
                <a:gd name="connsiteY30" fmla="*/ 4061695 h 6858000"/>
                <a:gd name="connsiteX31" fmla="*/ 286285 w 712982"/>
                <a:gd name="connsiteY31" fmla="*/ 3933862 h 6858000"/>
                <a:gd name="connsiteX32" fmla="*/ 306926 w 712982"/>
                <a:gd name="connsiteY32" fmla="*/ 3905847 h 6858000"/>
                <a:gd name="connsiteX33" fmla="*/ 340015 w 712982"/>
                <a:gd name="connsiteY33" fmla="*/ 3871199 h 6858000"/>
                <a:gd name="connsiteX34" fmla="*/ 400111 w 712982"/>
                <a:gd name="connsiteY34" fmla="*/ 3767743 h 6858000"/>
                <a:gd name="connsiteX35" fmla="*/ 409694 w 712982"/>
                <a:gd name="connsiteY35" fmla="*/ 3646690 h 6858000"/>
                <a:gd name="connsiteX36" fmla="*/ 428447 w 712982"/>
                <a:gd name="connsiteY36" fmla="*/ 3499752 h 6858000"/>
                <a:gd name="connsiteX37" fmla="*/ 445033 w 712982"/>
                <a:gd name="connsiteY37" fmla="*/ 3437349 h 6858000"/>
                <a:gd name="connsiteX38" fmla="*/ 471431 w 712982"/>
                <a:gd name="connsiteY38" fmla="*/ 3272018 h 6858000"/>
                <a:gd name="connsiteX39" fmla="*/ 495919 w 712982"/>
                <a:gd name="connsiteY39" fmla="*/ 3153432 h 6858000"/>
                <a:gd name="connsiteX40" fmla="*/ 499541 w 712982"/>
                <a:gd name="connsiteY40" fmla="*/ 2985907 h 6858000"/>
                <a:gd name="connsiteX41" fmla="*/ 491640 w 712982"/>
                <a:gd name="connsiteY41" fmla="*/ 2905697 h 6858000"/>
                <a:gd name="connsiteX42" fmla="*/ 586592 w 712982"/>
                <a:gd name="connsiteY42" fmla="*/ 2746325 h 6858000"/>
                <a:gd name="connsiteX43" fmla="*/ 647211 w 712982"/>
                <a:gd name="connsiteY43" fmla="*/ 2620857 h 6858000"/>
                <a:gd name="connsiteX44" fmla="*/ 598120 w 712982"/>
                <a:gd name="connsiteY44" fmla="*/ 2501248 h 6858000"/>
                <a:gd name="connsiteX45" fmla="*/ 560897 w 712982"/>
                <a:gd name="connsiteY45" fmla="*/ 2471368 h 6858000"/>
                <a:gd name="connsiteX46" fmla="*/ 506928 w 712982"/>
                <a:gd name="connsiteY46" fmla="*/ 2272389 h 6858000"/>
                <a:gd name="connsiteX47" fmla="*/ 474122 w 712982"/>
                <a:gd name="connsiteY47" fmla="*/ 1983284 h 6858000"/>
                <a:gd name="connsiteX48" fmla="*/ 349180 w 712982"/>
                <a:gd name="connsiteY48" fmla="*/ 1510207 h 6858000"/>
                <a:gd name="connsiteX49" fmla="*/ 306451 w 712982"/>
                <a:gd name="connsiteY49" fmla="*/ 1430003 h 6858000"/>
                <a:gd name="connsiteX50" fmla="*/ 287747 w 712982"/>
                <a:gd name="connsiteY50" fmla="*/ 1336633 h 6858000"/>
                <a:gd name="connsiteX51" fmla="*/ 304326 w 712982"/>
                <a:gd name="connsiteY51" fmla="*/ 1298229 h 6858000"/>
                <a:gd name="connsiteX52" fmla="*/ 317671 w 712982"/>
                <a:gd name="connsiteY52" fmla="*/ 1136667 h 6858000"/>
                <a:gd name="connsiteX53" fmla="*/ 314959 w 712982"/>
                <a:gd name="connsiteY53" fmla="*/ 1106522 h 6858000"/>
                <a:gd name="connsiteX54" fmla="*/ 290675 w 712982"/>
                <a:gd name="connsiteY54" fmla="*/ 1004980 h 6858000"/>
                <a:gd name="connsiteX55" fmla="*/ 272712 w 712982"/>
                <a:gd name="connsiteY55" fmla="*/ 910357 h 6858000"/>
                <a:gd name="connsiteX56" fmla="*/ 270963 w 712982"/>
                <a:gd name="connsiteY56" fmla="*/ 667028 h 6858000"/>
                <a:gd name="connsiteX57" fmla="*/ 244986 w 712982"/>
                <a:gd name="connsiteY57" fmla="*/ 483131 h 6858000"/>
                <a:gd name="connsiteX58" fmla="*/ 241465 w 712982"/>
                <a:gd name="connsiteY58" fmla="*/ 397465 h 6858000"/>
                <a:gd name="connsiteX59" fmla="*/ 244890 w 712982"/>
                <a:gd name="connsiteY59" fmla="*/ 348507 h 6858000"/>
                <a:gd name="connsiteX60" fmla="*/ 293439 w 712982"/>
                <a:gd name="connsiteY60" fmla="*/ 233141 h 6858000"/>
                <a:gd name="connsiteX61" fmla="*/ 300513 w 712982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2" h="6858000">
                  <a:moveTo>
                    <a:pt x="280560" y="0"/>
                  </a:moveTo>
                  <a:lnTo>
                    <a:pt x="712982" y="0"/>
                  </a:lnTo>
                  <a:lnTo>
                    <a:pt x="712982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1">
              <a:extLst>
                <a:ext uri="{FF2B5EF4-FFF2-40B4-BE49-F238E27FC236}">
                  <a16:creationId xmlns:a16="http://schemas.microsoft.com/office/drawing/2014/main" id="{C4BCC15B-6A02-036E-200F-A3C055827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79015" y="0"/>
              <a:ext cx="712985" cy="6858000"/>
            </a:xfrm>
            <a:custGeom>
              <a:avLst/>
              <a:gdLst>
                <a:gd name="connsiteX0" fmla="*/ 280560 w 712985"/>
                <a:gd name="connsiteY0" fmla="*/ 0 h 6858000"/>
                <a:gd name="connsiteX1" fmla="*/ 712985 w 712985"/>
                <a:gd name="connsiteY1" fmla="*/ 0 h 6858000"/>
                <a:gd name="connsiteX2" fmla="*/ 712985 w 712985"/>
                <a:gd name="connsiteY2" fmla="*/ 6858000 h 6858000"/>
                <a:gd name="connsiteX3" fmla="*/ 372527 w 712985"/>
                <a:gd name="connsiteY3" fmla="*/ 6858000 h 6858000"/>
                <a:gd name="connsiteX4" fmla="*/ 372901 w 712985"/>
                <a:gd name="connsiteY4" fmla="*/ 6835810 h 6858000"/>
                <a:gd name="connsiteX5" fmla="*/ 363017 w 712985"/>
                <a:gd name="connsiteY5" fmla="*/ 6518145 h 6858000"/>
                <a:gd name="connsiteX6" fmla="*/ 310498 w 712985"/>
                <a:gd name="connsiteY6" fmla="*/ 6393936 h 6858000"/>
                <a:gd name="connsiteX7" fmla="*/ 305420 w 712985"/>
                <a:gd name="connsiteY7" fmla="*/ 6355564 h 6858000"/>
                <a:gd name="connsiteX8" fmla="*/ 311030 w 712985"/>
                <a:gd name="connsiteY8" fmla="*/ 6267729 h 6858000"/>
                <a:gd name="connsiteX9" fmla="*/ 281440 w 712985"/>
                <a:gd name="connsiteY9" fmla="*/ 6090959 h 6858000"/>
                <a:gd name="connsiteX10" fmla="*/ 258928 w 712985"/>
                <a:gd name="connsiteY10" fmla="*/ 6026981 h 6858000"/>
                <a:gd name="connsiteX11" fmla="*/ 245105 w 712985"/>
                <a:gd name="connsiteY11" fmla="*/ 5991615 h 6858000"/>
                <a:gd name="connsiteX12" fmla="*/ 197441 w 712985"/>
                <a:gd name="connsiteY12" fmla="*/ 5807458 h 6858000"/>
                <a:gd name="connsiteX13" fmla="*/ 159115 w 712985"/>
                <a:gd name="connsiteY13" fmla="*/ 5727356 h 6858000"/>
                <a:gd name="connsiteX14" fmla="*/ 152306 w 712985"/>
                <a:gd name="connsiteY14" fmla="*/ 5705270 h 6858000"/>
                <a:gd name="connsiteX15" fmla="*/ 150939 w 712985"/>
                <a:gd name="connsiteY15" fmla="*/ 5580441 h 6858000"/>
                <a:gd name="connsiteX16" fmla="*/ 187956 w 712985"/>
                <a:gd name="connsiteY16" fmla="*/ 5482729 h 6858000"/>
                <a:gd name="connsiteX17" fmla="*/ 201902 w 712985"/>
                <a:gd name="connsiteY17" fmla="*/ 5463053 h 6858000"/>
                <a:gd name="connsiteX18" fmla="*/ 168174 w 712985"/>
                <a:gd name="connsiteY18" fmla="*/ 5205662 h 6858000"/>
                <a:gd name="connsiteX19" fmla="*/ 157186 w 712985"/>
                <a:gd name="connsiteY19" fmla="*/ 5166766 h 6858000"/>
                <a:gd name="connsiteX20" fmla="*/ 163999 w 712985"/>
                <a:gd name="connsiteY20" fmla="*/ 4972256 h 6858000"/>
                <a:gd name="connsiteX21" fmla="*/ 163388 w 712985"/>
                <a:gd name="connsiteY21" fmla="*/ 4915833 h 6858000"/>
                <a:gd name="connsiteX22" fmla="*/ 166361 w 712985"/>
                <a:gd name="connsiteY22" fmla="*/ 4712964 h 6858000"/>
                <a:gd name="connsiteX23" fmla="*/ 140122 w 712985"/>
                <a:gd name="connsiteY23" fmla="*/ 4687152 h 6858000"/>
                <a:gd name="connsiteX24" fmla="*/ 73058 w 712985"/>
                <a:gd name="connsiteY24" fmla="*/ 4611951 h 6858000"/>
                <a:gd name="connsiteX25" fmla="*/ 3979 w 712985"/>
                <a:gd name="connsiteY25" fmla="*/ 4456771 h 6858000"/>
                <a:gd name="connsiteX26" fmla="*/ 2091 w 712985"/>
                <a:gd name="connsiteY26" fmla="*/ 4412781 h 6858000"/>
                <a:gd name="connsiteX27" fmla="*/ 75905 w 712985"/>
                <a:gd name="connsiteY27" fmla="*/ 4292897 h 6858000"/>
                <a:gd name="connsiteX28" fmla="*/ 104434 w 712985"/>
                <a:gd name="connsiteY28" fmla="*/ 4235333 h 6858000"/>
                <a:gd name="connsiteX29" fmla="*/ 151065 w 712985"/>
                <a:gd name="connsiteY29" fmla="*/ 4075686 h 6858000"/>
                <a:gd name="connsiteX30" fmla="*/ 161243 w 712985"/>
                <a:gd name="connsiteY30" fmla="*/ 4061695 h 6858000"/>
                <a:gd name="connsiteX31" fmla="*/ 286285 w 712985"/>
                <a:gd name="connsiteY31" fmla="*/ 3933862 h 6858000"/>
                <a:gd name="connsiteX32" fmla="*/ 306926 w 712985"/>
                <a:gd name="connsiteY32" fmla="*/ 3905847 h 6858000"/>
                <a:gd name="connsiteX33" fmla="*/ 340015 w 712985"/>
                <a:gd name="connsiteY33" fmla="*/ 3871199 h 6858000"/>
                <a:gd name="connsiteX34" fmla="*/ 400111 w 712985"/>
                <a:gd name="connsiteY34" fmla="*/ 3767743 h 6858000"/>
                <a:gd name="connsiteX35" fmla="*/ 409694 w 712985"/>
                <a:gd name="connsiteY35" fmla="*/ 3646690 h 6858000"/>
                <a:gd name="connsiteX36" fmla="*/ 428447 w 712985"/>
                <a:gd name="connsiteY36" fmla="*/ 3499752 h 6858000"/>
                <a:gd name="connsiteX37" fmla="*/ 445033 w 712985"/>
                <a:gd name="connsiteY37" fmla="*/ 3437349 h 6858000"/>
                <a:gd name="connsiteX38" fmla="*/ 471431 w 712985"/>
                <a:gd name="connsiteY38" fmla="*/ 3272018 h 6858000"/>
                <a:gd name="connsiteX39" fmla="*/ 495919 w 712985"/>
                <a:gd name="connsiteY39" fmla="*/ 3153432 h 6858000"/>
                <a:gd name="connsiteX40" fmla="*/ 499541 w 712985"/>
                <a:gd name="connsiteY40" fmla="*/ 2985907 h 6858000"/>
                <a:gd name="connsiteX41" fmla="*/ 491640 w 712985"/>
                <a:gd name="connsiteY41" fmla="*/ 2905697 h 6858000"/>
                <a:gd name="connsiteX42" fmla="*/ 586592 w 712985"/>
                <a:gd name="connsiteY42" fmla="*/ 2746325 h 6858000"/>
                <a:gd name="connsiteX43" fmla="*/ 647211 w 712985"/>
                <a:gd name="connsiteY43" fmla="*/ 2620857 h 6858000"/>
                <a:gd name="connsiteX44" fmla="*/ 598120 w 712985"/>
                <a:gd name="connsiteY44" fmla="*/ 2501248 h 6858000"/>
                <a:gd name="connsiteX45" fmla="*/ 560897 w 712985"/>
                <a:gd name="connsiteY45" fmla="*/ 2471368 h 6858000"/>
                <a:gd name="connsiteX46" fmla="*/ 506928 w 712985"/>
                <a:gd name="connsiteY46" fmla="*/ 2272389 h 6858000"/>
                <a:gd name="connsiteX47" fmla="*/ 474122 w 712985"/>
                <a:gd name="connsiteY47" fmla="*/ 1983284 h 6858000"/>
                <a:gd name="connsiteX48" fmla="*/ 349180 w 712985"/>
                <a:gd name="connsiteY48" fmla="*/ 1510207 h 6858000"/>
                <a:gd name="connsiteX49" fmla="*/ 306451 w 712985"/>
                <a:gd name="connsiteY49" fmla="*/ 1430003 h 6858000"/>
                <a:gd name="connsiteX50" fmla="*/ 287747 w 712985"/>
                <a:gd name="connsiteY50" fmla="*/ 1336633 h 6858000"/>
                <a:gd name="connsiteX51" fmla="*/ 304326 w 712985"/>
                <a:gd name="connsiteY51" fmla="*/ 1298229 h 6858000"/>
                <a:gd name="connsiteX52" fmla="*/ 317671 w 712985"/>
                <a:gd name="connsiteY52" fmla="*/ 1136667 h 6858000"/>
                <a:gd name="connsiteX53" fmla="*/ 314959 w 712985"/>
                <a:gd name="connsiteY53" fmla="*/ 1106522 h 6858000"/>
                <a:gd name="connsiteX54" fmla="*/ 290675 w 712985"/>
                <a:gd name="connsiteY54" fmla="*/ 1004980 h 6858000"/>
                <a:gd name="connsiteX55" fmla="*/ 272712 w 712985"/>
                <a:gd name="connsiteY55" fmla="*/ 910357 h 6858000"/>
                <a:gd name="connsiteX56" fmla="*/ 270963 w 712985"/>
                <a:gd name="connsiteY56" fmla="*/ 667028 h 6858000"/>
                <a:gd name="connsiteX57" fmla="*/ 244986 w 712985"/>
                <a:gd name="connsiteY57" fmla="*/ 483131 h 6858000"/>
                <a:gd name="connsiteX58" fmla="*/ 241465 w 712985"/>
                <a:gd name="connsiteY58" fmla="*/ 397465 h 6858000"/>
                <a:gd name="connsiteX59" fmla="*/ 244890 w 712985"/>
                <a:gd name="connsiteY59" fmla="*/ 348507 h 6858000"/>
                <a:gd name="connsiteX60" fmla="*/ 293439 w 712985"/>
                <a:gd name="connsiteY60" fmla="*/ 233141 h 6858000"/>
                <a:gd name="connsiteX61" fmla="*/ 300513 w 712985"/>
                <a:gd name="connsiteY61" fmla="*/ 172069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712985" h="6858000">
                  <a:moveTo>
                    <a:pt x="280560" y="0"/>
                  </a:moveTo>
                  <a:lnTo>
                    <a:pt x="712985" y="0"/>
                  </a:lnTo>
                  <a:lnTo>
                    <a:pt x="712985" y="6858000"/>
                  </a:lnTo>
                  <a:lnTo>
                    <a:pt x="372527" y="6858000"/>
                  </a:lnTo>
                  <a:lnTo>
                    <a:pt x="372901" y="6835810"/>
                  </a:lnTo>
                  <a:cubicBezTo>
                    <a:pt x="343741" y="6729822"/>
                    <a:pt x="373381" y="6623551"/>
                    <a:pt x="363017" y="6518145"/>
                  </a:cubicBezTo>
                  <a:cubicBezTo>
                    <a:pt x="358372" y="6470360"/>
                    <a:pt x="362468" y="6422202"/>
                    <a:pt x="310498" y="6393936"/>
                  </a:cubicBezTo>
                  <a:cubicBezTo>
                    <a:pt x="303659" y="6390296"/>
                    <a:pt x="304819" y="6368800"/>
                    <a:pt x="305420" y="6355564"/>
                  </a:cubicBezTo>
                  <a:cubicBezTo>
                    <a:pt x="306594" y="6326166"/>
                    <a:pt x="314451" y="6296329"/>
                    <a:pt x="311030" y="6267729"/>
                  </a:cubicBezTo>
                  <a:cubicBezTo>
                    <a:pt x="304253" y="6208466"/>
                    <a:pt x="293104" y="6149393"/>
                    <a:pt x="281440" y="6090959"/>
                  </a:cubicBezTo>
                  <a:cubicBezTo>
                    <a:pt x="276978" y="6068911"/>
                    <a:pt x="266829" y="6048361"/>
                    <a:pt x="258928" y="6026981"/>
                  </a:cubicBezTo>
                  <a:cubicBezTo>
                    <a:pt x="254416" y="6015184"/>
                    <a:pt x="244605" y="6003083"/>
                    <a:pt x="245105" y="5991615"/>
                  </a:cubicBezTo>
                  <a:cubicBezTo>
                    <a:pt x="248075" y="5925141"/>
                    <a:pt x="216651" y="5867990"/>
                    <a:pt x="197441" y="5807458"/>
                  </a:cubicBezTo>
                  <a:cubicBezTo>
                    <a:pt x="188523" y="5779456"/>
                    <a:pt x="171697" y="5754078"/>
                    <a:pt x="159115" y="5727356"/>
                  </a:cubicBezTo>
                  <a:cubicBezTo>
                    <a:pt x="155717" y="5720411"/>
                    <a:pt x="152517" y="5712566"/>
                    <a:pt x="152306" y="5705270"/>
                  </a:cubicBezTo>
                  <a:cubicBezTo>
                    <a:pt x="151252" y="5663532"/>
                    <a:pt x="151674" y="5621922"/>
                    <a:pt x="150939" y="5580441"/>
                  </a:cubicBezTo>
                  <a:cubicBezTo>
                    <a:pt x="150326" y="5542748"/>
                    <a:pt x="147369" y="5505023"/>
                    <a:pt x="187956" y="5482729"/>
                  </a:cubicBezTo>
                  <a:cubicBezTo>
                    <a:pt x="194324" y="5479395"/>
                    <a:pt x="198291" y="5470181"/>
                    <a:pt x="201902" y="5463053"/>
                  </a:cubicBezTo>
                  <a:cubicBezTo>
                    <a:pt x="257480" y="5353065"/>
                    <a:pt x="249730" y="5298303"/>
                    <a:pt x="168174" y="5205662"/>
                  </a:cubicBezTo>
                  <a:cubicBezTo>
                    <a:pt x="159805" y="5196040"/>
                    <a:pt x="152161" y="5174340"/>
                    <a:pt x="157186" y="5166766"/>
                  </a:cubicBezTo>
                  <a:cubicBezTo>
                    <a:pt x="198743" y="5102508"/>
                    <a:pt x="186477" y="5038579"/>
                    <a:pt x="163999" y="4972256"/>
                  </a:cubicBezTo>
                  <a:cubicBezTo>
                    <a:pt x="158020" y="4955056"/>
                    <a:pt x="155299" y="4930181"/>
                    <a:pt x="163388" y="4915833"/>
                  </a:cubicBezTo>
                  <a:cubicBezTo>
                    <a:pt x="200708" y="4847649"/>
                    <a:pt x="186907" y="4780374"/>
                    <a:pt x="166361" y="4712964"/>
                  </a:cubicBezTo>
                  <a:cubicBezTo>
                    <a:pt x="163165" y="4702485"/>
                    <a:pt x="150748" y="4690669"/>
                    <a:pt x="140122" y="4687152"/>
                  </a:cubicBezTo>
                  <a:cubicBezTo>
                    <a:pt x="102452" y="4674589"/>
                    <a:pt x="86917" y="4644970"/>
                    <a:pt x="73058" y="4611951"/>
                  </a:cubicBezTo>
                  <a:cubicBezTo>
                    <a:pt x="50686" y="4559957"/>
                    <a:pt x="25516" y="4509149"/>
                    <a:pt x="3979" y="4456771"/>
                  </a:cubicBezTo>
                  <a:cubicBezTo>
                    <a:pt x="-1236" y="4443877"/>
                    <a:pt x="-726" y="4427139"/>
                    <a:pt x="2091" y="4412781"/>
                  </a:cubicBezTo>
                  <a:cubicBezTo>
                    <a:pt x="11653" y="4363733"/>
                    <a:pt x="45382" y="4329603"/>
                    <a:pt x="75905" y="4292897"/>
                  </a:cubicBezTo>
                  <a:cubicBezTo>
                    <a:pt x="89361" y="4276787"/>
                    <a:pt x="97880" y="4255660"/>
                    <a:pt x="104434" y="4235333"/>
                  </a:cubicBezTo>
                  <a:cubicBezTo>
                    <a:pt x="121200" y="4182569"/>
                    <a:pt x="135523" y="4128901"/>
                    <a:pt x="151065" y="4075686"/>
                  </a:cubicBezTo>
                  <a:cubicBezTo>
                    <a:pt x="152552" y="4070549"/>
                    <a:pt x="157315" y="4065932"/>
                    <a:pt x="161243" y="4061695"/>
                  </a:cubicBezTo>
                  <a:cubicBezTo>
                    <a:pt x="202828" y="4019095"/>
                    <a:pt x="244731" y="3976753"/>
                    <a:pt x="286285" y="3933862"/>
                  </a:cubicBezTo>
                  <a:cubicBezTo>
                    <a:pt x="294168" y="3925683"/>
                    <a:pt x="299393" y="3914571"/>
                    <a:pt x="306926" y="3905847"/>
                  </a:cubicBezTo>
                  <a:cubicBezTo>
                    <a:pt x="317292" y="3893589"/>
                    <a:pt x="326766" y="3878502"/>
                    <a:pt x="340015" y="3871199"/>
                  </a:cubicBezTo>
                  <a:cubicBezTo>
                    <a:pt x="381725" y="3848490"/>
                    <a:pt x="396760" y="3812013"/>
                    <a:pt x="400111" y="3767743"/>
                  </a:cubicBezTo>
                  <a:cubicBezTo>
                    <a:pt x="403294" y="3727294"/>
                    <a:pt x="405323" y="3686973"/>
                    <a:pt x="409694" y="3646690"/>
                  </a:cubicBezTo>
                  <a:cubicBezTo>
                    <a:pt x="414852" y="3597538"/>
                    <a:pt x="420910" y="3548579"/>
                    <a:pt x="428447" y="3499752"/>
                  </a:cubicBezTo>
                  <a:cubicBezTo>
                    <a:pt x="431696" y="3478619"/>
                    <a:pt x="435683" y="3456228"/>
                    <a:pt x="445033" y="3437349"/>
                  </a:cubicBezTo>
                  <a:cubicBezTo>
                    <a:pt x="470858" y="3384475"/>
                    <a:pt x="486179" y="3329236"/>
                    <a:pt x="471431" y="3272018"/>
                  </a:cubicBezTo>
                  <a:cubicBezTo>
                    <a:pt x="459682" y="3226180"/>
                    <a:pt x="472474" y="3185267"/>
                    <a:pt x="495919" y="3153432"/>
                  </a:cubicBezTo>
                  <a:cubicBezTo>
                    <a:pt x="538461" y="3095505"/>
                    <a:pt x="521296" y="3040311"/>
                    <a:pt x="499541" y="2985907"/>
                  </a:cubicBezTo>
                  <a:cubicBezTo>
                    <a:pt x="488276" y="2957871"/>
                    <a:pt x="486838" y="2934028"/>
                    <a:pt x="491640" y="2905697"/>
                  </a:cubicBezTo>
                  <a:cubicBezTo>
                    <a:pt x="502898" y="2840071"/>
                    <a:pt x="547705" y="2792141"/>
                    <a:pt x="586592" y="2746325"/>
                  </a:cubicBezTo>
                  <a:cubicBezTo>
                    <a:pt x="619786" y="2707275"/>
                    <a:pt x="636305" y="2665661"/>
                    <a:pt x="647211" y="2620857"/>
                  </a:cubicBezTo>
                  <a:cubicBezTo>
                    <a:pt x="661216" y="2564298"/>
                    <a:pt x="648982" y="2522027"/>
                    <a:pt x="598120" y="2501248"/>
                  </a:cubicBezTo>
                  <a:cubicBezTo>
                    <a:pt x="583733" y="2495506"/>
                    <a:pt x="566431" y="2484521"/>
                    <a:pt x="560897" y="2471368"/>
                  </a:cubicBezTo>
                  <a:cubicBezTo>
                    <a:pt x="533469" y="2407931"/>
                    <a:pt x="496686" y="2344634"/>
                    <a:pt x="506928" y="2272389"/>
                  </a:cubicBezTo>
                  <a:cubicBezTo>
                    <a:pt x="520879" y="2172517"/>
                    <a:pt x="509052" y="2077807"/>
                    <a:pt x="474122" y="1983284"/>
                  </a:cubicBezTo>
                  <a:cubicBezTo>
                    <a:pt x="417537" y="1829959"/>
                    <a:pt x="358639" y="1676886"/>
                    <a:pt x="349180" y="1510207"/>
                  </a:cubicBezTo>
                  <a:cubicBezTo>
                    <a:pt x="347619" y="1482573"/>
                    <a:pt x="326399" y="1451821"/>
                    <a:pt x="306451" y="1430003"/>
                  </a:cubicBezTo>
                  <a:cubicBezTo>
                    <a:pt x="268511" y="1388202"/>
                    <a:pt x="266127" y="1390512"/>
                    <a:pt x="287747" y="1336633"/>
                  </a:cubicBezTo>
                  <a:cubicBezTo>
                    <a:pt x="293070" y="1323756"/>
                    <a:pt x="295470" y="1308272"/>
                    <a:pt x="304326" y="1298229"/>
                  </a:cubicBezTo>
                  <a:cubicBezTo>
                    <a:pt x="349361" y="1247057"/>
                    <a:pt x="331041" y="1191986"/>
                    <a:pt x="317671" y="1136667"/>
                  </a:cubicBezTo>
                  <a:cubicBezTo>
                    <a:pt x="315148" y="1126990"/>
                    <a:pt x="311827" y="1115354"/>
                    <a:pt x="314959" y="1106522"/>
                  </a:cubicBezTo>
                  <a:cubicBezTo>
                    <a:pt x="329032" y="1066641"/>
                    <a:pt x="319157" y="1035231"/>
                    <a:pt x="290675" y="1004980"/>
                  </a:cubicBezTo>
                  <a:cubicBezTo>
                    <a:pt x="266138" y="978690"/>
                    <a:pt x="249805" y="947108"/>
                    <a:pt x="272712" y="910357"/>
                  </a:cubicBezTo>
                  <a:cubicBezTo>
                    <a:pt x="323486" y="828702"/>
                    <a:pt x="317578" y="747981"/>
                    <a:pt x="270963" y="667028"/>
                  </a:cubicBezTo>
                  <a:cubicBezTo>
                    <a:pt x="237707" y="609204"/>
                    <a:pt x="225082" y="549995"/>
                    <a:pt x="244986" y="483131"/>
                  </a:cubicBezTo>
                  <a:cubicBezTo>
                    <a:pt x="252708" y="457408"/>
                    <a:pt x="242285" y="426353"/>
                    <a:pt x="241465" y="397465"/>
                  </a:cubicBezTo>
                  <a:cubicBezTo>
                    <a:pt x="240850" y="381142"/>
                    <a:pt x="239176" y="363176"/>
                    <a:pt x="244890" y="348507"/>
                  </a:cubicBezTo>
                  <a:cubicBezTo>
                    <a:pt x="259350" y="309454"/>
                    <a:pt x="279299" y="272445"/>
                    <a:pt x="293439" y="233141"/>
                  </a:cubicBezTo>
                  <a:cubicBezTo>
                    <a:pt x="300152" y="214256"/>
                    <a:pt x="302437" y="192349"/>
                    <a:pt x="300513" y="172069"/>
                  </a:cubicBezTo>
                  <a:close/>
                </a:path>
              </a:pathLst>
            </a:custGeom>
            <a:blipFill>
              <a:blip r:embed="rId2">
                <a:alphaModFix amt="57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1E98587-FC73-B6CE-17F2-00A3B45A329F}"/>
              </a:ext>
            </a:extLst>
          </p:cNvPr>
          <p:cNvSpPr txBox="1"/>
          <p:nvPr/>
        </p:nvSpPr>
        <p:spPr>
          <a:xfrm>
            <a:off x="5854391" y="2813374"/>
            <a:ext cx="6096000" cy="14219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lnSpc>
                <a:spcPct val="130000"/>
              </a:lnSpc>
              <a:spcBef>
                <a:spcPts val="1000"/>
              </a:spcBef>
              <a:buFont typeface="Arial"/>
              <a:buChar char="•"/>
            </a:pPr>
            <a:r>
              <a:rPr lang="en-US" sz="2400">
                <a:solidFill>
                  <a:srgbClr val="FFFFFF"/>
                </a:solidFill>
                <a:latin typeface="Arial"/>
                <a:cs typeface="Arial"/>
              </a:rPr>
              <a:t>There are only two hunters now. What do you think happened to the others?</a:t>
            </a:r>
          </a:p>
          <a:p>
            <a:pPr marL="228600" lvl="0" indent="-228600" algn="l">
              <a:buFont typeface=""/>
              <a:buChar char="•"/>
            </a:pPr>
            <a:endParaRPr lang="en-US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pic>
        <p:nvPicPr>
          <p:cNvPr id="9" name="Picture 8" descr="A cute picture of Walter Scott; a man with blonde hair, old-fashioned clothes, and a walking stick.">
            <a:extLst>
              <a:ext uri="{FF2B5EF4-FFF2-40B4-BE49-F238E27FC236}">
                <a16:creationId xmlns:a16="http://schemas.microsoft.com/office/drawing/2014/main" id="{C9A84009-4407-F42C-BE6D-0F62992C54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5323" y="5234634"/>
            <a:ext cx="929330" cy="1532159"/>
          </a:xfrm>
          <a:prstGeom prst="rect">
            <a:avLst/>
          </a:prstGeom>
        </p:spPr>
      </p:pic>
      <p:pic>
        <p:nvPicPr>
          <p:cNvPr id="2" name="Picture 1" descr="A comic book showing two knights on horses and a dog galloping through the countryside. One knight says 'My horse is nearly done for!' The other says 'Ah, my good gray's still fresh!' The poem reads:&#10;Twere long to tell what steeds gave o'er,&#10;As swept the hunt through cambus-more;'">
            <a:extLst>
              <a:ext uri="{FF2B5EF4-FFF2-40B4-BE49-F238E27FC236}">
                <a16:creationId xmlns:a16="http://schemas.microsoft.com/office/drawing/2014/main" id="{E525E8F1-5DEE-993E-E6DF-4327692494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972879" y="0"/>
            <a:ext cx="4495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8200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ortalVTI">
  <a:themeElements>
    <a:clrScheme name="PortalVTI">
      <a:dk1>
        <a:sysClr val="windowText" lastClr="000000"/>
      </a:dk1>
      <a:lt1>
        <a:sysClr val="window" lastClr="FFFFFF"/>
      </a:lt1>
      <a:dk2>
        <a:srgbClr val="051618"/>
      </a:dk2>
      <a:lt2>
        <a:srgbClr val="E8E8DF"/>
      </a:lt2>
      <a:accent1>
        <a:srgbClr val="2D714C"/>
      </a:accent1>
      <a:accent2>
        <a:srgbClr val="1F7985"/>
      </a:accent2>
      <a:accent3>
        <a:srgbClr val="0D6756"/>
      </a:accent3>
      <a:accent4>
        <a:srgbClr val="40945E"/>
      </a:accent4>
      <a:accent5>
        <a:srgbClr val="389896"/>
      </a:accent5>
      <a:accent6>
        <a:srgbClr val="64924A"/>
      </a:accent6>
      <a:hlink>
        <a:srgbClr val="1F855C"/>
      </a:hlink>
      <a:folHlink>
        <a:srgbClr val="227390"/>
      </a:folHlink>
    </a:clrScheme>
    <a:fontScheme name="PortalVTI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Portal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rtalVTI" id="{E3A4BB4D-5227-4A6D-99D3-DBAB0FE4C68F}" vid="{BE515EFD-5A7A-4BFE-BE06-A21DB8499CD2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79F407687D03641B4DCE88B71D1AD10" ma:contentTypeVersion="3" ma:contentTypeDescription="Create a new document." ma:contentTypeScope="" ma:versionID="209d8d9f06da9ee657860bb26824da26">
  <xsd:schema xmlns:xsd="http://www.w3.org/2001/XMLSchema" xmlns:xs="http://www.w3.org/2001/XMLSchema" xmlns:p="http://schemas.microsoft.com/office/2006/metadata/properties" xmlns:ns2="b6b81c4a-e153-42e2-8846-1e5897cddb16" targetNamespace="http://schemas.microsoft.com/office/2006/metadata/properties" ma:root="true" ma:fieldsID="9374b94d22fa684bbf8317e853ee0355" ns2:_="">
    <xsd:import namespace="b6b81c4a-e153-42e2-8846-1e5897cddb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b81c4a-e153-42e2-8846-1e5897cddb1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799FE3A-191C-4035-BCE7-351FDD3C489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8ED7EF9-EE0D-4138-BF1E-E8A7C88E4C3D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731F68B-F400-4C5F-9499-0609132A2A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b81c4a-e153-42e2-8846-1e5897cddb1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644</Words>
  <Application>Microsoft Office PowerPoint</Application>
  <PresentationFormat>Widescreen</PresentationFormat>
  <Paragraphs>88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PortalVTI</vt:lpstr>
      <vt:lpstr>PowerPoint Presentation</vt:lpstr>
      <vt:lpstr>PowerPoint Presentation</vt:lpstr>
      <vt:lpstr>1st page of the comic book</vt:lpstr>
      <vt:lpstr>2nd page of the comic book</vt:lpstr>
      <vt:lpstr>PowerPoint Presentation</vt:lpstr>
      <vt:lpstr>4th page of the comic book</vt:lpstr>
      <vt:lpstr>5th page of the comic book</vt:lpstr>
      <vt:lpstr>6th page of the comic book</vt:lpstr>
      <vt:lpstr>7th page of the comic book</vt:lpstr>
      <vt:lpstr>8th page of the comic book</vt:lpstr>
      <vt:lpstr>9th page of the comic book</vt:lpstr>
      <vt:lpstr>10th page of the comic book</vt:lpstr>
      <vt:lpstr>11th page of the comic book</vt:lpstr>
      <vt:lpstr>12th page of the comic book</vt:lpstr>
      <vt:lpstr>13th page of the comic book </vt:lpstr>
      <vt:lpstr>14th page of the comic book</vt:lpstr>
      <vt:lpstr>15th page of the comic book</vt:lpstr>
      <vt:lpstr>16th page of the comic book</vt:lpstr>
      <vt:lpstr>PowerPoint Presentation</vt:lpstr>
      <vt:lpstr>PowerPoint Presentation</vt:lpstr>
      <vt:lpstr>PowerPoint Presentation</vt:lpstr>
    </vt:vector>
  </TitlesOfParts>
  <Company>University of Aberdeen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Fancett, Anna</dc:creator>
  <cp:lastModifiedBy>Fancett, Anna</cp:lastModifiedBy>
  <cp:revision>323</cp:revision>
  <dcterms:created xsi:type="dcterms:W3CDTF">2023-04-09T23:58:10Z</dcterms:created>
  <dcterms:modified xsi:type="dcterms:W3CDTF">2026-08-13T11:18:50Z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0x010100D79F407687D03641B4DCE88B71D1AD10</vt:lpwstr>
  </property>
</Properties>
</file>