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  <p:sldId id="257" r:id="rId6"/>
    <p:sldId id="258" r:id="rId7"/>
    <p:sldId id="259" r:id="rId8"/>
    <p:sldId id="263" r:id="rId9"/>
    <p:sldId id="264" r:id="rId10"/>
    <p:sldId id="26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C8C5"/>
    <a:srgbClr val="F5EF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B009FF-01D1-0E8A-D852-D19CD8FDF30C}" v="587" dt="2026-08-17T10:28:17.9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ood, Lucy" userId="S::s12lw6@abdn.ac.uk::e5e5907a-1609-4964-a1ec-a4f7723e3221" providerId="AD" clId="Web-{20B009FF-01D1-0E8A-D852-D19CD8FDF30C}"/>
    <pc:docChg chg="addSld delSld modSld">
      <pc:chgData name="Wood, Lucy" userId="S::s12lw6@abdn.ac.uk::e5e5907a-1609-4964-a1ec-a4f7723e3221" providerId="AD" clId="Web-{20B009FF-01D1-0E8A-D852-D19CD8FDF30C}" dt="2026-08-17T10:28:17.953" v="536" actId="1076"/>
      <pc:docMkLst>
        <pc:docMk/>
      </pc:docMkLst>
      <pc:sldChg chg="addSp delSp modSp">
        <pc:chgData name="Wood, Lucy" userId="S::s12lw6@abdn.ac.uk::e5e5907a-1609-4964-a1ec-a4f7723e3221" providerId="AD" clId="Web-{20B009FF-01D1-0E8A-D852-D19CD8FDF30C}" dt="2026-08-17T09:53:56.333" v="85"/>
        <pc:sldMkLst>
          <pc:docMk/>
          <pc:sldMk cId="2843581078" sldId="257"/>
        </pc:sldMkLst>
        <pc:spChg chg="del mod">
          <ac:chgData name="Wood, Lucy" userId="S::s12lw6@abdn.ac.uk::e5e5907a-1609-4964-a1ec-a4f7723e3221" providerId="AD" clId="Web-{20B009FF-01D1-0E8A-D852-D19CD8FDF30C}" dt="2026-08-17T09:51:00.922" v="29"/>
          <ac:spMkLst>
            <pc:docMk/>
            <pc:sldMk cId="2843581078" sldId="257"/>
            <ac:spMk id="2" creationId="{ECAECE1F-FB02-4D7B-917F-AA8797BF7BB8}"/>
          </ac:spMkLst>
        </pc:spChg>
        <pc:spChg chg="mod">
          <ac:chgData name="Wood, Lucy" userId="S::s12lw6@abdn.ac.uk::e5e5907a-1609-4964-a1ec-a4f7723e3221" providerId="AD" clId="Web-{20B009FF-01D1-0E8A-D852-D19CD8FDF30C}" dt="2026-08-17T09:52:25.143" v="57" actId="20577"/>
          <ac:spMkLst>
            <pc:docMk/>
            <pc:sldMk cId="2843581078" sldId="257"/>
            <ac:spMk id="3" creationId="{8C4E43EF-F669-4C2E-A3FD-129DB1022FAA}"/>
          </ac:spMkLst>
        </pc:spChg>
        <pc:spChg chg="add del mod">
          <ac:chgData name="Wood, Lucy" userId="S::s12lw6@abdn.ac.uk::e5e5907a-1609-4964-a1ec-a4f7723e3221" providerId="AD" clId="Web-{20B009FF-01D1-0E8A-D852-D19CD8FDF30C}" dt="2026-08-17T09:51:07.250" v="31"/>
          <ac:spMkLst>
            <pc:docMk/>
            <pc:sldMk cId="2843581078" sldId="257"/>
            <ac:spMk id="8" creationId="{D3689C59-5C52-C497-7F35-234381561788}"/>
          </ac:spMkLst>
        </pc:spChg>
        <pc:spChg chg="add mod">
          <ac:chgData name="Wood, Lucy" userId="S::s12lw6@abdn.ac.uk::e5e5907a-1609-4964-a1ec-a4f7723e3221" providerId="AD" clId="Web-{20B009FF-01D1-0E8A-D852-D19CD8FDF30C}" dt="2026-08-17T09:51:56.392" v="46" actId="1076"/>
          <ac:spMkLst>
            <pc:docMk/>
            <pc:sldMk cId="2843581078" sldId="257"/>
            <ac:spMk id="9" creationId="{9CB9AC64-3575-F8AC-57C3-30AB5D878AFB}"/>
          </ac:spMkLst>
        </pc:spChg>
        <pc:graphicFrameChg chg="mod modGraphic">
          <ac:chgData name="Wood, Lucy" userId="S::s12lw6@abdn.ac.uk::e5e5907a-1609-4964-a1ec-a4f7723e3221" providerId="AD" clId="Web-{20B009FF-01D1-0E8A-D852-D19CD8FDF30C}" dt="2026-08-17T09:53:56.333" v="85"/>
          <ac:graphicFrameMkLst>
            <pc:docMk/>
            <pc:sldMk cId="2843581078" sldId="257"/>
            <ac:graphicFrameMk id="4" creationId="{405F51F9-896A-480E-83A2-0433F611E3CA}"/>
          </ac:graphicFrameMkLst>
        </pc:graphicFrameChg>
        <pc:picChg chg="add mod modCrop">
          <ac:chgData name="Wood, Lucy" userId="S::s12lw6@abdn.ac.uk::e5e5907a-1609-4964-a1ec-a4f7723e3221" providerId="AD" clId="Web-{20B009FF-01D1-0E8A-D852-D19CD8FDF30C}" dt="2026-08-17T09:50:39.546" v="24" actId="1076"/>
          <ac:picMkLst>
            <pc:docMk/>
            <pc:sldMk cId="2843581078" sldId="257"/>
            <ac:picMk id="5" creationId="{868A9332-7E97-9766-3120-D2D9ADA8CB2F}"/>
          </ac:picMkLst>
        </pc:picChg>
        <pc:picChg chg="add mod">
          <ac:chgData name="Wood, Lucy" userId="S::s12lw6@abdn.ac.uk::e5e5907a-1609-4964-a1ec-a4f7723e3221" providerId="AD" clId="Web-{20B009FF-01D1-0E8A-D852-D19CD8FDF30C}" dt="2026-08-17T09:53:48.989" v="76" actId="1076"/>
          <ac:picMkLst>
            <pc:docMk/>
            <pc:sldMk cId="2843581078" sldId="257"/>
            <ac:picMk id="6" creationId="{FF5CA790-05D8-0B4E-C4B2-CFD2D400D686}"/>
          </ac:picMkLst>
        </pc:picChg>
      </pc:sldChg>
      <pc:sldChg chg="addSp delSp modSp">
        <pc:chgData name="Wood, Lucy" userId="S::s12lw6@abdn.ac.uk::e5e5907a-1609-4964-a1ec-a4f7723e3221" providerId="AD" clId="Web-{20B009FF-01D1-0E8A-D852-D19CD8FDF30C}" dt="2026-08-17T10:04:43.726" v="176"/>
        <pc:sldMkLst>
          <pc:docMk/>
          <pc:sldMk cId="2237012114" sldId="258"/>
        </pc:sldMkLst>
        <pc:spChg chg="del">
          <ac:chgData name="Wood, Lucy" userId="S::s12lw6@abdn.ac.uk::e5e5907a-1609-4964-a1ec-a4f7723e3221" providerId="AD" clId="Web-{20B009FF-01D1-0E8A-D852-D19CD8FDF30C}" dt="2026-08-17T09:54:24.943" v="88"/>
          <ac:spMkLst>
            <pc:docMk/>
            <pc:sldMk cId="2237012114" sldId="258"/>
            <ac:spMk id="2" creationId="{ECAECE1F-FB02-4D7B-917F-AA8797BF7BB8}"/>
          </ac:spMkLst>
        </pc:spChg>
        <pc:spChg chg="mod">
          <ac:chgData name="Wood, Lucy" userId="S::s12lw6@abdn.ac.uk::e5e5907a-1609-4964-a1ec-a4f7723e3221" providerId="AD" clId="Web-{20B009FF-01D1-0E8A-D852-D19CD8FDF30C}" dt="2026-08-17T09:56:57.385" v="157" actId="20577"/>
          <ac:spMkLst>
            <pc:docMk/>
            <pc:sldMk cId="2237012114" sldId="258"/>
            <ac:spMk id="3" creationId="{8C4E43EF-F669-4C2E-A3FD-129DB1022FAA}"/>
          </ac:spMkLst>
        </pc:spChg>
        <pc:spChg chg="add del mod">
          <ac:chgData name="Wood, Lucy" userId="S::s12lw6@abdn.ac.uk::e5e5907a-1609-4964-a1ec-a4f7723e3221" providerId="AD" clId="Web-{20B009FF-01D1-0E8A-D852-D19CD8FDF30C}" dt="2026-08-17T09:54:31.193" v="90"/>
          <ac:spMkLst>
            <pc:docMk/>
            <pc:sldMk cId="2237012114" sldId="258"/>
            <ac:spMk id="8" creationId="{F8347768-7922-3042-7E6D-D3226A8BC5B6}"/>
          </ac:spMkLst>
        </pc:spChg>
        <pc:spChg chg="add mod">
          <ac:chgData name="Wood, Lucy" userId="S::s12lw6@abdn.ac.uk::e5e5907a-1609-4964-a1ec-a4f7723e3221" providerId="AD" clId="Web-{20B009FF-01D1-0E8A-D852-D19CD8FDF30C}" dt="2026-08-17T09:55:38.898" v="108" actId="1076"/>
          <ac:spMkLst>
            <pc:docMk/>
            <pc:sldMk cId="2237012114" sldId="258"/>
            <ac:spMk id="11" creationId="{79263C08-2EEF-864B-E1A0-9963BE7F23FE}"/>
          </ac:spMkLst>
        </pc:spChg>
        <pc:graphicFrameChg chg="mod modGraphic">
          <ac:chgData name="Wood, Lucy" userId="S::s12lw6@abdn.ac.uk::e5e5907a-1609-4964-a1ec-a4f7723e3221" providerId="AD" clId="Web-{20B009FF-01D1-0E8A-D852-D19CD8FDF30C}" dt="2026-08-17T09:57:34.870" v="168" actId="1076"/>
          <ac:graphicFrameMkLst>
            <pc:docMk/>
            <pc:sldMk cId="2237012114" sldId="258"/>
            <ac:graphicFrameMk id="4" creationId="{405F51F9-896A-480E-83A2-0433F611E3CA}"/>
          </ac:graphicFrameMkLst>
        </pc:graphicFrameChg>
        <pc:picChg chg="add mod">
          <ac:chgData name="Wood, Lucy" userId="S::s12lw6@abdn.ac.uk::e5e5907a-1609-4964-a1ec-a4f7723e3221" providerId="AD" clId="Web-{20B009FF-01D1-0E8A-D852-D19CD8FDF30C}" dt="2026-08-17T09:57:05.416" v="158" actId="1076"/>
          <ac:picMkLst>
            <pc:docMk/>
            <pc:sldMk cId="2237012114" sldId="258"/>
            <ac:picMk id="6" creationId="{B3939E53-322D-F4E8-EA05-B39605B970EE}"/>
          </ac:picMkLst>
        </pc:picChg>
        <pc:picChg chg="add mod">
          <ac:chgData name="Wood, Lucy" userId="S::s12lw6@abdn.ac.uk::e5e5907a-1609-4964-a1ec-a4f7723e3221" providerId="AD" clId="Web-{20B009FF-01D1-0E8A-D852-D19CD8FDF30C}" dt="2026-08-17T09:54:44.990" v="93" actId="1076"/>
          <ac:picMkLst>
            <pc:docMk/>
            <pc:sldMk cId="2237012114" sldId="258"/>
            <ac:picMk id="10" creationId="{9C60F677-88FC-97BA-334F-4BAD7D45D858}"/>
          </ac:picMkLst>
        </pc:picChg>
        <pc:picChg chg="add del mod">
          <ac:chgData name="Wood, Lucy" userId="S::s12lw6@abdn.ac.uk::e5e5907a-1609-4964-a1ec-a4f7723e3221" providerId="AD" clId="Web-{20B009FF-01D1-0E8A-D852-D19CD8FDF30C}" dt="2026-08-17T10:04:43.726" v="176"/>
          <ac:picMkLst>
            <pc:docMk/>
            <pc:sldMk cId="2237012114" sldId="258"/>
            <ac:picMk id="12" creationId="{2C8C292C-DC19-759E-50EF-1A2ED50E265B}"/>
          </ac:picMkLst>
        </pc:picChg>
      </pc:sldChg>
      <pc:sldChg chg="addSp delSp modSp">
        <pc:chgData name="Wood, Lucy" userId="S::s12lw6@abdn.ac.uk::e5e5907a-1609-4964-a1ec-a4f7723e3221" providerId="AD" clId="Web-{20B009FF-01D1-0E8A-D852-D19CD8FDF30C}" dt="2026-08-17T10:16:13.339" v="240" actId="20577"/>
        <pc:sldMkLst>
          <pc:docMk/>
          <pc:sldMk cId="2410504197" sldId="259"/>
        </pc:sldMkLst>
        <pc:spChg chg="del mod">
          <ac:chgData name="Wood, Lucy" userId="S::s12lw6@abdn.ac.uk::e5e5907a-1609-4964-a1ec-a4f7723e3221" providerId="AD" clId="Web-{20B009FF-01D1-0E8A-D852-D19CD8FDF30C}" dt="2026-08-17T10:04:27.897" v="173"/>
          <ac:spMkLst>
            <pc:docMk/>
            <pc:sldMk cId="2410504197" sldId="259"/>
            <ac:spMk id="2" creationId="{509C6CAB-E11B-4FD6-841A-B3CA5669B100}"/>
          </ac:spMkLst>
        </pc:spChg>
        <pc:spChg chg="mod">
          <ac:chgData name="Wood, Lucy" userId="S::s12lw6@abdn.ac.uk::e5e5907a-1609-4964-a1ec-a4f7723e3221" providerId="AD" clId="Web-{20B009FF-01D1-0E8A-D852-D19CD8FDF30C}" dt="2026-08-17T10:16:13.339" v="240" actId="20577"/>
          <ac:spMkLst>
            <pc:docMk/>
            <pc:sldMk cId="2410504197" sldId="259"/>
            <ac:spMk id="3" creationId="{35F66609-9581-49E9-8577-CA17A927F639}"/>
          </ac:spMkLst>
        </pc:spChg>
        <pc:spChg chg="add mod">
          <ac:chgData name="Wood, Lucy" userId="S::s12lw6@abdn.ac.uk::e5e5907a-1609-4964-a1ec-a4f7723e3221" providerId="AD" clId="Web-{20B009FF-01D1-0E8A-D852-D19CD8FDF30C}" dt="2026-08-17T10:05:45.634" v="193" actId="1076"/>
          <ac:spMkLst>
            <pc:docMk/>
            <pc:sldMk cId="2410504197" sldId="259"/>
            <ac:spMk id="7" creationId="{3CCBED98-9DF9-3ED9-3DBF-EC0E44FDC63E}"/>
          </ac:spMkLst>
        </pc:spChg>
        <pc:picChg chg="add mod">
          <ac:chgData name="Wood, Lucy" userId="S::s12lw6@abdn.ac.uk::e5e5907a-1609-4964-a1ec-a4f7723e3221" providerId="AD" clId="Web-{20B009FF-01D1-0E8A-D852-D19CD8FDF30C}" dt="2026-08-17T10:05:51.462" v="195" actId="14100"/>
          <ac:picMkLst>
            <pc:docMk/>
            <pc:sldMk cId="2410504197" sldId="259"/>
            <ac:picMk id="4" creationId="{2C8C292C-DC19-759E-50EF-1A2ED50E265B}"/>
          </ac:picMkLst>
        </pc:picChg>
        <pc:picChg chg="add mod">
          <ac:chgData name="Wood, Lucy" userId="S::s12lw6@abdn.ac.uk::e5e5907a-1609-4964-a1ec-a4f7723e3221" providerId="AD" clId="Web-{20B009FF-01D1-0E8A-D852-D19CD8FDF30C}" dt="2026-08-17T10:05:01.773" v="180" actId="1076"/>
          <ac:picMkLst>
            <pc:docMk/>
            <pc:sldMk cId="2410504197" sldId="259"/>
            <ac:picMk id="6" creationId="{4E78D035-9DC1-5F6B-7135-1ABDA9AA4C43}"/>
          </ac:picMkLst>
        </pc:picChg>
        <pc:picChg chg="add mod">
          <ac:chgData name="Wood, Lucy" userId="S::s12lw6@abdn.ac.uk::e5e5907a-1609-4964-a1ec-a4f7723e3221" providerId="AD" clId="Web-{20B009FF-01D1-0E8A-D852-D19CD8FDF30C}" dt="2026-08-17T10:16:00.792" v="237" actId="1076"/>
          <ac:picMkLst>
            <pc:docMk/>
            <pc:sldMk cId="2410504197" sldId="259"/>
            <ac:picMk id="8" creationId="{4CB714F7-ED17-384F-0DA8-A1FBEB4BAB4C}"/>
          </ac:picMkLst>
        </pc:picChg>
      </pc:sldChg>
      <pc:sldChg chg="del">
        <pc:chgData name="Wood, Lucy" userId="S::s12lw6@abdn.ac.uk::e5e5907a-1609-4964-a1ec-a4f7723e3221" providerId="AD" clId="Web-{20B009FF-01D1-0E8A-D852-D19CD8FDF30C}" dt="2026-08-17T10:20:04.127" v="348"/>
        <pc:sldMkLst>
          <pc:docMk/>
          <pc:sldMk cId="2540956105" sldId="260"/>
        </pc:sldMkLst>
      </pc:sldChg>
      <pc:sldChg chg="del">
        <pc:chgData name="Wood, Lucy" userId="S::s12lw6@abdn.ac.uk::e5e5907a-1609-4964-a1ec-a4f7723e3221" providerId="AD" clId="Web-{20B009FF-01D1-0E8A-D852-D19CD8FDF30C}" dt="2026-08-17T10:25:56.590" v="506"/>
        <pc:sldMkLst>
          <pc:docMk/>
          <pc:sldMk cId="851216793" sldId="261"/>
        </pc:sldMkLst>
      </pc:sldChg>
      <pc:sldChg chg="addSp delSp modSp">
        <pc:chgData name="Wood, Lucy" userId="S::s12lw6@abdn.ac.uk::e5e5907a-1609-4964-a1ec-a4f7723e3221" providerId="AD" clId="Web-{20B009FF-01D1-0E8A-D852-D19CD8FDF30C}" dt="2026-08-17T10:28:17.953" v="536" actId="1076"/>
        <pc:sldMkLst>
          <pc:docMk/>
          <pc:sldMk cId="3864754590" sldId="262"/>
        </pc:sldMkLst>
        <pc:spChg chg="del">
          <ac:chgData name="Wood, Lucy" userId="S::s12lw6@abdn.ac.uk::e5e5907a-1609-4964-a1ec-a4f7723e3221" providerId="AD" clId="Web-{20B009FF-01D1-0E8A-D852-D19CD8FDF30C}" dt="2026-08-17T10:26:07.325" v="507"/>
          <ac:spMkLst>
            <pc:docMk/>
            <pc:sldMk cId="3864754590" sldId="262"/>
            <ac:spMk id="2" creationId="{ADEBDAC5-54F6-7E57-E8A6-6C73869A02F8}"/>
          </ac:spMkLst>
        </pc:spChg>
        <pc:spChg chg="mod">
          <ac:chgData name="Wood, Lucy" userId="S::s12lw6@abdn.ac.uk::e5e5907a-1609-4964-a1ec-a4f7723e3221" providerId="AD" clId="Web-{20B009FF-01D1-0E8A-D852-D19CD8FDF30C}" dt="2026-08-17T10:28:17.953" v="536" actId="1076"/>
          <ac:spMkLst>
            <pc:docMk/>
            <pc:sldMk cId="3864754590" sldId="262"/>
            <ac:spMk id="3" creationId="{2385B764-7813-059D-9699-F5CB35CFB3EF}"/>
          </ac:spMkLst>
        </pc:spChg>
        <pc:spChg chg="add del mod">
          <ac:chgData name="Wood, Lucy" userId="S::s12lw6@abdn.ac.uk::e5e5907a-1609-4964-a1ec-a4f7723e3221" providerId="AD" clId="Web-{20B009FF-01D1-0E8A-D852-D19CD8FDF30C}" dt="2026-08-17T10:26:23.669" v="509"/>
          <ac:spMkLst>
            <pc:docMk/>
            <pc:sldMk cId="3864754590" sldId="262"/>
            <ac:spMk id="5" creationId="{172925C8-F526-F151-D5F6-C9CC2C6587F8}"/>
          </ac:spMkLst>
        </pc:spChg>
        <pc:spChg chg="add mod">
          <ac:chgData name="Wood, Lucy" userId="S::s12lw6@abdn.ac.uk::e5e5907a-1609-4964-a1ec-a4f7723e3221" providerId="AD" clId="Web-{20B009FF-01D1-0E8A-D852-D19CD8FDF30C}" dt="2026-08-17T10:27:13.951" v="527" actId="1076"/>
          <ac:spMkLst>
            <pc:docMk/>
            <pc:sldMk cId="3864754590" sldId="262"/>
            <ac:spMk id="10" creationId="{5C821409-E799-FB78-904A-C3FE21478D5B}"/>
          </ac:spMkLst>
        </pc:spChg>
        <pc:picChg chg="add mod">
          <ac:chgData name="Wood, Lucy" userId="S::s12lw6@abdn.ac.uk::e5e5907a-1609-4964-a1ec-a4f7723e3221" providerId="AD" clId="Web-{20B009FF-01D1-0E8A-D852-D19CD8FDF30C}" dt="2026-08-17T10:26:47.248" v="516" actId="1076"/>
          <ac:picMkLst>
            <pc:docMk/>
            <pc:sldMk cId="3864754590" sldId="262"/>
            <ac:picMk id="7" creationId="{535EDF94-4042-D681-E229-5F4FDA7BFE2C}"/>
          </ac:picMkLst>
        </pc:picChg>
        <pc:picChg chg="add mod">
          <ac:chgData name="Wood, Lucy" userId="S::s12lw6@abdn.ac.uk::e5e5907a-1609-4964-a1ec-a4f7723e3221" providerId="AD" clId="Web-{20B009FF-01D1-0E8A-D852-D19CD8FDF30C}" dt="2026-08-17T10:26:34.747" v="511" actId="1076"/>
          <ac:picMkLst>
            <pc:docMk/>
            <pc:sldMk cId="3864754590" sldId="262"/>
            <ac:picMk id="9" creationId="{73CB4618-A1EB-E570-37C7-2D5D00CB6DF1}"/>
          </ac:picMkLst>
        </pc:picChg>
      </pc:sldChg>
      <pc:sldChg chg="delSp modSp add replId">
        <pc:chgData name="Wood, Lucy" userId="S::s12lw6@abdn.ac.uk::e5e5907a-1609-4964-a1ec-a4f7723e3221" providerId="AD" clId="Web-{20B009FF-01D1-0E8A-D852-D19CD8FDF30C}" dt="2026-08-17T10:22:32.865" v="408" actId="20577"/>
        <pc:sldMkLst>
          <pc:docMk/>
          <pc:sldMk cId="98605143" sldId="263"/>
        </pc:sldMkLst>
        <pc:spChg chg="mod">
          <ac:chgData name="Wood, Lucy" userId="S::s12lw6@abdn.ac.uk::e5e5907a-1609-4964-a1ec-a4f7723e3221" providerId="AD" clId="Web-{20B009FF-01D1-0E8A-D852-D19CD8FDF30C}" dt="2026-08-17T10:22:32.865" v="408" actId="20577"/>
          <ac:spMkLst>
            <pc:docMk/>
            <pc:sldMk cId="98605143" sldId="263"/>
            <ac:spMk id="3" creationId="{90E310D0-95FD-FCCC-B919-E604C71D3303}"/>
          </ac:spMkLst>
        </pc:spChg>
        <pc:spChg chg="mod">
          <ac:chgData name="Wood, Lucy" userId="S::s12lw6@abdn.ac.uk::e5e5907a-1609-4964-a1ec-a4f7723e3221" providerId="AD" clId="Web-{20B009FF-01D1-0E8A-D852-D19CD8FDF30C}" dt="2026-08-17T10:16:56.668" v="251" actId="20577"/>
          <ac:spMkLst>
            <pc:docMk/>
            <pc:sldMk cId="98605143" sldId="263"/>
            <ac:spMk id="7" creationId="{A88BDEC8-89D2-D0F2-98CF-4DE534A562E4}"/>
          </ac:spMkLst>
        </pc:spChg>
        <pc:picChg chg="mod">
          <ac:chgData name="Wood, Lucy" userId="S::s12lw6@abdn.ac.uk::e5e5907a-1609-4964-a1ec-a4f7723e3221" providerId="AD" clId="Web-{20B009FF-01D1-0E8A-D852-D19CD8FDF30C}" dt="2026-08-17T10:18:06.045" v="317" actId="1076"/>
          <ac:picMkLst>
            <pc:docMk/>
            <pc:sldMk cId="98605143" sldId="263"/>
            <ac:picMk id="4" creationId="{95105673-B7ED-7F10-6C33-8C1BB0809B32}"/>
          </ac:picMkLst>
        </pc:picChg>
        <pc:picChg chg="del">
          <ac:chgData name="Wood, Lucy" userId="S::s12lw6@abdn.ac.uk::e5e5907a-1609-4964-a1ec-a4f7723e3221" providerId="AD" clId="Web-{20B009FF-01D1-0E8A-D852-D19CD8FDF30C}" dt="2026-08-17T10:18:12.733" v="318"/>
          <ac:picMkLst>
            <pc:docMk/>
            <pc:sldMk cId="98605143" sldId="263"/>
            <ac:picMk id="8" creationId="{5E4B3687-ADF2-EDCA-E231-C90D02908952}"/>
          </ac:picMkLst>
        </pc:picChg>
      </pc:sldChg>
      <pc:sldChg chg="modSp add replId">
        <pc:chgData name="Wood, Lucy" userId="S::s12lw6@abdn.ac.uk::e5e5907a-1609-4964-a1ec-a4f7723e3221" providerId="AD" clId="Web-{20B009FF-01D1-0E8A-D852-D19CD8FDF30C}" dt="2026-08-17T10:25:46.465" v="505" actId="20577"/>
        <pc:sldMkLst>
          <pc:docMk/>
          <pc:sldMk cId="2358336746" sldId="264"/>
        </pc:sldMkLst>
        <pc:spChg chg="mod">
          <ac:chgData name="Wood, Lucy" userId="S::s12lw6@abdn.ac.uk::e5e5907a-1609-4964-a1ec-a4f7723e3221" providerId="AD" clId="Web-{20B009FF-01D1-0E8A-D852-D19CD8FDF30C}" dt="2026-08-17T10:25:46.465" v="505" actId="20577"/>
          <ac:spMkLst>
            <pc:docMk/>
            <pc:sldMk cId="2358336746" sldId="264"/>
            <ac:spMk id="3" creationId="{D1E96F17-DAB9-1EA9-CBBE-3D65387CF658}"/>
          </ac:spMkLst>
        </pc:spChg>
        <pc:spChg chg="mod">
          <ac:chgData name="Wood, Lucy" userId="S::s12lw6@abdn.ac.uk::e5e5907a-1609-4964-a1ec-a4f7723e3221" providerId="AD" clId="Web-{20B009FF-01D1-0E8A-D852-D19CD8FDF30C}" dt="2026-08-17T10:23:39.774" v="414" actId="20577"/>
          <ac:spMkLst>
            <pc:docMk/>
            <pc:sldMk cId="2358336746" sldId="264"/>
            <ac:spMk id="7" creationId="{670D7DF5-5706-60C8-83A3-2357B1F82C20}"/>
          </ac:spMkLst>
        </pc:spChg>
        <pc:picChg chg="mod">
          <ac:chgData name="Wood, Lucy" userId="S::s12lw6@abdn.ac.uk::e5e5907a-1609-4964-a1ec-a4f7723e3221" providerId="AD" clId="Web-{20B009FF-01D1-0E8A-D852-D19CD8FDF30C}" dt="2026-08-17T10:23:49.008" v="416" actId="14100"/>
          <ac:picMkLst>
            <pc:docMk/>
            <pc:sldMk cId="2358336746" sldId="264"/>
            <ac:picMk id="4" creationId="{48EE37F7-964F-7383-1275-7F4341D145A1}"/>
          </ac:picMkLst>
        </pc:picChg>
      </pc:sldChg>
    </pc:docChg>
  </pc:docChgLst>
  <pc:docChgLst>
    <pc:chgData name="Wood, Lucy" userId="S::s12lw6@abdn.ac.uk::e5e5907a-1609-4964-a1ec-a4f7723e3221" providerId="AD" clId="Web-{130026F7-4B67-46D2-8324-F595CE6ECA1C}"/>
    <pc:docChg chg="mod modSld addMainMaster delMainMaster modMainMaster">
      <pc:chgData name="Wood, Lucy" userId="S::s12lw6@abdn.ac.uk::e5e5907a-1609-4964-a1ec-a4f7723e3221" providerId="AD" clId="Web-{130026F7-4B67-46D2-8324-F595CE6ECA1C}" dt="2026-08-13T13:53:52.992" v="83"/>
      <pc:docMkLst>
        <pc:docMk/>
      </pc:docMkLst>
      <pc:sldChg chg="addSp delSp modSp mod modClrScheme delDesignElem chgLayout">
        <pc:chgData name="Wood, Lucy" userId="S::s12lw6@abdn.ac.uk::e5e5907a-1609-4964-a1ec-a4f7723e3221" providerId="AD" clId="Web-{130026F7-4B67-46D2-8324-F595CE6ECA1C}" dt="2026-08-13T13:52:00.894" v="57" actId="1076"/>
        <pc:sldMkLst>
          <pc:docMk/>
          <pc:sldMk cId="2652836139" sldId="256"/>
        </pc:sldMkLst>
        <pc:spChg chg="mod ord">
          <ac:chgData name="Wood, Lucy" userId="S::s12lw6@abdn.ac.uk::e5e5907a-1609-4964-a1ec-a4f7723e3221" providerId="AD" clId="Web-{130026F7-4B67-46D2-8324-F595CE6ECA1C}" dt="2026-08-13T13:50:03.483" v="25" actId="20577"/>
          <ac:spMkLst>
            <pc:docMk/>
            <pc:sldMk cId="2652836139" sldId="256"/>
            <ac:spMk id="3" creationId="{746615A7-B2BB-44F5-A3BB-269B64CAF574}"/>
          </ac:spMkLst>
        </pc:spChg>
        <pc:spChg chg="add mod">
          <ac:chgData name="Wood, Lucy" userId="S::s12lw6@abdn.ac.uk::e5e5907a-1609-4964-a1ec-a4f7723e3221" providerId="AD" clId="Web-{130026F7-4B67-46D2-8324-F595CE6ECA1C}" dt="2026-08-13T13:51:06.829" v="48" actId="1076"/>
          <ac:spMkLst>
            <pc:docMk/>
            <pc:sldMk cId="2652836139" sldId="256"/>
            <ac:spMk id="5" creationId="{567044CB-1FDC-3D7D-98C5-E9E8724A2D1D}"/>
          </ac:spMkLst>
        </pc:spChg>
        <pc:picChg chg="mod">
          <ac:chgData name="Wood, Lucy" userId="S::s12lw6@abdn.ac.uk::e5e5907a-1609-4964-a1ec-a4f7723e3221" providerId="AD" clId="Web-{130026F7-4B67-46D2-8324-F595CE6ECA1C}" dt="2026-08-13T13:51:16.627" v="49" actId="1076"/>
          <ac:picMkLst>
            <pc:docMk/>
            <pc:sldMk cId="2652836139" sldId="256"/>
            <ac:picMk id="4" creationId="{FE890849-4DC0-8225-DD8F-2A029193F622}"/>
          </ac:picMkLst>
        </pc:picChg>
        <pc:picChg chg="add mod modCrop">
          <ac:chgData name="Wood, Lucy" userId="S::s12lw6@abdn.ac.uk::e5e5907a-1609-4964-a1ec-a4f7723e3221" providerId="AD" clId="Web-{130026F7-4B67-46D2-8324-F595CE6ECA1C}" dt="2026-08-13T13:52:00.894" v="57" actId="1076"/>
          <ac:picMkLst>
            <pc:docMk/>
            <pc:sldMk cId="2652836139" sldId="256"/>
            <ac:picMk id="6" creationId="{EA59117B-482F-CDB8-FC89-66CC7F1992EA}"/>
          </ac:picMkLst>
        </pc:picChg>
        <pc:picChg chg="add mod modCrop">
          <ac:chgData name="Wood, Lucy" userId="S::s12lw6@abdn.ac.uk::e5e5907a-1609-4964-a1ec-a4f7723e3221" providerId="AD" clId="Web-{130026F7-4B67-46D2-8324-F595CE6ECA1C}" dt="2026-08-13T13:51:57.425" v="56" actId="1076"/>
          <ac:picMkLst>
            <pc:docMk/>
            <pc:sldMk cId="2652836139" sldId="256"/>
            <ac:picMk id="7" creationId="{5FD0BCDA-1F67-32FE-1939-C04D390FD4E7}"/>
          </ac:picMkLst>
        </pc:picChg>
      </pc:sldChg>
      <pc:sldChg chg="modSp mod setBg modClrScheme chgLayout">
        <pc:chgData name="Wood, Lucy" userId="S::s12lw6@abdn.ac.uk::e5e5907a-1609-4964-a1ec-a4f7723e3221" providerId="AD" clId="Web-{130026F7-4B67-46D2-8324-F595CE6ECA1C}" dt="2026-08-13T13:53:52.992" v="83"/>
        <pc:sldMkLst>
          <pc:docMk/>
          <pc:sldMk cId="2843581078" sldId="257"/>
        </pc:sldMkLst>
        <pc:spChg chg="mod ord">
          <ac:chgData name="Wood, Lucy" userId="S::s12lw6@abdn.ac.uk::e5e5907a-1609-4964-a1ec-a4f7723e3221" providerId="AD" clId="Web-{130026F7-4B67-46D2-8324-F595CE6ECA1C}" dt="2026-08-13T13:46:23.411" v="0"/>
          <ac:spMkLst>
            <pc:docMk/>
            <pc:sldMk cId="2843581078" sldId="257"/>
            <ac:spMk id="3" creationId="{8C4E43EF-F669-4C2E-A3FD-129DB1022FAA}"/>
          </ac:spMkLst>
        </pc:spChg>
        <pc:graphicFrameChg chg="mod modGraphic">
          <ac:chgData name="Wood, Lucy" userId="S::s12lw6@abdn.ac.uk::e5e5907a-1609-4964-a1ec-a4f7723e3221" providerId="AD" clId="Web-{130026F7-4B67-46D2-8324-F595CE6ECA1C}" dt="2026-08-13T13:53:52.992" v="83"/>
          <ac:graphicFrameMkLst>
            <pc:docMk/>
            <pc:sldMk cId="2843581078" sldId="257"/>
            <ac:graphicFrameMk id="4" creationId="{405F51F9-896A-480E-83A2-0433F611E3CA}"/>
          </ac:graphicFrameMkLst>
        </pc:graphicFrameChg>
      </pc:sldChg>
      <pc:sldChg chg="modSp mod modClrScheme chgLayout">
        <pc:chgData name="Wood, Lucy" userId="S::s12lw6@abdn.ac.uk::e5e5907a-1609-4964-a1ec-a4f7723e3221" providerId="AD" clId="Web-{130026F7-4B67-46D2-8324-F595CE6ECA1C}" dt="2026-08-13T13:47:33.289" v="4"/>
        <pc:sldMkLst>
          <pc:docMk/>
          <pc:sldMk cId="2237012114" sldId="258"/>
        </pc:sldMkLst>
        <pc:spChg chg="mod ord">
          <ac:chgData name="Wood, Lucy" userId="S::s12lw6@abdn.ac.uk::e5e5907a-1609-4964-a1ec-a4f7723e3221" providerId="AD" clId="Web-{130026F7-4B67-46D2-8324-F595CE6ECA1C}" dt="2026-08-13T13:46:23.411" v="0"/>
          <ac:spMkLst>
            <pc:docMk/>
            <pc:sldMk cId="2237012114" sldId="258"/>
            <ac:spMk id="3" creationId="{8C4E43EF-F669-4C2E-A3FD-129DB1022FAA}"/>
          </ac:spMkLst>
        </pc:spChg>
      </pc:sldChg>
      <pc:sldChg chg="modSp mod modClrScheme chgLayout">
        <pc:chgData name="Wood, Lucy" userId="S::s12lw6@abdn.ac.uk::e5e5907a-1609-4964-a1ec-a4f7723e3221" providerId="AD" clId="Web-{130026F7-4B67-46D2-8324-F595CE6ECA1C}" dt="2026-08-13T13:47:33.289" v="4"/>
        <pc:sldMkLst>
          <pc:docMk/>
          <pc:sldMk cId="2410504197" sldId="259"/>
        </pc:sldMkLst>
        <pc:spChg chg="mod ord">
          <ac:chgData name="Wood, Lucy" userId="S::s12lw6@abdn.ac.uk::e5e5907a-1609-4964-a1ec-a4f7723e3221" providerId="AD" clId="Web-{130026F7-4B67-46D2-8324-F595CE6ECA1C}" dt="2026-08-13T13:46:23.411" v="0"/>
          <ac:spMkLst>
            <pc:docMk/>
            <pc:sldMk cId="2410504197" sldId="259"/>
            <ac:spMk id="3" creationId="{35F66609-9581-49E9-8577-CA17A927F639}"/>
          </ac:spMkLst>
        </pc:spChg>
      </pc:sldChg>
      <pc:sldChg chg="modSp mod modClrScheme chgLayout">
        <pc:chgData name="Wood, Lucy" userId="S::s12lw6@abdn.ac.uk::e5e5907a-1609-4964-a1ec-a4f7723e3221" providerId="AD" clId="Web-{130026F7-4B67-46D2-8324-F595CE6ECA1C}" dt="2026-08-13T13:47:33.289" v="4"/>
        <pc:sldMkLst>
          <pc:docMk/>
          <pc:sldMk cId="851216793" sldId="261"/>
        </pc:sldMkLst>
        <pc:spChg chg="mod ord">
          <ac:chgData name="Wood, Lucy" userId="S::s12lw6@abdn.ac.uk::e5e5907a-1609-4964-a1ec-a4f7723e3221" providerId="AD" clId="Web-{130026F7-4B67-46D2-8324-F595CE6ECA1C}" dt="2026-08-13T13:46:23.411" v="0"/>
          <ac:spMkLst>
            <pc:docMk/>
            <pc:sldMk cId="851216793" sldId="261"/>
            <ac:spMk id="2" creationId="{F8694F70-8F49-4CC6-BF07-297AE2EA69BD}"/>
          </ac:spMkLst>
        </pc:spChg>
        <pc:spChg chg="mod ord">
          <ac:chgData name="Wood, Lucy" userId="S::s12lw6@abdn.ac.uk::e5e5907a-1609-4964-a1ec-a4f7723e3221" providerId="AD" clId="Web-{130026F7-4B67-46D2-8324-F595CE6ECA1C}" dt="2026-08-13T13:46:23.411" v="0"/>
          <ac:spMkLst>
            <pc:docMk/>
            <pc:sldMk cId="851216793" sldId="261"/>
            <ac:spMk id="3" creationId="{3C77452C-1BA8-4FA0-AC34-F27D008F2278}"/>
          </ac:spMkLst>
        </pc:spChg>
      </pc:sldChg>
      <pc:sldChg chg="modSp mod modClrScheme chgLayout">
        <pc:chgData name="Wood, Lucy" userId="S::s12lw6@abdn.ac.uk::e5e5907a-1609-4964-a1ec-a4f7723e3221" providerId="AD" clId="Web-{130026F7-4B67-46D2-8324-F595CE6ECA1C}" dt="2026-08-13T13:47:33.289" v="4"/>
        <pc:sldMkLst>
          <pc:docMk/>
          <pc:sldMk cId="3864754590" sldId="262"/>
        </pc:sldMkLst>
        <pc:spChg chg="mod ord">
          <ac:chgData name="Wood, Lucy" userId="S::s12lw6@abdn.ac.uk::e5e5907a-1609-4964-a1ec-a4f7723e3221" providerId="AD" clId="Web-{130026F7-4B67-46D2-8324-F595CE6ECA1C}" dt="2026-08-13T13:46:23.411" v="0"/>
          <ac:spMkLst>
            <pc:docMk/>
            <pc:sldMk cId="3864754590" sldId="262"/>
            <ac:spMk id="2" creationId="{ADEBDAC5-54F6-7E57-E8A6-6C73869A02F8}"/>
          </ac:spMkLst>
        </pc:spChg>
        <pc:spChg chg="mod ord">
          <ac:chgData name="Wood, Lucy" userId="S::s12lw6@abdn.ac.uk::e5e5907a-1609-4964-a1ec-a4f7723e3221" providerId="AD" clId="Web-{130026F7-4B67-46D2-8324-F595CE6ECA1C}" dt="2026-08-13T13:46:23.411" v="0"/>
          <ac:spMkLst>
            <pc:docMk/>
            <pc:sldMk cId="3864754590" sldId="262"/>
            <ac:spMk id="3" creationId="{2385B764-7813-059D-9699-F5CB35CFB3EF}"/>
          </ac:spMkLst>
        </pc:spChg>
      </pc:sldChg>
      <pc:sldMasterChg chg="add mod setBg addSldLayout modSldLayout">
        <pc:chgData name="Wood, Lucy" userId="S::s12lw6@abdn.ac.uk::e5e5907a-1609-4964-a1ec-a4f7723e3221" providerId="AD" clId="Web-{130026F7-4B67-46D2-8324-F595CE6ECA1C}" dt="2026-08-13T13:47:33.289" v="4"/>
        <pc:sldMasterMkLst>
          <pc:docMk/>
          <pc:sldMasterMk cId="298269187" sldId="2147483672"/>
        </pc:sldMasterMkLst>
        <pc:sldLayoutChg chg="add mod replId">
          <pc:chgData name="Wood, Lucy" userId="S::s12lw6@abdn.ac.uk::e5e5907a-1609-4964-a1ec-a4f7723e3221" providerId="AD" clId="Web-{130026F7-4B67-46D2-8324-F595CE6ECA1C}" dt="2026-08-13T13:47:33.289" v="4"/>
          <pc:sldLayoutMkLst>
            <pc:docMk/>
            <pc:sldMasterMk cId="298269187" sldId="2147483672"/>
            <pc:sldLayoutMk cId="646966588" sldId="2147483673"/>
          </pc:sldLayoutMkLst>
        </pc:sldLayoutChg>
        <pc:sldLayoutChg chg="add mod replId">
          <pc:chgData name="Wood, Lucy" userId="S::s12lw6@abdn.ac.uk::e5e5907a-1609-4964-a1ec-a4f7723e3221" providerId="AD" clId="Web-{130026F7-4B67-46D2-8324-F595CE6ECA1C}" dt="2026-08-13T13:47:33.289" v="4"/>
          <pc:sldLayoutMkLst>
            <pc:docMk/>
            <pc:sldMasterMk cId="298269187" sldId="2147483672"/>
            <pc:sldLayoutMk cId="1019359560" sldId="2147483674"/>
          </pc:sldLayoutMkLst>
        </pc:sldLayoutChg>
        <pc:sldLayoutChg chg="add mod replId">
          <pc:chgData name="Wood, Lucy" userId="S::s12lw6@abdn.ac.uk::e5e5907a-1609-4964-a1ec-a4f7723e3221" providerId="AD" clId="Web-{130026F7-4B67-46D2-8324-F595CE6ECA1C}" dt="2026-08-13T13:47:33.289" v="4"/>
          <pc:sldLayoutMkLst>
            <pc:docMk/>
            <pc:sldMasterMk cId="298269187" sldId="2147483672"/>
            <pc:sldLayoutMk cId="191779419" sldId="2147483675"/>
          </pc:sldLayoutMkLst>
        </pc:sldLayoutChg>
        <pc:sldLayoutChg chg="add mod replId">
          <pc:chgData name="Wood, Lucy" userId="S::s12lw6@abdn.ac.uk::e5e5907a-1609-4964-a1ec-a4f7723e3221" providerId="AD" clId="Web-{130026F7-4B67-46D2-8324-F595CE6ECA1C}" dt="2026-08-13T13:47:33.289" v="4"/>
          <pc:sldLayoutMkLst>
            <pc:docMk/>
            <pc:sldMasterMk cId="298269187" sldId="2147483672"/>
            <pc:sldLayoutMk cId="869333768" sldId="2147483676"/>
          </pc:sldLayoutMkLst>
        </pc:sldLayoutChg>
        <pc:sldLayoutChg chg="add mod replId">
          <pc:chgData name="Wood, Lucy" userId="S::s12lw6@abdn.ac.uk::e5e5907a-1609-4964-a1ec-a4f7723e3221" providerId="AD" clId="Web-{130026F7-4B67-46D2-8324-F595CE6ECA1C}" dt="2026-08-13T13:47:33.289" v="4"/>
          <pc:sldLayoutMkLst>
            <pc:docMk/>
            <pc:sldMasterMk cId="298269187" sldId="2147483672"/>
            <pc:sldLayoutMk cId="962026732" sldId="2147483677"/>
          </pc:sldLayoutMkLst>
        </pc:sldLayoutChg>
        <pc:sldLayoutChg chg="add mod replId">
          <pc:chgData name="Wood, Lucy" userId="S::s12lw6@abdn.ac.uk::e5e5907a-1609-4964-a1ec-a4f7723e3221" providerId="AD" clId="Web-{130026F7-4B67-46D2-8324-F595CE6ECA1C}" dt="2026-08-13T13:47:33.289" v="4"/>
          <pc:sldLayoutMkLst>
            <pc:docMk/>
            <pc:sldMasterMk cId="298269187" sldId="2147483672"/>
            <pc:sldLayoutMk cId="3508550746" sldId="2147483678"/>
          </pc:sldLayoutMkLst>
        </pc:sldLayoutChg>
        <pc:sldLayoutChg chg="add mod replId">
          <pc:chgData name="Wood, Lucy" userId="S::s12lw6@abdn.ac.uk::e5e5907a-1609-4964-a1ec-a4f7723e3221" providerId="AD" clId="Web-{130026F7-4B67-46D2-8324-F595CE6ECA1C}" dt="2026-08-13T13:47:33.289" v="4"/>
          <pc:sldLayoutMkLst>
            <pc:docMk/>
            <pc:sldMasterMk cId="298269187" sldId="2147483672"/>
            <pc:sldLayoutMk cId="1430413199" sldId="2147483679"/>
          </pc:sldLayoutMkLst>
        </pc:sldLayoutChg>
        <pc:sldLayoutChg chg="add mod replId">
          <pc:chgData name="Wood, Lucy" userId="S::s12lw6@abdn.ac.uk::e5e5907a-1609-4964-a1ec-a4f7723e3221" providerId="AD" clId="Web-{130026F7-4B67-46D2-8324-F595CE6ECA1C}" dt="2026-08-13T13:47:33.289" v="4"/>
          <pc:sldLayoutMkLst>
            <pc:docMk/>
            <pc:sldMasterMk cId="298269187" sldId="2147483672"/>
            <pc:sldLayoutMk cId="1950254566" sldId="2147483680"/>
          </pc:sldLayoutMkLst>
        </pc:sldLayoutChg>
        <pc:sldLayoutChg chg="add mod replId">
          <pc:chgData name="Wood, Lucy" userId="S::s12lw6@abdn.ac.uk::e5e5907a-1609-4964-a1ec-a4f7723e3221" providerId="AD" clId="Web-{130026F7-4B67-46D2-8324-F595CE6ECA1C}" dt="2026-08-13T13:47:33.289" v="4"/>
          <pc:sldLayoutMkLst>
            <pc:docMk/>
            <pc:sldMasterMk cId="298269187" sldId="2147483672"/>
            <pc:sldLayoutMk cId="1712538933" sldId="2147483681"/>
          </pc:sldLayoutMkLst>
        </pc:sldLayoutChg>
        <pc:sldLayoutChg chg="add mod replId">
          <pc:chgData name="Wood, Lucy" userId="S::s12lw6@abdn.ac.uk::e5e5907a-1609-4964-a1ec-a4f7723e3221" providerId="AD" clId="Web-{130026F7-4B67-46D2-8324-F595CE6ECA1C}" dt="2026-08-13T13:47:33.289" v="4"/>
          <pc:sldLayoutMkLst>
            <pc:docMk/>
            <pc:sldMasterMk cId="298269187" sldId="2147483672"/>
            <pc:sldLayoutMk cId="1760501457" sldId="2147483682"/>
          </pc:sldLayoutMkLst>
        </pc:sldLayoutChg>
        <pc:sldLayoutChg chg="add mod replId">
          <pc:chgData name="Wood, Lucy" userId="S::s12lw6@abdn.ac.uk::e5e5907a-1609-4964-a1ec-a4f7723e3221" providerId="AD" clId="Web-{130026F7-4B67-46D2-8324-F595CE6ECA1C}" dt="2026-08-13T13:47:33.289" v="4"/>
          <pc:sldLayoutMkLst>
            <pc:docMk/>
            <pc:sldMasterMk cId="298269187" sldId="2147483672"/>
            <pc:sldLayoutMk cId="4123921243" sldId="2147483683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0F8CF-692C-4963-8B5E-D1C0928CF1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9612" y="1013984"/>
            <a:ext cx="7714388" cy="3260635"/>
          </a:xfrm>
        </p:spPr>
        <p:txBody>
          <a:bodyPr anchor="b"/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419655-1613-4CC0-BBE9-BD2CB2C3C7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9612" y="4848464"/>
            <a:ext cx="7714388" cy="108584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267FFF-6BC4-4DF0-BC55-B2C3BFD8E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70120-CDFC-48DE-A6EA-6DEEDD0E436A}" type="datetimeFigureOut">
              <a:rPr lang="en-US" dirty="0"/>
              <a:t>8/17/2026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89830-A1B7-484B-832C-F64A558B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8F727-72C8-47A9-8E54-AD8459028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ED5540-64E5-4258-ABA4-753F07B71B38}"/>
              </a:ext>
            </a:extLst>
          </p:cNvPr>
          <p:cNvCxnSpPr>
            <a:cxnSpLocks/>
          </p:cNvCxnSpPr>
          <p:nvPr/>
        </p:nvCxnSpPr>
        <p:spPr>
          <a:xfrm>
            <a:off x="1524000" y="457150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6966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8A5DE-E5C6-4DB9-AD28-8F1EAC6F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63E08E-9B2D-4740-9AC6-D5E1CFB95F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429566" y="2229957"/>
            <a:ext cx="9238434" cy="3866043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E3736-E8AA-4F58-9D3A-27050B287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F5BA7-0A17-4D30-9B66-E29324151C73}" type="datetimeFigureOut">
              <a:rPr lang="en-US" dirty="0"/>
              <a:t>8/17/2026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95E84-15BC-478B-9DAB-15025867B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9D98F-E0A8-4254-A957-7F17811D0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501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DE70F5-2276-4F91-9FC2-8DA4B52881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44000" y="1467699"/>
            <a:ext cx="1758461" cy="4628301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1856C5-C2FD-45E4-A631-AC06B5495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82312" y="1467699"/>
            <a:ext cx="7839379" cy="4628301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336EA-B6DD-4115-9C67-79A24C866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BB1B-D40A-4DB9-B3DE-BAAE675B83CD}" type="datetimeFigureOut">
              <a:rPr lang="en-US" dirty="0"/>
              <a:t>8/17/2026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EA668B-1DAB-449C-9BA4-7B1572A22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C6567E-119D-4C98-93FF-73A332803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21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EF94C-BCB1-4F4C-AF70-DD2A5C4E3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5445"/>
            <a:ext cx="9238434" cy="857559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09B75-A057-44B5-872F-DF01BDC8E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9566" y="2286000"/>
            <a:ext cx="9238434" cy="381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06260C-3219-4812-88F2-3162D37F2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FAAF-C467-4C93-8ECD-39AF5A14D498}" type="datetimeFigureOut">
              <a:rPr lang="en-US" dirty="0"/>
              <a:t>8/17/2026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62B73-9C01-4BE3-A199-782BE6EBA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761492-EB56-4454-9D2A-8BB94AACB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359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980A128-A52A-402C-865B-1BF08D7F04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900447-3778-4AB7-ACB3-7C2313FE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1745" y="1287554"/>
            <a:ext cx="8284963" cy="3113064"/>
          </a:xfrm>
        </p:spPr>
        <p:txBody>
          <a:bodyPr anchor="t"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B910C9-BA3C-4D31-9C62-2C2408591F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1744" y="4619707"/>
            <a:ext cx="7722256" cy="1476293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42E8A-6B69-406B-A3DF-0A1B76832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7E480-B2BA-4553-A144-61E7F75833ED}" type="datetimeFigureOut">
              <a:rPr lang="en-US" dirty="0"/>
              <a:t>8/17/2026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665CF-4461-4BB8-8F3A-ED1CB1084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898B27-5EF3-49F4-B3CE-F3CF419AE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79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3F3BA-5AD5-4F15-97B2-E4652D1D4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13411"/>
            <a:ext cx="9238434" cy="88959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997B8-1FD3-40E6-A486-256EB41DB7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29566" y="2135565"/>
            <a:ext cx="4495800" cy="396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83F4D8-AA9A-4AF7-86EA-E4D797B98C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35565"/>
            <a:ext cx="4495800" cy="396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08823E-BC08-4810-9BFF-35D2EA2AE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E682A-6B53-4B08-AE4D-4C5E659103CC}" type="datetimeFigureOut">
              <a:rPr lang="en-US" dirty="0"/>
              <a:t>8/17/2026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DD2BFB-BB2C-4C4A-A6E1-DD223C2BE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369B2-12F8-4583-8A7F-523C9A3EF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333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C717F-84B9-44BA-8DD6-680394AB1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79150"/>
            <a:ext cx="9238434" cy="8239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217D6-7448-4625-964F-5D82F65F1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567" y="2013217"/>
            <a:ext cx="4495799" cy="70423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3A534C-0B54-4327-99C0-4F0019FD21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29567" y="3048000"/>
            <a:ext cx="4495800" cy="30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9D4A63-0795-4B74-8C11-5FE7944118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13215"/>
            <a:ext cx="4495800" cy="70423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3D16F3-F747-441B-9854-27225954DE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48000"/>
            <a:ext cx="4495800" cy="30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8168E2-6B97-486E-B0E4-4E7F5CDBB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9F0F6-BEBB-4894-ABB2-75C5CBE0DDB9}" type="datetimeFigureOut">
              <a:rPr lang="en-US" dirty="0"/>
              <a:t>8/17/2026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5D3E2B-2F4E-4347-A8E9-27EB7D035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1FC4F5-6876-414E-9E30-84706A3F5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0D2F04-5474-46B9-B838-858CDF4AB2D2}"/>
              </a:ext>
            </a:extLst>
          </p:cNvPr>
          <p:cNvCxnSpPr>
            <a:cxnSpLocks/>
          </p:cNvCxnSpPr>
          <p:nvPr/>
        </p:nvCxnSpPr>
        <p:spPr>
          <a:xfrm>
            <a:off x="6270727" y="2876662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ADEE893-BE45-47F3-BCF0-02424B3503CC}"/>
              </a:ext>
            </a:extLst>
          </p:cNvPr>
          <p:cNvSpPr/>
          <p:nvPr/>
        </p:nvSpPr>
        <p:spPr>
          <a:xfrm>
            <a:off x="-1171838" y="4592406"/>
            <a:ext cx="808262" cy="38971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FB5178A-4501-4B56-8BF1-D083D7B021CE}"/>
              </a:ext>
            </a:extLst>
          </p:cNvPr>
          <p:cNvCxnSpPr>
            <a:cxnSpLocks/>
          </p:cNvCxnSpPr>
          <p:nvPr/>
        </p:nvCxnSpPr>
        <p:spPr>
          <a:xfrm>
            <a:off x="1524000" y="2876662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2026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52109C6-041C-42BA-B507-8EA298046ED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7BF877-20DD-40F4-AEA8-E1B6D5350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7DC874-15B5-4338-B7D1-8E393AB4C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E9E5F-17D9-4A30-9DA3-64E46A6DF111}" type="datetimeFigureOut">
              <a:rPr lang="en-US" dirty="0"/>
              <a:t>8/17/2026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66BAE3-24C5-483F-9141-D860A265E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9AEEB4-66F8-4008-B616-804FB9D91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550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46C975-8FFB-4A4B-9213-774EE3901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AC5F0-3BC3-4718-BCCA-24B5655EC864}" type="datetimeFigureOut">
              <a:rPr lang="en-US" dirty="0"/>
              <a:t>8/17/2026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BA744F-475D-4105-8E4A-025815549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3FA64C-7966-4D6F-88D7-4B89F2A1D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413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4ED5F-AB94-4DCF-8971-B8B2B55AF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740" y="1558944"/>
            <a:ext cx="3279689" cy="1864196"/>
          </a:xfrm>
        </p:spPr>
        <p:txBody>
          <a:bodyPr anchor="b"/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EE4CB-68CF-4BF3-A891-8277AFD13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762000"/>
            <a:ext cx="5333999" cy="5334000"/>
          </a:xfrm>
        </p:spPr>
        <p:txBody>
          <a:bodyPr anchor="ctr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292E72-B66D-40EE-B182-5585382A6D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43741" y="3649682"/>
            <a:ext cx="3233096" cy="1933605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73B694-B050-45F3-AE6F-A86A129F1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8BD81-465B-40F2-9A54-9DF3B12AF598}" type="datetimeFigureOut">
              <a:rPr lang="en-US" dirty="0"/>
              <a:t>8/17/2026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8AE423-9CA5-46B3-96B1-7586AD020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4B973D-F1F7-47BC-996D-6100B7C89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254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E9949-4A1F-4DA9-9B75-A6180F954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3543" y="1383126"/>
            <a:ext cx="3289886" cy="2045874"/>
          </a:xfrm>
        </p:spPr>
        <p:txBody>
          <a:bodyPr anchor="b"/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A8D794-C670-4569-93D9-0FF8B35AA7AE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5334001" y="762000"/>
            <a:ext cx="5333999" cy="5334000"/>
          </a:xfrm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2486F6-AE67-4B34-B8E2-0B7576DC2E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33544" y="3649682"/>
            <a:ext cx="3243292" cy="1684317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98B11C-BB63-49A6-B488-29D4FBF8E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B3CEF-64EF-4C43-9530-8E9CBFD2CAD1}" type="datetimeFigureOut">
              <a:rPr lang="en-US" dirty="0"/>
              <a:t>8/17/2026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4B9166-6D36-4F0A-9ADD-33D49A0C3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B22B8F-7760-41B3-9053-DD90255B9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538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84152A-7FE0-4708-B7C1-DBEC8F133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1621"/>
            <a:ext cx="9238434" cy="8613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11AB53-BAF9-439D-9451-47193CF2F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566" y="2285999"/>
            <a:ext cx="9238434" cy="3810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B96D9F-562A-496F-A530-A561994DC5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71087" y="4891318"/>
            <a:ext cx="2673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fld id="{B70A3DFD-A535-46B2-84C1-61DC8B16A904}" type="datetimeFigureOut">
              <a:rPr lang="en-US" dirty="0"/>
              <a:t>8/17/2026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3060FE-AAC3-4FAE-9EB4-BCAE72D956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473021" y="1609893"/>
            <a:ext cx="26694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77EDB2-8F31-42FA-B253-62D2414663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2908" y="3219853"/>
            <a:ext cx="629653" cy="429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691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800" b="1" kern="1200" cap="all" spc="6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130000"/>
        </a:lnSpc>
        <a:spcBef>
          <a:spcPts val="1000"/>
        </a:spcBef>
        <a:buSzPct val="8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30000"/>
        </a:lnSpc>
        <a:spcBef>
          <a:spcPts val="500"/>
        </a:spcBef>
        <a:buSzPct val="85000"/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18288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66344" indent="0" algn="l" defTabSz="914400" rtl="0" eaLnBrk="1" latinLnBrk="0" hangingPunct="1">
        <a:lnSpc>
          <a:spcPct val="130000"/>
        </a:lnSpc>
        <a:spcBef>
          <a:spcPts val="500"/>
        </a:spcBef>
        <a:buSzPct val="85000"/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640080" indent="-18288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80">
          <p15:clr>
            <a:srgbClr val="F26B43"/>
          </p15:clr>
        </p15:guide>
        <p15:guide id="2" pos="3840">
          <p15:clr>
            <a:srgbClr val="F26B43"/>
          </p15:clr>
        </p15:guide>
        <p15:guide id="3" pos="7200">
          <p15:clr>
            <a:srgbClr val="F26B43"/>
          </p15:clr>
        </p15:guide>
        <p15:guide id="4" pos="6720">
          <p15:clr>
            <a:srgbClr val="F26B43"/>
          </p15:clr>
        </p15:guide>
        <p15:guide id="16" pos="480">
          <p15:clr>
            <a:srgbClr val="F26B43"/>
          </p15:clr>
        </p15:guide>
        <p15:guide id="23" orient="horz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3">
            <a:extLst>
              <a:ext uri="{FF2B5EF4-FFF2-40B4-BE49-F238E27FC236}">
                <a16:creationId xmlns:a16="http://schemas.microsoft.com/office/drawing/2014/main" id="{FE890849-4DC0-8225-DD8F-2A029193F6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-1" b="283"/>
          <a:stretch/>
        </p:blipFill>
        <p:spPr>
          <a:xfrm>
            <a:off x="20" y="-781281"/>
            <a:ext cx="12191980" cy="685799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746615A7-B2BB-44F5-A3BB-269B64CAF5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749" y="4415784"/>
            <a:ext cx="4953262" cy="540135"/>
          </a:xfrm>
        </p:spPr>
        <p:txBody>
          <a:bodyPr anchor="ctr">
            <a:normAutofit fontScale="70000" lnSpcReduction="20000"/>
          </a:bodyPr>
          <a:lstStyle/>
          <a:p>
            <a:r>
              <a:rPr lang="en-GB" sz="2800" dirty="0"/>
              <a:t>Analysing poetry with ‘Jock of </a:t>
            </a:r>
            <a:r>
              <a:rPr lang="en-GB" sz="2800" dirty="0" err="1"/>
              <a:t>Hazeldean</a:t>
            </a:r>
            <a:r>
              <a:rPr lang="en-GB" sz="2800" dirty="0"/>
              <a:t>’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7044CB-1FDC-3D7D-98C5-E9E8724A2D1D}"/>
              </a:ext>
            </a:extLst>
          </p:cNvPr>
          <p:cNvSpPr txBox="1"/>
          <p:nvPr/>
        </p:nvSpPr>
        <p:spPr>
          <a:xfrm>
            <a:off x="313483" y="3708722"/>
            <a:ext cx="566194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4000" dirty="0">
                <a:latin typeface="Calibri"/>
                <a:ea typeface="Calibri"/>
                <a:cs typeface="Calibri"/>
              </a:rPr>
              <a:t>Looking at the </a:t>
            </a:r>
            <a:r>
              <a:rPr lang="en-GB" sz="4000">
                <a:latin typeface="Calibri"/>
                <a:ea typeface="Calibri"/>
                <a:cs typeface="Calibri"/>
              </a:rPr>
              <a:t>Language</a:t>
            </a:r>
            <a:r>
              <a:rPr lang="en-GB" sz="4000" dirty="0">
                <a:latin typeface="Calibri"/>
                <a:ea typeface="Calibri"/>
                <a:cs typeface="Calibri"/>
              </a:rPr>
              <a:t> </a:t>
            </a:r>
          </a:p>
        </p:txBody>
      </p:sp>
      <p:pic>
        <p:nvPicPr>
          <p:cNvPr id="6" name="Picture 5" descr="A green and white logo&#10;&#10;AI-generated content may be incorrect.">
            <a:extLst>
              <a:ext uri="{FF2B5EF4-FFF2-40B4-BE49-F238E27FC236}">
                <a16:creationId xmlns:a16="http://schemas.microsoft.com/office/drawing/2014/main" id="{EA59117B-482F-CDB8-FC89-66CC7F1992E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-169" b="-546"/>
          <a:stretch>
            <a:fillRect/>
          </a:stretch>
        </p:blipFill>
        <p:spPr>
          <a:xfrm>
            <a:off x="-2352" y="5952160"/>
            <a:ext cx="5734178" cy="9002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D0BCDA-1F67-32FE-1939-C04D390FD4E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73" t="16144" r="-73" b="448"/>
          <a:stretch>
            <a:fillRect/>
          </a:stretch>
        </p:blipFill>
        <p:spPr>
          <a:xfrm>
            <a:off x="5665079" y="5950217"/>
            <a:ext cx="6600956" cy="90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836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E43EF-F669-4C2E-A3FD-129DB1022F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9554" y="1851837"/>
            <a:ext cx="9238434" cy="38100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Poets choose their words carefully to convey meaning.</a:t>
            </a:r>
            <a:endParaRPr lang="en-US"/>
          </a:p>
          <a:p>
            <a:r>
              <a:rPr lang="en-GB"/>
              <a:t>Look at these examples. How does the meaning change when just one word is swapped?</a:t>
            </a:r>
          </a:p>
          <a:p>
            <a:endParaRPr lang="en-GB" dirty="0"/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405F51F9-896A-480E-83A2-0433F611E3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752806"/>
              </p:ext>
            </p:extLst>
          </p:nvPr>
        </p:nvGraphicFramePr>
        <p:xfrm>
          <a:off x="844934" y="3120570"/>
          <a:ext cx="10660380" cy="32427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0190">
                  <a:extLst>
                    <a:ext uri="{9D8B030D-6E8A-4147-A177-3AD203B41FA5}">
                      <a16:colId xmlns:a16="http://schemas.microsoft.com/office/drawing/2014/main" val="2166546033"/>
                    </a:ext>
                  </a:extLst>
                </a:gridCol>
                <a:gridCol w="5330190">
                  <a:extLst>
                    <a:ext uri="{9D8B030D-6E8A-4147-A177-3AD203B41FA5}">
                      <a16:colId xmlns:a16="http://schemas.microsoft.com/office/drawing/2014/main" val="2260667587"/>
                    </a:ext>
                  </a:extLst>
                </a:gridCol>
              </a:tblGrid>
              <a:tr h="810684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Jock </a:t>
                      </a:r>
                      <a:r>
                        <a:rPr lang="en-GB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entered</a:t>
                      </a:r>
                      <a:r>
                        <a:rPr lang="en-GB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 the room.</a:t>
                      </a:r>
                    </a:p>
                  </a:txBody>
                  <a:tcPr>
                    <a:solidFill>
                      <a:srgbClr val="DDC8C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Jock </a:t>
                      </a:r>
                      <a:r>
                        <a:rPr lang="en-GB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danced into </a:t>
                      </a:r>
                      <a:r>
                        <a:rPr lang="en-GB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the room.</a:t>
                      </a:r>
                    </a:p>
                  </a:txBody>
                  <a:tcPr>
                    <a:solidFill>
                      <a:srgbClr val="DDC8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5073853"/>
                  </a:ext>
                </a:extLst>
              </a:tr>
              <a:tr h="810684"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/>
                          <a:ea typeface="Calibri"/>
                          <a:cs typeface="Calibri"/>
                        </a:rPr>
                        <a:t>Under a </a:t>
                      </a:r>
                      <a:r>
                        <a:rPr lang="en-GB" b="1" dirty="0">
                          <a:latin typeface="Calibri"/>
                          <a:ea typeface="Calibri"/>
                          <a:cs typeface="Calibri"/>
                        </a:rPr>
                        <a:t>yellow</a:t>
                      </a:r>
                      <a:r>
                        <a:rPr lang="en-GB" dirty="0">
                          <a:latin typeface="Calibri"/>
                          <a:ea typeface="Calibri"/>
                          <a:cs typeface="Calibri"/>
                        </a:rPr>
                        <a:t> sun, Jock rode to meet his bride.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/>
                          <a:ea typeface="Calibri"/>
                          <a:cs typeface="Calibri"/>
                        </a:rPr>
                        <a:t>Under a </a:t>
                      </a:r>
                      <a:r>
                        <a:rPr lang="en-GB" b="1" dirty="0">
                          <a:latin typeface="Calibri"/>
                          <a:ea typeface="Calibri"/>
                          <a:cs typeface="Calibri"/>
                        </a:rPr>
                        <a:t>shimmering</a:t>
                      </a:r>
                      <a:r>
                        <a:rPr lang="en-GB" dirty="0">
                          <a:latin typeface="Calibri"/>
                          <a:ea typeface="Calibri"/>
                          <a:cs typeface="Calibri"/>
                        </a:rPr>
                        <a:t> sun, Jock rode to meet his bride.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4898915"/>
                  </a:ext>
                </a:extLst>
              </a:tr>
              <a:tr h="810684"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/>
                          <a:ea typeface="Calibri"/>
                          <a:cs typeface="Calibri"/>
                        </a:rPr>
                        <a:t>The bride was </a:t>
                      </a:r>
                      <a:r>
                        <a:rPr lang="en-GB" b="1" dirty="0">
                          <a:latin typeface="Calibri"/>
                          <a:ea typeface="Calibri"/>
                          <a:cs typeface="Calibri"/>
                        </a:rPr>
                        <a:t>pretty</a:t>
                      </a:r>
                      <a:r>
                        <a:rPr lang="en-GB" dirty="0">
                          <a:latin typeface="Calibri"/>
                          <a:ea typeface="Calibri"/>
                          <a:cs typeface="Calibri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/>
                          <a:ea typeface="Calibri"/>
                          <a:cs typeface="Calibri"/>
                        </a:rPr>
                        <a:t>The bride was </a:t>
                      </a:r>
                      <a:r>
                        <a:rPr lang="en-GB" b="1" dirty="0">
                          <a:latin typeface="Calibri"/>
                          <a:ea typeface="Calibri"/>
                          <a:cs typeface="Calibri"/>
                        </a:rPr>
                        <a:t>excited</a:t>
                      </a:r>
                      <a:r>
                        <a:rPr lang="en-GB" dirty="0">
                          <a:latin typeface="Calibri"/>
                          <a:ea typeface="Calibri"/>
                          <a:cs typeface="Calibri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2831800"/>
                  </a:ext>
                </a:extLst>
              </a:tr>
              <a:tr h="810684"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/>
                          <a:ea typeface="Calibri"/>
                          <a:cs typeface="Calibri"/>
                        </a:rPr>
                        <a:t>They </a:t>
                      </a:r>
                      <a:r>
                        <a:rPr lang="en-GB" b="1" dirty="0">
                          <a:latin typeface="Calibri"/>
                          <a:ea typeface="Calibri"/>
                          <a:cs typeface="Calibri"/>
                        </a:rPr>
                        <a:t>rode</a:t>
                      </a:r>
                      <a:r>
                        <a:rPr lang="en-GB" dirty="0">
                          <a:latin typeface="Calibri"/>
                          <a:ea typeface="Calibri"/>
                          <a:cs typeface="Calibri"/>
                        </a:rPr>
                        <a:t> away.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/>
                          <a:ea typeface="Calibri"/>
                          <a:cs typeface="Calibri"/>
                        </a:rPr>
                        <a:t>They </a:t>
                      </a:r>
                      <a:r>
                        <a:rPr lang="en-GB" b="1" dirty="0">
                          <a:latin typeface="Calibri"/>
                          <a:ea typeface="Calibri"/>
                          <a:cs typeface="Calibri"/>
                        </a:rPr>
                        <a:t>galloped</a:t>
                      </a:r>
                      <a:r>
                        <a:rPr lang="en-GB" dirty="0">
                          <a:latin typeface="Calibri"/>
                          <a:ea typeface="Calibri"/>
                          <a:cs typeface="Calibri"/>
                        </a:rPr>
                        <a:t> away.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545954"/>
                  </a:ext>
                </a:extLst>
              </a:tr>
            </a:tbl>
          </a:graphicData>
        </a:graphic>
      </p:graphicFrame>
      <p:pic>
        <p:nvPicPr>
          <p:cNvPr id="5" name="Picture 4" descr="Cartoon of Walter Scott, a blonde man holding a cane dressed in early nineteenth-century clothes.">
            <a:extLst>
              <a:ext uri="{FF2B5EF4-FFF2-40B4-BE49-F238E27FC236}">
                <a16:creationId xmlns:a16="http://schemas.microsoft.com/office/drawing/2014/main" id="{868A9332-7E97-9766-3120-D2D9ADA8CB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457" b="-277"/>
          <a:stretch>
            <a:fillRect/>
          </a:stretch>
        </p:blipFill>
        <p:spPr>
          <a:xfrm>
            <a:off x="280323" y="236242"/>
            <a:ext cx="985554" cy="1614184"/>
          </a:xfrm>
          <a:prstGeom prst="rect">
            <a:avLst/>
          </a:prstGeom>
        </p:spPr>
      </p:pic>
      <p:pic>
        <p:nvPicPr>
          <p:cNvPr id="6" name="Graphic 3" descr="A brushstroke">
            <a:extLst>
              <a:ext uri="{FF2B5EF4-FFF2-40B4-BE49-F238E27FC236}">
                <a16:creationId xmlns:a16="http://schemas.microsoft.com/office/drawing/2014/main" id="{FF5CA790-05D8-0B4E-C4B2-CFD2D400D6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87739" y="-1142202"/>
            <a:ext cx="7190322" cy="4572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CB9AC64-3575-F8AC-57C3-30AB5D878AFB}"/>
              </a:ext>
            </a:extLst>
          </p:cNvPr>
          <p:cNvSpPr txBox="1"/>
          <p:nvPr/>
        </p:nvSpPr>
        <p:spPr>
          <a:xfrm>
            <a:off x="4485301" y="819648"/>
            <a:ext cx="381964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600">
                <a:latin typeface="Calibri"/>
                <a:ea typeface="Calibri"/>
                <a:cs typeface="Calibri"/>
              </a:rPr>
              <a:t>Word choice</a:t>
            </a:r>
          </a:p>
        </p:txBody>
      </p:sp>
    </p:spTree>
    <p:extLst>
      <p:ext uri="{BB962C8B-B14F-4D97-AF65-F5344CB8AC3E}">
        <p14:creationId xmlns:p14="http://schemas.microsoft.com/office/powerpoint/2010/main" val="2843581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E43EF-F669-4C2E-A3FD-129DB1022F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6039" y="1900401"/>
            <a:ext cx="10660380" cy="359359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Sentence structure can change the emphasis of a </a:t>
            </a:r>
            <a:r>
              <a:rPr lang="en-GB"/>
              <a:t>sentence.</a:t>
            </a:r>
            <a:r>
              <a:rPr lang="en-GB" dirty="0"/>
              <a:t> </a:t>
            </a:r>
            <a:endParaRPr lang="en-US"/>
          </a:p>
          <a:p>
            <a:r>
              <a:rPr lang="en-GB" dirty="0"/>
              <a:t>Look at these examples. How does the order </a:t>
            </a:r>
            <a:r>
              <a:rPr lang="en-GB"/>
              <a:t>change the meaning? </a:t>
            </a:r>
          </a:p>
          <a:p>
            <a:endParaRPr lang="en-GB" dirty="0"/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405F51F9-896A-480E-83A2-0433F611E3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2266925"/>
              </p:ext>
            </p:extLst>
          </p:nvPr>
        </p:nvGraphicFramePr>
        <p:xfrm>
          <a:off x="765190" y="3129430"/>
          <a:ext cx="10660380" cy="32427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0190">
                  <a:extLst>
                    <a:ext uri="{9D8B030D-6E8A-4147-A177-3AD203B41FA5}">
                      <a16:colId xmlns:a16="http://schemas.microsoft.com/office/drawing/2014/main" val="2166546033"/>
                    </a:ext>
                  </a:extLst>
                </a:gridCol>
                <a:gridCol w="5330190">
                  <a:extLst>
                    <a:ext uri="{9D8B030D-6E8A-4147-A177-3AD203B41FA5}">
                      <a16:colId xmlns:a16="http://schemas.microsoft.com/office/drawing/2014/main" val="2260667587"/>
                    </a:ext>
                  </a:extLst>
                </a:gridCol>
              </a:tblGrid>
              <a:tr h="810684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For many long days, I searched for the treasure.</a:t>
                      </a:r>
                    </a:p>
                  </a:txBody>
                  <a:tcPr>
                    <a:solidFill>
                      <a:srgbClr val="DDC8C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I searched for the treasure for many long days.</a:t>
                      </a:r>
                    </a:p>
                  </a:txBody>
                  <a:tcPr>
                    <a:solidFill>
                      <a:srgbClr val="DDC8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5073853"/>
                  </a:ext>
                </a:extLst>
              </a:tr>
              <a:tr h="810684"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/>
                          <a:ea typeface="Calibri"/>
                          <a:cs typeface="Calibri"/>
                        </a:rPr>
                        <a:t>Success has always been his aim.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/>
                          <a:ea typeface="Calibri"/>
                          <a:cs typeface="Calibri"/>
                        </a:rPr>
                        <a:t>He has always aimed to be successful.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4898915"/>
                  </a:ext>
                </a:extLst>
              </a:tr>
              <a:tr h="810684"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/>
                          <a:ea typeface="Calibri"/>
                          <a:cs typeface="Calibri"/>
                        </a:rPr>
                        <a:t>Scott wrote poetry. He wrote novels. He also wrote non-fiction.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/>
                          <a:ea typeface="Calibri"/>
                          <a:cs typeface="Calibri"/>
                        </a:rPr>
                        <a:t>Scott wrote poetry, novels</a:t>
                      </a:r>
                      <a:r>
                        <a:rPr lang="en-GB">
                          <a:latin typeface="Calibri"/>
                          <a:ea typeface="Calibri"/>
                          <a:cs typeface="Calibri"/>
                        </a:rPr>
                        <a:t>, non-fiction</a:t>
                      </a:r>
                      <a:r>
                        <a:rPr lang="en-GB" dirty="0">
                          <a:latin typeface="Calibri"/>
                          <a:ea typeface="Calibri"/>
                          <a:cs typeface="Calibri"/>
                        </a:rPr>
                        <a:t>, plays, biographies, and history.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2831800"/>
                  </a:ext>
                </a:extLst>
              </a:tr>
              <a:tr h="810684"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/>
                          <a:ea typeface="Calibri"/>
                          <a:cs typeface="Calibri"/>
                        </a:rPr>
                        <a:t>Scott’s poem, which many people loved, was written in the early nineteenth century.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Calibri"/>
                          <a:ea typeface="Calibri"/>
                          <a:cs typeface="Calibri"/>
                        </a:rPr>
                        <a:t>Many people loved Scott’s poem, which was written in the early nineteenth century.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545954"/>
                  </a:ext>
                </a:extLst>
              </a:tr>
            </a:tbl>
          </a:graphicData>
        </a:graphic>
      </p:graphicFrame>
      <p:pic>
        <p:nvPicPr>
          <p:cNvPr id="6" name="Graphic 3" descr="A brushstroke">
            <a:extLst>
              <a:ext uri="{FF2B5EF4-FFF2-40B4-BE49-F238E27FC236}">
                <a16:creationId xmlns:a16="http://schemas.microsoft.com/office/drawing/2014/main" id="{B3939E53-322D-F4E8-EA05-B39605B970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181413" y="-1190934"/>
            <a:ext cx="7190322" cy="4572000"/>
          </a:xfrm>
          <a:prstGeom prst="rect">
            <a:avLst/>
          </a:prstGeom>
        </p:spPr>
      </p:pic>
      <p:pic>
        <p:nvPicPr>
          <p:cNvPr id="10" name="Picture 9" descr="Cartoon of Walter Scott, a blonde man holding a cane dressed in early nineteenth-century clothes.">
            <a:extLst>
              <a:ext uri="{FF2B5EF4-FFF2-40B4-BE49-F238E27FC236}">
                <a16:creationId xmlns:a16="http://schemas.microsoft.com/office/drawing/2014/main" id="{9C60F677-88FC-97BA-334F-4BAD7D45D85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457" b="-277"/>
          <a:stretch>
            <a:fillRect/>
          </a:stretch>
        </p:blipFill>
        <p:spPr>
          <a:xfrm>
            <a:off x="466393" y="284975"/>
            <a:ext cx="985554" cy="161418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9263C08-2EEF-864B-E1A0-9963BE7F23FE}"/>
              </a:ext>
            </a:extLst>
          </p:cNvPr>
          <p:cNvSpPr txBox="1"/>
          <p:nvPr/>
        </p:nvSpPr>
        <p:spPr>
          <a:xfrm>
            <a:off x="3942907" y="793012"/>
            <a:ext cx="60960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600">
                <a:latin typeface="Calibri"/>
                <a:ea typeface="Calibri"/>
                <a:cs typeface="Calibri"/>
              </a:rPr>
              <a:t>Sentence structure</a:t>
            </a:r>
            <a:r>
              <a:rPr sz="3600" b="0" i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​</a:t>
            </a:r>
            <a:endParaRPr lang="en-GB" dirty="0"/>
          </a:p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7012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F66609-9581-49E9-8577-CA17A927F6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>
                <a:latin typeface="Calibri"/>
                <a:ea typeface="Calibri"/>
                <a:cs typeface="Calibri"/>
              </a:rPr>
              <a:t>Look out for repetition. Why is it there, and what does repetition do?</a:t>
            </a:r>
          </a:p>
          <a:p>
            <a:endParaRPr lang="en-GB" i="1" dirty="0">
              <a:latin typeface="Calibri"/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en-GB" i="1">
                <a:latin typeface="Calibri"/>
                <a:ea typeface="Calibri"/>
                <a:cs typeface="Calibri"/>
              </a:rPr>
              <a:t>"I ran all the way to the bus stop, but the bus was not there. It was not there!"</a:t>
            </a:r>
            <a:endParaRPr lang="en-GB">
              <a:latin typeface="Trade Gothic Next Light"/>
              <a:ea typeface="Calibri"/>
              <a:cs typeface="Calibri"/>
            </a:endParaRPr>
          </a:p>
          <a:p>
            <a:pPr algn="ctr"/>
            <a:endParaRPr lang="en-GB" dirty="0">
              <a:latin typeface="Calibri"/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en-GB">
                <a:latin typeface="Calibri"/>
                <a:ea typeface="Calibri"/>
                <a:cs typeface="Calibri"/>
              </a:rPr>
              <a:t> </a:t>
            </a:r>
            <a:r>
              <a:rPr lang="en-GB" i="1">
                <a:latin typeface="Calibri"/>
                <a:ea typeface="Calibri"/>
                <a:cs typeface="Calibri"/>
              </a:rPr>
              <a:t>She crept through the window,</a:t>
            </a:r>
          </a:p>
          <a:p>
            <a:pPr marL="0" indent="0" algn="ctr">
              <a:buNone/>
            </a:pPr>
            <a:r>
              <a:rPr lang="en-GB" i="1">
                <a:latin typeface="Calibri"/>
                <a:ea typeface="Calibri"/>
                <a:cs typeface="Calibri"/>
              </a:rPr>
              <a:t>She crept down the hall,</a:t>
            </a:r>
            <a:endParaRPr lang="en-GB">
              <a:latin typeface="Trade Gothic Next Light"/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en-GB" i="1">
                <a:latin typeface="Calibri"/>
                <a:ea typeface="Calibri"/>
                <a:cs typeface="Calibri"/>
              </a:rPr>
              <a:t>She crept to the bedroom</a:t>
            </a:r>
            <a:endParaRPr lang="en-GB">
              <a:latin typeface="Trade Gothic Next Light"/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en-GB" i="1">
                <a:latin typeface="Calibri"/>
                <a:ea typeface="Calibri"/>
                <a:cs typeface="Calibri"/>
              </a:rPr>
              <a:t>And miaowed </a:t>
            </a:r>
            <a:r>
              <a:rPr lang="en-GB" i="1" dirty="0">
                <a:latin typeface="Calibri"/>
                <a:ea typeface="Calibri"/>
                <a:cs typeface="Calibri"/>
              </a:rPr>
              <a:t>at them all. </a:t>
            </a:r>
            <a:endParaRPr lang="en-GB"/>
          </a:p>
        </p:txBody>
      </p:sp>
      <p:pic>
        <p:nvPicPr>
          <p:cNvPr id="4" name="Graphic 3" descr="A brushstroke">
            <a:extLst>
              <a:ext uri="{FF2B5EF4-FFF2-40B4-BE49-F238E27FC236}">
                <a16:creationId xmlns:a16="http://schemas.microsoft.com/office/drawing/2014/main" id="{2C8C292C-DC19-759E-50EF-1A2ED50E26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049738" y="-1142201"/>
            <a:ext cx="5723916" cy="4572000"/>
          </a:xfrm>
          <a:prstGeom prst="rect">
            <a:avLst/>
          </a:prstGeom>
        </p:spPr>
      </p:pic>
      <p:pic>
        <p:nvPicPr>
          <p:cNvPr id="6" name="Picture 5" descr="Cartoon of Walter Scott, a blonde man holding a cane dressed in early nineteenth-century clothes.">
            <a:extLst>
              <a:ext uri="{FF2B5EF4-FFF2-40B4-BE49-F238E27FC236}">
                <a16:creationId xmlns:a16="http://schemas.microsoft.com/office/drawing/2014/main" id="{4E78D035-9DC1-5F6B-7135-1ABDA9AA4C4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457" b="-277"/>
          <a:stretch>
            <a:fillRect/>
          </a:stretch>
        </p:blipFill>
        <p:spPr>
          <a:xfrm>
            <a:off x="439812" y="440033"/>
            <a:ext cx="985554" cy="16141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CBED98-9DF9-3ED9-3DBF-EC0E44FDC63E}"/>
              </a:ext>
            </a:extLst>
          </p:cNvPr>
          <p:cNvSpPr txBox="1"/>
          <p:nvPr/>
        </p:nvSpPr>
        <p:spPr>
          <a:xfrm>
            <a:off x="4708327" y="818863"/>
            <a:ext cx="395468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3600">
                <a:latin typeface="Calibri"/>
                <a:ea typeface="Calibri"/>
                <a:cs typeface="Calibri"/>
              </a:rPr>
              <a:t>Repetition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CB714F7-ED17-384F-0DA8-A1FBEB4BAB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4762" y="4330995"/>
            <a:ext cx="2909777" cy="2909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504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BCC1E-AB10-0E51-FD31-55E81EDB27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310D0-95FD-FCCC-B919-E604C71D33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>
                <a:latin typeface="Calibri"/>
                <a:ea typeface="Calibri"/>
                <a:cs typeface="Calibri"/>
              </a:rPr>
              <a:t>As well as words, are any </a:t>
            </a:r>
            <a:r>
              <a:rPr lang="en-GB" i="1">
                <a:latin typeface="Calibri"/>
                <a:ea typeface="Calibri"/>
                <a:cs typeface="Calibri"/>
              </a:rPr>
              <a:t>sounds</a:t>
            </a:r>
            <a:r>
              <a:rPr lang="en-GB">
                <a:latin typeface="Calibri"/>
                <a:ea typeface="Calibri"/>
                <a:cs typeface="Calibri"/>
              </a:rPr>
              <a:t> repeated? What impressions do you get from the sounds?</a:t>
            </a:r>
          </a:p>
          <a:p>
            <a:endParaRPr lang="en-GB" i="1" dirty="0">
              <a:latin typeface="Calibri"/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en-GB" i="1">
                <a:latin typeface="Calibri"/>
                <a:ea typeface="Calibri"/>
                <a:cs typeface="Calibri"/>
              </a:rPr>
              <a:t>Around the sound the pirates found a pound.</a:t>
            </a:r>
          </a:p>
          <a:p>
            <a:pPr marL="0" indent="0" algn="ctr">
              <a:buNone/>
            </a:pPr>
            <a:endParaRPr lang="en-GB" i="1" dirty="0">
              <a:latin typeface="Calibri"/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en-GB" i="1">
                <a:latin typeface="Calibri"/>
                <a:ea typeface="Calibri"/>
                <a:cs typeface="Calibri"/>
              </a:rPr>
              <a:t>The boat sailed slowly as the river flowed lazily in the glowing sunlight.</a:t>
            </a:r>
            <a:endParaRPr lang="en-GB" i="1" dirty="0">
              <a:latin typeface="Calibri"/>
              <a:ea typeface="Calibri"/>
              <a:cs typeface="Calibri"/>
            </a:endParaRPr>
          </a:p>
        </p:txBody>
      </p:sp>
      <p:pic>
        <p:nvPicPr>
          <p:cNvPr id="4" name="Graphic 3" descr="A brushstroke">
            <a:extLst>
              <a:ext uri="{FF2B5EF4-FFF2-40B4-BE49-F238E27FC236}">
                <a16:creationId xmlns:a16="http://schemas.microsoft.com/office/drawing/2014/main" id="{95105673-B7ED-7F10-6C33-8C1BB0809B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19982" y="-1142201"/>
            <a:ext cx="5723916" cy="4572000"/>
          </a:xfrm>
          <a:prstGeom prst="rect">
            <a:avLst/>
          </a:prstGeom>
        </p:spPr>
      </p:pic>
      <p:pic>
        <p:nvPicPr>
          <p:cNvPr id="6" name="Picture 5" descr="Cartoon of Walter Scott, a blonde man holding a cane dressed in early nineteenth-century clothes.">
            <a:extLst>
              <a:ext uri="{FF2B5EF4-FFF2-40B4-BE49-F238E27FC236}">
                <a16:creationId xmlns:a16="http://schemas.microsoft.com/office/drawing/2014/main" id="{FFEBF000-B18B-1B60-A6C6-8C361324E0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457" b="-277"/>
          <a:stretch>
            <a:fillRect/>
          </a:stretch>
        </p:blipFill>
        <p:spPr>
          <a:xfrm>
            <a:off x="439812" y="440033"/>
            <a:ext cx="985554" cy="16141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88BDEC8-89D2-D0F2-98CF-4DE534A562E4}"/>
              </a:ext>
            </a:extLst>
          </p:cNvPr>
          <p:cNvSpPr txBox="1"/>
          <p:nvPr/>
        </p:nvSpPr>
        <p:spPr>
          <a:xfrm>
            <a:off x="4708327" y="818863"/>
            <a:ext cx="395468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600">
                <a:latin typeface="Calibri"/>
                <a:ea typeface="Calibri"/>
                <a:cs typeface="Calibri"/>
              </a:rPr>
              <a:t>Sound patterns</a:t>
            </a:r>
            <a:endParaRPr lang="en-GB" sz="3600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605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AD833-5DC2-C4D6-F6FF-F63A9DCFA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E96F17-DAB9-1EA9-CBBE-3D65387CF6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>
                <a:latin typeface="Calibri"/>
                <a:ea typeface="Calibri"/>
                <a:cs typeface="Calibri"/>
              </a:rPr>
              <a:t>Now read the whole poem. Look for:</a:t>
            </a:r>
            <a:endParaRPr lang="en-US">
              <a:latin typeface="Calibri"/>
              <a:ea typeface="Calibri"/>
              <a:cs typeface="Calibri"/>
            </a:endParaRPr>
          </a:p>
          <a:p>
            <a:pPr algn="ctr"/>
            <a:r>
              <a:rPr lang="en-GB" b="1">
                <a:latin typeface="Calibri"/>
                <a:ea typeface="Calibri"/>
                <a:cs typeface="Calibri"/>
              </a:rPr>
              <a:t>Word choice</a:t>
            </a:r>
            <a:endParaRPr lang="en-GB">
              <a:latin typeface="Calibri"/>
              <a:ea typeface="Calibri"/>
              <a:cs typeface="Calibri"/>
            </a:endParaRPr>
          </a:p>
          <a:p>
            <a:pPr algn="ctr"/>
            <a:r>
              <a:rPr lang="en-GB" dirty="0">
                <a:latin typeface="Calibri"/>
                <a:ea typeface="Calibri"/>
                <a:cs typeface="Calibri"/>
              </a:rPr>
              <a:t>Sentence </a:t>
            </a:r>
            <a:r>
              <a:rPr lang="en-GB">
                <a:latin typeface="Calibri"/>
                <a:ea typeface="Calibri"/>
                <a:cs typeface="Calibri"/>
              </a:rPr>
              <a:t>structure</a:t>
            </a:r>
          </a:p>
          <a:p>
            <a:pPr algn="ctr"/>
            <a:r>
              <a:rPr lang="en-GB">
                <a:latin typeface="Calibri"/>
                <a:ea typeface="Calibri"/>
                <a:cs typeface="Calibri"/>
              </a:rPr>
              <a:t>Repetition</a:t>
            </a:r>
            <a:endParaRPr lang="en-GB" dirty="0">
              <a:latin typeface="Calibri"/>
              <a:ea typeface="Calibri"/>
              <a:cs typeface="Calibri"/>
            </a:endParaRPr>
          </a:p>
          <a:p>
            <a:pPr algn="ctr"/>
            <a:r>
              <a:rPr lang="en-GB">
                <a:latin typeface="Calibri"/>
                <a:ea typeface="Calibri"/>
                <a:cs typeface="Calibri"/>
              </a:rPr>
              <a:t>Sound patterns</a:t>
            </a:r>
          </a:p>
          <a:p>
            <a:pPr marL="0" indent="0" algn="ctr">
              <a:buNone/>
            </a:pPr>
            <a:endParaRPr lang="en-GB" dirty="0"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GB" dirty="0">
                <a:latin typeface="Calibri"/>
                <a:ea typeface="Calibri"/>
                <a:cs typeface="Calibri"/>
              </a:rPr>
              <a:t>Why do you think Walter Scott chose to </a:t>
            </a:r>
            <a:r>
              <a:rPr lang="en-GB">
                <a:latin typeface="Calibri"/>
                <a:ea typeface="Calibri"/>
                <a:cs typeface="Calibri"/>
              </a:rPr>
              <a:t>include</a:t>
            </a:r>
            <a:r>
              <a:rPr lang="en-GB" dirty="0">
                <a:latin typeface="Calibri"/>
                <a:ea typeface="Calibri"/>
                <a:cs typeface="Calibri"/>
              </a:rPr>
              <a:t> these techniques?</a:t>
            </a:r>
          </a:p>
        </p:txBody>
      </p:sp>
      <p:pic>
        <p:nvPicPr>
          <p:cNvPr id="4" name="Graphic 3" descr="A brushstroke">
            <a:extLst>
              <a:ext uri="{FF2B5EF4-FFF2-40B4-BE49-F238E27FC236}">
                <a16:creationId xmlns:a16="http://schemas.microsoft.com/office/drawing/2014/main" id="{48EE37F7-964F-7383-1275-7F4341D145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572505" y="-1142201"/>
            <a:ext cx="4660661" cy="4572000"/>
          </a:xfrm>
          <a:prstGeom prst="rect">
            <a:avLst/>
          </a:prstGeom>
        </p:spPr>
      </p:pic>
      <p:pic>
        <p:nvPicPr>
          <p:cNvPr id="6" name="Picture 5" descr="Cartoon of Walter Scott, a blonde man holding a cane dressed in early nineteenth-century clothes.">
            <a:extLst>
              <a:ext uri="{FF2B5EF4-FFF2-40B4-BE49-F238E27FC236}">
                <a16:creationId xmlns:a16="http://schemas.microsoft.com/office/drawing/2014/main" id="{557B3849-4CC5-5F11-5905-1B0F51FD25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457" b="-277"/>
          <a:stretch>
            <a:fillRect/>
          </a:stretch>
        </p:blipFill>
        <p:spPr>
          <a:xfrm>
            <a:off x="439812" y="440033"/>
            <a:ext cx="985554" cy="16141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70D7DF5-5706-60C8-83A3-2357B1F82C20}"/>
              </a:ext>
            </a:extLst>
          </p:cNvPr>
          <p:cNvSpPr txBox="1"/>
          <p:nvPr/>
        </p:nvSpPr>
        <p:spPr>
          <a:xfrm>
            <a:off x="4708327" y="818863"/>
            <a:ext cx="395468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600" dirty="0">
                <a:latin typeface="Calibri"/>
                <a:ea typeface="Calibri"/>
                <a:cs typeface="Calibri"/>
              </a:rPr>
              <a:t>Your </a:t>
            </a:r>
            <a:r>
              <a:rPr lang="en-GB" sz="3600">
                <a:latin typeface="Calibri"/>
                <a:ea typeface="Calibri"/>
                <a:cs typeface="Calibri"/>
              </a:rPr>
              <a:t>turn!</a:t>
            </a:r>
            <a:endParaRPr lang="en-GB" sz="3600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8336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5B764-7813-059D-9699-F5CB35CFB3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0308" y="1949303"/>
            <a:ext cx="11658600" cy="4572000"/>
          </a:xfrm>
        </p:spPr>
        <p:txBody>
          <a:bodyPr vert="horz" lIns="91440" tIns="45720" rIns="91440" bIns="45720" numCol="2" rtlCol="0" anchor="t">
            <a:normAutofit fontScale="77500" lnSpcReduction="20000"/>
          </a:bodyPr>
          <a:lstStyle/>
          <a:p>
            <a:pPr marL="0" indent="0">
              <a:buNone/>
            </a:pP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"Why weep ye by the tide, </a:t>
            </a:r>
            <a:r>
              <a:rPr lang="en-GB" b="0" i="0" dirty="0" err="1">
                <a:effectLst/>
                <a:latin typeface="Calibri"/>
                <a:ea typeface="Calibri"/>
                <a:cs typeface="Calibri"/>
              </a:rPr>
              <a:t>ladie</a:t>
            </a: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?</a:t>
            </a:r>
            <a:br>
              <a:rPr lang="en-GB" dirty="0">
                <a:latin typeface="Calibri"/>
                <a:ea typeface="Calibri"/>
                <a:cs typeface="Calibri"/>
              </a:rPr>
            </a:b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       Why weep ye by the tide?</a:t>
            </a:r>
            <a:br>
              <a:rPr lang="en-GB" dirty="0">
                <a:latin typeface="Calibri"/>
                <a:ea typeface="Calibri"/>
                <a:cs typeface="Calibri"/>
              </a:rPr>
            </a:b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I'll wed ye to my youngest son,</a:t>
            </a:r>
            <a:br>
              <a:rPr lang="en-GB" dirty="0">
                <a:latin typeface="Calibri"/>
                <a:ea typeface="Calibri"/>
                <a:cs typeface="Calibri"/>
              </a:rPr>
            </a:b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       And ye </a:t>
            </a:r>
            <a:r>
              <a:rPr lang="en-GB" b="0" i="0" dirty="0" err="1">
                <a:effectLst/>
                <a:latin typeface="Calibri"/>
                <a:ea typeface="Calibri"/>
                <a:cs typeface="Calibri"/>
              </a:rPr>
              <a:t>sall</a:t>
            </a: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 be his bride:</a:t>
            </a:r>
            <a:br>
              <a:rPr lang="en-GB" dirty="0">
                <a:latin typeface="Calibri"/>
                <a:ea typeface="Calibri"/>
                <a:cs typeface="Calibri"/>
              </a:rPr>
            </a:b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And ye </a:t>
            </a:r>
            <a:r>
              <a:rPr lang="en-GB" b="0" i="0" dirty="0" err="1">
                <a:effectLst/>
                <a:latin typeface="Calibri"/>
                <a:ea typeface="Calibri"/>
                <a:cs typeface="Calibri"/>
              </a:rPr>
              <a:t>sall</a:t>
            </a: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 be his bride, </a:t>
            </a:r>
            <a:r>
              <a:rPr lang="en-GB" b="0" i="0" dirty="0" err="1">
                <a:effectLst/>
                <a:latin typeface="Calibri"/>
                <a:ea typeface="Calibri"/>
                <a:cs typeface="Calibri"/>
              </a:rPr>
              <a:t>ladie</a:t>
            </a: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,</a:t>
            </a:r>
            <a:br>
              <a:rPr lang="en-GB" dirty="0">
                <a:latin typeface="Calibri"/>
                <a:ea typeface="Calibri"/>
                <a:cs typeface="Calibri"/>
              </a:rPr>
            </a:b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       Sae comely to be seen"—</a:t>
            </a:r>
            <a:br>
              <a:rPr lang="en-GB" dirty="0">
                <a:latin typeface="Calibri"/>
                <a:ea typeface="Calibri"/>
                <a:cs typeface="Calibri"/>
              </a:rPr>
            </a:b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But aye she loot the tears down fa'</a:t>
            </a:r>
            <a:br>
              <a:rPr lang="en-GB" dirty="0">
                <a:latin typeface="Calibri"/>
                <a:ea typeface="Calibri"/>
                <a:cs typeface="Calibri"/>
              </a:rPr>
            </a:b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       For Jock of </a:t>
            </a:r>
            <a:r>
              <a:rPr lang="en-GB" b="0" i="0" dirty="0" err="1">
                <a:effectLst/>
                <a:latin typeface="Calibri"/>
                <a:ea typeface="Calibri"/>
                <a:cs typeface="Calibri"/>
              </a:rPr>
              <a:t>Hazeldean</a:t>
            </a: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.</a:t>
            </a:r>
            <a:br>
              <a:rPr lang="en-GB" dirty="0">
                <a:latin typeface="Calibri"/>
                <a:ea typeface="Calibri"/>
                <a:cs typeface="Calibri"/>
              </a:rPr>
            </a:br>
            <a:br>
              <a:rPr lang="en-GB" dirty="0">
                <a:latin typeface="Calibri"/>
                <a:ea typeface="Calibri"/>
                <a:cs typeface="Calibri"/>
              </a:rPr>
            </a:b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"Now let this wilful grief be done,</a:t>
            </a:r>
            <a:br>
              <a:rPr lang="en-GB" dirty="0">
                <a:latin typeface="Calibri"/>
                <a:ea typeface="Calibri"/>
                <a:cs typeface="Calibri"/>
              </a:rPr>
            </a:b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      And dry that cheek so pale;</a:t>
            </a:r>
            <a:br>
              <a:rPr lang="en-GB" dirty="0">
                <a:latin typeface="Calibri"/>
                <a:ea typeface="Calibri"/>
                <a:cs typeface="Calibri"/>
              </a:rPr>
            </a:b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Young Frank is chief of Errington,</a:t>
            </a:r>
            <a:br>
              <a:rPr lang="en-GB" dirty="0">
                <a:latin typeface="Calibri"/>
                <a:ea typeface="Calibri"/>
                <a:cs typeface="Calibri"/>
              </a:rPr>
            </a:b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      And lord of Langley-dale;</a:t>
            </a:r>
            <a:br>
              <a:rPr lang="en-GB" dirty="0">
                <a:latin typeface="Calibri"/>
                <a:ea typeface="Calibri"/>
                <a:cs typeface="Calibri"/>
              </a:rPr>
            </a:b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His step is first in peaceful ha',</a:t>
            </a:r>
            <a:br>
              <a:rPr lang="en-GB" dirty="0">
                <a:latin typeface="Calibri"/>
                <a:ea typeface="Calibri"/>
                <a:cs typeface="Calibri"/>
              </a:rPr>
            </a:b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      His sword in battle keen"—</a:t>
            </a:r>
            <a:br>
              <a:rPr lang="en-GB" dirty="0">
                <a:latin typeface="Calibri"/>
                <a:ea typeface="Calibri"/>
                <a:cs typeface="Calibri"/>
              </a:rPr>
            </a:b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But aye she loot the tears down fa'</a:t>
            </a:r>
            <a:br>
              <a:rPr lang="en-GB" dirty="0">
                <a:latin typeface="Calibri"/>
                <a:ea typeface="Calibri"/>
                <a:cs typeface="Calibri"/>
              </a:rPr>
            </a:b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      For Jock of </a:t>
            </a:r>
            <a:r>
              <a:rPr lang="en-GB" b="0" i="0" dirty="0" err="1">
                <a:effectLst/>
                <a:latin typeface="Calibri"/>
                <a:ea typeface="Calibri"/>
                <a:cs typeface="Calibri"/>
              </a:rPr>
              <a:t>Hazeldean</a:t>
            </a: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.</a:t>
            </a:r>
            <a:endParaRPr lang="en-GB" dirty="0"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br>
              <a:rPr lang="en-GB" dirty="0">
                <a:latin typeface="Calibri"/>
                <a:ea typeface="Calibri"/>
                <a:cs typeface="Calibri"/>
              </a:rPr>
            </a:b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"A chain of gold ye </a:t>
            </a:r>
            <a:r>
              <a:rPr lang="en-GB" b="0" i="0" dirty="0" err="1">
                <a:effectLst/>
                <a:latin typeface="Calibri"/>
                <a:ea typeface="Calibri"/>
                <a:cs typeface="Calibri"/>
              </a:rPr>
              <a:t>sall</a:t>
            </a: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 not lack,</a:t>
            </a:r>
            <a:br>
              <a:rPr lang="en-GB" dirty="0">
                <a:latin typeface="Calibri"/>
                <a:ea typeface="Calibri"/>
                <a:cs typeface="Calibri"/>
              </a:rPr>
            </a:b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      Nor braid to bind your hair;</a:t>
            </a:r>
            <a:br>
              <a:rPr lang="en-GB" dirty="0">
                <a:latin typeface="Calibri"/>
                <a:ea typeface="Calibri"/>
                <a:cs typeface="Calibri"/>
              </a:rPr>
            </a:b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Nor mettled hound, nor managed hawk,</a:t>
            </a:r>
            <a:br>
              <a:rPr lang="en-GB" dirty="0">
                <a:latin typeface="Calibri"/>
                <a:ea typeface="Calibri"/>
                <a:cs typeface="Calibri"/>
              </a:rPr>
            </a:b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      Nor palfrey fresh and fair;</a:t>
            </a:r>
            <a:br>
              <a:rPr lang="en-GB" dirty="0">
                <a:latin typeface="Calibri"/>
                <a:ea typeface="Calibri"/>
                <a:cs typeface="Calibri"/>
              </a:rPr>
            </a:b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And you, the foremost o' them a',</a:t>
            </a:r>
            <a:br>
              <a:rPr lang="en-GB" dirty="0">
                <a:latin typeface="Calibri"/>
                <a:ea typeface="Calibri"/>
                <a:cs typeface="Calibri"/>
              </a:rPr>
            </a:b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      Shall ride our forest queen"—</a:t>
            </a:r>
            <a:br>
              <a:rPr lang="en-GB" dirty="0">
                <a:latin typeface="Calibri"/>
                <a:ea typeface="Calibri"/>
                <a:cs typeface="Calibri"/>
              </a:rPr>
            </a:b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But aye she loot the tears down fa'</a:t>
            </a:r>
            <a:br>
              <a:rPr lang="en-GB" dirty="0">
                <a:latin typeface="Calibri"/>
                <a:ea typeface="Calibri"/>
                <a:cs typeface="Calibri"/>
              </a:rPr>
            </a:b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      For Jock of </a:t>
            </a:r>
            <a:r>
              <a:rPr lang="en-GB" b="0" i="0" dirty="0" err="1">
                <a:effectLst/>
                <a:latin typeface="Calibri"/>
                <a:ea typeface="Calibri"/>
                <a:cs typeface="Calibri"/>
              </a:rPr>
              <a:t>Hazeldean</a:t>
            </a: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.</a:t>
            </a:r>
            <a:br>
              <a:rPr lang="en-GB" dirty="0">
                <a:latin typeface="Calibri"/>
                <a:ea typeface="Calibri"/>
                <a:cs typeface="Calibri"/>
              </a:rPr>
            </a:br>
            <a:br>
              <a:rPr lang="en-GB" dirty="0">
                <a:latin typeface="Calibri"/>
                <a:ea typeface="Calibri"/>
                <a:cs typeface="Calibri"/>
              </a:rPr>
            </a:b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The kirk was </a:t>
            </a:r>
            <a:r>
              <a:rPr lang="en-GB" b="0" i="0" dirty="0" err="1">
                <a:effectLst/>
                <a:latin typeface="Calibri"/>
                <a:ea typeface="Calibri"/>
                <a:cs typeface="Calibri"/>
              </a:rPr>
              <a:t>deck'd</a:t>
            </a: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 at morning-tide,</a:t>
            </a:r>
            <a:br>
              <a:rPr lang="en-GB" dirty="0">
                <a:latin typeface="Calibri"/>
                <a:ea typeface="Calibri"/>
                <a:cs typeface="Calibri"/>
              </a:rPr>
            </a:b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      The tapers </a:t>
            </a:r>
            <a:r>
              <a:rPr lang="en-GB" b="0" i="0" dirty="0" err="1">
                <a:effectLst/>
                <a:latin typeface="Calibri"/>
                <a:ea typeface="Calibri"/>
                <a:cs typeface="Calibri"/>
              </a:rPr>
              <a:t>glimmer'd</a:t>
            </a: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 fair;</a:t>
            </a:r>
            <a:br>
              <a:rPr lang="en-GB" dirty="0">
                <a:latin typeface="Calibri"/>
                <a:ea typeface="Calibri"/>
                <a:cs typeface="Calibri"/>
              </a:rPr>
            </a:b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The priest and bridegroom wait the bride,</a:t>
            </a:r>
            <a:br>
              <a:rPr lang="en-GB" dirty="0">
                <a:latin typeface="Calibri"/>
                <a:ea typeface="Calibri"/>
                <a:cs typeface="Calibri"/>
              </a:rPr>
            </a:b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      And dame and knight are there.</a:t>
            </a:r>
            <a:br>
              <a:rPr lang="en-GB" dirty="0">
                <a:latin typeface="Calibri"/>
                <a:ea typeface="Calibri"/>
                <a:cs typeface="Calibri"/>
              </a:rPr>
            </a:b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They sought her baith by bower and ha';</a:t>
            </a:r>
            <a:br>
              <a:rPr lang="en-GB" dirty="0">
                <a:latin typeface="Calibri"/>
                <a:ea typeface="Calibri"/>
                <a:cs typeface="Calibri"/>
              </a:rPr>
            </a:b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      The </a:t>
            </a:r>
            <a:r>
              <a:rPr lang="en-GB" b="0" i="0" dirty="0" err="1">
                <a:effectLst/>
                <a:latin typeface="Calibri"/>
                <a:ea typeface="Calibri"/>
                <a:cs typeface="Calibri"/>
              </a:rPr>
              <a:t>ladie</a:t>
            </a: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 was not seen!</a:t>
            </a:r>
            <a:br>
              <a:rPr lang="en-GB" dirty="0">
                <a:latin typeface="Calibri"/>
                <a:ea typeface="Calibri"/>
                <a:cs typeface="Calibri"/>
              </a:rPr>
            </a:b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She's o'er the Border and awa'</a:t>
            </a:r>
            <a:br>
              <a:rPr lang="en-GB" dirty="0">
                <a:latin typeface="Calibri"/>
                <a:ea typeface="Calibri"/>
                <a:cs typeface="Calibri"/>
              </a:rPr>
            </a:b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      Wi' Jock of </a:t>
            </a:r>
            <a:r>
              <a:rPr lang="en-GB" b="0" i="0" dirty="0" err="1">
                <a:effectLst/>
                <a:latin typeface="Calibri"/>
                <a:ea typeface="Calibri"/>
                <a:cs typeface="Calibri"/>
              </a:rPr>
              <a:t>Hazeldean</a:t>
            </a:r>
            <a:r>
              <a:rPr lang="en-GB" b="0" i="0" dirty="0">
                <a:effectLst/>
                <a:latin typeface="Calibri"/>
                <a:ea typeface="Calibri"/>
                <a:cs typeface="Calibri"/>
              </a:rPr>
              <a:t>.</a:t>
            </a:r>
            <a:endParaRPr lang="en-GB" dirty="0">
              <a:latin typeface="Calibri"/>
              <a:ea typeface="Calibri"/>
              <a:cs typeface="Calibri"/>
            </a:endParaRPr>
          </a:p>
        </p:txBody>
      </p:sp>
      <p:pic>
        <p:nvPicPr>
          <p:cNvPr id="7" name="Graphic 6" descr="A brushstroke">
            <a:extLst>
              <a:ext uri="{FF2B5EF4-FFF2-40B4-BE49-F238E27FC236}">
                <a16:creationId xmlns:a16="http://schemas.microsoft.com/office/drawing/2014/main" id="{535EDF94-4042-D681-E229-5F4FDA7BFE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862436" y="-1554213"/>
            <a:ext cx="7363102" cy="5391593"/>
          </a:xfrm>
          <a:prstGeom prst="rect">
            <a:avLst/>
          </a:prstGeom>
        </p:spPr>
      </p:pic>
      <p:pic>
        <p:nvPicPr>
          <p:cNvPr id="9" name="Picture 8" descr="Cartoon of Walter Scott, a blonde man holding a cane dressed in early nineteenth-century clothes.">
            <a:extLst>
              <a:ext uri="{FF2B5EF4-FFF2-40B4-BE49-F238E27FC236}">
                <a16:creationId xmlns:a16="http://schemas.microsoft.com/office/drawing/2014/main" id="{73CB4618-A1EB-E570-37C7-2D5D00CB6DF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457" b="-277"/>
          <a:stretch>
            <a:fillRect/>
          </a:stretch>
        </p:blipFill>
        <p:spPr>
          <a:xfrm>
            <a:off x="422091" y="333707"/>
            <a:ext cx="985554" cy="161418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C821409-E799-FB78-904A-C3FE21478D5B}"/>
              </a:ext>
            </a:extLst>
          </p:cNvPr>
          <p:cNvSpPr txBox="1"/>
          <p:nvPr/>
        </p:nvSpPr>
        <p:spPr>
          <a:xfrm>
            <a:off x="3608339" y="819087"/>
            <a:ext cx="472632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600" dirty="0">
                <a:latin typeface="Calibri"/>
                <a:ea typeface="Calibri"/>
                <a:cs typeface="Calibri"/>
              </a:rPr>
              <a:t>'Jock of </a:t>
            </a:r>
            <a:r>
              <a:rPr lang="en-GB" sz="3600" dirty="0" err="1">
                <a:latin typeface="Calibri"/>
                <a:ea typeface="Calibri"/>
                <a:cs typeface="Calibri"/>
              </a:rPr>
              <a:t>Hazeldean</a:t>
            </a:r>
            <a:r>
              <a:rPr lang="en-GB" sz="3600" dirty="0">
                <a:latin typeface="Calibri"/>
                <a:ea typeface="Calibri"/>
                <a:cs typeface="Calibri"/>
              </a:rPr>
              <a:t>'</a:t>
            </a:r>
          </a:p>
        </p:txBody>
      </p:sp>
    </p:spTree>
    <p:extLst>
      <p:ext uri="{BB962C8B-B14F-4D97-AF65-F5344CB8AC3E}">
        <p14:creationId xmlns:p14="http://schemas.microsoft.com/office/powerpoint/2010/main" val="3864754590"/>
      </p:ext>
    </p:extLst>
  </p:cSld>
  <p:clrMapOvr>
    <a:masterClrMapping/>
  </p:clrMapOvr>
</p:sld>
</file>

<file path=ppt/theme/theme1.xml><?xml version="1.0" encoding="utf-8"?>
<a:theme xmlns:a="http://schemas.openxmlformats.org/drawingml/2006/main" name="PortalVTI">
  <a:themeElements>
    <a:clrScheme name="PortalVTI">
      <a:dk1>
        <a:sysClr val="windowText" lastClr="000000"/>
      </a:dk1>
      <a:lt1>
        <a:sysClr val="window" lastClr="FFFFFF"/>
      </a:lt1>
      <a:dk2>
        <a:srgbClr val="051618"/>
      </a:dk2>
      <a:lt2>
        <a:srgbClr val="E8E8DF"/>
      </a:lt2>
      <a:accent1>
        <a:srgbClr val="2D714C"/>
      </a:accent1>
      <a:accent2>
        <a:srgbClr val="1F7985"/>
      </a:accent2>
      <a:accent3>
        <a:srgbClr val="0D6756"/>
      </a:accent3>
      <a:accent4>
        <a:srgbClr val="40945E"/>
      </a:accent4>
      <a:accent5>
        <a:srgbClr val="389896"/>
      </a:accent5>
      <a:accent6>
        <a:srgbClr val="64924A"/>
      </a:accent6>
      <a:hlink>
        <a:srgbClr val="1F855C"/>
      </a:hlink>
      <a:folHlink>
        <a:srgbClr val="227390"/>
      </a:folHlink>
    </a:clrScheme>
    <a:fontScheme name="PortalVTI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Portal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rtalVTI" id="{E3A4BB4D-5227-4A6D-99D3-DBAB0FE4C68F}" vid="{BE515EFD-5A7A-4BFE-BE06-A21DB8499CD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9F407687D03641B4DCE88B71D1AD10" ma:contentTypeVersion="3" ma:contentTypeDescription="Create a new document." ma:contentTypeScope="" ma:versionID="209d8d9f06da9ee657860bb26824da26">
  <xsd:schema xmlns:xsd="http://www.w3.org/2001/XMLSchema" xmlns:xs="http://www.w3.org/2001/XMLSchema" xmlns:p="http://schemas.microsoft.com/office/2006/metadata/properties" xmlns:ns2="b6b81c4a-e153-42e2-8846-1e5897cddb16" targetNamespace="http://schemas.microsoft.com/office/2006/metadata/properties" ma:root="true" ma:fieldsID="9374b94d22fa684bbf8317e853ee0355" ns2:_="">
    <xsd:import namespace="b6b81c4a-e153-42e2-8846-1e5897cddb1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b81c4a-e153-42e2-8846-1e5897cddb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20DA937-A71E-43CB-943F-504E02AA8A8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B532495-C332-4EA2-936C-8312AC7743F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3E53C94-E10C-4A72-ACBD-75AEDFDEF0A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6b81c4a-e153-42e2-8846-1e5897cddb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583</Words>
  <Application>Microsoft Office PowerPoint</Application>
  <PresentationFormat>Widescreen</PresentationFormat>
  <Paragraphs>42</Paragraphs>
  <Slides>7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PortalVTI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Aberdeen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Analysing Poetry</dc:title>
  <dc:creator>Fancett, Anna</dc:creator>
  <cp:lastModifiedBy>Fancett, Anna</cp:lastModifiedBy>
  <cp:revision>189</cp:revision>
  <dcterms:created xsi:type="dcterms:W3CDTF">2022-05-24T10:40:48Z</dcterms:created>
  <dcterms:modified xsi:type="dcterms:W3CDTF">2026-08-17T10:28:19Z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0x010100D79F407687D03641B4DCE88B71D1AD10</vt:lpwstr>
  </property>
</Properties>
</file>