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sldIdLst>
    <p:sldId id="256" r:id="rId5"/>
    <p:sldId id="257" r:id="rId6"/>
    <p:sldId id="258" r:id="rId7"/>
    <p:sldId id="259" r:id="rId8"/>
    <p:sldId id="268" r:id="rId9"/>
    <p:sldId id="262" r:id="rId10"/>
    <p:sldId id="261" r:id="rId11"/>
    <p:sldId id="260" r:id="rId12"/>
    <p:sldId id="263" r:id="rId13"/>
    <p:sldId id="270" r:id="rId14"/>
    <p:sldId id="271" r:id="rId15"/>
    <p:sldId id="269" r:id="rId16"/>
    <p:sldId id="265" r:id="rId1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3D8"/>
    <a:srgbClr val="385723"/>
    <a:srgbClr val="4472C4"/>
    <a:srgbClr val="BDD7EE"/>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A72A50-1C70-4E11-6835-49E3750D4F05}" v="45" dt="2026-07-30T16:11:50.8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62" d="100"/>
          <a:sy n="62" d="100"/>
        </p:scale>
        <p:origin x="79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od, Lucy" userId="S::s12lw6@abdn.ac.uk::e5e5907a-1609-4964-a1ec-a4f7723e3221" providerId="AD" clId="Web-{EFA72A50-1C70-4E11-6835-49E3750D4F05}"/>
    <pc:docChg chg="modSld">
      <pc:chgData name="Wood, Lucy" userId="S::s12lw6@abdn.ac.uk::e5e5907a-1609-4964-a1ec-a4f7723e3221" providerId="AD" clId="Web-{EFA72A50-1C70-4E11-6835-49E3750D4F05}" dt="2026-07-30T16:11:50.849" v="43" actId="20577"/>
      <pc:docMkLst>
        <pc:docMk/>
      </pc:docMkLst>
      <pc:sldChg chg="addSp delSp modSp">
        <pc:chgData name="Wood, Lucy" userId="S::s12lw6@abdn.ac.uk::e5e5907a-1609-4964-a1ec-a4f7723e3221" providerId="AD" clId="Web-{EFA72A50-1C70-4E11-6835-49E3750D4F05}" dt="2026-07-30T16:11:50.849" v="43" actId="20577"/>
        <pc:sldMkLst>
          <pc:docMk/>
          <pc:sldMk cId="3619711410" sldId="256"/>
        </pc:sldMkLst>
        <pc:spChg chg="mod">
          <ac:chgData name="Wood, Lucy" userId="S::s12lw6@abdn.ac.uk::e5e5907a-1609-4964-a1ec-a4f7723e3221" providerId="AD" clId="Web-{EFA72A50-1C70-4E11-6835-49E3750D4F05}" dt="2026-07-30T16:11:50.849" v="43" actId="20577"/>
          <ac:spMkLst>
            <pc:docMk/>
            <pc:sldMk cId="3619711410" sldId="256"/>
            <ac:spMk id="3" creationId="{8946A754-5B96-EF19-6314-2C47E3BD43ED}"/>
          </ac:spMkLst>
        </pc:spChg>
        <pc:spChg chg="del">
          <ac:chgData name="Wood, Lucy" userId="S::s12lw6@abdn.ac.uk::e5e5907a-1609-4964-a1ec-a4f7723e3221" providerId="AD" clId="Web-{EFA72A50-1C70-4E11-6835-49E3750D4F05}" dt="2026-07-30T15:25:28.643" v="0"/>
          <ac:spMkLst>
            <pc:docMk/>
            <pc:sldMk cId="3619711410" sldId="256"/>
            <ac:spMk id="7" creationId="{9BAD3B5B-9B2E-AC3C-DB64-FFBECAD28A9A}"/>
          </ac:spMkLst>
        </pc:spChg>
        <pc:picChg chg="add mod">
          <ac:chgData name="Wood, Lucy" userId="S::s12lw6@abdn.ac.uk::e5e5907a-1609-4964-a1ec-a4f7723e3221" providerId="AD" clId="Web-{EFA72A50-1C70-4E11-6835-49E3750D4F05}" dt="2026-07-30T15:26:46.413" v="15" actId="1076"/>
          <ac:picMkLst>
            <pc:docMk/>
            <pc:sldMk cId="3619711410" sldId="256"/>
            <ac:picMk id="2" creationId="{10C2BB00-9F45-D736-628B-174197ACF20A}"/>
          </ac:picMkLst>
        </pc:picChg>
        <pc:picChg chg="mod">
          <ac:chgData name="Wood, Lucy" userId="S::s12lw6@abdn.ac.uk::e5e5907a-1609-4964-a1ec-a4f7723e3221" providerId="AD" clId="Web-{EFA72A50-1C70-4E11-6835-49E3750D4F05}" dt="2026-07-30T16:10:39.754" v="40" actId="14100"/>
          <ac:picMkLst>
            <pc:docMk/>
            <pc:sldMk cId="3619711410" sldId="256"/>
            <ac:picMk id="6" creationId="{CD240E16-2E41-ED6C-35B2-3252611292F1}"/>
          </ac:picMkLst>
        </pc:picChg>
        <pc:picChg chg="add mod modCrop">
          <ac:chgData name="Wood, Lucy" userId="S::s12lw6@abdn.ac.uk::e5e5907a-1609-4964-a1ec-a4f7723e3221" providerId="AD" clId="Web-{EFA72A50-1C70-4E11-6835-49E3750D4F05}" dt="2026-07-30T16:08:50.517" v="36" actId="14100"/>
          <ac:picMkLst>
            <pc:docMk/>
            <pc:sldMk cId="3619711410" sldId="256"/>
            <ac:picMk id="7" creationId="{80DAFE43-2700-49B3-A780-916488C06968}"/>
          </ac:picMkLst>
        </pc:picChg>
        <pc:picChg chg="add mod">
          <ac:chgData name="Wood, Lucy" userId="S::s12lw6@abdn.ac.uk::e5e5907a-1609-4964-a1ec-a4f7723e3221" providerId="AD" clId="Web-{EFA72A50-1C70-4E11-6835-49E3750D4F05}" dt="2026-07-30T16:10:35.675" v="39"/>
          <ac:picMkLst>
            <pc:docMk/>
            <pc:sldMk cId="3619711410" sldId="256"/>
            <ac:picMk id="8" creationId="{6468F684-3D85-A44D-E4FE-9B9A63686BA6}"/>
          </ac:picMkLst>
        </pc:picChg>
        <pc:picChg chg="mod">
          <ac:chgData name="Wood, Lucy" userId="S::s12lw6@abdn.ac.uk::e5e5907a-1609-4964-a1ec-a4f7723e3221" providerId="AD" clId="Web-{EFA72A50-1C70-4E11-6835-49E3750D4F05}" dt="2026-07-30T15:26:31.490" v="14" actId="1076"/>
          <ac:picMkLst>
            <pc:docMk/>
            <pc:sldMk cId="3619711410" sldId="256"/>
            <ac:picMk id="9" creationId="{0CFF1C2B-6083-7E80-B03E-71C129A739DD}"/>
          </ac:picMkLst>
        </pc:picChg>
        <pc:picChg chg="mod">
          <ac:chgData name="Wood, Lucy" userId="S::s12lw6@abdn.ac.uk::e5e5907a-1609-4964-a1ec-a4f7723e3221" providerId="AD" clId="Web-{EFA72A50-1C70-4E11-6835-49E3750D4F05}" dt="2026-07-30T16:08:43.454" v="35" actId="14100"/>
          <ac:picMkLst>
            <pc:docMk/>
            <pc:sldMk cId="3619711410" sldId="256"/>
            <ac:picMk id="30" creationId="{845213BF-5C80-9099-BAFC-48E6766D775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99AA565-F62B-48D7-A4F9-704D7DA1B66E}" type="datetimeFigureOut">
              <a:rPr lang="en-GB" smtClean="0"/>
              <a:t>30/07/2026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B075B95-831B-45A2-BCC8-5E0440619117}" type="slidenum">
              <a:rPr lang="en-GB" smtClean="0"/>
              <a:t>‹#›</a:t>
            </a:fld>
            <a:endParaRPr lang="en-GB"/>
          </a:p>
        </p:txBody>
      </p:sp>
    </p:spTree>
    <p:extLst>
      <p:ext uri="{BB962C8B-B14F-4D97-AF65-F5344CB8AC3E}">
        <p14:creationId xmlns:p14="http://schemas.microsoft.com/office/powerpoint/2010/main" val="3739104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spcAft>
                <a:spcPts val="800"/>
              </a:spcAft>
              <a:buFont typeface="+mj-lt"/>
              <a:buNone/>
              <a:tabLst>
                <a:tab pos="3330575" algn="l"/>
              </a:tabLs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B075B95-831B-45A2-BCC8-5E0440619117}" type="slidenum">
              <a:rPr lang="en-GB" smtClean="0"/>
              <a:t>2</a:t>
            </a:fld>
            <a:endParaRPr lang="en-GB"/>
          </a:p>
        </p:txBody>
      </p:sp>
    </p:spTree>
    <p:extLst>
      <p:ext uri="{BB962C8B-B14F-4D97-AF65-F5344CB8AC3E}">
        <p14:creationId xmlns:p14="http://schemas.microsoft.com/office/powerpoint/2010/main" val="17126820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075B95-831B-45A2-BCC8-5E0440619117}" type="slidenum">
              <a:rPr lang="en-GB" smtClean="0"/>
              <a:t>11</a:t>
            </a:fld>
            <a:endParaRPr lang="en-GB"/>
          </a:p>
        </p:txBody>
      </p:sp>
    </p:spTree>
    <p:extLst>
      <p:ext uri="{BB962C8B-B14F-4D97-AF65-F5344CB8AC3E}">
        <p14:creationId xmlns:p14="http://schemas.microsoft.com/office/powerpoint/2010/main" val="4125577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075B95-831B-45A2-BCC8-5E0440619117}" type="slidenum">
              <a:rPr lang="en-GB" smtClean="0"/>
              <a:t>12</a:t>
            </a:fld>
            <a:endParaRPr lang="en-GB"/>
          </a:p>
        </p:txBody>
      </p:sp>
    </p:spTree>
    <p:extLst>
      <p:ext uri="{BB962C8B-B14F-4D97-AF65-F5344CB8AC3E}">
        <p14:creationId xmlns:p14="http://schemas.microsoft.com/office/powerpoint/2010/main" val="2857363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075B95-831B-45A2-BCC8-5E0440619117}" type="slidenum">
              <a:rPr lang="en-GB" smtClean="0"/>
              <a:t>13</a:t>
            </a:fld>
            <a:endParaRPr lang="en-GB"/>
          </a:p>
        </p:txBody>
      </p:sp>
    </p:spTree>
    <p:extLst>
      <p:ext uri="{BB962C8B-B14F-4D97-AF65-F5344CB8AC3E}">
        <p14:creationId xmlns:p14="http://schemas.microsoft.com/office/powerpoint/2010/main" val="4178904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075B95-831B-45A2-BCC8-5E0440619117}" type="slidenum">
              <a:rPr lang="en-GB" smtClean="0"/>
              <a:t>3</a:t>
            </a:fld>
            <a:endParaRPr lang="en-GB"/>
          </a:p>
        </p:txBody>
      </p:sp>
    </p:spTree>
    <p:extLst>
      <p:ext uri="{BB962C8B-B14F-4D97-AF65-F5344CB8AC3E}">
        <p14:creationId xmlns:p14="http://schemas.microsoft.com/office/powerpoint/2010/main" val="2089118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6B075B95-831B-45A2-BCC8-5E0440619117}" type="slidenum">
              <a:rPr lang="en-GB" smtClean="0"/>
              <a:t>4</a:t>
            </a:fld>
            <a:endParaRPr lang="en-GB"/>
          </a:p>
        </p:txBody>
      </p:sp>
    </p:spTree>
    <p:extLst>
      <p:ext uri="{BB962C8B-B14F-4D97-AF65-F5344CB8AC3E}">
        <p14:creationId xmlns:p14="http://schemas.microsoft.com/office/powerpoint/2010/main" val="2578022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6B075B95-831B-45A2-BCC8-5E0440619117}" type="slidenum">
              <a:rPr lang="en-GB" smtClean="0"/>
              <a:t>5</a:t>
            </a:fld>
            <a:endParaRPr lang="en-GB"/>
          </a:p>
        </p:txBody>
      </p:sp>
    </p:spTree>
    <p:extLst>
      <p:ext uri="{BB962C8B-B14F-4D97-AF65-F5344CB8AC3E}">
        <p14:creationId xmlns:p14="http://schemas.microsoft.com/office/powerpoint/2010/main" val="2747686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tabLst>
                <a:tab pos="3330575" algn="l"/>
              </a:tabLs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B075B95-831B-45A2-BCC8-5E0440619117}" type="slidenum">
              <a:rPr lang="en-GB" smtClean="0"/>
              <a:t>6</a:t>
            </a:fld>
            <a:endParaRPr lang="en-GB"/>
          </a:p>
        </p:txBody>
      </p:sp>
    </p:spTree>
    <p:extLst>
      <p:ext uri="{BB962C8B-B14F-4D97-AF65-F5344CB8AC3E}">
        <p14:creationId xmlns:p14="http://schemas.microsoft.com/office/powerpoint/2010/main" val="342661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0215">
              <a:lnSpc>
                <a:spcPct val="107000"/>
              </a:lnSpc>
              <a:spcAft>
                <a:spcPts val="800"/>
              </a:spcAft>
              <a:tabLst>
                <a:tab pos="3330575"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4" name="Slide Number Placeholder 3"/>
          <p:cNvSpPr>
            <a:spLocks noGrp="1"/>
          </p:cNvSpPr>
          <p:nvPr>
            <p:ph type="sldNum" sz="quarter" idx="5"/>
          </p:nvPr>
        </p:nvSpPr>
        <p:spPr/>
        <p:txBody>
          <a:bodyPr/>
          <a:lstStyle/>
          <a:p>
            <a:fld id="{6B075B95-831B-45A2-BCC8-5E0440619117}" type="slidenum">
              <a:rPr lang="en-GB" smtClean="0"/>
              <a:t>7</a:t>
            </a:fld>
            <a:endParaRPr lang="en-GB"/>
          </a:p>
        </p:txBody>
      </p:sp>
    </p:spTree>
    <p:extLst>
      <p:ext uri="{BB962C8B-B14F-4D97-AF65-F5344CB8AC3E}">
        <p14:creationId xmlns:p14="http://schemas.microsoft.com/office/powerpoint/2010/main" val="3682165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075B95-831B-45A2-BCC8-5E0440619117}" type="slidenum">
              <a:rPr lang="en-GB" smtClean="0"/>
              <a:t>8</a:t>
            </a:fld>
            <a:endParaRPr lang="en-GB"/>
          </a:p>
        </p:txBody>
      </p:sp>
    </p:spTree>
    <p:extLst>
      <p:ext uri="{BB962C8B-B14F-4D97-AF65-F5344CB8AC3E}">
        <p14:creationId xmlns:p14="http://schemas.microsoft.com/office/powerpoint/2010/main" val="15709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075B95-831B-45A2-BCC8-5E0440619117}" type="slidenum">
              <a:rPr lang="en-GB" smtClean="0"/>
              <a:t>9</a:t>
            </a:fld>
            <a:endParaRPr lang="en-GB"/>
          </a:p>
        </p:txBody>
      </p:sp>
    </p:spTree>
    <p:extLst>
      <p:ext uri="{BB962C8B-B14F-4D97-AF65-F5344CB8AC3E}">
        <p14:creationId xmlns:p14="http://schemas.microsoft.com/office/powerpoint/2010/main" val="2637268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075B95-831B-45A2-BCC8-5E0440619117}" type="slidenum">
              <a:rPr lang="en-GB" smtClean="0"/>
              <a:t>10</a:t>
            </a:fld>
            <a:endParaRPr lang="en-GB"/>
          </a:p>
        </p:txBody>
      </p:sp>
    </p:spTree>
    <p:extLst>
      <p:ext uri="{BB962C8B-B14F-4D97-AF65-F5344CB8AC3E}">
        <p14:creationId xmlns:p14="http://schemas.microsoft.com/office/powerpoint/2010/main" val="1025556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0F8CF-692C-4963-8B5E-D1C0928CF160}"/>
              </a:ext>
            </a:extLst>
          </p:cNvPr>
          <p:cNvSpPr>
            <a:spLocks noGrp="1"/>
          </p:cNvSpPr>
          <p:nvPr>
            <p:ph type="ctrTitle"/>
          </p:nvPr>
        </p:nvSpPr>
        <p:spPr>
          <a:xfrm>
            <a:off x="1429612" y="1013984"/>
            <a:ext cx="7714388" cy="3260635"/>
          </a:xfrm>
        </p:spPr>
        <p:txBody>
          <a:bodyPr anchor="b"/>
          <a:lstStyle>
            <a:lvl1pPr algn="l">
              <a:defRPr sz="2800"/>
            </a:lvl1pPr>
          </a:lstStyle>
          <a:p>
            <a:r>
              <a:rPr lang="en-US" dirty="0"/>
              <a:t>Click to edit Master title style</a:t>
            </a:r>
          </a:p>
        </p:txBody>
      </p:sp>
      <p:sp>
        <p:nvSpPr>
          <p:cNvPr id="3" name="Subtitle 2">
            <a:extLst>
              <a:ext uri="{FF2B5EF4-FFF2-40B4-BE49-F238E27FC236}">
                <a16:creationId xmlns:a16="http://schemas.microsoft.com/office/drawing/2014/main" id="{9F419655-1613-4CC0-BBE9-BD2CB2C3C766}"/>
              </a:ext>
            </a:extLst>
          </p:cNvPr>
          <p:cNvSpPr>
            <a:spLocks noGrp="1"/>
          </p:cNvSpPr>
          <p:nvPr>
            <p:ph type="subTitle" idx="1"/>
          </p:nvPr>
        </p:nvSpPr>
        <p:spPr>
          <a:xfrm>
            <a:off x="1429612" y="4848464"/>
            <a:ext cx="7714388" cy="1085849"/>
          </a:xfrm>
        </p:spPr>
        <p:txBody>
          <a:bodyPr>
            <a:normAutofit/>
          </a:bodyPr>
          <a:lstStyle>
            <a:lvl1pPr marL="0" indent="0" algn="l">
              <a:buNone/>
              <a:defRPr sz="1800"/>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40267FFF-6BC4-4DF0-BC55-B2C3BFD8ED12}"/>
              </a:ext>
            </a:extLst>
          </p:cNvPr>
          <p:cNvSpPr>
            <a:spLocks noGrp="1"/>
          </p:cNvSpPr>
          <p:nvPr>
            <p:ph type="dt" sz="half" idx="10"/>
          </p:nvPr>
        </p:nvSpPr>
        <p:spPr/>
        <p:txBody>
          <a:bodyPr/>
          <a:lstStyle/>
          <a:p>
            <a:fld id="{C4270120-CDFC-48DE-A6EA-6DEEDD0E436A}" type="datetimeFigureOut">
              <a:rPr lang="en-US" dirty="0"/>
              <a:t>7/30/2026</a:t>
            </a:fld>
            <a:endParaRPr lang="en-US" dirty="0"/>
          </a:p>
        </p:txBody>
      </p:sp>
      <p:sp>
        <p:nvSpPr>
          <p:cNvPr id="5" name="Footer Placeholder 4">
            <a:extLst>
              <a:ext uri="{FF2B5EF4-FFF2-40B4-BE49-F238E27FC236}">
                <a16:creationId xmlns:a16="http://schemas.microsoft.com/office/drawing/2014/main" id="{D6389830-A1B7-484B-832C-F64A558BDFE7}"/>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74A8F727-72C8-47A9-8E54-AD84590286F9}"/>
              </a:ext>
            </a:extLst>
          </p:cNvPr>
          <p:cNvSpPr>
            <a:spLocks noGrp="1"/>
          </p:cNvSpPr>
          <p:nvPr>
            <p:ph type="sldNum" sz="quarter" idx="12"/>
          </p:nvPr>
        </p:nvSpPr>
        <p:spPr/>
        <p:txBody>
          <a:bodyPr/>
          <a:lstStyle/>
          <a:p>
            <a:fld id="{196A61CA-0502-4EE4-9724-96EA822543E5}" type="slidenum">
              <a:rPr lang="en-US" dirty="0"/>
              <a:t>‹#›</a:t>
            </a:fld>
            <a:endParaRPr lang="en-US" dirty="0"/>
          </a:p>
        </p:txBody>
      </p:sp>
      <p:cxnSp>
        <p:nvCxnSpPr>
          <p:cNvPr id="7" name="Straight Connector 6">
            <a:extLst>
              <a:ext uri="{FF2B5EF4-FFF2-40B4-BE49-F238E27FC236}">
                <a16:creationId xmlns:a16="http://schemas.microsoft.com/office/drawing/2014/main" id="{AEED5540-64E5-4258-ABA4-753F07B71B38}"/>
              </a:ext>
            </a:extLst>
          </p:cNvPr>
          <p:cNvCxnSpPr>
            <a:cxnSpLocks/>
          </p:cNvCxnSpPr>
          <p:nvPr/>
        </p:nvCxnSpPr>
        <p:spPr>
          <a:xfrm>
            <a:off x="1524000" y="4571506"/>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0322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8A5DE-E5C6-4DB9-AD28-8F1EAC6F5513}"/>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4363E08E-9B2D-4740-9AC6-D5E1CFB95FC6}"/>
              </a:ext>
            </a:extLst>
          </p:cNvPr>
          <p:cNvSpPr>
            <a:spLocks noGrp="1"/>
          </p:cNvSpPr>
          <p:nvPr>
            <p:ph type="body" orient="vert" idx="1"/>
          </p:nvPr>
        </p:nvSpPr>
        <p:spPr>
          <a:xfrm>
            <a:off x="1429566" y="2229957"/>
            <a:ext cx="9238434" cy="3866043"/>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E4E3736-E8AA-4F58-9D3A-27050B287F9D}"/>
              </a:ext>
            </a:extLst>
          </p:cNvPr>
          <p:cNvSpPr>
            <a:spLocks noGrp="1"/>
          </p:cNvSpPr>
          <p:nvPr>
            <p:ph type="dt" sz="half" idx="10"/>
          </p:nvPr>
        </p:nvSpPr>
        <p:spPr/>
        <p:txBody>
          <a:bodyPr/>
          <a:lstStyle/>
          <a:p>
            <a:fld id="{2A1F5BA7-0A17-4D30-9B66-E29324151C73}" type="datetimeFigureOut">
              <a:rPr lang="en-US" dirty="0"/>
              <a:t>7/30/2026</a:t>
            </a:fld>
            <a:endParaRPr lang="en-US" dirty="0"/>
          </a:p>
        </p:txBody>
      </p:sp>
      <p:sp>
        <p:nvSpPr>
          <p:cNvPr id="5" name="Footer Placeholder 4">
            <a:extLst>
              <a:ext uri="{FF2B5EF4-FFF2-40B4-BE49-F238E27FC236}">
                <a16:creationId xmlns:a16="http://schemas.microsoft.com/office/drawing/2014/main" id="{1DE95E84-15BC-478B-9DAB-15025867BB9C}"/>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63E9D98F-E0A8-4254-A957-7F17811D017E}"/>
              </a:ext>
            </a:extLst>
          </p:cNvPr>
          <p:cNvSpPr>
            <a:spLocks noGrp="1"/>
          </p:cNvSpPr>
          <p:nvPr>
            <p:ph type="sldNum" sz="quarter" idx="12"/>
          </p:nvPr>
        </p:nvSpPr>
        <p:spPr/>
        <p:txBody>
          <a:bodyPr/>
          <a:lstStyle/>
          <a:p>
            <a:fld id="{196A61CA-0502-4EE4-9724-96EA822543E5}" type="slidenum">
              <a:rPr lang="en-US" dirty="0"/>
              <a:t>‹#›</a:t>
            </a:fld>
            <a:endParaRPr lang="en-US" dirty="0"/>
          </a:p>
        </p:txBody>
      </p:sp>
    </p:spTree>
    <p:extLst>
      <p:ext uri="{BB962C8B-B14F-4D97-AF65-F5344CB8AC3E}">
        <p14:creationId xmlns:p14="http://schemas.microsoft.com/office/powerpoint/2010/main" val="1816708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DE70F5-2276-4F91-9FC2-8DA4B528814A}"/>
              </a:ext>
            </a:extLst>
          </p:cNvPr>
          <p:cNvSpPr>
            <a:spLocks noGrp="1"/>
          </p:cNvSpPr>
          <p:nvPr>
            <p:ph type="title" orient="vert"/>
          </p:nvPr>
        </p:nvSpPr>
        <p:spPr>
          <a:xfrm>
            <a:off x="9144000" y="1467699"/>
            <a:ext cx="1758461" cy="4628301"/>
          </a:xfrm>
        </p:spPr>
        <p:txBody>
          <a:bodyPr vert="eaVert"/>
          <a:lstStyle>
            <a:lvl1pPr>
              <a:defRPr>
                <a:solidFill>
                  <a:schemeClr val="tx1"/>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D21856C5-C2FD-45E4-A631-AC06B5495BEA}"/>
              </a:ext>
            </a:extLst>
          </p:cNvPr>
          <p:cNvSpPr>
            <a:spLocks noGrp="1"/>
          </p:cNvSpPr>
          <p:nvPr>
            <p:ph type="body" orient="vert" idx="1"/>
          </p:nvPr>
        </p:nvSpPr>
        <p:spPr>
          <a:xfrm>
            <a:off x="1182312" y="1467699"/>
            <a:ext cx="7839379" cy="4628301"/>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EE336EA-B6DD-4115-9C67-79A24C866ED4}"/>
              </a:ext>
            </a:extLst>
          </p:cNvPr>
          <p:cNvSpPr>
            <a:spLocks noGrp="1"/>
          </p:cNvSpPr>
          <p:nvPr>
            <p:ph type="dt" sz="half" idx="10"/>
          </p:nvPr>
        </p:nvSpPr>
        <p:spPr/>
        <p:txBody>
          <a:bodyPr/>
          <a:lstStyle/>
          <a:p>
            <a:fld id="{76BEBB1B-D40A-4DB9-B3DE-BAAE675B83CD}" type="datetimeFigureOut">
              <a:rPr lang="en-US" dirty="0"/>
              <a:t>7/30/2026</a:t>
            </a:fld>
            <a:endParaRPr lang="en-US" dirty="0"/>
          </a:p>
        </p:txBody>
      </p:sp>
      <p:sp>
        <p:nvSpPr>
          <p:cNvPr id="5" name="Footer Placeholder 4">
            <a:extLst>
              <a:ext uri="{FF2B5EF4-FFF2-40B4-BE49-F238E27FC236}">
                <a16:creationId xmlns:a16="http://schemas.microsoft.com/office/drawing/2014/main" id="{C2EA668B-1DAB-449C-9BA4-7B1572A22BAC}"/>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E8C6567E-119D-4C98-93FF-73A332803A13}"/>
              </a:ext>
            </a:extLst>
          </p:cNvPr>
          <p:cNvSpPr>
            <a:spLocks noGrp="1"/>
          </p:cNvSpPr>
          <p:nvPr>
            <p:ph type="sldNum" sz="quarter" idx="12"/>
          </p:nvPr>
        </p:nvSpPr>
        <p:spPr/>
        <p:txBody>
          <a:bodyPr/>
          <a:lstStyle/>
          <a:p>
            <a:fld id="{196A61CA-0502-4EE4-9724-96EA822543E5}" type="slidenum">
              <a:rPr lang="en-US" dirty="0"/>
              <a:t>‹#›</a:t>
            </a:fld>
            <a:endParaRPr lang="en-US" dirty="0"/>
          </a:p>
        </p:txBody>
      </p:sp>
    </p:spTree>
    <p:extLst>
      <p:ext uri="{BB962C8B-B14F-4D97-AF65-F5344CB8AC3E}">
        <p14:creationId xmlns:p14="http://schemas.microsoft.com/office/powerpoint/2010/main" val="3603753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EF94C-BCB1-4F4C-AF70-DD2A5C4E3318}"/>
              </a:ext>
            </a:extLst>
          </p:cNvPr>
          <p:cNvSpPr>
            <a:spLocks noGrp="1"/>
          </p:cNvSpPr>
          <p:nvPr>
            <p:ph type="title"/>
          </p:nvPr>
        </p:nvSpPr>
        <p:spPr>
          <a:xfrm>
            <a:off x="1429566" y="1045445"/>
            <a:ext cx="9238434" cy="857559"/>
          </a:xfrm>
        </p:spPr>
        <p:txBody>
          <a:bodyPr anchor="b"/>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8A909B75-A057-44B5-872F-DF01BDC8EA07}"/>
              </a:ext>
            </a:extLst>
          </p:cNvPr>
          <p:cNvSpPr>
            <a:spLocks noGrp="1"/>
          </p:cNvSpPr>
          <p:nvPr>
            <p:ph idx="1"/>
          </p:nvPr>
        </p:nvSpPr>
        <p:spPr>
          <a:xfrm>
            <a:off x="1429566" y="2286000"/>
            <a:ext cx="9238434" cy="381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806260C-3219-4812-88F2-3162D37F293B}"/>
              </a:ext>
            </a:extLst>
          </p:cNvPr>
          <p:cNvSpPr>
            <a:spLocks noGrp="1"/>
          </p:cNvSpPr>
          <p:nvPr>
            <p:ph type="dt" sz="half" idx="10"/>
          </p:nvPr>
        </p:nvSpPr>
        <p:spPr/>
        <p:txBody>
          <a:bodyPr/>
          <a:lstStyle/>
          <a:p>
            <a:fld id="{A3C9FAAF-C467-4C93-8ECD-39AF5A14D498}" type="datetimeFigureOut">
              <a:rPr lang="en-US" dirty="0"/>
              <a:t>7/30/2026</a:t>
            </a:fld>
            <a:endParaRPr lang="en-US" dirty="0"/>
          </a:p>
        </p:txBody>
      </p:sp>
      <p:sp>
        <p:nvSpPr>
          <p:cNvPr id="5" name="Footer Placeholder 4">
            <a:extLst>
              <a:ext uri="{FF2B5EF4-FFF2-40B4-BE49-F238E27FC236}">
                <a16:creationId xmlns:a16="http://schemas.microsoft.com/office/drawing/2014/main" id="{F2762B73-9C01-4BE3-A199-782BE6EBA6E4}"/>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2A761492-EB56-4454-9D2A-8BB94AACB899}"/>
              </a:ext>
            </a:extLst>
          </p:cNvPr>
          <p:cNvSpPr>
            <a:spLocks noGrp="1"/>
          </p:cNvSpPr>
          <p:nvPr>
            <p:ph type="sldNum" sz="quarter" idx="12"/>
          </p:nvPr>
        </p:nvSpPr>
        <p:spPr/>
        <p:txBody>
          <a:bodyPr/>
          <a:lstStyle/>
          <a:p>
            <a:fld id="{196A61CA-0502-4EE4-9724-96EA822543E5}" type="slidenum">
              <a:rPr lang="en-US" dirty="0"/>
              <a:t>‹#›</a:t>
            </a:fld>
            <a:endParaRPr lang="en-US" dirty="0"/>
          </a:p>
        </p:txBody>
      </p:sp>
    </p:spTree>
    <p:extLst>
      <p:ext uri="{BB962C8B-B14F-4D97-AF65-F5344CB8AC3E}">
        <p14:creationId xmlns:p14="http://schemas.microsoft.com/office/powerpoint/2010/main" val="695909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980A128-A52A-402C-865B-1BF08D7F045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E900447-3778-4AB7-ACB3-7C2313FE9A47}"/>
              </a:ext>
            </a:extLst>
          </p:cNvPr>
          <p:cNvSpPr>
            <a:spLocks noGrp="1"/>
          </p:cNvSpPr>
          <p:nvPr>
            <p:ph type="title"/>
          </p:nvPr>
        </p:nvSpPr>
        <p:spPr>
          <a:xfrm>
            <a:off x="1421745" y="1287554"/>
            <a:ext cx="8284963" cy="3113064"/>
          </a:xfrm>
        </p:spPr>
        <p:txBody>
          <a:bodyPr anchor="t"/>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F9B910C9-BA3C-4D31-9C62-2C2408591FF2}"/>
              </a:ext>
            </a:extLst>
          </p:cNvPr>
          <p:cNvSpPr>
            <a:spLocks noGrp="1"/>
          </p:cNvSpPr>
          <p:nvPr>
            <p:ph type="body" idx="1"/>
          </p:nvPr>
        </p:nvSpPr>
        <p:spPr>
          <a:xfrm>
            <a:off x="1421744" y="4619707"/>
            <a:ext cx="7722256" cy="1476293"/>
          </a:xfrm>
        </p:spPr>
        <p:txBody>
          <a:bodyPr anchor="b">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8742E8A-6B69-406B-A3DF-0A1B76832E0A}"/>
              </a:ext>
            </a:extLst>
          </p:cNvPr>
          <p:cNvSpPr>
            <a:spLocks noGrp="1"/>
          </p:cNvSpPr>
          <p:nvPr>
            <p:ph type="dt" sz="half" idx="10"/>
          </p:nvPr>
        </p:nvSpPr>
        <p:spPr/>
        <p:txBody>
          <a:bodyPr/>
          <a:lstStyle/>
          <a:p>
            <a:fld id="{3E37E480-B2BA-4553-A144-61E7F75833ED}" type="datetimeFigureOut">
              <a:rPr lang="en-US" dirty="0"/>
              <a:t>7/30/2026</a:t>
            </a:fld>
            <a:endParaRPr lang="en-US" dirty="0"/>
          </a:p>
        </p:txBody>
      </p:sp>
      <p:sp>
        <p:nvSpPr>
          <p:cNvPr id="5" name="Footer Placeholder 4">
            <a:extLst>
              <a:ext uri="{FF2B5EF4-FFF2-40B4-BE49-F238E27FC236}">
                <a16:creationId xmlns:a16="http://schemas.microsoft.com/office/drawing/2014/main" id="{64D665CF-4461-4BB8-8F3A-ED1CB1084CA2}"/>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D4898B27-5EF3-49F4-B3CE-F3CF419AE06E}"/>
              </a:ext>
            </a:extLst>
          </p:cNvPr>
          <p:cNvSpPr>
            <a:spLocks noGrp="1"/>
          </p:cNvSpPr>
          <p:nvPr>
            <p:ph type="sldNum" sz="quarter" idx="12"/>
          </p:nvPr>
        </p:nvSpPr>
        <p:spPr/>
        <p:txBody>
          <a:bodyPr/>
          <a:lstStyle/>
          <a:p>
            <a:fld id="{196A61CA-0502-4EE4-9724-96EA822543E5}" type="slidenum">
              <a:rPr lang="en-US" dirty="0"/>
              <a:t>‹#›</a:t>
            </a:fld>
            <a:endParaRPr lang="en-US" dirty="0"/>
          </a:p>
        </p:txBody>
      </p:sp>
    </p:spTree>
    <p:extLst>
      <p:ext uri="{BB962C8B-B14F-4D97-AF65-F5344CB8AC3E}">
        <p14:creationId xmlns:p14="http://schemas.microsoft.com/office/powerpoint/2010/main" val="3328845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3F3BA-5AD5-4F15-97B2-E4652D1D4E15}"/>
              </a:ext>
            </a:extLst>
          </p:cNvPr>
          <p:cNvSpPr>
            <a:spLocks noGrp="1"/>
          </p:cNvSpPr>
          <p:nvPr>
            <p:ph type="title"/>
          </p:nvPr>
        </p:nvSpPr>
        <p:spPr>
          <a:xfrm>
            <a:off x="1429566" y="1013411"/>
            <a:ext cx="9238434" cy="889592"/>
          </a:xfrm>
        </p:spPr>
        <p:txBody>
          <a:bodyPr/>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EA997B8-1FD3-40E6-A486-256EB41DB70A}"/>
              </a:ext>
            </a:extLst>
          </p:cNvPr>
          <p:cNvSpPr>
            <a:spLocks noGrp="1"/>
          </p:cNvSpPr>
          <p:nvPr>
            <p:ph sz="half" idx="1"/>
          </p:nvPr>
        </p:nvSpPr>
        <p:spPr>
          <a:xfrm>
            <a:off x="1429566" y="2135565"/>
            <a:ext cx="4495800" cy="396043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183F4D8-AA9A-4AF7-86EA-E4D797B98CE9}"/>
              </a:ext>
            </a:extLst>
          </p:cNvPr>
          <p:cNvSpPr>
            <a:spLocks noGrp="1"/>
          </p:cNvSpPr>
          <p:nvPr>
            <p:ph sz="half" idx="2"/>
          </p:nvPr>
        </p:nvSpPr>
        <p:spPr>
          <a:xfrm>
            <a:off x="6172200" y="2135565"/>
            <a:ext cx="4495800" cy="396043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BA08823E-BC08-4810-9BFF-35D2EA2AE729}"/>
              </a:ext>
            </a:extLst>
          </p:cNvPr>
          <p:cNvSpPr>
            <a:spLocks noGrp="1"/>
          </p:cNvSpPr>
          <p:nvPr>
            <p:ph type="dt" sz="half" idx="10"/>
          </p:nvPr>
        </p:nvSpPr>
        <p:spPr/>
        <p:txBody>
          <a:bodyPr/>
          <a:lstStyle/>
          <a:p>
            <a:fld id="{390E682A-6B53-4B08-AE4D-4C5E659103CC}" type="datetimeFigureOut">
              <a:rPr lang="en-US" dirty="0"/>
              <a:t>7/30/2026</a:t>
            </a:fld>
            <a:endParaRPr lang="en-US" dirty="0"/>
          </a:p>
        </p:txBody>
      </p:sp>
      <p:sp>
        <p:nvSpPr>
          <p:cNvPr id="6" name="Footer Placeholder 5">
            <a:extLst>
              <a:ext uri="{FF2B5EF4-FFF2-40B4-BE49-F238E27FC236}">
                <a16:creationId xmlns:a16="http://schemas.microsoft.com/office/drawing/2014/main" id="{2FDD2BFB-BB2C-4C4A-A6E1-DD223C2BE02F}"/>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id="{95D369B2-12F8-4583-8A7F-523C9A3EF09B}"/>
              </a:ext>
            </a:extLst>
          </p:cNvPr>
          <p:cNvSpPr>
            <a:spLocks noGrp="1"/>
          </p:cNvSpPr>
          <p:nvPr>
            <p:ph type="sldNum" sz="quarter" idx="12"/>
          </p:nvPr>
        </p:nvSpPr>
        <p:spPr/>
        <p:txBody>
          <a:bodyPr/>
          <a:lstStyle/>
          <a:p>
            <a:fld id="{196A61CA-0502-4EE4-9724-96EA822543E5}" type="slidenum">
              <a:rPr lang="en-US" dirty="0"/>
              <a:t>‹#›</a:t>
            </a:fld>
            <a:endParaRPr lang="en-US" dirty="0"/>
          </a:p>
        </p:txBody>
      </p:sp>
    </p:spTree>
    <p:extLst>
      <p:ext uri="{BB962C8B-B14F-4D97-AF65-F5344CB8AC3E}">
        <p14:creationId xmlns:p14="http://schemas.microsoft.com/office/powerpoint/2010/main" val="1043817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717F-84B9-44BA-8DD6-680394AB193E}"/>
              </a:ext>
            </a:extLst>
          </p:cNvPr>
          <p:cNvSpPr>
            <a:spLocks noGrp="1"/>
          </p:cNvSpPr>
          <p:nvPr>
            <p:ph type="title"/>
          </p:nvPr>
        </p:nvSpPr>
        <p:spPr>
          <a:xfrm>
            <a:off x="1429566" y="1079150"/>
            <a:ext cx="9238434" cy="823912"/>
          </a:xfrm>
        </p:spPr>
        <p:txBody>
          <a:bodyPr/>
          <a:lstStyle>
            <a:lvl1pPr>
              <a:defRPr>
                <a:solidFill>
                  <a:schemeClr val="tx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A1217D6-7448-4625-964F-5D82F65F11F7}"/>
              </a:ext>
            </a:extLst>
          </p:cNvPr>
          <p:cNvSpPr>
            <a:spLocks noGrp="1"/>
          </p:cNvSpPr>
          <p:nvPr>
            <p:ph type="body" idx="1"/>
          </p:nvPr>
        </p:nvSpPr>
        <p:spPr>
          <a:xfrm>
            <a:off x="1429567" y="2013217"/>
            <a:ext cx="4495799" cy="704232"/>
          </a:xfrm>
        </p:spPr>
        <p:txBody>
          <a:bodyPr anchor="b">
            <a:normAutofit/>
          </a:bodyPr>
          <a:lstStyle>
            <a:lvl1pPr marL="0" indent="0">
              <a:lnSpc>
                <a:spcPct val="100000"/>
              </a:lnSpc>
              <a:buNone/>
              <a:defRPr sz="1800" b="0" cap="all" spc="300" baseline="0">
                <a:solidFill>
                  <a:schemeClr val="tx1"/>
                </a:solidFill>
                <a:latin typeface="+mj-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253A534C-0B54-4327-99C0-4F0019FD21F6}"/>
              </a:ext>
            </a:extLst>
          </p:cNvPr>
          <p:cNvSpPr>
            <a:spLocks noGrp="1"/>
          </p:cNvSpPr>
          <p:nvPr>
            <p:ph sz="half" idx="2"/>
          </p:nvPr>
        </p:nvSpPr>
        <p:spPr>
          <a:xfrm>
            <a:off x="1429567" y="3048000"/>
            <a:ext cx="4495800" cy="3048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89D4A63-0795-4B74-8C11-5FE7944118C7}"/>
              </a:ext>
            </a:extLst>
          </p:cNvPr>
          <p:cNvSpPr>
            <a:spLocks noGrp="1"/>
          </p:cNvSpPr>
          <p:nvPr>
            <p:ph type="body" sz="quarter" idx="3"/>
          </p:nvPr>
        </p:nvSpPr>
        <p:spPr>
          <a:xfrm>
            <a:off x="6172200" y="2013215"/>
            <a:ext cx="4495800" cy="704233"/>
          </a:xfrm>
        </p:spPr>
        <p:txBody>
          <a:bodyPr anchor="b">
            <a:normAutofit/>
          </a:bodyPr>
          <a:lstStyle>
            <a:lvl1pPr marL="0" indent="0">
              <a:lnSpc>
                <a:spcPct val="100000"/>
              </a:lnSpc>
              <a:buNone/>
              <a:defRPr sz="1800" b="0" cap="all" spc="300" baseline="0">
                <a:solidFill>
                  <a:schemeClr val="tx1"/>
                </a:solidFill>
                <a:latin typeface="+mj-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23D16F3-F747-441B-9854-27225954DEC4}"/>
              </a:ext>
            </a:extLst>
          </p:cNvPr>
          <p:cNvSpPr>
            <a:spLocks noGrp="1"/>
          </p:cNvSpPr>
          <p:nvPr>
            <p:ph sz="quarter" idx="4"/>
          </p:nvPr>
        </p:nvSpPr>
        <p:spPr>
          <a:xfrm>
            <a:off x="6172200" y="3048000"/>
            <a:ext cx="4495800" cy="3048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0E8168E2-6B97-486E-B0E4-4E7F5CDBB5B1}"/>
              </a:ext>
            </a:extLst>
          </p:cNvPr>
          <p:cNvSpPr>
            <a:spLocks noGrp="1"/>
          </p:cNvSpPr>
          <p:nvPr>
            <p:ph type="dt" sz="half" idx="10"/>
          </p:nvPr>
        </p:nvSpPr>
        <p:spPr/>
        <p:txBody>
          <a:bodyPr/>
          <a:lstStyle/>
          <a:p>
            <a:fld id="{7C69F0F6-BEBB-4894-ABB2-75C5CBE0DDB9}" type="datetimeFigureOut">
              <a:rPr lang="en-US" dirty="0"/>
              <a:t>7/30/2026</a:t>
            </a:fld>
            <a:endParaRPr lang="en-US" dirty="0"/>
          </a:p>
        </p:txBody>
      </p:sp>
      <p:sp>
        <p:nvSpPr>
          <p:cNvPr id="8" name="Footer Placeholder 7">
            <a:extLst>
              <a:ext uri="{FF2B5EF4-FFF2-40B4-BE49-F238E27FC236}">
                <a16:creationId xmlns:a16="http://schemas.microsoft.com/office/drawing/2014/main" id="{D05D3E2B-2F4E-4347-A8E9-27EB7D0359B3}"/>
              </a:ext>
            </a:extLst>
          </p:cNvPr>
          <p:cNvSpPr>
            <a:spLocks noGrp="1"/>
          </p:cNvSpPr>
          <p:nvPr>
            <p:ph type="ftr" sz="quarter" idx="11"/>
          </p:nvPr>
        </p:nvSpPr>
        <p:spPr/>
        <p:txBody>
          <a:bodyPr/>
          <a:lstStyle/>
          <a:p>
            <a:r>
              <a:rPr lang="en-US" dirty="0"/>
              <a:t>
              </a:t>
            </a:r>
          </a:p>
        </p:txBody>
      </p:sp>
      <p:sp>
        <p:nvSpPr>
          <p:cNvPr id="9" name="Slide Number Placeholder 8">
            <a:extLst>
              <a:ext uri="{FF2B5EF4-FFF2-40B4-BE49-F238E27FC236}">
                <a16:creationId xmlns:a16="http://schemas.microsoft.com/office/drawing/2014/main" id="{DC1FC4F5-6876-414E-9E30-84706A3F528C}"/>
              </a:ext>
            </a:extLst>
          </p:cNvPr>
          <p:cNvSpPr>
            <a:spLocks noGrp="1"/>
          </p:cNvSpPr>
          <p:nvPr>
            <p:ph type="sldNum" sz="quarter" idx="12"/>
          </p:nvPr>
        </p:nvSpPr>
        <p:spPr/>
        <p:txBody>
          <a:bodyPr/>
          <a:lstStyle/>
          <a:p>
            <a:fld id="{196A61CA-0502-4EE4-9724-96EA822543E5}" type="slidenum">
              <a:rPr lang="en-US" dirty="0"/>
              <a:t>‹#›</a:t>
            </a:fld>
            <a:endParaRPr lang="en-US" dirty="0"/>
          </a:p>
        </p:txBody>
      </p:sp>
      <p:cxnSp>
        <p:nvCxnSpPr>
          <p:cNvPr id="11" name="Straight Connector 10">
            <a:extLst>
              <a:ext uri="{FF2B5EF4-FFF2-40B4-BE49-F238E27FC236}">
                <a16:creationId xmlns:a16="http://schemas.microsoft.com/office/drawing/2014/main" id="{A70D2F04-5474-46B9-B838-858CDF4AB2D2}"/>
              </a:ext>
            </a:extLst>
          </p:cNvPr>
          <p:cNvCxnSpPr>
            <a:cxnSpLocks/>
          </p:cNvCxnSpPr>
          <p:nvPr/>
        </p:nvCxnSpPr>
        <p:spPr>
          <a:xfrm>
            <a:off x="6270727" y="2876662"/>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ADEE893-BE45-47F3-BCF0-02424B3503CC}"/>
              </a:ext>
            </a:extLst>
          </p:cNvPr>
          <p:cNvSpPr/>
          <p:nvPr/>
        </p:nvSpPr>
        <p:spPr>
          <a:xfrm>
            <a:off x="-1171838" y="4592406"/>
            <a:ext cx="808262" cy="3897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3FB5178A-4501-4B56-8BF1-D083D7B021CE}"/>
              </a:ext>
            </a:extLst>
          </p:cNvPr>
          <p:cNvCxnSpPr>
            <a:cxnSpLocks/>
          </p:cNvCxnSpPr>
          <p:nvPr/>
        </p:nvCxnSpPr>
        <p:spPr>
          <a:xfrm>
            <a:off x="1524000" y="2876662"/>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9559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2109C6-041C-42BA-B507-8EA298046EDD}"/>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F7BF877-20DD-40F4-AEA8-E1B6D5350D2D}"/>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167DC874-15B5-4338-B7D1-8E393AB4C16E}"/>
              </a:ext>
            </a:extLst>
          </p:cNvPr>
          <p:cNvSpPr>
            <a:spLocks noGrp="1"/>
          </p:cNvSpPr>
          <p:nvPr>
            <p:ph type="dt" sz="half" idx="10"/>
          </p:nvPr>
        </p:nvSpPr>
        <p:spPr/>
        <p:txBody>
          <a:bodyPr/>
          <a:lstStyle/>
          <a:p>
            <a:fld id="{8B3E9E5F-17D9-4A30-9DA3-64E46A6DF111}" type="datetimeFigureOut">
              <a:rPr lang="en-US" dirty="0"/>
              <a:t>7/30/2026</a:t>
            </a:fld>
            <a:endParaRPr lang="en-US" dirty="0"/>
          </a:p>
        </p:txBody>
      </p:sp>
      <p:sp>
        <p:nvSpPr>
          <p:cNvPr id="4" name="Footer Placeholder 3">
            <a:extLst>
              <a:ext uri="{FF2B5EF4-FFF2-40B4-BE49-F238E27FC236}">
                <a16:creationId xmlns:a16="http://schemas.microsoft.com/office/drawing/2014/main" id="{7E66BAE3-24C5-483F-9141-D860A265E78D}"/>
              </a:ext>
            </a:extLst>
          </p:cNvPr>
          <p:cNvSpPr>
            <a:spLocks noGrp="1"/>
          </p:cNvSpPr>
          <p:nvPr>
            <p:ph type="ftr" sz="quarter" idx="11"/>
          </p:nvPr>
        </p:nvSpPr>
        <p:spPr/>
        <p:txBody>
          <a:bodyPr/>
          <a:lstStyle/>
          <a:p>
            <a:r>
              <a:rPr lang="en-US" dirty="0"/>
              <a:t>
              </a:t>
            </a:r>
          </a:p>
        </p:txBody>
      </p:sp>
      <p:sp>
        <p:nvSpPr>
          <p:cNvPr id="5" name="Slide Number Placeholder 4">
            <a:extLst>
              <a:ext uri="{FF2B5EF4-FFF2-40B4-BE49-F238E27FC236}">
                <a16:creationId xmlns:a16="http://schemas.microsoft.com/office/drawing/2014/main" id="{059AEEB4-66F8-4008-B616-804FB9D91CF9}"/>
              </a:ext>
            </a:extLst>
          </p:cNvPr>
          <p:cNvSpPr>
            <a:spLocks noGrp="1"/>
          </p:cNvSpPr>
          <p:nvPr>
            <p:ph type="sldNum" sz="quarter" idx="12"/>
          </p:nvPr>
        </p:nvSpPr>
        <p:spPr/>
        <p:txBody>
          <a:bodyPr/>
          <a:lstStyle/>
          <a:p>
            <a:fld id="{196A61CA-0502-4EE4-9724-96EA822543E5}" type="slidenum">
              <a:rPr lang="en-US" dirty="0"/>
              <a:t>‹#›</a:t>
            </a:fld>
            <a:endParaRPr lang="en-US" dirty="0"/>
          </a:p>
        </p:txBody>
      </p:sp>
    </p:spTree>
    <p:extLst>
      <p:ext uri="{BB962C8B-B14F-4D97-AF65-F5344CB8AC3E}">
        <p14:creationId xmlns:p14="http://schemas.microsoft.com/office/powerpoint/2010/main" val="1733930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46C975-8FFB-4A4B-9213-774EE3901DE9}"/>
              </a:ext>
            </a:extLst>
          </p:cNvPr>
          <p:cNvSpPr>
            <a:spLocks noGrp="1"/>
          </p:cNvSpPr>
          <p:nvPr>
            <p:ph type="dt" sz="half" idx="10"/>
          </p:nvPr>
        </p:nvSpPr>
        <p:spPr/>
        <p:txBody>
          <a:bodyPr/>
          <a:lstStyle/>
          <a:p>
            <a:fld id="{033AC5F0-3BC3-4718-BCCA-24B5655EC864}" type="datetimeFigureOut">
              <a:rPr lang="en-US" dirty="0"/>
              <a:t>7/30/2026</a:t>
            </a:fld>
            <a:endParaRPr lang="en-US" dirty="0"/>
          </a:p>
        </p:txBody>
      </p:sp>
      <p:sp>
        <p:nvSpPr>
          <p:cNvPr id="3" name="Footer Placeholder 2">
            <a:extLst>
              <a:ext uri="{FF2B5EF4-FFF2-40B4-BE49-F238E27FC236}">
                <a16:creationId xmlns:a16="http://schemas.microsoft.com/office/drawing/2014/main" id="{4FBA744F-475D-4105-8E4A-025815549539}"/>
              </a:ext>
            </a:extLst>
          </p:cNvPr>
          <p:cNvSpPr>
            <a:spLocks noGrp="1"/>
          </p:cNvSpPr>
          <p:nvPr>
            <p:ph type="ftr" sz="quarter" idx="11"/>
          </p:nvPr>
        </p:nvSpPr>
        <p:spPr/>
        <p:txBody>
          <a:bodyPr/>
          <a:lstStyle/>
          <a:p>
            <a:r>
              <a:rPr lang="en-US" dirty="0"/>
              <a:t>
              </a:t>
            </a:r>
          </a:p>
        </p:txBody>
      </p:sp>
      <p:sp>
        <p:nvSpPr>
          <p:cNvPr id="4" name="Slide Number Placeholder 3">
            <a:extLst>
              <a:ext uri="{FF2B5EF4-FFF2-40B4-BE49-F238E27FC236}">
                <a16:creationId xmlns:a16="http://schemas.microsoft.com/office/drawing/2014/main" id="{6F3FA64C-7966-4D6F-88D7-4B89F2A1DF2C}"/>
              </a:ext>
            </a:extLst>
          </p:cNvPr>
          <p:cNvSpPr>
            <a:spLocks noGrp="1"/>
          </p:cNvSpPr>
          <p:nvPr>
            <p:ph type="sldNum" sz="quarter" idx="12"/>
          </p:nvPr>
        </p:nvSpPr>
        <p:spPr/>
        <p:txBody>
          <a:bodyPr/>
          <a:lstStyle/>
          <a:p>
            <a:fld id="{196A61CA-0502-4EE4-9724-96EA822543E5}" type="slidenum">
              <a:rPr lang="en-US" dirty="0"/>
              <a:t>‹#›</a:t>
            </a:fld>
            <a:endParaRPr lang="en-US" dirty="0"/>
          </a:p>
        </p:txBody>
      </p:sp>
    </p:spTree>
    <p:extLst>
      <p:ext uri="{BB962C8B-B14F-4D97-AF65-F5344CB8AC3E}">
        <p14:creationId xmlns:p14="http://schemas.microsoft.com/office/powerpoint/2010/main" val="396893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4ED5F-AB94-4DCF-8971-B8B2B55AF653}"/>
              </a:ext>
            </a:extLst>
          </p:cNvPr>
          <p:cNvSpPr>
            <a:spLocks noGrp="1"/>
          </p:cNvSpPr>
          <p:nvPr>
            <p:ph type="title"/>
          </p:nvPr>
        </p:nvSpPr>
        <p:spPr>
          <a:xfrm>
            <a:off x="1443740" y="1558944"/>
            <a:ext cx="3279689" cy="1864196"/>
          </a:xfrm>
        </p:spPr>
        <p:txBody>
          <a:bodyPr anchor="b"/>
          <a:lstStyle>
            <a:lvl1pPr algn="r">
              <a:defRPr sz="2800">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41EE4CB-68CF-4BF3-A891-8277AFD13D88}"/>
              </a:ext>
            </a:extLst>
          </p:cNvPr>
          <p:cNvSpPr>
            <a:spLocks noGrp="1"/>
          </p:cNvSpPr>
          <p:nvPr>
            <p:ph idx="1"/>
          </p:nvPr>
        </p:nvSpPr>
        <p:spPr>
          <a:xfrm>
            <a:off x="5334000" y="762000"/>
            <a:ext cx="5333999" cy="5334000"/>
          </a:xfrm>
        </p:spPr>
        <p:txBody>
          <a:bodyPr anchor="ctr">
            <a:normAutofit/>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5292E72-B66D-40EE-B182-5585382A6DC9}"/>
              </a:ext>
            </a:extLst>
          </p:cNvPr>
          <p:cNvSpPr>
            <a:spLocks noGrp="1"/>
          </p:cNvSpPr>
          <p:nvPr>
            <p:ph type="body" sz="half" idx="2"/>
          </p:nvPr>
        </p:nvSpPr>
        <p:spPr>
          <a:xfrm>
            <a:off x="1443741" y="3649682"/>
            <a:ext cx="3233096" cy="1933605"/>
          </a:xfrm>
        </p:spPr>
        <p:txBody>
          <a:bodyPr/>
          <a:lstStyle>
            <a:lvl1pPr marL="0" indent="0" algn="r">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ED73B694-B050-45F3-AE6F-A86A129F1C64}"/>
              </a:ext>
            </a:extLst>
          </p:cNvPr>
          <p:cNvSpPr>
            <a:spLocks noGrp="1"/>
          </p:cNvSpPr>
          <p:nvPr>
            <p:ph type="dt" sz="half" idx="10"/>
          </p:nvPr>
        </p:nvSpPr>
        <p:spPr/>
        <p:txBody>
          <a:bodyPr/>
          <a:lstStyle/>
          <a:p>
            <a:fld id="{9EB8BD81-465B-40F2-9A54-9DF3B12AF598}" type="datetimeFigureOut">
              <a:rPr lang="en-US" dirty="0"/>
              <a:t>7/30/2026</a:t>
            </a:fld>
            <a:endParaRPr lang="en-US" dirty="0"/>
          </a:p>
        </p:txBody>
      </p:sp>
      <p:sp>
        <p:nvSpPr>
          <p:cNvPr id="6" name="Footer Placeholder 5">
            <a:extLst>
              <a:ext uri="{FF2B5EF4-FFF2-40B4-BE49-F238E27FC236}">
                <a16:creationId xmlns:a16="http://schemas.microsoft.com/office/drawing/2014/main" id="{7E8AE423-9CA5-46B3-96B1-7586AD02080D}"/>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id="{014B973D-F1F7-47BC-996D-6100B7C89520}"/>
              </a:ext>
            </a:extLst>
          </p:cNvPr>
          <p:cNvSpPr>
            <a:spLocks noGrp="1"/>
          </p:cNvSpPr>
          <p:nvPr>
            <p:ph type="sldNum" sz="quarter" idx="12"/>
          </p:nvPr>
        </p:nvSpPr>
        <p:spPr/>
        <p:txBody>
          <a:bodyPr/>
          <a:lstStyle/>
          <a:p>
            <a:fld id="{196A61CA-0502-4EE4-9724-96EA822543E5}" type="slidenum">
              <a:rPr lang="en-US" dirty="0"/>
              <a:t>‹#›</a:t>
            </a:fld>
            <a:endParaRPr lang="en-US" dirty="0"/>
          </a:p>
        </p:txBody>
      </p:sp>
    </p:spTree>
    <p:extLst>
      <p:ext uri="{BB962C8B-B14F-4D97-AF65-F5344CB8AC3E}">
        <p14:creationId xmlns:p14="http://schemas.microsoft.com/office/powerpoint/2010/main" val="2367654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E9949-4A1F-4DA9-9B75-A6180F954B8D}"/>
              </a:ext>
            </a:extLst>
          </p:cNvPr>
          <p:cNvSpPr>
            <a:spLocks noGrp="1"/>
          </p:cNvSpPr>
          <p:nvPr>
            <p:ph type="title"/>
          </p:nvPr>
        </p:nvSpPr>
        <p:spPr>
          <a:xfrm>
            <a:off x="1433543" y="1383126"/>
            <a:ext cx="3289886" cy="2045874"/>
          </a:xfrm>
        </p:spPr>
        <p:txBody>
          <a:bodyPr anchor="b"/>
          <a:lstStyle>
            <a:lvl1pPr algn="r">
              <a:defRPr sz="2800">
                <a:solidFill>
                  <a:schemeClr val="tx1"/>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79A8D794-C670-4569-93D9-0FF8B35AA7AE}"/>
              </a:ext>
            </a:extLst>
          </p:cNvPr>
          <p:cNvSpPr>
            <a:spLocks noGrp="1" noChangeAspect="1"/>
          </p:cNvSpPr>
          <p:nvPr>
            <p:ph type="pic" idx="1"/>
          </p:nvPr>
        </p:nvSpPr>
        <p:spPr>
          <a:xfrm>
            <a:off x="5334001" y="762000"/>
            <a:ext cx="5333999" cy="5334000"/>
          </a:xfrm>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A92486F6-AE67-4B34-B8E2-0B7576DC2E3A}"/>
              </a:ext>
            </a:extLst>
          </p:cNvPr>
          <p:cNvSpPr>
            <a:spLocks noGrp="1"/>
          </p:cNvSpPr>
          <p:nvPr>
            <p:ph type="body" sz="half" idx="2"/>
          </p:nvPr>
        </p:nvSpPr>
        <p:spPr>
          <a:xfrm>
            <a:off x="1433544" y="3649682"/>
            <a:ext cx="3243292" cy="1684317"/>
          </a:xfrm>
        </p:spPr>
        <p:txBody>
          <a:bodyPr/>
          <a:lstStyle>
            <a:lvl1pPr marL="0" indent="0" algn="r">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98B11C-BB63-49A6-B488-29D4FBF8E107}"/>
              </a:ext>
            </a:extLst>
          </p:cNvPr>
          <p:cNvSpPr>
            <a:spLocks noGrp="1"/>
          </p:cNvSpPr>
          <p:nvPr>
            <p:ph type="dt" sz="half" idx="10"/>
          </p:nvPr>
        </p:nvSpPr>
        <p:spPr/>
        <p:txBody>
          <a:bodyPr/>
          <a:lstStyle/>
          <a:p>
            <a:fld id="{F04B3CEF-64EF-4C43-9530-8E9CBFD2CAD1}" type="datetimeFigureOut">
              <a:rPr lang="en-US" dirty="0"/>
              <a:t>7/30/2026</a:t>
            </a:fld>
            <a:endParaRPr lang="en-US" dirty="0"/>
          </a:p>
        </p:txBody>
      </p:sp>
      <p:sp>
        <p:nvSpPr>
          <p:cNvPr id="6" name="Footer Placeholder 5">
            <a:extLst>
              <a:ext uri="{FF2B5EF4-FFF2-40B4-BE49-F238E27FC236}">
                <a16:creationId xmlns:a16="http://schemas.microsoft.com/office/drawing/2014/main" id="{324B9166-6D36-4F0A-9ADD-33D49A0C3A57}"/>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id="{6FB22B8F-7760-41B3-9053-DD90255B9EEE}"/>
              </a:ext>
            </a:extLst>
          </p:cNvPr>
          <p:cNvSpPr>
            <a:spLocks noGrp="1"/>
          </p:cNvSpPr>
          <p:nvPr>
            <p:ph type="sldNum" sz="quarter" idx="12"/>
          </p:nvPr>
        </p:nvSpPr>
        <p:spPr/>
        <p:txBody>
          <a:bodyPr/>
          <a:lstStyle/>
          <a:p>
            <a:fld id="{196A61CA-0502-4EE4-9724-96EA822543E5}" type="slidenum">
              <a:rPr lang="en-US" dirty="0"/>
              <a:t>‹#›</a:t>
            </a:fld>
            <a:endParaRPr lang="en-US" dirty="0"/>
          </a:p>
        </p:txBody>
      </p:sp>
    </p:spTree>
    <p:extLst>
      <p:ext uri="{BB962C8B-B14F-4D97-AF65-F5344CB8AC3E}">
        <p14:creationId xmlns:p14="http://schemas.microsoft.com/office/powerpoint/2010/main" val="3695737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84152A-7FE0-4708-B7C1-DBEC8F133766}"/>
              </a:ext>
            </a:extLst>
          </p:cNvPr>
          <p:cNvSpPr>
            <a:spLocks noGrp="1"/>
          </p:cNvSpPr>
          <p:nvPr>
            <p:ph type="title"/>
          </p:nvPr>
        </p:nvSpPr>
        <p:spPr>
          <a:xfrm>
            <a:off x="1429566" y="1041621"/>
            <a:ext cx="9238434" cy="861383"/>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id="{B911AB53-BAF9-439D-9451-47193CF2FF8E}"/>
              </a:ext>
            </a:extLst>
          </p:cNvPr>
          <p:cNvSpPr>
            <a:spLocks noGrp="1"/>
          </p:cNvSpPr>
          <p:nvPr>
            <p:ph type="body" idx="1"/>
          </p:nvPr>
        </p:nvSpPr>
        <p:spPr>
          <a:xfrm>
            <a:off x="1429566" y="2285999"/>
            <a:ext cx="9238434" cy="38100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FB96D9F-562A-496F-A530-A561994DC5EF}"/>
              </a:ext>
            </a:extLst>
          </p:cNvPr>
          <p:cNvSpPr>
            <a:spLocks noGrp="1"/>
          </p:cNvSpPr>
          <p:nvPr>
            <p:ph type="dt" sz="half" idx="2"/>
          </p:nvPr>
        </p:nvSpPr>
        <p:spPr>
          <a:xfrm rot="5400000">
            <a:off x="10471087" y="4891318"/>
            <a:ext cx="2673295" cy="365125"/>
          </a:xfrm>
          <a:prstGeom prst="rect">
            <a:avLst/>
          </a:prstGeom>
        </p:spPr>
        <p:txBody>
          <a:bodyPr vert="horz" lIns="91440" tIns="45720" rIns="91440" bIns="45720" rtlCol="0" anchor="ctr"/>
          <a:lstStyle>
            <a:lvl1pPr algn="l">
              <a:defRPr sz="700" b="1" cap="all" spc="300" baseline="0">
                <a:solidFill>
                  <a:schemeClr val="tx1"/>
                </a:solidFill>
              </a:defRPr>
            </a:lvl1pPr>
          </a:lstStyle>
          <a:p>
            <a:fld id="{B70A3DFD-A535-46B2-84C1-61DC8B16A904}" type="datetimeFigureOut">
              <a:rPr lang="en-US" dirty="0"/>
              <a:t>7/30/2026</a:t>
            </a:fld>
            <a:endParaRPr lang="en-US" dirty="0"/>
          </a:p>
        </p:txBody>
      </p:sp>
      <p:sp>
        <p:nvSpPr>
          <p:cNvPr id="5" name="Footer Placeholder 4">
            <a:extLst>
              <a:ext uri="{FF2B5EF4-FFF2-40B4-BE49-F238E27FC236}">
                <a16:creationId xmlns:a16="http://schemas.microsoft.com/office/drawing/2014/main" id="{CC3060FE-AAC3-4FAE-9EB4-BCAE72D95670}"/>
              </a:ext>
            </a:extLst>
          </p:cNvPr>
          <p:cNvSpPr>
            <a:spLocks noGrp="1"/>
          </p:cNvSpPr>
          <p:nvPr>
            <p:ph type="ftr" sz="quarter" idx="3"/>
          </p:nvPr>
        </p:nvSpPr>
        <p:spPr>
          <a:xfrm rot="5400000">
            <a:off x="10473021" y="1609893"/>
            <a:ext cx="2669427" cy="365125"/>
          </a:xfrm>
          <a:prstGeom prst="rect">
            <a:avLst/>
          </a:prstGeom>
        </p:spPr>
        <p:txBody>
          <a:bodyPr vert="horz" lIns="91440" tIns="45720" rIns="91440" bIns="45720" rtlCol="0" anchor="ctr"/>
          <a:lstStyle>
            <a:lvl1pPr algn="r">
              <a:defRPr sz="700" b="1" cap="all" spc="300" baseline="0">
                <a:solidFill>
                  <a:schemeClr val="tx1"/>
                </a:solidFill>
              </a:defRPr>
            </a:lvl1pPr>
          </a:lstStyle>
          <a:p>
            <a:r>
              <a:rPr lang="en-US" dirty="0"/>
              <a:t>
              </a:t>
            </a:r>
          </a:p>
        </p:txBody>
      </p:sp>
      <p:sp>
        <p:nvSpPr>
          <p:cNvPr id="6" name="Slide Number Placeholder 5">
            <a:extLst>
              <a:ext uri="{FF2B5EF4-FFF2-40B4-BE49-F238E27FC236}">
                <a16:creationId xmlns:a16="http://schemas.microsoft.com/office/drawing/2014/main" id="{4777EDB2-8F31-42FA-B253-62D241466385}"/>
              </a:ext>
            </a:extLst>
          </p:cNvPr>
          <p:cNvSpPr>
            <a:spLocks noGrp="1"/>
          </p:cNvSpPr>
          <p:nvPr>
            <p:ph type="sldNum" sz="quarter" idx="4"/>
          </p:nvPr>
        </p:nvSpPr>
        <p:spPr>
          <a:xfrm>
            <a:off x="11492908" y="3219853"/>
            <a:ext cx="629653" cy="429830"/>
          </a:xfrm>
          <a:prstGeom prst="rect">
            <a:avLst/>
          </a:prstGeom>
        </p:spPr>
        <p:txBody>
          <a:bodyPr vert="horz" lIns="91440" tIns="45720" rIns="91440" bIns="45720" rtlCol="0" anchor="ctr"/>
          <a:lstStyle>
            <a:lvl1pPr algn="ctr">
              <a:defRPr sz="1600" b="1">
                <a:solidFill>
                  <a:schemeClr val="tx1">
                    <a:tint val="75000"/>
                  </a:schemeClr>
                </a:solidFill>
                <a:latin typeface="+mj-lt"/>
              </a:defRPr>
            </a:lvl1pPr>
          </a:lstStyle>
          <a:p>
            <a:fld id="{196A61CA-0502-4EE4-9724-96EA822543E5}" type="slidenum">
              <a:rPr lang="en-US" dirty="0"/>
              <a:t>‹#›</a:t>
            </a:fld>
            <a:endParaRPr lang="en-US" dirty="0"/>
          </a:p>
        </p:txBody>
      </p:sp>
    </p:spTree>
    <p:extLst>
      <p:ext uri="{BB962C8B-B14F-4D97-AF65-F5344CB8AC3E}">
        <p14:creationId xmlns:p14="http://schemas.microsoft.com/office/powerpoint/2010/main" val="303984224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defTabSz="914400" rtl="0" eaLnBrk="1" latinLnBrk="0" hangingPunct="1">
        <a:lnSpc>
          <a:spcPct val="120000"/>
        </a:lnSpc>
        <a:spcBef>
          <a:spcPct val="0"/>
        </a:spcBef>
        <a:buNone/>
        <a:defRPr sz="2800" b="1" kern="1200" cap="all" spc="600" baseline="0">
          <a:solidFill>
            <a:schemeClr val="tx1"/>
          </a:solidFill>
          <a:latin typeface="+mj-lt"/>
          <a:ea typeface="+mj-ea"/>
          <a:cs typeface="+mj-cs"/>
        </a:defRPr>
      </a:lvl1pPr>
    </p:titleStyle>
    <p:bodyStyle>
      <a:lvl1pPr marL="274320" indent="-274320" algn="l" defTabSz="914400" rtl="0" eaLnBrk="1" latinLnBrk="0" hangingPunct="1">
        <a:lnSpc>
          <a:spcPct val="130000"/>
        </a:lnSpc>
        <a:spcBef>
          <a:spcPts val="1000"/>
        </a:spcBef>
        <a:buSzPct val="85000"/>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30000"/>
        </a:lnSpc>
        <a:spcBef>
          <a:spcPts val="500"/>
        </a:spcBef>
        <a:buSzPct val="85000"/>
        <a:buFontTx/>
        <a:buNone/>
        <a:defRPr sz="1600" b="1" kern="1200">
          <a:solidFill>
            <a:schemeClr val="tx1"/>
          </a:solidFill>
          <a:latin typeface="+mn-lt"/>
          <a:ea typeface="+mn-ea"/>
          <a:cs typeface="+mn-cs"/>
        </a:defRPr>
      </a:lvl2pPr>
      <a:lvl3pPr marL="457200" indent="-182880" algn="l" defTabSz="914400" rtl="0" eaLnBrk="1" latinLnBrk="0" hangingPunct="1">
        <a:lnSpc>
          <a:spcPct val="130000"/>
        </a:lnSpc>
        <a:spcBef>
          <a:spcPts val="500"/>
        </a:spcBef>
        <a:buSzPct val="85000"/>
        <a:buFont typeface="Arial" panose="020B0604020202020204" pitchFamily="34" charset="0"/>
        <a:buChar char="•"/>
        <a:defRPr sz="1400" kern="1200">
          <a:solidFill>
            <a:schemeClr val="tx1"/>
          </a:solidFill>
          <a:latin typeface="+mn-lt"/>
          <a:ea typeface="+mn-ea"/>
          <a:cs typeface="+mn-cs"/>
        </a:defRPr>
      </a:lvl3pPr>
      <a:lvl4pPr marL="466344" indent="0" algn="l" defTabSz="914400" rtl="0" eaLnBrk="1" latinLnBrk="0" hangingPunct="1">
        <a:lnSpc>
          <a:spcPct val="130000"/>
        </a:lnSpc>
        <a:spcBef>
          <a:spcPts val="500"/>
        </a:spcBef>
        <a:buSzPct val="85000"/>
        <a:buFontTx/>
        <a:buNone/>
        <a:defRPr sz="1200" b="1" kern="1200">
          <a:solidFill>
            <a:schemeClr val="tx1"/>
          </a:solidFill>
          <a:latin typeface="+mn-lt"/>
          <a:ea typeface="+mn-ea"/>
          <a:cs typeface="+mn-cs"/>
        </a:defRPr>
      </a:lvl4pPr>
      <a:lvl5pPr marL="640080" indent="-182880" algn="l" defTabSz="914400" rtl="0" eaLnBrk="1" latinLnBrk="0" hangingPunct="1">
        <a:lnSpc>
          <a:spcPct val="130000"/>
        </a:lnSpc>
        <a:spcBef>
          <a:spcPts val="500"/>
        </a:spcBef>
        <a:buSzPct val="85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80">
          <p15:clr>
            <a:srgbClr val="F26B43"/>
          </p15:clr>
        </p15:guide>
        <p15:guide id="2" pos="3840">
          <p15:clr>
            <a:srgbClr val="F26B43"/>
          </p15:clr>
        </p15:guide>
        <p15:guide id="3" pos="7200">
          <p15:clr>
            <a:srgbClr val="F26B43"/>
          </p15:clr>
        </p15:guide>
        <p15:guide id="4" pos="6720">
          <p15:clr>
            <a:srgbClr val="F26B43"/>
          </p15:clr>
        </p15:guide>
        <p15:guide id="16" pos="480">
          <p15:clr>
            <a:srgbClr val="F26B43"/>
          </p15:clr>
        </p15:guide>
        <p15:guide id="23" orient="horz"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svg"/><Relationship Id="rId5" Type="http://schemas.openxmlformats.org/officeDocument/2006/relationships/image" Target="../media/image12.jpe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2.jpe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pic>
        <p:nvPicPr>
          <p:cNvPr id="4" name="Graphic 3" descr="A brushstroke">
            <a:extLst>
              <a:ext uri="{FF2B5EF4-FFF2-40B4-BE49-F238E27FC236}">
                <a16:creationId xmlns:a16="http://schemas.microsoft.com/office/drawing/2014/main" id="{0A380304-959F-57DF-CACB-2E3D3297760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80737" y="-2827420"/>
            <a:ext cx="10576329" cy="10037773"/>
          </a:xfrm>
          <a:prstGeom prst="rect">
            <a:avLst/>
          </a:prstGeom>
        </p:spPr>
      </p:pic>
      <p:sp>
        <p:nvSpPr>
          <p:cNvPr id="3" name="Subtitle 2">
            <a:extLst>
              <a:ext uri="{FF2B5EF4-FFF2-40B4-BE49-F238E27FC236}">
                <a16:creationId xmlns:a16="http://schemas.microsoft.com/office/drawing/2014/main" id="{8946A754-5B96-EF19-6314-2C47E3BD43ED}"/>
              </a:ext>
            </a:extLst>
          </p:cNvPr>
          <p:cNvSpPr>
            <a:spLocks noGrp="1"/>
          </p:cNvSpPr>
          <p:nvPr>
            <p:ph type="subTitle" idx="1"/>
          </p:nvPr>
        </p:nvSpPr>
        <p:spPr>
          <a:xfrm>
            <a:off x="1145126" y="1714901"/>
            <a:ext cx="8849802" cy="1655762"/>
          </a:xfrm>
        </p:spPr>
        <p:txBody>
          <a:bodyPr vert="horz" lIns="91440" tIns="45720" rIns="91440" bIns="45720" rtlCol="0" anchor="t">
            <a:noAutofit/>
          </a:bodyPr>
          <a:lstStyle/>
          <a:p>
            <a:pPr algn="ctr"/>
            <a:r>
              <a:rPr lang="en-GB" sz="5400">
                <a:solidFill>
                  <a:schemeClr val="bg1"/>
                </a:solidFill>
                <a:latin typeface="Arial"/>
                <a:cs typeface="Arial"/>
              </a:rPr>
              <a:t>Letter Writing </a:t>
            </a:r>
            <a:endParaRPr lang="en-US" sz="5400">
              <a:solidFill>
                <a:schemeClr val="bg1"/>
              </a:solidFill>
              <a:latin typeface="Arial"/>
              <a:cs typeface="Arial"/>
            </a:endParaRPr>
          </a:p>
          <a:p>
            <a:pPr algn="ctr"/>
            <a:r>
              <a:rPr lang="en-GB" sz="4800">
                <a:latin typeface="Arial"/>
                <a:cs typeface="Arial"/>
              </a:rPr>
              <a:t>with </a:t>
            </a:r>
          </a:p>
          <a:p>
            <a:pPr algn="ctr"/>
            <a:r>
              <a:rPr lang="en-GB" sz="4800">
                <a:latin typeface="Arial"/>
                <a:cs typeface="Arial"/>
              </a:rPr>
              <a:t>Walter Scott</a:t>
            </a:r>
            <a:endParaRPr lang="en-GB" sz="4800"/>
          </a:p>
        </p:txBody>
      </p:sp>
      <p:sp>
        <p:nvSpPr>
          <p:cNvPr id="5" name="Oval 4">
            <a:extLst>
              <a:ext uri="{FF2B5EF4-FFF2-40B4-BE49-F238E27FC236}">
                <a16:creationId xmlns:a16="http://schemas.microsoft.com/office/drawing/2014/main" id="{691299E8-5335-211F-5C69-521EC91ED28D}"/>
              </a:ext>
              <a:ext uri="{C183D7F6-B498-43B3-948B-1728B52AA6E4}">
                <adec:decorative xmlns:adec="http://schemas.microsoft.com/office/drawing/2017/decorative" val="1"/>
              </a:ext>
            </a:extLst>
          </p:cNvPr>
          <p:cNvSpPr/>
          <p:nvPr/>
        </p:nvSpPr>
        <p:spPr>
          <a:xfrm>
            <a:off x="1425369" y="4281756"/>
            <a:ext cx="1168842" cy="1200647"/>
          </a:xfrm>
          <a:prstGeom prst="ellips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A pen and some writing,">
            <a:extLst>
              <a:ext uri="{FF2B5EF4-FFF2-40B4-BE49-F238E27FC236}">
                <a16:creationId xmlns:a16="http://schemas.microsoft.com/office/drawing/2014/main" id="{0CFF1C2B-6083-7E80-B03E-71C129A739D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78756" y="1014674"/>
            <a:ext cx="3303305" cy="3369758"/>
          </a:xfrm>
          <a:prstGeom prst="rect">
            <a:avLst/>
          </a:prstGeom>
        </p:spPr>
      </p:pic>
      <p:pic>
        <p:nvPicPr>
          <p:cNvPr id="30" name="Picture 29" descr="A green and white logo&#10;&#10;AI-generated content may be incorrect.">
            <a:extLst>
              <a:ext uri="{FF2B5EF4-FFF2-40B4-BE49-F238E27FC236}">
                <a16:creationId xmlns:a16="http://schemas.microsoft.com/office/drawing/2014/main" id="{845213BF-5C80-9099-BAFC-48E6766D775D}"/>
              </a:ext>
            </a:extLst>
          </p:cNvPr>
          <p:cNvPicPr>
            <a:picLocks noChangeAspect="1"/>
          </p:cNvPicPr>
          <p:nvPr/>
        </p:nvPicPr>
        <p:blipFill>
          <a:blip r:embed="rId4"/>
          <a:stretch>
            <a:fillRect/>
          </a:stretch>
        </p:blipFill>
        <p:spPr>
          <a:xfrm>
            <a:off x="1668" y="5995392"/>
            <a:ext cx="5685815" cy="872312"/>
          </a:xfrm>
          <a:prstGeom prst="rect">
            <a:avLst/>
          </a:prstGeom>
        </p:spPr>
      </p:pic>
      <p:pic>
        <p:nvPicPr>
          <p:cNvPr id="6" name="Graphic 5" descr="A short brushstroke">
            <a:extLst>
              <a:ext uri="{FF2B5EF4-FFF2-40B4-BE49-F238E27FC236}">
                <a16:creationId xmlns:a16="http://schemas.microsoft.com/office/drawing/2014/main" id="{CD240E16-2E41-ED6C-35B2-3252611292F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14023" y="2190600"/>
            <a:ext cx="3488724" cy="3495753"/>
          </a:xfrm>
          <a:prstGeom prst="rect">
            <a:avLst/>
          </a:prstGeom>
        </p:spPr>
      </p:pic>
      <p:pic>
        <p:nvPicPr>
          <p:cNvPr id="2" name="Graphic 1" descr="A short brushstroke">
            <a:extLst>
              <a:ext uri="{FF2B5EF4-FFF2-40B4-BE49-F238E27FC236}">
                <a16:creationId xmlns:a16="http://schemas.microsoft.com/office/drawing/2014/main" id="{10C2BB00-9F45-D736-628B-174197ACF2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800000">
            <a:off x="9091337" y="2615901"/>
            <a:ext cx="3537457" cy="3540055"/>
          </a:xfrm>
          <a:prstGeom prst="rect">
            <a:avLst/>
          </a:prstGeom>
        </p:spPr>
      </p:pic>
      <p:pic>
        <p:nvPicPr>
          <p:cNvPr id="7" name="Picture 6">
            <a:extLst>
              <a:ext uri="{FF2B5EF4-FFF2-40B4-BE49-F238E27FC236}">
                <a16:creationId xmlns:a16="http://schemas.microsoft.com/office/drawing/2014/main" id="{80DAFE43-2700-49B3-A780-916488C06968}"/>
              </a:ext>
            </a:extLst>
          </p:cNvPr>
          <p:cNvPicPr>
            <a:picLocks noChangeAspect="1"/>
          </p:cNvPicPr>
          <p:nvPr/>
        </p:nvPicPr>
        <p:blipFill>
          <a:blip r:embed="rId6"/>
          <a:srcRect l="-78" t="16298" r="-41" b="511"/>
          <a:stretch>
            <a:fillRect/>
          </a:stretch>
        </p:blipFill>
        <p:spPr>
          <a:xfrm>
            <a:off x="5681221" y="5991340"/>
            <a:ext cx="6573127" cy="884927"/>
          </a:xfrm>
          <a:prstGeom prst="rect">
            <a:avLst/>
          </a:prstGeom>
        </p:spPr>
      </p:pic>
      <p:pic>
        <p:nvPicPr>
          <p:cNvPr id="8" name="Graphic 7">
            <a:extLst>
              <a:ext uri="{FF2B5EF4-FFF2-40B4-BE49-F238E27FC236}">
                <a16:creationId xmlns:a16="http://schemas.microsoft.com/office/drawing/2014/main" id="{6468F684-3D85-A44D-E4FE-9B9A63686BA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65691" y="135565"/>
            <a:ext cx="4114800" cy="4114800"/>
          </a:xfrm>
          <a:prstGeom prst="rect">
            <a:avLst/>
          </a:prstGeom>
        </p:spPr>
      </p:pic>
    </p:spTree>
    <p:extLst>
      <p:ext uri="{BB962C8B-B14F-4D97-AF65-F5344CB8AC3E}">
        <p14:creationId xmlns:p14="http://schemas.microsoft.com/office/powerpoint/2010/main" val="3619711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AC70585-A60F-66C5-B715-11519CDEB79F}"/>
              </a:ext>
              <a:ext uri="{C183D7F6-B498-43B3-948B-1728B52AA6E4}">
                <adec:decorative xmlns:adec="http://schemas.microsoft.com/office/drawing/2017/decorative" val="1"/>
              </a:ext>
            </a:extLst>
          </p:cNvPr>
          <p:cNvSpPr/>
          <p:nvPr/>
        </p:nvSpPr>
        <p:spPr>
          <a:xfrm>
            <a:off x="2316289" y="0"/>
            <a:ext cx="9987280" cy="6858000"/>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1D1D1EE-3208-F55F-C4E5-A8AA82006AA5}"/>
              </a:ext>
              <a:ext uri="{C183D7F6-B498-43B3-948B-1728B52AA6E4}">
                <adec:decorative xmlns:adec="http://schemas.microsoft.com/office/drawing/2017/decorative" val="1"/>
              </a:ext>
            </a:extLst>
          </p:cNvPr>
          <p:cNvSpPr/>
          <p:nvPr/>
        </p:nvSpPr>
        <p:spPr>
          <a:xfrm>
            <a:off x="0" y="0"/>
            <a:ext cx="4263862" cy="6858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lang="en-GB" sz="2800" b="0" i="0" u="none" strike="noStrike" baseline="0">
                <a:solidFill>
                  <a:srgbClr val="FFFFFF"/>
                </a:solidFill>
                <a:latin typeface="Arial"/>
                <a:ea typeface="Segoe UI"/>
                <a:cs typeface="Segoe UI"/>
              </a:rPr>
              <a:t>Walter Scott's Letter- </a:t>
            </a:r>
            <a:r>
              <a:rPr lang="en-US" sz="2800" b="0" i="0">
                <a:solidFill>
                  <a:srgbClr val="FFFFFF"/>
                </a:solidFill>
                <a:latin typeface="Arial"/>
                <a:ea typeface="Segoe UI"/>
                <a:cs typeface="Segoe UI"/>
              </a:rPr>
              <a:t>​</a:t>
            </a:r>
          </a:p>
          <a:p>
            <a:pPr algn="ctr" rtl="0"/>
            <a:r>
              <a:rPr lang="en-GB" sz="2800" b="0" i="0" u="none" strike="noStrike" baseline="0">
                <a:solidFill>
                  <a:srgbClr val="FFFFFF"/>
                </a:solidFill>
                <a:latin typeface="Arial"/>
                <a:ea typeface="Segoe UI"/>
                <a:cs typeface="Segoe UI"/>
              </a:rPr>
              <a:t>Part </a:t>
            </a:r>
            <a:r>
              <a:rPr lang="en-GB" sz="2800">
                <a:solidFill>
                  <a:srgbClr val="FFFFFF"/>
                </a:solidFill>
                <a:latin typeface="Arial"/>
                <a:ea typeface="Segoe UI"/>
                <a:cs typeface="Segoe UI"/>
              </a:rPr>
              <a:t>2</a:t>
            </a:r>
            <a:endParaRPr lang="en-GB" sz="2800"/>
          </a:p>
        </p:txBody>
      </p:sp>
      <p:sp>
        <p:nvSpPr>
          <p:cNvPr id="13" name="Subtitle 2">
            <a:extLst>
              <a:ext uri="{FF2B5EF4-FFF2-40B4-BE49-F238E27FC236}">
                <a16:creationId xmlns:a16="http://schemas.microsoft.com/office/drawing/2014/main" id="{7EB426DE-9DCD-A592-4F3C-B89E35C6DEC1}"/>
              </a:ext>
            </a:extLst>
          </p:cNvPr>
          <p:cNvSpPr txBox="1">
            <a:spLocks/>
          </p:cNvSpPr>
          <p:nvPr/>
        </p:nvSpPr>
        <p:spPr>
          <a:xfrm>
            <a:off x="4519594" y="168563"/>
            <a:ext cx="7509147" cy="6366965"/>
          </a:xfrm>
          <a:prstGeom prst="rect">
            <a:avLst/>
          </a:prstGeom>
          <a:ln>
            <a:solidFill>
              <a:schemeClr val="accent1">
                <a:shade val="50000"/>
              </a:schemeClr>
            </a:solidFill>
          </a:ln>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sz="2600" dirty="0">
              <a:solidFill>
                <a:schemeClr val="bg1"/>
              </a:solidFill>
              <a:latin typeface="Calibri"/>
              <a:ea typeface="Calibri"/>
              <a:cs typeface="Times New Roman"/>
            </a:endParaRPr>
          </a:p>
          <a:p>
            <a:endParaRPr lang="en-GB" sz="2600" dirty="0">
              <a:solidFill>
                <a:schemeClr val="bg1"/>
              </a:solidFill>
              <a:latin typeface="Calibri"/>
              <a:ea typeface="Calibri"/>
              <a:cs typeface="Times New Roman"/>
            </a:endParaRPr>
          </a:p>
          <a:p>
            <a:endParaRPr lang="en-GB" sz="2600" dirty="0">
              <a:solidFill>
                <a:schemeClr val="bg1"/>
              </a:solidFill>
              <a:latin typeface="Calibri"/>
              <a:ea typeface="Calibri"/>
              <a:cs typeface="Times New Roman"/>
            </a:endParaRPr>
          </a:p>
          <a:p>
            <a:endParaRPr lang="en-GB" sz="2600" dirty="0">
              <a:solidFill>
                <a:schemeClr val="bg1"/>
              </a:solidFill>
              <a:latin typeface="Calibri"/>
              <a:ea typeface="Calibri"/>
              <a:cs typeface="Times New Roman"/>
            </a:endParaRPr>
          </a:p>
          <a:p>
            <a:endParaRPr lang="en-GB" sz="2600" dirty="0">
              <a:solidFill>
                <a:schemeClr val="bg1"/>
              </a:solidFill>
              <a:latin typeface="Calibri"/>
              <a:ea typeface="Calibri"/>
              <a:cs typeface="Times New Roman"/>
            </a:endParaRPr>
          </a:p>
          <a:p>
            <a:r>
              <a:rPr lang="en-GB" sz="2600" dirty="0">
                <a:solidFill>
                  <a:schemeClr val="bg1"/>
                </a:solidFill>
                <a:latin typeface="Arial"/>
                <a:ea typeface="Calibri"/>
                <a:cs typeface="Arial"/>
              </a:rPr>
              <a:t>Now after writing a work of imagination one feels [in] nearly the same exhausted state as the spider. I believe no man now alive writes more rapidly than I do (no great recommendation), but I never think of making verses till I have sufficient stock of poetical ideas to supply them.</a:t>
            </a:r>
            <a:endParaRPr lang="en-GB">
              <a:solidFill>
                <a:schemeClr val="bg1"/>
              </a:solidFill>
              <a:latin typeface="Arial"/>
              <a:cs typeface="Arial"/>
            </a:endParaRPr>
          </a:p>
          <a:p>
            <a:endParaRPr lang="en-GB" dirty="0"/>
          </a:p>
        </p:txBody>
      </p:sp>
      <p:sp>
        <p:nvSpPr>
          <p:cNvPr id="3" name="Oval 2">
            <a:extLst>
              <a:ext uri="{FF2B5EF4-FFF2-40B4-BE49-F238E27FC236}">
                <a16:creationId xmlns:a16="http://schemas.microsoft.com/office/drawing/2014/main" id="{E763F2EB-035D-FCD0-77FD-D5239E03EB86}"/>
              </a:ext>
              <a:ext uri="{C183D7F6-B498-43B3-948B-1728B52AA6E4}">
                <adec:decorative xmlns:adec="http://schemas.microsoft.com/office/drawing/2017/decorative" val="1"/>
              </a:ext>
            </a:extLst>
          </p:cNvPr>
          <p:cNvSpPr/>
          <p:nvPr/>
        </p:nvSpPr>
        <p:spPr>
          <a:xfrm>
            <a:off x="298837" y="174928"/>
            <a:ext cx="1168842" cy="1200647"/>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20375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AC70585-A60F-66C5-B715-11519CDEB79F}"/>
              </a:ext>
              <a:ext uri="{C183D7F6-B498-43B3-948B-1728B52AA6E4}">
                <adec:decorative xmlns:adec="http://schemas.microsoft.com/office/drawing/2017/decorative" val="1"/>
              </a:ext>
            </a:extLst>
          </p:cNvPr>
          <p:cNvSpPr/>
          <p:nvPr/>
        </p:nvSpPr>
        <p:spPr>
          <a:xfrm>
            <a:off x="2188320" y="0"/>
            <a:ext cx="9987280" cy="6858000"/>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ubtitle 8">
            <a:extLst>
              <a:ext uri="{FF2B5EF4-FFF2-40B4-BE49-F238E27FC236}">
                <a16:creationId xmlns:a16="http://schemas.microsoft.com/office/drawing/2014/main" id="{914E69F8-136F-D3A5-A68A-46D82BAF0FAC}"/>
              </a:ext>
            </a:extLst>
          </p:cNvPr>
          <p:cNvSpPr>
            <a:spLocks noGrp="1"/>
          </p:cNvSpPr>
          <p:nvPr>
            <p:ph type="subTitle" idx="1"/>
          </p:nvPr>
        </p:nvSpPr>
        <p:spPr>
          <a:xfrm>
            <a:off x="9497463" y="5271781"/>
            <a:ext cx="2204720" cy="1200647"/>
          </a:xfrm>
        </p:spPr>
        <p:txBody>
          <a:bodyPr vert="horz" lIns="91440" tIns="45720" rIns="91440" bIns="45720" rtlCol="0" anchor="t">
            <a:normAutofit fontScale="62500" lnSpcReduction="20000"/>
          </a:bodyPr>
          <a:lstStyle/>
          <a:p>
            <a:r>
              <a:rPr lang="en-GB" b="1" dirty="0">
                <a:solidFill>
                  <a:schemeClr val="bg1"/>
                </a:solidFill>
                <a:latin typeface="Arial"/>
                <a:cs typeface="Arial"/>
              </a:rPr>
              <a:t>Israelites in Egypt = this refers to a biblical story in which the enslaved Israelites had to make bricks without the material they needed.</a:t>
            </a:r>
          </a:p>
        </p:txBody>
      </p:sp>
      <p:sp>
        <p:nvSpPr>
          <p:cNvPr id="4" name="Rectangle 3">
            <a:extLst>
              <a:ext uri="{FF2B5EF4-FFF2-40B4-BE49-F238E27FC236}">
                <a16:creationId xmlns:a16="http://schemas.microsoft.com/office/drawing/2014/main" id="{31D1D1EE-3208-F55F-C4E5-A8AA82006AA5}"/>
              </a:ext>
              <a:ext uri="{C183D7F6-B498-43B3-948B-1728B52AA6E4}">
                <adec:decorative xmlns:adec="http://schemas.microsoft.com/office/drawing/2017/decorative" val="1"/>
              </a:ext>
            </a:extLst>
          </p:cNvPr>
          <p:cNvSpPr/>
          <p:nvPr/>
        </p:nvSpPr>
        <p:spPr>
          <a:xfrm>
            <a:off x="0" y="0"/>
            <a:ext cx="4089359" cy="6858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lang="en-GB" sz="2800" b="0" i="0" u="none" strike="noStrike" baseline="0">
                <a:solidFill>
                  <a:srgbClr val="FFFFFF"/>
                </a:solidFill>
                <a:latin typeface="Arial"/>
                <a:ea typeface="Segoe UI"/>
                <a:cs typeface="Segoe UI"/>
              </a:rPr>
              <a:t>Walter Scott's Letter- </a:t>
            </a:r>
            <a:r>
              <a:rPr lang="en-US" sz="2800" b="0" i="0" u="none" strike="noStrike" baseline="0">
                <a:solidFill>
                  <a:srgbClr val="FFFFFF"/>
                </a:solidFill>
                <a:latin typeface="Arial"/>
                <a:ea typeface="Segoe UI"/>
                <a:cs typeface="Segoe UI"/>
              </a:rPr>
              <a:t>​</a:t>
            </a:r>
            <a:r>
              <a:rPr lang="en-US" sz="2800" b="0" i="0">
                <a:solidFill>
                  <a:srgbClr val="FFFFFF"/>
                </a:solidFill>
                <a:latin typeface="Arial"/>
                <a:ea typeface="Segoe UI"/>
                <a:cs typeface="Segoe UI"/>
              </a:rPr>
              <a:t>​</a:t>
            </a:r>
          </a:p>
          <a:p>
            <a:pPr algn="ctr" rtl="0"/>
            <a:r>
              <a:rPr lang="en-GB" sz="2800" b="0" i="0" u="none" strike="noStrike" baseline="0">
                <a:solidFill>
                  <a:srgbClr val="FFFFFF"/>
                </a:solidFill>
                <a:latin typeface="Arial"/>
                <a:ea typeface="Segoe UI"/>
                <a:cs typeface="Segoe UI"/>
              </a:rPr>
              <a:t>Part </a:t>
            </a:r>
            <a:r>
              <a:rPr lang="en-GB" sz="2800">
                <a:solidFill>
                  <a:srgbClr val="FFFFFF"/>
                </a:solidFill>
                <a:latin typeface="Arial"/>
                <a:ea typeface="Segoe UI"/>
                <a:cs typeface="Segoe UI"/>
              </a:rPr>
              <a:t>3</a:t>
            </a:r>
            <a:endParaRPr lang="en-GB"/>
          </a:p>
        </p:txBody>
      </p:sp>
      <p:sp>
        <p:nvSpPr>
          <p:cNvPr id="13" name="Subtitle 2">
            <a:extLst>
              <a:ext uri="{FF2B5EF4-FFF2-40B4-BE49-F238E27FC236}">
                <a16:creationId xmlns:a16="http://schemas.microsoft.com/office/drawing/2014/main" id="{7EB426DE-9DCD-A592-4F3C-B89E35C6DEC1}"/>
              </a:ext>
            </a:extLst>
          </p:cNvPr>
          <p:cNvSpPr txBox="1">
            <a:spLocks/>
          </p:cNvSpPr>
          <p:nvPr/>
        </p:nvSpPr>
        <p:spPr>
          <a:xfrm>
            <a:off x="4438160" y="296533"/>
            <a:ext cx="7264842" cy="6175009"/>
          </a:xfrm>
          <a:prstGeom prst="rect">
            <a:avLst/>
          </a:prstGeom>
          <a:ln>
            <a:solidFill>
              <a:schemeClr val="accent1">
                <a:shade val="50000"/>
              </a:schemeClr>
            </a:solidFill>
          </a:ln>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sz="2600" dirty="0">
              <a:solidFill>
                <a:schemeClr val="bg1"/>
              </a:solidFill>
              <a:latin typeface="Calibri"/>
              <a:ea typeface="Calibri"/>
              <a:cs typeface="Times New Roman"/>
            </a:endParaRPr>
          </a:p>
          <a:p>
            <a:endParaRPr lang="en-GB" sz="2600" dirty="0">
              <a:solidFill>
                <a:schemeClr val="bg1"/>
              </a:solidFill>
              <a:latin typeface="Calibri"/>
              <a:ea typeface="Calibri"/>
              <a:cs typeface="Times New Roman"/>
            </a:endParaRPr>
          </a:p>
          <a:p>
            <a:endParaRPr lang="en-GB" sz="2600" dirty="0">
              <a:solidFill>
                <a:schemeClr val="bg1"/>
              </a:solidFill>
              <a:latin typeface="Calibri"/>
              <a:ea typeface="Calibri"/>
              <a:cs typeface="Times New Roman"/>
            </a:endParaRPr>
          </a:p>
          <a:p>
            <a:endParaRPr lang="en-GB" sz="2600" dirty="0">
              <a:solidFill>
                <a:schemeClr val="bg1"/>
              </a:solidFill>
              <a:latin typeface="Calibri"/>
              <a:ea typeface="Calibri"/>
              <a:cs typeface="Times New Roman"/>
            </a:endParaRPr>
          </a:p>
          <a:p>
            <a:endParaRPr lang="en-GB" sz="2600" dirty="0">
              <a:solidFill>
                <a:schemeClr val="bg1"/>
              </a:solidFill>
              <a:latin typeface="Calibri"/>
              <a:ea typeface="Calibri"/>
              <a:cs typeface="Times New Roman"/>
            </a:endParaRPr>
          </a:p>
          <a:p>
            <a:r>
              <a:rPr lang="en-GB" sz="2600">
                <a:solidFill>
                  <a:schemeClr val="bg1"/>
                </a:solidFill>
                <a:latin typeface="Arial"/>
                <a:ea typeface="Calibri"/>
                <a:cs typeface="Arial"/>
              </a:rPr>
              <a:t>I would as soon join the Israelites in Egypt in their </a:t>
            </a:r>
            <a:r>
              <a:rPr lang="en-GB" sz="2600" dirty="0">
                <a:solidFill>
                  <a:schemeClr val="bg1"/>
                </a:solidFill>
                <a:latin typeface="Arial"/>
                <a:ea typeface="Calibri"/>
                <a:cs typeface="Arial"/>
              </a:rPr>
              <a:t>heavy task of making bricks without clay.</a:t>
            </a:r>
            <a:r>
              <a:rPr lang="en-GB" sz="2600" dirty="0">
                <a:solidFill>
                  <a:schemeClr val="bg1"/>
                </a:solidFill>
                <a:latin typeface="Calibri"/>
                <a:ea typeface="Calibri"/>
                <a:cs typeface="Times New Roman"/>
              </a:rPr>
              <a:t> </a:t>
            </a:r>
            <a:endParaRPr lang="en-GB">
              <a:solidFill>
                <a:schemeClr val="bg1"/>
              </a:solidFill>
              <a:latin typeface="Calibri"/>
              <a:ea typeface="Calibri"/>
              <a:cs typeface="Times New Roman"/>
            </a:endParaRPr>
          </a:p>
        </p:txBody>
      </p:sp>
      <p:sp>
        <p:nvSpPr>
          <p:cNvPr id="3" name="Oval 2">
            <a:extLst>
              <a:ext uri="{FF2B5EF4-FFF2-40B4-BE49-F238E27FC236}">
                <a16:creationId xmlns:a16="http://schemas.microsoft.com/office/drawing/2014/main" id="{E763F2EB-035D-FCD0-77FD-D5239E03EB86}"/>
              </a:ext>
              <a:ext uri="{C183D7F6-B498-43B3-948B-1728B52AA6E4}">
                <adec:decorative xmlns:adec="http://schemas.microsoft.com/office/drawing/2017/decorative" val="1"/>
              </a:ext>
            </a:extLst>
          </p:cNvPr>
          <p:cNvSpPr/>
          <p:nvPr/>
        </p:nvSpPr>
        <p:spPr>
          <a:xfrm>
            <a:off x="205768" y="140027"/>
            <a:ext cx="1168842" cy="1200647"/>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2976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AC70585-A60F-66C5-B715-11519CDEB79F}"/>
              </a:ext>
              <a:ext uri="{C183D7F6-B498-43B3-948B-1728B52AA6E4}">
                <adec:decorative xmlns:adec="http://schemas.microsoft.com/office/drawing/2017/decorative" val="1"/>
              </a:ext>
            </a:extLst>
          </p:cNvPr>
          <p:cNvSpPr/>
          <p:nvPr/>
        </p:nvSpPr>
        <p:spPr>
          <a:xfrm>
            <a:off x="2188320" y="0"/>
            <a:ext cx="9987280" cy="6858000"/>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1D1D1EE-3208-F55F-C4E5-A8AA82006AA5}"/>
              </a:ext>
              <a:ext uri="{C183D7F6-B498-43B3-948B-1728B52AA6E4}">
                <adec:decorative xmlns:adec="http://schemas.microsoft.com/office/drawing/2017/decorative" val="1"/>
              </a:ext>
            </a:extLst>
          </p:cNvPr>
          <p:cNvSpPr/>
          <p:nvPr/>
        </p:nvSpPr>
        <p:spPr>
          <a:xfrm>
            <a:off x="0" y="0"/>
            <a:ext cx="4135895" cy="6858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lang="en-GB" sz="2800" b="0" i="0" u="none" strike="noStrike" baseline="0">
                <a:solidFill>
                  <a:srgbClr val="FFFFFF"/>
                </a:solidFill>
                <a:latin typeface="Arial"/>
                <a:ea typeface="Segoe UI"/>
                <a:cs typeface="Segoe UI"/>
              </a:rPr>
              <a:t>Walter Scott's Letter- </a:t>
            </a:r>
            <a:r>
              <a:rPr lang="en-US" sz="2800" b="0" i="0" u="none" strike="noStrike" baseline="0">
                <a:solidFill>
                  <a:srgbClr val="FFFFFF"/>
                </a:solidFill>
                <a:latin typeface="Arial"/>
                <a:ea typeface="Segoe UI"/>
                <a:cs typeface="Segoe UI"/>
              </a:rPr>
              <a:t>​​</a:t>
            </a:r>
            <a:r>
              <a:rPr lang="en-US" sz="2800" b="0" i="0">
                <a:solidFill>
                  <a:srgbClr val="FFFFFF"/>
                </a:solidFill>
                <a:latin typeface="Arial"/>
                <a:ea typeface="Segoe UI"/>
                <a:cs typeface="Segoe UI"/>
              </a:rPr>
              <a:t>​</a:t>
            </a:r>
          </a:p>
          <a:p>
            <a:pPr algn="ctr" rtl="0"/>
            <a:r>
              <a:rPr lang="en-GB" sz="2800" b="0" i="0" u="none" strike="noStrike" baseline="0">
                <a:solidFill>
                  <a:srgbClr val="FFFFFF"/>
                </a:solidFill>
                <a:latin typeface="Arial"/>
                <a:ea typeface="Segoe UI"/>
                <a:cs typeface="Segoe UI"/>
              </a:rPr>
              <a:t>Part </a:t>
            </a:r>
            <a:r>
              <a:rPr lang="en-GB" sz="2800">
                <a:solidFill>
                  <a:srgbClr val="FFFFFF"/>
                </a:solidFill>
                <a:latin typeface="Arial"/>
                <a:ea typeface="Segoe UI"/>
                <a:cs typeface="Segoe UI"/>
              </a:rPr>
              <a:t>4</a:t>
            </a:r>
            <a:endParaRPr lang="en-GB"/>
          </a:p>
        </p:txBody>
      </p:sp>
      <p:sp>
        <p:nvSpPr>
          <p:cNvPr id="13" name="Subtitle 2">
            <a:extLst>
              <a:ext uri="{FF2B5EF4-FFF2-40B4-BE49-F238E27FC236}">
                <a16:creationId xmlns:a16="http://schemas.microsoft.com/office/drawing/2014/main" id="{7EB426DE-9DCD-A592-4F3C-B89E35C6DEC1}"/>
              </a:ext>
            </a:extLst>
          </p:cNvPr>
          <p:cNvSpPr txBox="1">
            <a:spLocks/>
          </p:cNvSpPr>
          <p:nvPr/>
        </p:nvSpPr>
        <p:spPr>
          <a:xfrm>
            <a:off x="4345091" y="313983"/>
            <a:ext cx="7427712" cy="6302979"/>
          </a:xfrm>
          <a:prstGeom prst="rect">
            <a:avLst/>
          </a:prstGeom>
          <a:ln>
            <a:solidFill>
              <a:schemeClr val="accent1">
                <a:shade val="50000"/>
              </a:schemeClr>
            </a:solidFill>
          </a:ln>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sz="2600" dirty="0">
              <a:solidFill>
                <a:schemeClr val="bg1"/>
              </a:solidFill>
              <a:latin typeface="Calibri"/>
              <a:ea typeface="Calibri"/>
              <a:cs typeface="Times New Roman"/>
            </a:endParaRPr>
          </a:p>
          <a:p>
            <a:endParaRPr lang="en-GB" sz="2600" dirty="0">
              <a:solidFill>
                <a:schemeClr val="bg1"/>
              </a:solidFill>
              <a:latin typeface="Calibri"/>
              <a:ea typeface="Calibri"/>
              <a:cs typeface="Times New Roman"/>
            </a:endParaRPr>
          </a:p>
          <a:p>
            <a:endParaRPr lang="en-GB" sz="2600" dirty="0">
              <a:solidFill>
                <a:schemeClr val="bg1"/>
              </a:solidFill>
              <a:latin typeface="Calibri"/>
              <a:ea typeface="Calibri"/>
              <a:cs typeface="Times New Roman"/>
            </a:endParaRPr>
          </a:p>
          <a:p>
            <a:endParaRPr lang="en-GB" sz="2600" dirty="0">
              <a:solidFill>
                <a:schemeClr val="bg1"/>
              </a:solidFill>
              <a:latin typeface="Calibri"/>
              <a:ea typeface="Calibri"/>
              <a:cs typeface="Times New Roman"/>
            </a:endParaRPr>
          </a:p>
          <a:p>
            <a:endParaRPr lang="en-GB" sz="2600" dirty="0">
              <a:solidFill>
                <a:schemeClr val="bg1"/>
              </a:solidFill>
              <a:latin typeface="Calibri"/>
              <a:ea typeface="Calibri"/>
              <a:cs typeface="Times New Roman"/>
            </a:endParaRPr>
          </a:p>
          <a:p>
            <a:r>
              <a:rPr lang="en-GB" sz="2600" dirty="0">
                <a:solidFill>
                  <a:schemeClr val="bg1"/>
                </a:solidFill>
                <a:latin typeface="Calibri"/>
                <a:ea typeface="Calibri"/>
                <a:cs typeface="Times New Roman"/>
              </a:rPr>
              <a:t>Besides I know as a small farmer that good husbandry consists in not taking the same crop too frequently from the same soil and as turnips come after wheat according to the best rules of agriculture I take it that an edition of Swift will do well after such a scourging crop as </a:t>
            </a:r>
            <a:r>
              <a:rPr lang="en-GB" sz="2600" i="1" dirty="0">
                <a:solidFill>
                  <a:schemeClr val="bg1"/>
                </a:solidFill>
                <a:latin typeface="Calibri"/>
                <a:ea typeface="Calibri"/>
                <a:cs typeface="Times New Roman"/>
              </a:rPr>
              <a:t>Marmion</a:t>
            </a:r>
            <a:r>
              <a:rPr lang="en-GB" sz="2600" dirty="0">
                <a:solidFill>
                  <a:schemeClr val="bg1"/>
                </a:solidFill>
                <a:latin typeface="Calibri"/>
                <a:ea typeface="Calibri"/>
                <a:cs typeface="Times New Roman"/>
              </a:rPr>
              <a:t>.</a:t>
            </a:r>
            <a:endParaRPr lang="en-GB">
              <a:solidFill>
                <a:schemeClr val="bg1"/>
              </a:solidFill>
            </a:endParaRPr>
          </a:p>
          <a:p>
            <a:endParaRPr lang="en-GB" dirty="0"/>
          </a:p>
        </p:txBody>
      </p:sp>
      <p:sp>
        <p:nvSpPr>
          <p:cNvPr id="14" name="Subtitle 8">
            <a:extLst>
              <a:ext uri="{FF2B5EF4-FFF2-40B4-BE49-F238E27FC236}">
                <a16:creationId xmlns:a16="http://schemas.microsoft.com/office/drawing/2014/main" id="{516E3658-E0CD-A288-739F-B859CFB9C0E1}"/>
              </a:ext>
            </a:extLst>
          </p:cNvPr>
          <p:cNvSpPr txBox="1">
            <a:spLocks/>
          </p:cNvSpPr>
          <p:nvPr/>
        </p:nvSpPr>
        <p:spPr>
          <a:xfrm>
            <a:off x="10425981" y="1715021"/>
            <a:ext cx="1346642" cy="724335"/>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500" dirty="0">
                <a:solidFill>
                  <a:schemeClr val="bg1"/>
                </a:solidFill>
              </a:rPr>
              <a:t>Husbandry = looking after a small farm.</a:t>
            </a:r>
          </a:p>
        </p:txBody>
      </p:sp>
      <p:sp>
        <p:nvSpPr>
          <p:cNvPr id="15" name="Subtitle 8">
            <a:extLst>
              <a:ext uri="{FF2B5EF4-FFF2-40B4-BE49-F238E27FC236}">
                <a16:creationId xmlns:a16="http://schemas.microsoft.com/office/drawing/2014/main" id="{A7A39125-229D-0FEF-2EA7-86C2894F8A2C}"/>
              </a:ext>
            </a:extLst>
          </p:cNvPr>
          <p:cNvSpPr txBox="1">
            <a:spLocks/>
          </p:cNvSpPr>
          <p:nvPr/>
        </p:nvSpPr>
        <p:spPr>
          <a:xfrm>
            <a:off x="4347876" y="5268942"/>
            <a:ext cx="2346241" cy="853772"/>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500" dirty="0">
                <a:solidFill>
                  <a:schemeClr val="bg1"/>
                </a:solidFill>
              </a:rPr>
              <a:t>Scott had just finished writing a poem called </a:t>
            </a:r>
            <a:r>
              <a:rPr lang="en-GB" sz="1500" i="1" dirty="0">
                <a:solidFill>
                  <a:schemeClr val="bg1"/>
                </a:solidFill>
              </a:rPr>
              <a:t>Marmion</a:t>
            </a:r>
            <a:r>
              <a:rPr lang="en-GB" sz="1500" dirty="0">
                <a:solidFill>
                  <a:schemeClr val="bg1"/>
                </a:solidFill>
              </a:rPr>
              <a:t> and is now going to work on a non-fiction book about a writer called Swift.</a:t>
            </a:r>
          </a:p>
        </p:txBody>
      </p:sp>
      <p:sp>
        <p:nvSpPr>
          <p:cNvPr id="3" name="Oval 2">
            <a:extLst>
              <a:ext uri="{FF2B5EF4-FFF2-40B4-BE49-F238E27FC236}">
                <a16:creationId xmlns:a16="http://schemas.microsoft.com/office/drawing/2014/main" id="{E763F2EB-035D-FCD0-77FD-D5239E03EB86}"/>
              </a:ext>
              <a:ext uri="{C183D7F6-B498-43B3-948B-1728B52AA6E4}">
                <adec:decorative xmlns:adec="http://schemas.microsoft.com/office/drawing/2017/decorative" val="1"/>
              </a:ext>
            </a:extLst>
          </p:cNvPr>
          <p:cNvSpPr/>
          <p:nvPr/>
        </p:nvSpPr>
        <p:spPr>
          <a:xfrm>
            <a:off x="112699" y="93493"/>
            <a:ext cx="1168842" cy="1200647"/>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42376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AC70585-A60F-66C5-B715-11519CDEB79F}"/>
              </a:ext>
              <a:ext uri="{C183D7F6-B498-43B3-948B-1728B52AA6E4}">
                <adec:decorative xmlns:adec="http://schemas.microsoft.com/office/drawing/2017/decorative" val="1"/>
              </a:ext>
            </a:extLst>
          </p:cNvPr>
          <p:cNvSpPr/>
          <p:nvPr/>
        </p:nvSpPr>
        <p:spPr>
          <a:xfrm>
            <a:off x="2188320" y="0"/>
            <a:ext cx="9987280" cy="6858000"/>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1D1D1EE-3208-F55F-C4E5-A8AA82006AA5}"/>
              </a:ext>
              <a:ext uri="{C183D7F6-B498-43B3-948B-1728B52AA6E4}">
                <adec:decorative xmlns:adec="http://schemas.microsoft.com/office/drawing/2017/decorative" val="1"/>
              </a:ext>
            </a:extLst>
          </p:cNvPr>
          <p:cNvSpPr/>
          <p:nvPr/>
        </p:nvSpPr>
        <p:spPr>
          <a:xfrm>
            <a:off x="0" y="0"/>
            <a:ext cx="3949757" cy="6858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09882815-B480-9073-8DFA-C8E5DEBA4628}"/>
              </a:ext>
              <a:ext uri="{C183D7F6-B498-43B3-948B-1728B52AA6E4}">
                <adec:decorative xmlns:adec="http://schemas.microsoft.com/office/drawing/2017/decorative" val="1"/>
              </a:ext>
            </a:extLst>
          </p:cNvPr>
          <p:cNvSpPr/>
          <p:nvPr/>
        </p:nvSpPr>
        <p:spPr>
          <a:xfrm>
            <a:off x="107932" y="186563"/>
            <a:ext cx="1168842" cy="1200647"/>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Subtitle 2">
            <a:extLst>
              <a:ext uri="{FF2B5EF4-FFF2-40B4-BE49-F238E27FC236}">
                <a16:creationId xmlns:a16="http://schemas.microsoft.com/office/drawing/2014/main" id="{7EB426DE-9DCD-A592-4F3C-B89E35C6DEC1}"/>
              </a:ext>
            </a:extLst>
          </p:cNvPr>
          <p:cNvSpPr txBox="1">
            <a:spLocks/>
          </p:cNvSpPr>
          <p:nvPr/>
        </p:nvSpPr>
        <p:spPr>
          <a:xfrm>
            <a:off x="4094968" y="488487"/>
            <a:ext cx="7927957" cy="6047040"/>
          </a:xfrm>
          <a:prstGeom prst="rect">
            <a:avLst/>
          </a:prstGeom>
          <a:ln>
            <a:solidFill>
              <a:schemeClr val="accent1">
                <a:shade val="50000"/>
              </a:schemeClr>
            </a:solidFill>
          </a:ln>
        </p:spPr>
        <p:txBody>
          <a:bodyPr vert="horz" lIns="91440" tIns="45720" rIns="91440" bIns="45720" rtlCol="0" anchor="t">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dirty="0">
                <a:solidFill>
                  <a:schemeClr val="bg1"/>
                </a:solidFill>
                <a:latin typeface="Arial"/>
                <a:ea typeface="Calibri"/>
                <a:cs typeface="Arial"/>
              </a:rPr>
              <a:t>The naturalists tell us that if you destroy the web which the spider has just made, the insect must spend many days in inactivity until he has assembled within his person the materials necessary to weave another. Now after writing a work of imagination one feels [in] nearly the same exhausted state as the spider. I believe no man now alive writes more rapidly than I do (no great recommendation), but I never think of making verses till I have sufficient stock of poetical ideas to supply them. I would as soon join the Israelites in Egypt in their heavy task of making bricks without clay. Besides I know as a small farmer that good husbandry consists in not taking the same crop too frequently from the same soil and as turnips come after wheat according to the best rules of agriculture I take it that an edition of Swift will do well after such a scourging crop as </a:t>
            </a:r>
            <a:r>
              <a:rPr lang="en-GB" i="1" dirty="0">
                <a:solidFill>
                  <a:schemeClr val="bg1"/>
                </a:solidFill>
                <a:latin typeface="Arial"/>
                <a:ea typeface="Calibri"/>
                <a:cs typeface="Arial"/>
              </a:rPr>
              <a:t>Marmion</a:t>
            </a:r>
            <a:r>
              <a:rPr lang="en-GB" dirty="0">
                <a:solidFill>
                  <a:schemeClr val="bg1"/>
                </a:solidFill>
                <a:latin typeface="Arial"/>
                <a:ea typeface="Calibri"/>
                <a:cs typeface="Arial"/>
              </a:rPr>
              <a:t>.</a:t>
            </a:r>
            <a:endParaRPr lang="en-US">
              <a:solidFill>
                <a:schemeClr val="bg1"/>
              </a:solidFill>
            </a:endParaRPr>
          </a:p>
          <a:p>
            <a:endParaRPr lang="en-GB" dirty="0"/>
          </a:p>
        </p:txBody>
      </p:sp>
      <p:sp>
        <p:nvSpPr>
          <p:cNvPr id="8" name="Subtitle 7">
            <a:extLst>
              <a:ext uri="{FF2B5EF4-FFF2-40B4-BE49-F238E27FC236}">
                <a16:creationId xmlns:a16="http://schemas.microsoft.com/office/drawing/2014/main" id="{680EFC88-76B3-4DD2-DF26-A3D029922BA5}"/>
              </a:ext>
            </a:extLst>
          </p:cNvPr>
          <p:cNvSpPr>
            <a:spLocks noGrp="1"/>
          </p:cNvSpPr>
          <p:nvPr>
            <p:ph type="subTitle" idx="1"/>
          </p:nvPr>
        </p:nvSpPr>
        <p:spPr>
          <a:xfrm>
            <a:off x="224529" y="1483159"/>
            <a:ext cx="3627642" cy="5279224"/>
          </a:xfrm>
        </p:spPr>
        <p:txBody>
          <a:bodyPr vert="horz" lIns="91440" tIns="45720" rIns="91440" bIns="45720" rtlCol="0" anchor="t">
            <a:normAutofit lnSpcReduction="10000"/>
          </a:bodyPr>
          <a:lstStyle/>
          <a:p>
            <a:r>
              <a:rPr lang="en-GB" sz="2000">
                <a:latin typeface="Arial"/>
                <a:cs typeface="Arial"/>
              </a:rPr>
              <a:t>Questions on Scott's letter</a:t>
            </a:r>
            <a:endParaRPr lang="en-US" sz="2000"/>
          </a:p>
          <a:p>
            <a:pPr marL="457200" indent="-457200">
              <a:buAutoNum type="arabicPeriod"/>
            </a:pPr>
            <a:r>
              <a:rPr lang="en-GB">
                <a:latin typeface="Arial"/>
                <a:cs typeface="Arial"/>
              </a:rPr>
              <a:t>What animal does Scott </a:t>
            </a:r>
            <a:r>
              <a:rPr lang="en-GB" dirty="0">
                <a:latin typeface="Arial"/>
                <a:cs typeface="Arial"/>
              </a:rPr>
              <a:t>compare himself to and why?</a:t>
            </a:r>
            <a:endParaRPr lang="en-GB">
              <a:latin typeface="Arial"/>
              <a:cs typeface="Arial"/>
            </a:endParaRPr>
          </a:p>
          <a:p>
            <a:pPr marL="457200" indent="-457200" algn="l">
              <a:buAutoNum type="arabicPeriod"/>
            </a:pPr>
            <a:r>
              <a:rPr lang="en-GB" dirty="0">
                <a:latin typeface="Arial"/>
                <a:cs typeface="Arial"/>
              </a:rPr>
              <a:t>Do you think Scott is a careful writer? </a:t>
            </a:r>
          </a:p>
          <a:p>
            <a:pPr marL="457200" indent="-457200" algn="l">
              <a:buAutoNum type="arabicPeriod"/>
            </a:pPr>
            <a:r>
              <a:rPr lang="en-GB" dirty="0">
                <a:latin typeface="Arial"/>
                <a:cs typeface="Arial"/>
              </a:rPr>
              <a:t>Why does Scott say he will not write another poem right now?</a:t>
            </a:r>
          </a:p>
          <a:p>
            <a:pPr marL="457200" indent="-457200" algn="l">
              <a:buAutoNum type="arabicPeriod"/>
            </a:pPr>
            <a:r>
              <a:rPr lang="en-GB" dirty="0">
                <a:latin typeface="Arial"/>
                <a:cs typeface="Arial"/>
              </a:rPr>
              <a:t>Explain the comparison between writing and husbandry.</a:t>
            </a:r>
          </a:p>
          <a:p>
            <a:pPr marL="457200" indent="-457200" algn="l">
              <a:buAutoNum type="arabicPeriod"/>
            </a:pPr>
            <a:r>
              <a:rPr lang="en-GB" dirty="0">
                <a:latin typeface="Arial"/>
                <a:cs typeface="Arial"/>
              </a:rPr>
              <a:t>Would you like to receive a letter from Scott? Why?</a:t>
            </a:r>
          </a:p>
          <a:p>
            <a:pPr marL="457200" indent="-457200" algn="l">
              <a:buAutoNum type="arabicPeriod"/>
            </a:pPr>
            <a:endParaRPr lang="en-GB" dirty="0"/>
          </a:p>
        </p:txBody>
      </p:sp>
    </p:spTree>
    <p:extLst>
      <p:ext uri="{BB962C8B-B14F-4D97-AF65-F5344CB8AC3E}">
        <p14:creationId xmlns:p14="http://schemas.microsoft.com/office/powerpoint/2010/main" val="2764579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pic>
        <p:nvPicPr>
          <p:cNvPr id="7" name="Graphic 6" descr="A brushstroke">
            <a:extLst>
              <a:ext uri="{FF2B5EF4-FFF2-40B4-BE49-F238E27FC236}">
                <a16:creationId xmlns:a16="http://schemas.microsoft.com/office/drawing/2014/main" id="{74D18D32-6DA3-D88D-45E2-40E805777A1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0858" y="-1710203"/>
            <a:ext cx="10226840" cy="4572000"/>
          </a:xfrm>
          <a:prstGeom prst="rect">
            <a:avLst/>
          </a:prstGeom>
        </p:spPr>
      </p:pic>
      <p:sp>
        <p:nvSpPr>
          <p:cNvPr id="4" name="Rectangle 3">
            <a:extLst>
              <a:ext uri="{FF2B5EF4-FFF2-40B4-BE49-F238E27FC236}">
                <a16:creationId xmlns:a16="http://schemas.microsoft.com/office/drawing/2014/main" id="{31D1D1EE-3208-F55F-C4E5-A8AA82006AA5}"/>
              </a:ext>
              <a:ext uri="{C183D7F6-B498-43B3-948B-1728B52AA6E4}">
                <adec:decorative xmlns:adec="http://schemas.microsoft.com/office/drawing/2017/decorative" val="1"/>
              </a:ext>
            </a:extLst>
          </p:cNvPr>
          <p:cNvSpPr/>
          <p:nvPr/>
        </p:nvSpPr>
        <p:spPr>
          <a:xfrm>
            <a:off x="0" y="0"/>
            <a:ext cx="2204720" cy="6858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691299E8-5335-211F-5C69-521EC91ED28D}"/>
              </a:ext>
              <a:ext uri="{C183D7F6-B498-43B3-948B-1728B52AA6E4}">
                <adec:decorative xmlns:adec="http://schemas.microsoft.com/office/drawing/2017/decorative" val="1"/>
              </a:ext>
            </a:extLst>
          </p:cNvPr>
          <p:cNvSpPr/>
          <p:nvPr/>
        </p:nvSpPr>
        <p:spPr>
          <a:xfrm>
            <a:off x="869758" y="174929"/>
            <a:ext cx="1168842" cy="1200647"/>
          </a:xfrm>
          <a:prstGeom prst="ellips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descr="An ornate crest with swords, a helmet, and lots of swirly shapes. There are two people; a mermaid holding a mirror and a man wearing a belt made of leaves.">
            <a:extLst>
              <a:ext uri="{FF2B5EF4-FFF2-40B4-BE49-F238E27FC236}">
                <a16:creationId xmlns:a16="http://schemas.microsoft.com/office/drawing/2014/main" id="{5736B51C-6F75-8A10-93EB-B85255E497FE}"/>
              </a:ext>
            </a:extLst>
          </p:cNvPr>
          <p:cNvPicPr>
            <a:picLocks noChangeAspect="1"/>
          </p:cNvPicPr>
          <p:nvPr/>
        </p:nvPicPr>
        <p:blipFill>
          <a:blip r:embed="rId4">
            <a:extLst>
              <a:ext uri="{28A0092B-C50C-407E-A947-70E740481C1C}">
                <a14:useLocalDpi xmlns:a14="http://schemas.microsoft.com/office/drawing/2010/main" val="0"/>
              </a:ext>
            </a:extLst>
          </a:blip>
          <a:srcRect t="3417" r="-44" b="-79"/>
          <a:stretch>
            <a:fillRect/>
          </a:stretch>
        </p:blipFill>
        <p:spPr>
          <a:xfrm>
            <a:off x="1095225" y="1208137"/>
            <a:ext cx="10000371" cy="5461897"/>
          </a:xfrm>
          <a:prstGeom prst="rect">
            <a:avLst/>
          </a:prstGeom>
        </p:spPr>
      </p:pic>
      <p:sp>
        <p:nvSpPr>
          <p:cNvPr id="3" name="TextBox 2">
            <a:extLst>
              <a:ext uri="{FF2B5EF4-FFF2-40B4-BE49-F238E27FC236}">
                <a16:creationId xmlns:a16="http://schemas.microsoft.com/office/drawing/2014/main" id="{1C00190A-E141-31F5-02CF-A592EE2E159A}"/>
              </a:ext>
            </a:extLst>
          </p:cNvPr>
          <p:cNvSpPr txBox="1"/>
          <p:nvPr/>
        </p:nvSpPr>
        <p:spPr>
          <a:xfrm>
            <a:off x="3323008" y="218614"/>
            <a:ext cx="6096000"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a:latin typeface="Arial"/>
                <a:cs typeface="Segoe UI"/>
              </a:rPr>
              <a:t>Walter Scott's crest</a:t>
            </a:r>
            <a:endParaRPr lang="en-US" sz="4800"/>
          </a:p>
          <a:p>
            <a:pPr algn="ctr"/>
            <a:endParaRPr lang="en-GB"/>
          </a:p>
        </p:txBody>
      </p:sp>
      <p:sp>
        <p:nvSpPr>
          <p:cNvPr id="6" name="Oval 5">
            <a:extLst>
              <a:ext uri="{FF2B5EF4-FFF2-40B4-BE49-F238E27FC236}">
                <a16:creationId xmlns:a16="http://schemas.microsoft.com/office/drawing/2014/main" id="{09882815-B480-9073-8DFA-C8E5DEBA4628}"/>
              </a:ext>
              <a:ext uri="{C183D7F6-B498-43B3-948B-1728B52AA6E4}">
                <adec:decorative xmlns:adec="http://schemas.microsoft.com/office/drawing/2017/decorative" val="1"/>
              </a:ext>
            </a:extLst>
          </p:cNvPr>
          <p:cNvSpPr/>
          <p:nvPr/>
        </p:nvSpPr>
        <p:spPr>
          <a:xfrm>
            <a:off x="56426" y="152777"/>
            <a:ext cx="1044796" cy="1054450"/>
          </a:xfrm>
          <a:prstGeom prst="ellipse">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68260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pic>
        <p:nvPicPr>
          <p:cNvPr id="2" name="Graphic 1" descr="A brushstroke">
            <a:extLst>
              <a:ext uri="{FF2B5EF4-FFF2-40B4-BE49-F238E27FC236}">
                <a16:creationId xmlns:a16="http://schemas.microsoft.com/office/drawing/2014/main" id="{94E8AD61-9379-460F-4134-F39CDB7BDC3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7835" y="-1503947"/>
            <a:ext cx="10226840" cy="4572000"/>
          </a:xfrm>
          <a:prstGeom prst="rect">
            <a:avLst/>
          </a:prstGeom>
        </p:spPr>
      </p:pic>
      <p:sp>
        <p:nvSpPr>
          <p:cNvPr id="3" name="Subtitle 2">
            <a:extLst>
              <a:ext uri="{FF2B5EF4-FFF2-40B4-BE49-F238E27FC236}">
                <a16:creationId xmlns:a16="http://schemas.microsoft.com/office/drawing/2014/main" id="{8946A754-5B96-EF19-6314-2C47E3BD43ED}"/>
              </a:ext>
            </a:extLst>
          </p:cNvPr>
          <p:cNvSpPr>
            <a:spLocks noGrp="1"/>
          </p:cNvSpPr>
          <p:nvPr>
            <p:ph type="subTitle" idx="1"/>
          </p:nvPr>
        </p:nvSpPr>
        <p:spPr>
          <a:xfrm>
            <a:off x="439510" y="3318678"/>
            <a:ext cx="3166817" cy="468847"/>
          </a:xfrm>
        </p:spPr>
        <p:txBody>
          <a:bodyPr vert="horz" lIns="91440" tIns="45720" rIns="91440" bIns="45720" rtlCol="0" anchor="t">
            <a:noAutofit/>
          </a:bodyPr>
          <a:lstStyle/>
          <a:p>
            <a:r>
              <a:rPr lang="en-GB" sz="2400" dirty="0">
                <a:latin typeface="Arial"/>
                <a:cs typeface="Arial"/>
              </a:rPr>
              <a:t>He was </a:t>
            </a:r>
            <a:r>
              <a:rPr lang="en-GB" sz="2400">
                <a:latin typeface="Arial"/>
                <a:cs typeface="Arial"/>
              </a:rPr>
              <a:t>a world</a:t>
            </a:r>
            <a:r>
              <a:rPr lang="en-GB" sz="2400" dirty="0">
                <a:latin typeface="Arial"/>
                <a:cs typeface="Arial"/>
              </a:rPr>
              <a:t>-famous writer</a:t>
            </a:r>
          </a:p>
        </p:txBody>
      </p:sp>
      <p:sp>
        <p:nvSpPr>
          <p:cNvPr id="15" name="Oval 14" descr="Walter Scott and a dog. Walter Scott is wearing an early nineteenth-century outfit and is holding a book. The dog is looking lovingly at him.">
            <a:extLst>
              <a:ext uri="{FF2B5EF4-FFF2-40B4-BE49-F238E27FC236}">
                <a16:creationId xmlns:a16="http://schemas.microsoft.com/office/drawing/2014/main" id="{5CF627B1-708A-946C-DB54-8F395BCC31A0}"/>
              </a:ext>
            </a:extLst>
          </p:cNvPr>
          <p:cNvSpPr/>
          <p:nvPr/>
        </p:nvSpPr>
        <p:spPr>
          <a:xfrm>
            <a:off x="3707855" y="1712303"/>
            <a:ext cx="4341523" cy="3897257"/>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ubtitle 2">
            <a:extLst>
              <a:ext uri="{FF2B5EF4-FFF2-40B4-BE49-F238E27FC236}">
                <a16:creationId xmlns:a16="http://schemas.microsoft.com/office/drawing/2014/main" id="{1CBDA960-E275-C30C-127C-A18D31164738}"/>
              </a:ext>
            </a:extLst>
          </p:cNvPr>
          <p:cNvSpPr txBox="1">
            <a:spLocks/>
          </p:cNvSpPr>
          <p:nvPr/>
        </p:nvSpPr>
        <p:spPr>
          <a:xfrm>
            <a:off x="1776628" y="2017990"/>
            <a:ext cx="2103562" cy="455557"/>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latin typeface="Arial"/>
                <a:cs typeface="Arial"/>
              </a:rPr>
              <a:t>Born in 1771</a:t>
            </a:r>
          </a:p>
        </p:txBody>
      </p:sp>
      <p:sp>
        <p:nvSpPr>
          <p:cNvPr id="10" name="Subtitle 2">
            <a:extLst>
              <a:ext uri="{FF2B5EF4-FFF2-40B4-BE49-F238E27FC236}">
                <a16:creationId xmlns:a16="http://schemas.microsoft.com/office/drawing/2014/main" id="{AF6CA1C1-E1BF-BFB2-A8DF-EC91D5C72AE4}"/>
              </a:ext>
            </a:extLst>
          </p:cNvPr>
          <p:cNvSpPr txBox="1">
            <a:spLocks/>
          </p:cNvSpPr>
          <p:nvPr/>
        </p:nvSpPr>
        <p:spPr>
          <a:xfrm>
            <a:off x="7631526" y="1713423"/>
            <a:ext cx="2816829" cy="848832"/>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latin typeface="Arial"/>
                <a:cs typeface="Arial"/>
              </a:rPr>
              <a:t>He loved dogs and cats- this dog is called Percy! </a:t>
            </a:r>
            <a:endParaRPr lang="en-GB" dirty="0">
              <a:latin typeface="Arial"/>
              <a:cs typeface="Arial"/>
            </a:endParaRPr>
          </a:p>
        </p:txBody>
      </p:sp>
      <p:sp>
        <p:nvSpPr>
          <p:cNvPr id="12" name="Subtitle 2">
            <a:extLst>
              <a:ext uri="{FF2B5EF4-FFF2-40B4-BE49-F238E27FC236}">
                <a16:creationId xmlns:a16="http://schemas.microsoft.com/office/drawing/2014/main" id="{1B7417AE-384A-CCFF-13B2-4F1A3383FEB6}"/>
              </a:ext>
            </a:extLst>
          </p:cNvPr>
          <p:cNvSpPr txBox="1">
            <a:spLocks/>
          </p:cNvSpPr>
          <p:nvPr/>
        </p:nvSpPr>
        <p:spPr>
          <a:xfrm>
            <a:off x="8285526" y="3787540"/>
            <a:ext cx="2349500" cy="914399"/>
          </a:xfrm>
          <a:prstGeom prst="rect">
            <a:avLst/>
          </a:prstGeom>
        </p:spPr>
        <p:txBody>
          <a:bodyPr vert="horz" lIns="91440" tIns="45720" rIns="91440" bIns="45720" rtlCol="0" anchor="t">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latin typeface="Arial"/>
                <a:cs typeface="Arial"/>
              </a:rPr>
              <a:t>He lived in the </a:t>
            </a:r>
            <a:r>
              <a:rPr lang="en-GB" dirty="0">
                <a:latin typeface="Arial"/>
                <a:cs typeface="Arial"/>
              </a:rPr>
              <a:t>Scottish Borders</a:t>
            </a:r>
          </a:p>
        </p:txBody>
      </p:sp>
      <p:sp>
        <p:nvSpPr>
          <p:cNvPr id="13" name="Subtitle 2">
            <a:extLst>
              <a:ext uri="{FF2B5EF4-FFF2-40B4-BE49-F238E27FC236}">
                <a16:creationId xmlns:a16="http://schemas.microsoft.com/office/drawing/2014/main" id="{1856122F-AA0F-9B43-2257-5B4AF283EB2A}"/>
              </a:ext>
            </a:extLst>
          </p:cNvPr>
          <p:cNvSpPr txBox="1">
            <a:spLocks/>
          </p:cNvSpPr>
          <p:nvPr/>
        </p:nvSpPr>
        <p:spPr>
          <a:xfrm>
            <a:off x="1398809" y="4922415"/>
            <a:ext cx="3296344" cy="163480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latin typeface="Arial"/>
                <a:cs typeface="Arial"/>
              </a:rPr>
              <a:t>He wrote novels, poems, and many other types of texts</a:t>
            </a:r>
          </a:p>
        </p:txBody>
      </p:sp>
      <p:sp>
        <p:nvSpPr>
          <p:cNvPr id="8" name="Oval 7">
            <a:extLst>
              <a:ext uri="{FF2B5EF4-FFF2-40B4-BE49-F238E27FC236}">
                <a16:creationId xmlns:a16="http://schemas.microsoft.com/office/drawing/2014/main" id="{C7A71F4D-13C6-817F-9D71-D82DA8F5C78E}"/>
              </a:ext>
              <a:ext uri="{C183D7F6-B498-43B3-948B-1728B52AA6E4}">
                <adec:decorative xmlns:adec="http://schemas.microsoft.com/office/drawing/2017/decorative" val="1"/>
              </a:ext>
            </a:extLst>
          </p:cNvPr>
          <p:cNvSpPr/>
          <p:nvPr/>
        </p:nvSpPr>
        <p:spPr>
          <a:xfrm>
            <a:off x="87438" y="93826"/>
            <a:ext cx="1128970" cy="1377855"/>
          </a:xfrm>
          <a:prstGeom prst="ellipse">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8B786295-CC9D-C955-534F-F4C7A3F72AA4}"/>
              </a:ext>
            </a:extLst>
          </p:cNvPr>
          <p:cNvSpPr txBox="1"/>
          <p:nvPr/>
        </p:nvSpPr>
        <p:spPr>
          <a:xfrm>
            <a:off x="2527399" y="401086"/>
            <a:ext cx="8023150"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a:solidFill>
                  <a:srgbClr val="FFFFFF"/>
                </a:solidFill>
                <a:latin typeface="Arial"/>
              </a:rPr>
              <a:t>Who was Walter</a:t>
            </a:r>
            <a:r>
              <a:rPr lang="en-GB" sz="4800" b="0" i="0" u="none" strike="noStrike" baseline="0">
                <a:solidFill>
                  <a:srgbClr val="FFFFFF"/>
                </a:solidFill>
                <a:latin typeface="Arial"/>
              </a:rPr>
              <a:t> </a:t>
            </a:r>
            <a:r>
              <a:rPr lang="en-GB" sz="4800">
                <a:solidFill>
                  <a:srgbClr val="FFFFFF"/>
                </a:solidFill>
                <a:latin typeface="Arial"/>
              </a:rPr>
              <a:t>Scott?</a:t>
            </a:r>
            <a:endParaRPr lang="en-GB" sz="4800"/>
          </a:p>
          <a:p>
            <a:pPr algn="ctr"/>
            <a:endParaRPr lang="en-GB"/>
          </a:p>
        </p:txBody>
      </p:sp>
      <p:sp>
        <p:nvSpPr>
          <p:cNvPr id="19" name="Partial Circle 18">
            <a:extLst>
              <a:ext uri="{FF2B5EF4-FFF2-40B4-BE49-F238E27FC236}">
                <a16:creationId xmlns:a16="http://schemas.microsoft.com/office/drawing/2014/main" id="{912EECE0-6709-0DAA-C348-6CD9ED399651}"/>
              </a:ext>
              <a:ext uri="{C183D7F6-B498-43B3-948B-1728B52AA6E4}">
                <adec:decorative xmlns:adec="http://schemas.microsoft.com/office/drawing/2017/decorative" val="1"/>
              </a:ext>
            </a:extLst>
          </p:cNvPr>
          <p:cNvSpPr/>
          <p:nvPr/>
        </p:nvSpPr>
        <p:spPr>
          <a:xfrm rot="5100000">
            <a:off x="1438488" y="4170894"/>
            <a:ext cx="1168842" cy="1364565"/>
          </a:xfrm>
          <a:prstGeom prst="pie">
            <a:avLst>
              <a:gd name="adj1" fmla="val 5333749"/>
              <a:gd name="adj2" fmla="val 16200000"/>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
        <p:nvSpPr>
          <p:cNvPr id="20" name="TextBox 19">
            <a:extLst>
              <a:ext uri="{FF2B5EF4-FFF2-40B4-BE49-F238E27FC236}">
                <a16:creationId xmlns:a16="http://schemas.microsoft.com/office/drawing/2014/main" id="{3D17F69B-E312-778A-E54A-1AC35B9E54DB}"/>
              </a:ext>
            </a:extLst>
          </p:cNvPr>
          <p:cNvSpPr txBox="1"/>
          <p:nvPr/>
        </p:nvSpPr>
        <p:spPr>
          <a:xfrm>
            <a:off x="6274444" y="5608898"/>
            <a:ext cx="40222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latin typeface="Arial"/>
                <a:cs typeface="Arial"/>
              </a:rPr>
              <a:t>He liked history- he even collected curious objects from the past! </a:t>
            </a:r>
          </a:p>
        </p:txBody>
      </p:sp>
    </p:spTree>
    <p:extLst>
      <p:ext uri="{BB962C8B-B14F-4D97-AF65-F5344CB8AC3E}">
        <p14:creationId xmlns:p14="http://schemas.microsoft.com/office/powerpoint/2010/main" val="1087937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0" grpId="0"/>
      <p:bldP spid="12" grpId="0"/>
      <p:bldP spid="13" grpId="0"/>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pic>
        <p:nvPicPr>
          <p:cNvPr id="4" name="Graphic 3" descr="A brushstroke">
            <a:extLst>
              <a:ext uri="{FF2B5EF4-FFF2-40B4-BE49-F238E27FC236}">
                <a16:creationId xmlns:a16="http://schemas.microsoft.com/office/drawing/2014/main" id="{B751C62B-651A-F14B-8012-33F1A45D3BA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7835" y="-1503947"/>
            <a:ext cx="10226840" cy="4572000"/>
          </a:xfrm>
          <a:prstGeom prst="rect">
            <a:avLst/>
          </a:prstGeom>
        </p:spPr>
      </p:pic>
      <p:sp>
        <p:nvSpPr>
          <p:cNvPr id="3" name="Subtitle 2">
            <a:extLst>
              <a:ext uri="{FF2B5EF4-FFF2-40B4-BE49-F238E27FC236}">
                <a16:creationId xmlns:a16="http://schemas.microsoft.com/office/drawing/2014/main" id="{8946A754-5B96-EF19-6314-2C47E3BD43ED}"/>
              </a:ext>
            </a:extLst>
          </p:cNvPr>
          <p:cNvSpPr>
            <a:spLocks noGrp="1"/>
          </p:cNvSpPr>
          <p:nvPr>
            <p:ph type="subTitle" idx="1"/>
          </p:nvPr>
        </p:nvSpPr>
        <p:spPr>
          <a:xfrm>
            <a:off x="7792834" y="3363217"/>
            <a:ext cx="4468919" cy="4052264"/>
          </a:xfrm>
        </p:spPr>
        <p:txBody>
          <a:bodyPr vert="horz" lIns="91440" tIns="45720" rIns="91440" bIns="45720" rtlCol="0" anchor="t">
            <a:noAutofit/>
          </a:bodyPr>
          <a:lstStyle/>
          <a:p>
            <a:pPr algn="ctr"/>
            <a:r>
              <a:rPr lang="en-GB" sz="2400" dirty="0">
                <a:latin typeface="Arial"/>
                <a:cs typeface="Arial"/>
              </a:rPr>
              <a:t>What things would you put on your own crest? </a:t>
            </a:r>
            <a:endParaRPr lang="en-US">
              <a:latin typeface="Trade Gothic Next Light"/>
              <a:cs typeface="Arial"/>
            </a:endParaRPr>
          </a:p>
          <a:p>
            <a:pPr algn="ctr"/>
            <a:r>
              <a:rPr lang="en-GB" sz="2400">
                <a:latin typeface="Arial"/>
                <a:cs typeface="Arial"/>
              </a:rPr>
              <a:t>What would that tell others about you?</a:t>
            </a:r>
            <a:endParaRPr lang="en-US"/>
          </a:p>
          <a:p>
            <a:pPr algn="ctr"/>
            <a:endParaRPr lang="en-GB" sz="2400" dirty="0">
              <a:latin typeface="Arial"/>
              <a:cs typeface="Arial"/>
            </a:endParaRPr>
          </a:p>
          <a:p>
            <a:pPr algn="ctr"/>
            <a:r>
              <a:rPr lang="en-GB" sz="2400" dirty="0">
                <a:latin typeface="Arial"/>
                <a:cs typeface="Arial"/>
              </a:rPr>
              <a:t>Design your own crest.</a:t>
            </a:r>
          </a:p>
        </p:txBody>
      </p:sp>
      <p:sp>
        <p:nvSpPr>
          <p:cNvPr id="6" name="Oval 5">
            <a:extLst>
              <a:ext uri="{FF2B5EF4-FFF2-40B4-BE49-F238E27FC236}">
                <a16:creationId xmlns:a16="http://schemas.microsoft.com/office/drawing/2014/main" id="{09882815-B480-9073-8DFA-C8E5DEBA4628}"/>
              </a:ext>
              <a:ext uri="{C183D7F6-B498-43B3-948B-1728B52AA6E4}">
                <adec:decorative xmlns:adec="http://schemas.microsoft.com/office/drawing/2017/decorative" val="1"/>
              </a:ext>
            </a:extLst>
          </p:cNvPr>
          <p:cNvSpPr/>
          <p:nvPr/>
        </p:nvSpPr>
        <p:spPr>
          <a:xfrm>
            <a:off x="168641" y="107410"/>
            <a:ext cx="1168842" cy="1200647"/>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DEDCC735-3552-E713-64EB-4FDDC0F61AFB}"/>
              </a:ext>
              <a:ext uri="{C183D7F6-B498-43B3-948B-1728B52AA6E4}">
                <adec:decorative xmlns:adec="http://schemas.microsoft.com/office/drawing/2017/decorative" val="1"/>
              </a:ext>
            </a:extLst>
          </p:cNvPr>
          <p:cNvSpPr/>
          <p:nvPr/>
        </p:nvSpPr>
        <p:spPr>
          <a:xfrm>
            <a:off x="3630391" y="1713824"/>
            <a:ext cx="4164313" cy="39720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17BEBF21-B138-FD65-4F9F-3F29F665D709}"/>
              </a:ext>
            </a:extLst>
          </p:cNvPr>
          <p:cNvSpPr txBox="1"/>
          <p:nvPr/>
        </p:nvSpPr>
        <p:spPr>
          <a:xfrm>
            <a:off x="2627438" y="434086"/>
            <a:ext cx="7484962"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a:solidFill>
                  <a:srgbClr val="FFFFFF"/>
                </a:solidFill>
                <a:latin typeface="Arial"/>
              </a:rPr>
              <a:t>Design your own crest!</a:t>
            </a:r>
            <a:endParaRPr lang="en-GB" sz="4800"/>
          </a:p>
          <a:p>
            <a:pPr algn="ctr"/>
            <a:endParaRPr lang="en-GB"/>
          </a:p>
        </p:txBody>
      </p:sp>
      <p:sp>
        <p:nvSpPr>
          <p:cNvPr id="10" name="Partial Circle 9">
            <a:extLst>
              <a:ext uri="{FF2B5EF4-FFF2-40B4-BE49-F238E27FC236}">
                <a16:creationId xmlns:a16="http://schemas.microsoft.com/office/drawing/2014/main" id="{912EECE0-6709-0DAA-C348-6CD9ED399651}"/>
              </a:ext>
              <a:ext uri="{C183D7F6-B498-43B3-948B-1728B52AA6E4}">
                <adec:decorative xmlns:adec="http://schemas.microsoft.com/office/drawing/2017/decorative" val="1"/>
              </a:ext>
            </a:extLst>
          </p:cNvPr>
          <p:cNvSpPr/>
          <p:nvPr/>
        </p:nvSpPr>
        <p:spPr>
          <a:xfrm rot="5940000">
            <a:off x="1467276" y="4132305"/>
            <a:ext cx="1168842" cy="1412849"/>
          </a:xfrm>
          <a:prstGeom prst="pie">
            <a:avLst>
              <a:gd name="adj1" fmla="val 5333749"/>
              <a:gd name="adj2" fmla="val 16200000"/>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
        <p:nvSpPr>
          <p:cNvPr id="12" name="TextBox 11">
            <a:extLst>
              <a:ext uri="{FF2B5EF4-FFF2-40B4-BE49-F238E27FC236}">
                <a16:creationId xmlns:a16="http://schemas.microsoft.com/office/drawing/2014/main" id="{D867EDD2-9530-4EF8-CFBC-E99776078EE9}"/>
              </a:ext>
            </a:extLst>
          </p:cNvPr>
          <p:cNvSpPr txBox="1"/>
          <p:nvPr/>
        </p:nvSpPr>
        <p:spPr>
          <a:xfrm>
            <a:off x="270077" y="1856773"/>
            <a:ext cx="3004596"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0" i="0" u="none" strike="noStrike" baseline="0">
                <a:solidFill>
                  <a:srgbClr val="FFFFFF"/>
                </a:solidFill>
                <a:latin typeface="Arial"/>
                <a:ea typeface="Segoe UI"/>
                <a:cs typeface="Arial"/>
              </a:rPr>
              <a:t>Crests can tell us important things about a person or group of people through the images they show. </a:t>
            </a:r>
            <a:r>
              <a:rPr sz="2400" b="0" i="0">
                <a:solidFill>
                  <a:srgbClr val="000000"/>
                </a:solidFill>
                <a:latin typeface="Arial"/>
                <a:ea typeface="Arial"/>
                <a:cs typeface="Arial"/>
              </a:rPr>
              <a:t>​</a:t>
            </a:r>
            <a:endParaRPr lang="en-GB" sz="2400">
              <a:latin typeface="Arial"/>
              <a:cs typeface="Arial"/>
            </a:endParaRPr>
          </a:p>
          <a:p>
            <a:pPr algn="ctr"/>
            <a:endParaRPr lang="en-GB"/>
          </a:p>
        </p:txBody>
      </p:sp>
    </p:spTree>
    <p:extLst>
      <p:ext uri="{BB962C8B-B14F-4D97-AF65-F5344CB8AC3E}">
        <p14:creationId xmlns:p14="http://schemas.microsoft.com/office/powerpoint/2010/main" val="960130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pic>
        <p:nvPicPr>
          <p:cNvPr id="4" name="Graphic 3" descr="A brushstroke">
            <a:extLst>
              <a:ext uri="{FF2B5EF4-FFF2-40B4-BE49-F238E27FC236}">
                <a16:creationId xmlns:a16="http://schemas.microsoft.com/office/drawing/2014/main" id="{A7D370A5-3A96-FF7D-C66A-596776169F0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648" y="-1383631"/>
            <a:ext cx="12472733" cy="4572000"/>
          </a:xfrm>
          <a:prstGeom prst="rect">
            <a:avLst/>
          </a:prstGeom>
        </p:spPr>
      </p:pic>
      <p:sp>
        <p:nvSpPr>
          <p:cNvPr id="6" name="Oval 5">
            <a:extLst>
              <a:ext uri="{FF2B5EF4-FFF2-40B4-BE49-F238E27FC236}">
                <a16:creationId xmlns:a16="http://schemas.microsoft.com/office/drawing/2014/main" id="{09882815-B480-9073-8DFA-C8E5DEBA4628}"/>
              </a:ext>
              <a:ext uri="{C183D7F6-B498-43B3-948B-1728B52AA6E4}">
                <adec:decorative xmlns:adec="http://schemas.microsoft.com/office/drawing/2017/decorative" val="1"/>
              </a:ext>
            </a:extLst>
          </p:cNvPr>
          <p:cNvSpPr/>
          <p:nvPr/>
        </p:nvSpPr>
        <p:spPr>
          <a:xfrm>
            <a:off x="288033" y="302789"/>
            <a:ext cx="1168842" cy="1200647"/>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8" name="Table 8">
            <a:extLst>
              <a:ext uri="{FF2B5EF4-FFF2-40B4-BE49-F238E27FC236}">
                <a16:creationId xmlns:a16="http://schemas.microsoft.com/office/drawing/2014/main" id="{006F561E-8662-E8B2-7A15-CC1016B94945}"/>
              </a:ext>
            </a:extLst>
          </p:cNvPr>
          <p:cNvGraphicFramePr>
            <a:graphicFrameLocks noGrp="1"/>
          </p:cNvGraphicFramePr>
          <p:nvPr>
            <p:extLst>
              <p:ext uri="{D42A27DB-BD31-4B8C-83A1-F6EECF244321}">
                <p14:modId xmlns:p14="http://schemas.microsoft.com/office/powerpoint/2010/main" val="2401191991"/>
              </p:ext>
            </p:extLst>
          </p:nvPr>
        </p:nvGraphicFramePr>
        <p:xfrm>
          <a:off x="1450746" y="1912563"/>
          <a:ext cx="9526772" cy="3749040"/>
        </p:xfrm>
        <a:graphic>
          <a:graphicData uri="http://schemas.openxmlformats.org/drawingml/2006/table">
            <a:tbl>
              <a:tblPr firstRow="1" bandRow="1">
                <a:tableStyleId>{7DF18680-E054-41AD-8BC1-D1AEF772440D}</a:tableStyleId>
              </a:tblPr>
              <a:tblGrid>
                <a:gridCol w="4763386">
                  <a:extLst>
                    <a:ext uri="{9D8B030D-6E8A-4147-A177-3AD203B41FA5}">
                      <a16:colId xmlns:a16="http://schemas.microsoft.com/office/drawing/2014/main" val="104334247"/>
                    </a:ext>
                  </a:extLst>
                </a:gridCol>
                <a:gridCol w="4763386">
                  <a:extLst>
                    <a:ext uri="{9D8B030D-6E8A-4147-A177-3AD203B41FA5}">
                      <a16:colId xmlns:a16="http://schemas.microsoft.com/office/drawing/2014/main" val="3233095997"/>
                    </a:ext>
                  </a:extLst>
                </a:gridCol>
              </a:tblGrid>
              <a:tr h="1955345">
                <a:tc>
                  <a:txBody>
                    <a:bodyPr/>
                    <a:lstStyle/>
                    <a:p>
                      <a:r>
                        <a:rPr lang="en-GB" b="0" i="1" dirty="0">
                          <a:solidFill>
                            <a:schemeClr val="tx1"/>
                          </a:solidFill>
                          <a:latin typeface="Arial"/>
                          <a:ea typeface="Calibri"/>
                          <a:cs typeface="Arial"/>
                        </a:rPr>
                        <a:t>On hiding in a cupboard</a:t>
                      </a:r>
                    </a:p>
                    <a:p>
                      <a:endParaRPr lang="en-GB" b="0" i="1" dirty="0">
                        <a:solidFill>
                          <a:schemeClr val="tx1"/>
                        </a:solidFill>
                        <a:latin typeface="Arial"/>
                        <a:ea typeface="Calibri"/>
                        <a:cs typeface="Arial"/>
                      </a:endParaRPr>
                    </a:p>
                    <a:p>
                      <a:r>
                        <a:rPr lang="en-GB" b="0" i="0" dirty="0">
                          <a:solidFill>
                            <a:schemeClr val="tx1"/>
                          </a:solidFill>
                          <a:latin typeface="Arial"/>
                          <a:ea typeface="Calibri"/>
                          <a:cs typeface="Arial"/>
                        </a:rPr>
                        <a:t>Though tired of standing all this time</a:t>
                      </a:r>
                    </a:p>
                    <a:p>
                      <a:r>
                        <a:rPr lang="en-GB" b="0" i="0" dirty="0">
                          <a:solidFill>
                            <a:schemeClr val="tx1"/>
                          </a:solidFill>
                          <a:latin typeface="Arial"/>
                          <a:ea typeface="Calibri"/>
                          <a:cs typeface="Arial"/>
                        </a:rPr>
                        <a:t>I dare </a:t>
                      </a:r>
                      <a:r>
                        <a:rPr lang="en-GB" b="0" i="0" dirty="0" err="1">
                          <a:solidFill>
                            <a:schemeClr val="tx1"/>
                          </a:solidFill>
                          <a:latin typeface="Arial"/>
                          <a:ea typeface="Calibri"/>
                          <a:cs typeface="Arial"/>
                        </a:rPr>
                        <a:t>na</a:t>
                      </a:r>
                      <a:r>
                        <a:rPr lang="en-GB" b="0" i="0" dirty="0">
                          <a:solidFill>
                            <a:schemeClr val="tx1"/>
                          </a:solidFill>
                          <a:latin typeface="Arial"/>
                          <a:ea typeface="Calibri"/>
                          <a:cs typeface="Arial"/>
                        </a:rPr>
                        <a:t> stir a leg;</a:t>
                      </a:r>
                    </a:p>
                    <a:p>
                      <a:r>
                        <a:rPr lang="en-GB" b="0" i="0" dirty="0">
                          <a:solidFill>
                            <a:schemeClr val="tx1"/>
                          </a:solidFill>
                          <a:latin typeface="Arial"/>
                          <a:ea typeface="Calibri"/>
                          <a:cs typeface="Arial"/>
                        </a:rPr>
                        <a:t>Though wishing </a:t>
                      </a:r>
                      <a:r>
                        <a:rPr lang="en-GB" b="0" i="0" dirty="0" err="1">
                          <a:solidFill>
                            <a:schemeClr val="tx1"/>
                          </a:solidFill>
                          <a:latin typeface="Arial"/>
                          <a:ea typeface="Calibri"/>
                          <a:cs typeface="Arial"/>
                        </a:rPr>
                        <a:t>sair</a:t>
                      </a:r>
                      <a:r>
                        <a:rPr lang="en-GB" b="0" i="0" dirty="0">
                          <a:solidFill>
                            <a:schemeClr val="tx1"/>
                          </a:solidFill>
                          <a:latin typeface="Arial"/>
                          <a:ea typeface="Calibri"/>
                          <a:cs typeface="Arial"/>
                        </a:rPr>
                        <a:t> to stretch my arms</a:t>
                      </a:r>
                    </a:p>
                    <a:p>
                      <a:r>
                        <a:rPr lang="en-GB" b="0" i="0" dirty="0">
                          <a:solidFill>
                            <a:schemeClr val="tx1"/>
                          </a:solidFill>
                          <a:latin typeface="Arial"/>
                          <a:ea typeface="Calibri"/>
                          <a:cs typeface="Arial"/>
                        </a:rPr>
                        <a:t>I canna move a peg.</a:t>
                      </a:r>
                    </a:p>
                  </a:txBody>
                  <a:tcPr>
                    <a:solidFill>
                      <a:srgbClr val="BDD7EE"/>
                    </a:solidFill>
                  </a:tcPr>
                </a:tc>
                <a:tc>
                  <a:txBody>
                    <a:bodyPr/>
                    <a:lstStyle/>
                    <a:p>
                      <a:r>
                        <a:rPr lang="en-GB" b="0" i="1" dirty="0">
                          <a:solidFill>
                            <a:schemeClr val="tx1"/>
                          </a:solidFill>
                          <a:latin typeface="Arial"/>
                          <a:ea typeface="Calibri"/>
                          <a:cs typeface="Arial"/>
                        </a:rPr>
                        <a:t>About a flower</a:t>
                      </a:r>
                    </a:p>
                    <a:p>
                      <a:endParaRPr lang="en-GB" b="0" i="1" dirty="0">
                        <a:solidFill>
                          <a:schemeClr val="tx1"/>
                        </a:solidFill>
                        <a:latin typeface="Arial"/>
                        <a:ea typeface="Calibri"/>
                        <a:cs typeface="Arial"/>
                      </a:endParaRPr>
                    </a:p>
                    <a:p>
                      <a:r>
                        <a:rPr lang="en-GB" b="0" i="0" dirty="0">
                          <a:solidFill>
                            <a:schemeClr val="tx1"/>
                          </a:solidFill>
                          <a:latin typeface="Arial"/>
                          <a:ea typeface="Calibri"/>
                          <a:cs typeface="Arial"/>
                        </a:rPr>
                        <a:t>The violet, in her green-wood bower,</a:t>
                      </a:r>
                    </a:p>
                    <a:p>
                      <a:r>
                        <a:rPr lang="en-GB" b="0" i="0" dirty="0">
                          <a:solidFill>
                            <a:schemeClr val="tx1"/>
                          </a:solidFill>
                          <a:latin typeface="Arial"/>
                          <a:ea typeface="Calibri"/>
                          <a:cs typeface="Arial"/>
                        </a:rPr>
                        <a:t>Where birchen boughs with hazels mingle,</a:t>
                      </a:r>
                    </a:p>
                    <a:p>
                      <a:r>
                        <a:rPr lang="en-GB" b="0" i="0" dirty="0">
                          <a:solidFill>
                            <a:schemeClr val="tx1"/>
                          </a:solidFill>
                          <a:latin typeface="Arial"/>
                          <a:ea typeface="Calibri"/>
                          <a:cs typeface="Arial"/>
                        </a:rPr>
                        <a:t>May boast itself the fairest flower</a:t>
                      </a:r>
                    </a:p>
                    <a:p>
                      <a:r>
                        <a:rPr lang="en-GB" b="0" i="0" dirty="0">
                          <a:solidFill>
                            <a:schemeClr val="tx1"/>
                          </a:solidFill>
                          <a:latin typeface="Arial"/>
                          <a:ea typeface="Calibri"/>
                          <a:cs typeface="Arial"/>
                        </a:rPr>
                        <a:t>In glen, or </a:t>
                      </a:r>
                      <a:r>
                        <a:rPr lang="en-GB" b="0" i="0" dirty="0" err="1">
                          <a:solidFill>
                            <a:schemeClr val="tx1"/>
                          </a:solidFill>
                          <a:latin typeface="Arial"/>
                          <a:ea typeface="Calibri"/>
                          <a:cs typeface="Arial"/>
                        </a:rPr>
                        <a:t>copse</a:t>
                      </a:r>
                      <a:r>
                        <a:rPr lang="en-GB" b="0" i="0" dirty="0">
                          <a:solidFill>
                            <a:schemeClr val="tx1"/>
                          </a:solidFill>
                          <a:latin typeface="Arial"/>
                          <a:ea typeface="Calibri"/>
                          <a:cs typeface="Arial"/>
                        </a:rPr>
                        <a:t>, or forest dingle.</a:t>
                      </a:r>
                    </a:p>
                    <a:p>
                      <a:pPr algn="r"/>
                      <a:r>
                        <a:rPr lang="en-GB" b="0" i="0" dirty="0">
                          <a:solidFill>
                            <a:schemeClr val="tx1"/>
                          </a:solidFill>
                          <a:latin typeface="Arial"/>
                          <a:ea typeface="Calibri"/>
                          <a:cs typeface="Arial"/>
                        </a:rPr>
                        <a:t>[dingle = small wooded valley]</a:t>
                      </a:r>
                    </a:p>
                  </a:txBody>
                  <a:tcPr>
                    <a:solidFill>
                      <a:srgbClr val="BDD7EE"/>
                    </a:solidFill>
                  </a:tcPr>
                </a:tc>
                <a:extLst>
                  <a:ext uri="{0D108BD9-81ED-4DB2-BD59-A6C34878D82A}">
                    <a16:rowId xmlns:a16="http://schemas.microsoft.com/office/drawing/2014/main" val="842868954"/>
                  </a:ext>
                </a:extLst>
              </a:tr>
              <a:tr h="417368">
                <a:tc>
                  <a:txBody>
                    <a:bodyPr/>
                    <a:lstStyle/>
                    <a:p>
                      <a:r>
                        <a:rPr lang="en-GB" i="1" dirty="0">
                          <a:latin typeface="Arial"/>
                          <a:ea typeface="Calibri"/>
                          <a:cs typeface="Arial"/>
                        </a:rPr>
                        <a:t>About a ghost and a human riding a horse</a:t>
                      </a:r>
                    </a:p>
                    <a:p>
                      <a:endParaRPr lang="en-GB" i="1" dirty="0">
                        <a:latin typeface="Arial"/>
                        <a:ea typeface="Calibri"/>
                        <a:cs typeface="Arial"/>
                      </a:endParaRPr>
                    </a:p>
                    <a:p>
                      <a:r>
                        <a:rPr lang="en-GB" i="0" dirty="0">
                          <a:latin typeface="Arial"/>
                          <a:ea typeface="Calibri"/>
                          <a:cs typeface="Arial"/>
                        </a:rPr>
                        <a:t>Tramp! Tramp! Along the land they rode;</a:t>
                      </a:r>
                    </a:p>
                    <a:p>
                      <a:r>
                        <a:rPr lang="en-GB" i="0" dirty="0">
                          <a:latin typeface="Arial"/>
                          <a:ea typeface="Calibri"/>
                          <a:cs typeface="Arial"/>
                        </a:rPr>
                        <a:t>Splash! Splash! Along the sea;</a:t>
                      </a:r>
                    </a:p>
                    <a:p>
                      <a:r>
                        <a:rPr lang="en-GB" i="0" dirty="0">
                          <a:latin typeface="Arial"/>
                          <a:ea typeface="Calibri"/>
                          <a:cs typeface="Arial"/>
                        </a:rPr>
                        <a:t>The stead is wight, the spur is bright.</a:t>
                      </a:r>
                    </a:p>
                    <a:p>
                      <a:r>
                        <a:rPr lang="en-GB" i="0" dirty="0">
                          <a:latin typeface="Arial"/>
                          <a:ea typeface="Calibri"/>
                          <a:cs typeface="Arial"/>
                        </a:rPr>
                        <a:t>The flashing pebbles flee.</a:t>
                      </a:r>
                    </a:p>
                  </a:txBody>
                  <a:tcPr>
                    <a:solidFill>
                      <a:schemeClr val="accent5">
                        <a:lumMod val="20000"/>
                        <a:lumOff val="80000"/>
                      </a:schemeClr>
                    </a:solidFill>
                  </a:tcPr>
                </a:tc>
                <a:tc>
                  <a:txBody>
                    <a:bodyPr/>
                    <a:lstStyle/>
                    <a:p>
                      <a:r>
                        <a:rPr lang="en-GB" i="1" dirty="0"/>
                        <a:t> </a:t>
                      </a:r>
                      <a:r>
                        <a:rPr lang="en-GB" i="1" dirty="0">
                          <a:latin typeface="Arial"/>
                          <a:ea typeface="Calibri"/>
                          <a:cs typeface="Arial"/>
                        </a:rPr>
                        <a:t>A comment on lies:</a:t>
                      </a:r>
                    </a:p>
                    <a:p>
                      <a:endParaRPr lang="en-GB" i="1" dirty="0">
                        <a:latin typeface="Arial"/>
                        <a:ea typeface="Calibri"/>
                        <a:cs typeface="Arial"/>
                      </a:endParaRPr>
                    </a:p>
                    <a:p>
                      <a:r>
                        <a:rPr lang="en-GB" i="0" dirty="0">
                          <a:latin typeface="Arial"/>
                          <a:ea typeface="Calibri"/>
                          <a:cs typeface="Arial"/>
                        </a:rPr>
                        <a:t>Oh what a tangled web we weave,</a:t>
                      </a:r>
                    </a:p>
                    <a:p>
                      <a:r>
                        <a:rPr lang="en-GB" i="0" dirty="0">
                          <a:latin typeface="Arial"/>
                          <a:ea typeface="Calibri"/>
                          <a:cs typeface="Arial"/>
                        </a:rPr>
                        <a:t>When first we practice to deceive! </a:t>
                      </a:r>
                    </a:p>
                  </a:txBody>
                  <a:tcPr>
                    <a:solidFill>
                      <a:schemeClr val="accent5">
                        <a:lumMod val="20000"/>
                        <a:lumOff val="80000"/>
                      </a:schemeClr>
                    </a:solidFill>
                  </a:tcPr>
                </a:tc>
                <a:extLst>
                  <a:ext uri="{0D108BD9-81ED-4DB2-BD59-A6C34878D82A}">
                    <a16:rowId xmlns:a16="http://schemas.microsoft.com/office/drawing/2014/main" val="437279385"/>
                  </a:ext>
                </a:extLst>
              </a:tr>
            </a:tbl>
          </a:graphicData>
        </a:graphic>
      </p:graphicFrame>
      <p:sp>
        <p:nvSpPr>
          <p:cNvPr id="3" name="TextBox 2">
            <a:extLst>
              <a:ext uri="{FF2B5EF4-FFF2-40B4-BE49-F238E27FC236}">
                <a16:creationId xmlns:a16="http://schemas.microsoft.com/office/drawing/2014/main" id="{B9E4FBF6-28C3-0602-4782-1B7E054A2496}"/>
              </a:ext>
            </a:extLst>
          </p:cNvPr>
          <p:cNvSpPr txBox="1"/>
          <p:nvPr/>
        </p:nvSpPr>
        <p:spPr>
          <a:xfrm>
            <a:off x="1935462" y="514787"/>
            <a:ext cx="10412059"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a:solidFill>
                  <a:srgbClr val="FFFFFF"/>
                </a:solidFill>
                <a:latin typeface="Arial"/>
              </a:rPr>
              <a:t>Do you have a favourite poem?</a:t>
            </a:r>
            <a:endParaRPr lang="en-GB" sz="4800"/>
          </a:p>
          <a:p>
            <a:pPr algn="ctr"/>
            <a:endParaRPr lang="en-GB"/>
          </a:p>
        </p:txBody>
      </p:sp>
    </p:spTree>
    <p:extLst>
      <p:ext uri="{BB962C8B-B14F-4D97-AF65-F5344CB8AC3E}">
        <p14:creationId xmlns:p14="http://schemas.microsoft.com/office/powerpoint/2010/main" val="2964628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pic>
        <p:nvPicPr>
          <p:cNvPr id="4" name="Graphic 3" descr="A brushstroke">
            <a:extLst>
              <a:ext uri="{FF2B5EF4-FFF2-40B4-BE49-F238E27FC236}">
                <a16:creationId xmlns:a16="http://schemas.microsoft.com/office/drawing/2014/main" id="{94268009-A804-497C-7861-22CD5C65CF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68286" y="-1469571"/>
            <a:ext cx="7488225" cy="4572000"/>
          </a:xfrm>
          <a:prstGeom prst="rect">
            <a:avLst/>
          </a:prstGeom>
        </p:spPr>
      </p:pic>
      <p:sp>
        <p:nvSpPr>
          <p:cNvPr id="3" name="Subtitle 2">
            <a:extLst>
              <a:ext uri="{FF2B5EF4-FFF2-40B4-BE49-F238E27FC236}">
                <a16:creationId xmlns:a16="http://schemas.microsoft.com/office/drawing/2014/main" id="{8946A754-5B96-EF19-6314-2C47E3BD43ED}"/>
              </a:ext>
            </a:extLst>
          </p:cNvPr>
          <p:cNvSpPr>
            <a:spLocks noGrp="1"/>
          </p:cNvSpPr>
          <p:nvPr>
            <p:ph type="subTitle" idx="1"/>
          </p:nvPr>
        </p:nvSpPr>
        <p:spPr>
          <a:xfrm>
            <a:off x="6204834" y="1712986"/>
            <a:ext cx="5605972" cy="3675993"/>
          </a:xfrm>
        </p:spPr>
        <p:txBody>
          <a:bodyPr vert="horz" lIns="91440" tIns="45720" rIns="91440" bIns="45720" rtlCol="0" anchor="t">
            <a:normAutofit lnSpcReduction="10000"/>
          </a:bodyPr>
          <a:lstStyle/>
          <a:p>
            <a:pPr algn="l"/>
            <a:r>
              <a:rPr lang="en-GB" sz="2400" dirty="0">
                <a:latin typeface="Arial"/>
                <a:cs typeface="Arial"/>
              </a:rPr>
              <a:t>Take a piece of paper and write a letter to your friend about the poem you have chosen. Answer these questions:</a:t>
            </a:r>
          </a:p>
          <a:p>
            <a:pPr algn="l">
              <a:tabLst>
                <a:tab pos="3330575" algn="l"/>
              </a:tabLst>
            </a:pPr>
            <a:endParaRPr lang="en-GB" sz="2400" dirty="0">
              <a:latin typeface="Arial"/>
              <a:ea typeface="Calibri"/>
              <a:cs typeface="Arial"/>
            </a:endParaRPr>
          </a:p>
          <a:p>
            <a:pPr marL="742950" lvl="1" indent="-285750" algn="l">
              <a:lnSpc>
                <a:spcPct val="107000"/>
              </a:lnSpc>
              <a:buFont typeface="+mj-lt"/>
              <a:buAutoNum type="alphaLcPeriod"/>
              <a:tabLst>
                <a:tab pos="3330575" algn="l"/>
              </a:tabLst>
            </a:pPr>
            <a:r>
              <a:rPr lang="en-GB" sz="2400" b="0" dirty="0">
                <a:effectLst/>
                <a:latin typeface="Arial"/>
                <a:ea typeface="Calibri"/>
                <a:cs typeface="Arial"/>
              </a:rPr>
              <a:t>What is the poem about</a:t>
            </a:r>
            <a:r>
              <a:rPr lang="en-GB" sz="2400" b="0" dirty="0">
                <a:latin typeface="Arial"/>
                <a:ea typeface="Calibri"/>
                <a:cs typeface="Arial"/>
              </a:rPr>
              <a:t>?</a:t>
            </a:r>
            <a:endParaRPr lang="en-GB" sz="2400" b="0" dirty="0">
              <a:effectLst/>
              <a:latin typeface="Arial"/>
              <a:ea typeface="Calibri"/>
              <a:cs typeface="Arial"/>
            </a:endParaRPr>
          </a:p>
          <a:p>
            <a:pPr marL="742950" lvl="1" indent="-285750" algn="l">
              <a:lnSpc>
                <a:spcPct val="107000"/>
              </a:lnSpc>
              <a:buFont typeface="+mj-lt"/>
              <a:buAutoNum type="alphaLcPeriod"/>
              <a:tabLst>
                <a:tab pos="3330575" algn="l"/>
              </a:tabLst>
            </a:pPr>
            <a:r>
              <a:rPr lang="en-GB" sz="2400" b="0" dirty="0">
                <a:effectLst/>
                <a:latin typeface="Arial"/>
                <a:ea typeface="Calibri"/>
                <a:cs typeface="Arial"/>
              </a:rPr>
              <a:t>Why do you like the poem?</a:t>
            </a:r>
          </a:p>
          <a:p>
            <a:pPr marL="742950" lvl="1" indent="-285750" algn="l">
              <a:lnSpc>
                <a:spcPct val="107000"/>
              </a:lnSpc>
              <a:buFont typeface="+mj-lt"/>
              <a:buAutoNum type="alphaLcPeriod"/>
              <a:tabLst>
                <a:tab pos="3330575" algn="l"/>
              </a:tabLst>
            </a:pPr>
            <a:r>
              <a:rPr lang="en-GB" sz="2400" b="0" dirty="0">
                <a:effectLst/>
                <a:latin typeface="Arial"/>
                <a:ea typeface="Calibri"/>
                <a:cs typeface="Arial"/>
              </a:rPr>
              <a:t>What would you ask the </a:t>
            </a:r>
            <a:r>
              <a:rPr lang="en-GB" sz="2400" b="0">
                <a:effectLst/>
                <a:latin typeface="Arial"/>
                <a:ea typeface="Calibri"/>
                <a:cs typeface="Arial"/>
              </a:rPr>
              <a:t>poet if you could?</a:t>
            </a:r>
            <a:endParaRPr lang="en-GB" sz="2400" b="0" dirty="0">
              <a:latin typeface="Arial"/>
              <a:ea typeface="Calibri"/>
              <a:cs typeface="Arial"/>
            </a:endParaRPr>
          </a:p>
          <a:p>
            <a:pPr lvl="1" algn="l">
              <a:lnSpc>
                <a:spcPct val="107000"/>
              </a:lnSpc>
              <a:tabLst>
                <a:tab pos="3330575" algn="l"/>
              </a:tabLst>
            </a:pPr>
            <a:endParaRPr lang="en-GB" sz="2400" b="0" dirty="0">
              <a:effectLst/>
              <a:latin typeface="Arial"/>
              <a:ea typeface="Calibri"/>
              <a:cs typeface="Arial"/>
            </a:endParaRPr>
          </a:p>
        </p:txBody>
      </p:sp>
      <p:sp>
        <p:nvSpPr>
          <p:cNvPr id="6" name="Oval 5">
            <a:extLst>
              <a:ext uri="{FF2B5EF4-FFF2-40B4-BE49-F238E27FC236}">
                <a16:creationId xmlns:a16="http://schemas.microsoft.com/office/drawing/2014/main" id="{09882815-B480-9073-8DFA-C8E5DEBA4628}"/>
              </a:ext>
              <a:ext uri="{C183D7F6-B498-43B3-948B-1728B52AA6E4}">
                <adec:decorative xmlns:adec="http://schemas.microsoft.com/office/drawing/2017/decorative" val="1"/>
              </a:ext>
            </a:extLst>
          </p:cNvPr>
          <p:cNvSpPr/>
          <p:nvPr/>
        </p:nvSpPr>
        <p:spPr>
          <a:xfrm>
            <a:off x="134882" y="107410"/>
            <a:ext cx="1168842" cy="1200647"/>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349E1F68-E9CC-D9EC-915C-1BE00C247A5B}"/>
              </a:ext>
            </a:extLst>
          </p:cNvPr>
          <p:cNvSpPr txBox="1"/>
          <p:nvPr/>
        </p:nvSpPr>
        <p:spPr>
          <a:xfrm>
            <a:off x="3462759" y="390646"/>
            <a:ext cx="6096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a:solidFill>
                  <a:srgbClr val="FFFFFF"/>
                </a:solidFill>
                <a:latin typeface="Arial"/>
              </a:rPr>
              <a:t>Time to write!</a:t>
            </a:r>
            <a:endParaRPr lang="en-GB" sz="5400">
              <a:latin typeface="Arial"/>
              <a:cs typeface="Arial"/>
            </a:endParaRPr>
          </a:p>
          <a:p>
            <a:pPr algn="ctr"/>
            <a:endParaRPr lang="en-GB"/>
          </a:p>
        </p:txBody>
      </p:sp>
      <p:sp>
        <p:nvSpPr>
          <p:cNvPr id="10" name="Oval 9">
            <a:extLst>
              <a:ext uri="{FF2B5EF4-FFF2-40B4-BE49-F238E27FC236}">
                <a16:creationId xmlns:a16="http://schemas.microsoft.com/office/drawing/2014/main" id="{691299E8-5335-211F-5C69-521EC91ED28D}"/>
              </a:ext>
              <a:ext uri="{C183D7F6-B498-43B3-948B-1728B52AA6E4}">
                <adec:decorative xmlns:adec="http://schemas.microsoft.com/office/drawing/2017/decorative" val="1"/>
              </a:ext>
            </a:extLst>
          </p:cNvPr>
          <p:cNvSpPr/>
          <p:nvPr/>
        </p:nvSpPr>
        <p:spPr>
          <a:xfrm>
            <a:off x="1398451" y="4206777"/>
            <a:ext cx="1168842" cy="1200647"/>
          </a:xfrm>
          <a:prstGeom prst="ellips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
        <p:nvSpPr>
          <p:cNvPr id="13" name="Rectangle 12">
            <a:extLst>
              <a:ext uri="{FF2B5EF4-FFF2-40B4-BE49-F238E27FC236}">
                <a16:creationId xmlns:a16="http://schemas.microsoft.com/office/drawing/2014/main" id="{803A1EB7-24EB-46CB-299E-77022702BC42}"/>
              </a:ext>
              <a:ext uri="{C183D7F6-B498-43B3-948B-1728B52AA6E4}">
                <adec:decorative xmlns:adec="http://schemas.microsoft.com/office/drawing/2017/decorative" val="1"/>
              </a:ext>
            </a:extLst>
          </p:cNvPr>
          <p:cNvSpPr/>
          <p:nvPr/>
        </p:nvSpPr>
        <p:spPr>
          <a:xfrm>
            <a:off x="1397745" y="1497362"/>
            <a:ext cx="3469230" cy="4824747"/>
          </a:xfrm>
          <a:prstGeom prst="rect">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descr="A pen and some writing,">
            <a:extLst>
              <a:ext uri="{FF2B5EF4-FFF2-40B4-BE49-F238E27FC236}">
                <a16:creationId xmlns:a16="http://schemas.microsoft.com/office/drawing/2014/main" id="{070EDDF3-EBD9-12CD-FAC6-1058DF97917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728957" y="3910592"/>
            <a:ext cx="2204720" cy="2204720"/>
          </a:xfrm>
          <a:prstGeom prst="rect">
            <a:avLst/>
          </a:prstGeom>
        </p:spPr>
      </p:pic>
      <p:sp>
        <p:nvSpPr>
          <p:cNvPr id="14" name="TextBox 13">
            <a:extLst>
              <a:ext uri="{FF2B5EF4-FFF2-40B4-BE49-F238E27FC236}">
                <a16:creationId xmlns:a16="http://schemas.microsoft.com/office/drawing/2014/main" id="{E2AC86CE-EA85-DD0E-B13A-FCF4997B0FAA}"/>
              </a:ext>
            </a:extLst>
          </p:cNvPr>
          <p:cNvSpPr txBox="1"/>
          <p:nvPr/>
        </p:nvSpPr>
        <p:spPr>
          <a:xfrm>
            <a:off x="6206924" y="5387051"/>
            <a:ext cx="6096000"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0" i="0" u="none" strike="noStrike" baseline="0">
                <a:solidFill>
                  <a:srgbClr val="FFFFFF"/>
                </a:solidFill>
                <a:latin typeface="Arial"/>
                <a:ea typeface="Segoe UI"/>
                <a:cs typeface="Segoe UI"/>
              </a:rPr>
              <a:t>Make sure you sign your name at the end.</a:t>
            </a:r>
            <a:endParaRPr lang="en-GB"/>
          </a:p>
          <a:p>
            <a:pPr algn="ctr"/>
            <a:endParaRPr lang="en-GB"/>
          </a:p>
        </p:txBody>
      </p:sp>
    </p:spTree>
    <p:extLst>
      <p:ext uri="{BB962C8B-B14F-4D97-AF65-F5344CB8AC3E}">
        <p14:creationId xmlns:p14="http://schemas.microsoft.com/office/powerpoint/2010/main" val="1990442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pic>
        <p:nvPicPr>
          <p:cNvPr id="4" name="Graphic 3" descr="A brushstroke">
            <a:extLst>
              <a:ext uri="{FF2B5EF4-FFF2-40B4-BE49-F238E27FC236}">
                <a16:creationId xmlns:a16="http://schemas.microsoft.com/office/drawing/2014/main" id="{D6ECCADB-80C5-AFCE-FC33-7D37E627332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46394" y="-2288864"/>
            <a:ext cx="10066415" cy="6892372"/>
          </a:xfrm>
          <a:prstGeom prst="rect">
            <a:avLst/>
          </a:prstGeom>
        </p:spPr>
      </p:pic>
      <p:pic>
        <p:nvPicPr>
          <p:cNvPr id="8" name="Picture 7" descr="Instructions on how to fold your letter:&#10;1. Take an A4 piece of paper, Fold the two long ends into the middle. Push down along the folds firmly.&#10;2. Fold from the bottom up making three equal sections. Leave a little flap at the top.&#10;3. Fold the flap down. If you like, you can slip it inside the other folds.&#10;4. Glue your crest on top of the flat. Now no one can read your letter!">
            <a:extLst>
              <a:ext uri="{FF2B5EF4-FFF2-40B4-BE49-F238E27FC236}">
                <a16:creationId xmlns:a16="http://schemas.microsoft.com/office/drawing/2014/main" id="{9ED41C80-3E18-3574-E950-0AD4D3B36FD3}"/>
              </a:ext>
            </a:extLst>
          </p:cNvPr>
          <p:cNvPicPr>
            <a:picLocks noChangeAspect="1"/>
          </p:cNvPicPr>
          <p:nvPr/>
        </p:nvPicPr>
        <p:blipFill>
          <a:blip r:embed="rId4">
            <a:extLst>
              <a:ext uri="{28A0092B-C50C-407E-A947-70E740481C1C}">
                <a14:useLocalDpi xmlns:a14="http://schemas.microsoft.com/office/drawing/2010/main" val="0"/>
              </a:ext>
            </a:extLst>
          </a:blip>
          <a:srcRect l="39616" t="12723" r="10924" b="72010"/>
          <a:stretch>
            <a:fillRect/>
          </a:stretch>
        </p:blipFill>
        <p:spPr>
          <a:xfrm>
            <a:off x="192001" y="5275832"/>
            <a:ext cx="2397965" cy="1047033"/>
          </a:xfrm>
          <a:prstGeom prst="rect">
            <a:avLst/>
          </a:prstGeom>
        </p:spPr>
      </p:pic>
      <p:sp>
        <p:nvSpPr>
          <p:cNvPr id="3" name="TextBox 2">
            <a:extLst>
              <a:ext uri="{FF2B5EF4-FFF2-40B4-BE49-F238E27FC236}">
                <a16:creationId xmlns:a16="http://schemas.microsoft.com/office/drawing/2014/main" id="{3356E483-803E-E5EA-43BD-F44F9E2E7CFE}"/>
              </a:ext>
            </a:extLst>
          </p:cNvPr>
          <p:cNvSpPr txBox="1"/>
          <p:nvPr/>
        </p:nvSpPr>
        <p:spPr>
          <a:xfrm>
            <a:off x="439147" y="461386"/>
            <a:ext cx="11546334"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4000">
                <a:latin typeface="Arial"/>
                <a:cs typeface="Arial"/>
              </a:rPr>
              <a:t>How to fold your</a:t>
            </a:r>
            <a:endParaRPr lang="en-US" sz="4000">
              <a:latin typeface="Arial"/>
              <a:cs typeface="Arial"/>
            </a:endParaRPr>
          </a:p>
          <a:p>
            <a:pPr algn="ctr"/>
            <a:r>
              <a:rPr lang="en-GB" sz="4000">
                <a:latin typeface="Arial"/>
                <a:cs typeface="Arial"/>
              </a:rPr>
              <a:t>nineteenth-century letter</a:t>
            </a:r>
            <a:endParaRPr lang="en-US" sz="4000">
              <a:latin typeface="Arial"/>
              <a:cs typeface="Arial"/>
            </a:endParaRPr>
          </a:p>
          <a:p>
            <a:pPr algn="ctr"/>
            <a:endParaRPr lang="en-GB"/>
          </a:p>
        </p:txBody>
      </p:sp>
      <p:pic>
        <p:nvPicPr>
          <p:cNvPr id="9" name="Picture 8" descr="Instructions on how to fold your letter:&#10;1. Take an A4 piece of paper, Fold the two long ends into the middle. Push down along the folds firmly.&#10;2. Fold from the bottom up making three equal sections. Leave a little flap at the top.&#10;3. Fold the flap down. If you like, you can slip it inside the other folds.&#10;4. Glue your crest on top of the flat. Now no one can read your letter!">
            <a:extLst>
              <a:ext uri="{FF2B5EF4-FFF2-40B4-BE49-F238E27FC236}">
                <a16:creationId xmlns:a16="http://schemas.microsoft.com/office/drawing/2014/main" id="{D03137F0-A0CE-0E41-2556-8EDC7CE58D95}"/>
              </a:ext>
            </a:extLst>
          </p:cNvPr>
          <p:cNvPicPr>
            <a:picLocks noChangeAspect="1"/>
          </p:cNvPicPr>
          <p:nvPr/>
        </p:nvPicPr>
        <p:blipFill>
          <a:blip r:embed="rId4">
            <a:extLst>
              <a:ext uri="{28A0092B-C50C-407E-A947-70E740481C1C}">
                <a14:useLocalDpi xmlns:a14="http://schemas.microsoft.com/office/drawing/2010/main" val="0"/>
              </a:ext>
            </a:extLst>
          </a:blip>
          <a:srcRect l="5762" t="35454" r="36374" b="49321"/>
          <a:stretch>
            <a:fillRect/>
          </a:stretch>
        </p:blipFill>
        <p:spPr>
          <a:xfrm>
            <a:off x="2954977" y="5275833"/>
            <a:ext cx="2805383" cy="1044125"/>
          </a:xfrm>
          <a:prstGeom prst="rect">
            <a:avLst/>
          </a:prstGeom>
        </p:spPr>
      </p:pic>
      <p:pic>
        <p:nvPicPr>
          <p:cNvPr id="10" name="Picture 9" descr="Instructions on how to fold your letter:&#10;1. Take an A4 piece of paper, Fold the two long ends into the middle. Push down along the folds firmly.&#10;2. Fold from the bottom up making three equal sections. Leave a little flap at the top.&#10;3. Fold the flap down. If you like, you can slip it inside the other folds.&#10;4. Glue your crest on top of the flat. Now no one can read your letter!">
            <a:extLst>
              <a:ext uri="{FF2B5EF4-FFF2-40B4-BE49-F238E27FC236}">
                <a16:creationId xmlns:a16="http://schemas.microsoft.com/office/drawing/2014/main" id="{4D5767A9-4C2D-CE1A-C612-34691E6E6DE7}"/>
              </a:ext>
            </a:extLst>
          </p:cNvPr>
          <p:cNvPicPr>
            <a:picLocks noChangeAspect="1"/>
          </p:cNvPicPr>
          <p:nvPr/>
        </p:nvPicPr>
        <p:blipFill>
          <a:blip r:embed="rId4">
            <a:extLst>
              <a:ext uri="{28A0092B-C50C-407E-A947-70E740481C1C}">
                <a14:useLocalDpi xmlns:a14="http://schemas.microsoft.com/office/drawing/2010/main" val="0"/>
              </a:ext>
            </a:extLst>
          </a:blip>
          <a:srcRect l="41777" t="54453" r="9004" b="30746"/>
          <a:stretch>
            <a:fillRect/>
          </a:stretch>
        </p:blipFill>
        <p:spPr>
          <a:xfrm>
            <a:off x="6212380" y="5264197"/>
            <a:ext cx="2520106" cy="1055759"/>
          </a:xfrm>
          <a:prstGeom prst="rect">
            <a:avLst/>
          </a:prstGeom>
        </p:spPr>
      </p:pic>
      <p:pic>
        <p:nvPicPr>
          <p:cNvPr id="12" name="Picture 11" descr="Instructions on how to fold your letter:&#10;1. Take an A4 piece of paper, Fold the two long ends into the middle. Push down along the folds firmly.&#10;2. Fold from the bottom up making three equal sections. Leave a little flap at the top.&#10;3. Fold the flap down. If you like, you can slip it inside the other folds.&#10;4. Glue your crest on top of the flat. Now no one can read your letter!">
            <a:extLst>
              <a:ext uri="{FF2B5EF4-FFF2-40B4-BE49-F238E27FC236}">
                <a16:creationId xmlns:a16="http://schemas.microsoft.com/office/drawing/2014/main" id="{862B47A7-5350-239E-379A-0A688A9A5C64}"/>
              </a:ext>
            </a:extLst>
          </p:cNvPr>
          <p:cNvPicPr>
            <a:picLocks noChangeAspect="1"/>
          </p:cNvPicPr>
          <p:nvPr/>
        </p:nvPicPr>
        <p:blipFill>
          <a:blip r:embed="rId4">
            <a:extLst>
              <a:ext uri="{28A0092B-C50C-407E-A947-70E740481C1C}">
                <a14:useLocalDpi xmlns:a14="http://schemas.microsoft.com/office/drawing/2010/main" val="0"/>
              </a:ext>
            </a:extLst>
          </a:blip>
          <a:srcRect l="5912" t="77080" r="40456" b="9762"/>
          <a:stretch>
            <a:fillRect/>
          </a:stretch>
        </p:blipFill>
        <p:spPr>
          <a:xfrm>
            <a:off x="9139683" y="5264197"/>
            <a:ext cx="2763092" cy="1007078"/>
          </a:xfrm>
          <a:prstGeom prst="rect">
            <a:avLst/>
          </a:prstGeom>
        </p:spPr>
      </p:pic>
      <p:sp>
        <p:nvSpPr>
          <p:cNvPr id="14" name="Rectangle 13">
            <a:extLst>
              <a:ext uri="{FF2B5EF4-FFF2-40B4-BE49-F238E27FC236}">
                <a16:creationId xmlns:a16="http://schemas.microsoft.com/office/drawing/2014/main" id="{10D03E83-D494-D551-2C2F-3F97498C9531}"/>
              </a:ext>
              <a:ext uri="{C183D7F6-B498-43B3-948B-1728B52AA6E4}">
                <adec:decorative xmlns:adec="http://schemas.microsoft.com/office/drawing/2017/decorative" val="1"/>
              </a:ext>
            </a:extLst>
          </p:cNvPr>
          <p:cNvSpPr/>
          <p:nvPr/>
        </p:nvSpPr>
        <p:spPr>
          <a:xfrm>
            <a:off x="315411" y="2113219"/>
            <a:ext cx="2110328" cy="2941675"/>
          </a:xfrm>
          <a:prstGeom prst="rect">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cxnSp>
        <p:nvCxnSpPr>
          <p:cNvPr id="16" name="Straight Arrow Connector 15">
            <a:extLst>
              <a:ext uri="{FF2B5EF4-FFF2-40B4-BE49-F238E27FC236}">
                <a16:creationId xmlns:a16="http://schemas.microsoft.com/office/drawing/2014/main" id="{CEF2489C-6364-B859-A6DC-BFA42C1280E2}"/>
              </a:ext>
            </a:extLst>
          </p:cNvPr>
          <p:cNvCxnSpPr>
            <a:cxnSpLocks/>
          </p:cNvCxnSpPr>
          <p:nvPr/>
        </p:nvCxnSpPr>
        <p:spPr>
          <a:xfrm flipH="1">
            <a:off x="1370479" y="2088657"/>
            <a:ext cx="2860" cy="2955974"/>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93DAFE5-438B-09A7-A0EE-5B7631FAFBB1}"/>
              </a:ext>
            </a:extLst>
          </p:cNvPr>
          <p:cNvCxnSpPr>
            <a:cxnSpLocks/>
          </p:cNvCxnSpPr>
          <p:nvPr/>
        </p:nvCxnSpPr>
        <p:spPr>
          <a:xfrm>
            <a:off x="781952" y="2062015"/>
            <a:ext cx="9645" cy="3038354"/>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AC42ECE-040B-5DC1-D667-CA6A130BAB56}"/>
              </a:ext>
            </a:extLst>
          </p:cNvPr>
          <p:cNvCxnSpPr>
            <a:cxnSpLocks/>
          </p:cNvCxnSpPr>
          <p:nvPr/>
        </p:nvCxnSpPr>
        <p:spPr>
          <a:xfrm>
            <a:off x="1857986" y="2087489"/>
            <a:ext cx="20609" cy="2928227"/>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22" name="Arrow: Curved Up 21">
            <a:extLst>
              <a:ext uri="{FF2B5EF4-FFF2-40B4-BE49-F238E27FC236}">
                <a16:creationId xmlns:a16="http://schemas.microsoft.com/office/drawing/2014/main" id="{9E6FC622-7240-BEB5-057B-6DCB44CDAB62}"/>
              </a:ext>
            </a:extLst>
          </p:cNvPr>
          <p:cNvSpPr/>
          <p:nvPr/>
        </p:nvSpPr>
        <p:spPr>
          <a:xfrm>
            <a:off x="325752" y="3194190"/>
            <a:ext cx="980873" cy="327949"/>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4" name="Arrow: Curved Up 23">
            <a:extLst>
              <a:ext uri="{FF2B5EF4-FFF2-40B4-BE49-F238E27FC236}">
                <a16:creationId xmlns:a16="http://schemas.microsoft.com/office/drawing/2014/main" id="{6527794F-BEF1-8A7A-051F-A3E7A9936471}"/>
              </a:ext>
            </a:extLst>
          </p:cNvPr>
          <p:cNvSpPr/>
          <p:nvPr/>
        </p:nvSpPr>
        <p:spPr>
          <a:xfrm flipH="1">
            <a:off x="1368648" y="3185330"/>
            <a:ext cx="972858" cy="345669"/>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Rectangle 25">
            <a:extLst>
              <a:ext uri="{FF2B5EF4-FFF2-40B4-BE49-F238E27FC236}">
                <a16:creationId xmlns:a16="http://schemas.microsoft.com/office/drawing/2014/main" id="{E8495C05-CB66-ED88-ECA6-1A34CB4086F1}"/>
              </a:ext>
              <a:ext uri="{C183D7F6-B498-43B3-948B-1728B52AA6E4}">
                <adec:decorative xmlns:adec="http://schemas.microsoft.com/office/drawing/2017/decorative" val="1"/>
              </a:ext>
            </a:extLst>
          </p:cNvPr>
          <p:cNvSpPr/>
          <p:nvPr/>
        </p:nvSpPr>
        <p:spPr>
          <a:xfrm>
            <a:off x="3753136" y="2124852"/>
            <a:ext cx="1208726" cy="2930043"/>
          </a:xfrm>
          <a:prstGeom prst="rect">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cxnSp>
        <p:nvCxnSpPr>
          <p:cNvPr id="28" name="Straight Arrow Connector 27">
            <a:extLst>
              <a:ext uri="{FF2B5EF4-FFF2-40B4-BE49-F238E27FC236}">
                <a16:creationId xmlns:a16="http://schemas.microsoft.com/office/drawing/2014/main" id="{80477091-4362-820A-1CC9-43A6B140D2A4}"/>
              </a:ext>
            </a:extLst>
          </p:cNvPr>
          <p:cNvCxnSpPr/>
          <p:nvPr/>
        </p:nvCxnSpPr>
        <p:spPr>
          <a:xfrm>
            <a:off x="4339328" y="2140581"/>
            <a:ext cx="11633" cy="2908396"/>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4D40F47-024A-B801-D4F9-F04515305C47}"/>
              </a:ext>
            </a:extLst>
          </p:cNvPr>
          <p:cNvCxnSpPr/>
          <p:nvPr/>
        </p:nvCxnSpPr>
        <p:spPr>
          <a:xfrm>
            <a:off x="3746014" y="4222991"/>
            <a:ext cx="1227344" cy="11633"/>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7836ADA-9AFB-EC9D-F691-8427C905B65F}"/>
              </a:ext>
            </a:extLst>
          </p:cNvPr>
          <p:cNvCxnSpPr>
            <a:cxnSpLocks/>
          </p:cNvCxnSpPr>
          <p:nvPr/>
        </p:nvCxnSpPr>
        <p:spPr>
          <a:xfrm>
            <a:off x="3746015" y="3356289"/>
            <a:ext cx="1244793" cy="11633"/>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EF8AE283-61BD-71A7-4549-272E0A25BAE9}"/>
              </a:ext>
            </a:extLst>
          </p:cNvPr>
          <p:cNvCxnSpPr>
            <a:cxnSpLocks/>
          </p:cNvCxnSpPr>
          <p:nvPr/>
        </p:nvCxnSpPr>
        <p:spPr>
          <a:xfrm>
            <a:off x="3746013" y="2512854"/>
            <a:ext cx="1227344" cy="11633"/>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36" name="Arrow: Curved Up 35">
            <a:extLst>
              <a:ext uri="{FF2B5EF4-FFF2-40B4-BE49-F238E27FC236}">
                <a16:creationId xmlns:a16="http://schemas.microsoft.com/office/drawing/2014/main" id="{F01220A2-2126-6BAA-339E-5DC325D65E37}"/>
              </a:ext>
            </a:extLst>
          </p:cNvPr>
          <p:cNvSpPr/>
          <p:nvPr/>
        </p:nvSpPr>
        <p:spPr>
          <a:xfrm>
            <a:off x="4182275" y="4438213"/>
            <a:ext cx="628212" cy="319924"/>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8" name="Arrow: Curved Up 37">
            <a:extLst>
              <a:ext uri="{FF2B5EF4-FFF2-40B4-BE49-F238E27FC236}">
                <a16:creationId xmlns:a16="http://schemas.microsoft.com/office/drawing/2014/main" id="{260BDA37-2073-E1D1-979F-59B5A6F95DE9}"/>
              </a:ext>
            </a:extLst>
          </p:cNvPr>
          <p:cNvSpPr/>
          <p:nvPr/>
        </p:nvSpPr>
        <p:spPr>
          <a:xfrm>
            <a:off x="4182274" y="3635495"/>
            <a:ext cx="628212" cy="319924"/>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0" name="Rectangle 39">
            <a:extLst>
              <a:ext uri="{FF2B5EF4-FFF2-40B4-BE49-F238E27FC236}">
                <a16:creationId xmlns:a16="http://schemas.microsoft.com/office/drawing/2014/main" id="{933E161F-F3BB-4CDD-AABE-3D468C802368}"/>
              </a:ext>
              <a:ext uri="{C183D7F6-B498-43B3-948B-1728B52AA6E4}">
                <adec:decorative xmlns:adec="http://schemas.microsoft.com/office/drawing/2017/decorative" val="1"/>
              </a:ext>
            </a:extLst>
          </p:cNvPr>
          <p:cNvSpPr/>
          <p:nvPr/>
        </p:nvSpPr>
        <p:spPr>
          <a:xfrm>
            <a:off x="6818586" y="3102072"/>
            <a:ext cx="1208726" cy="1307159"/>
          </a:xfrm>
          <a:prstGeom prst="rect">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cxnSp>
        <p:nvCxnSpPr>
          <p:cNvPr id="42" name="Straight Arrow Connector 41">
            <a:extLst>
              <a:ext uri="{FF2B5EF4-FFF2-40B4-BE49-F238E27FC236}">
                <a16:creationId xmlns:a16="http://schemas.microsoft.com/office/drawing/2014/main" id="{19C0A1E1-64CB-12CA-5A62-E73A5FA62366}"/>
              </a:ext>
            </a:extLst>
          </p:cNvPr>
          <p:cNvCxnSpPr/>
          <p:nvPr/>
        </p:nvCxnSpPr>
        <p:spPr>
          <a:xfrm>
            <a:off x="6817282" y="3600595"/>
            <a:ext cx="1204075" cy="11632"/>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44" name="Arrow: Curved Down 43">
            <a:extLst>
              <a:ext uri="{FF2B5EF4-FFF2-40B4-BE49-F238E27FC236}">
                <a16:creationId xmlns:a16="http://schemas.microsoft.com/office/drawing/2014/main" id="{22098698-1416-ACD6-7ACF-5F9DD62521BB}"/>
              </a:ext>
            </a:extLst>
          </p:cNvPr>
          <p:cNvSpPr/>
          <p:nvPr/>
        </p:nvSpPr>
        <p:spPr>
          <a:xfrm>
            <a:off x="7148839" y="3234138"/>
            <a:ext cx="546778" cy="360639"/>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6" name="Rectangle 45">
            <a:extLst>
              <a:ext uri="{FF2B5EF4-FFF2-40B4-BE49-F238E27FC236}">
                <a16:creationId xmlns:a16="http://schemas.microsoft.com/office/drawing/2014/main" id="{C66CEA29-D300-0CA7-5311-45A5027A1AC0}"/>
              </a:ext>
              <a:ext uri="{C183D7F6-B498-43B3-948B-1728B52AA6E4}">
                <adec:decorative xmlns:adec="http://schemas.microsoft.com/office/drawing/2017/decorative" val="1"/>
              </a:ext>
            </a:extLst>
          </p:cNvPr>
          <p:cNvSpPr/>
          <p:nvPr/>
        </p:nvSpPr>
        <p:spPr>
          <a:xfrm>
            <a:off x="9779333" y="3270758"/>
            <a:ext cx="1208726" cy="923251"/>
          </a:xfrm>
          <a:prstGeom prst="rect">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cxnSp>
        <p:nvCxnSpPr>
          <p:cNvPr id="48" name="Straight Arrow Connector 47">
            <a:extLst>
              <a:ext uri="{FF2B5EF4-FFF2-40B4-BE49-F238E27FC236}">
                <a16:creationId xmlns:a16="http://schemas.microsoft.com/office/drawing/2014/main" id="{C017EA26-7293-60FC-3782-7D3465C5F575}"/>
              </a:ext>
            </a:extLst>
          </p:cNvPr>
          <p:cNvCxnSpPr/>
          <p:nvPr/>
        </p:nvCxnSpPr>
        <p:spPr>
          <a:xfrm>
            <a:off x="9772214" y="3519159"/>
            <a:ext cx="1209891" cy="23266"/>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50" name="Oval 49">
            <a:extLst>
              <a:ext uri="{FF2B5EF4-FFF2-40B4-BE49-F238E27FC236}">
                <a16:creationId xmlns:a16="http://schemas.microsoft.com/office/drawing/2014/main" id="{B60F6FB9-A46D-AC6E-F220-32C75D3D7BB8}"/>
              </a:ext>
            </a:extLst>
          </p:cNvPr>
          <p:cNvSpPr/>
          <p:nvPr/>
        </p:nvSpPr>
        <p:spPr>
          <a:xfrm>
            <a:off x="10208473" y="3391191"/>
            <a:ext cx="337374" cy="2792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5CEB2FA5-D287-94BB-2312-C90133008F37}"/>
              </a:ext>
              <a:ext uri="{C183D7F6-B498-43B3-948B-1728B52AA6E4}">
                <adec:decorative xmlns:adec="http://schemas.microsoft.com/office/drawing/2017/decorative" val="1"/>
              </a:ext>
            </a:extLst>
          </p:cNvPr>
          <p:cNvSpPr/>
          <p:nvPr/>
        </p:nvSpPr>
        <p:spPr>
          <a:xfrm>
            <a:off x="10273553" y="3434615"/>
            <a:ext cx="209073" cy="264143"/>
          </a:xfrm>
          <a:prstGeom prst="ellipse">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DA1A2A83-0BDA-9D49-9F1B-A22EC25AAA63}"/>
              </a:ext>
              <a:ext uri="{C183D7F6-B498-43B3-948B-1728B52AA6E4}">
                <adec:decorative xmlns:adec="http://schemas.microsoft.com/office/drawing/2017/decorative" val="1"/>
              </a:ext>
            </a:extLst>
          </p:cNvPr>
          <p:cNvSpPr/>
          <p:nvPr/>
        </p:nvSpPr>
        <p:spPr>
          <a:xfrm>
            <a:off x="41813" y="89960"/>
            <a:ext cx="1168842" cy="1200647"/>
          </a:xfrm>
          <a:prstGeom prst="ellipse">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1088733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pic>
        <p:nvPicPr>
          <p:cNvPr id="4" name="Graphic 3" descr="A brushstroke">
            <a:extLst>
              <a:ext uri="{FF2B5EF4-FFF2-40B4-BE49-F238E27FC236}">
                <a16:creationId xmlns:a16="http://schemas.microsoft.com/office/drawing/2014/main" id="{99D61A5A-DC79-4083-2D33-ECF8AE843BE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9175" y="-1968021"/>
            <a:ext cx="12008657" cy="6600179"/>
          </a:xfrm>
          <a:prstGeom prst="rect">
            <a:avLst/>
          </a:prstGeom>
        </p:spPr>
      </p:pic>
      <p:sp>
        <p:nvSpPr>
          <p:cNvPr id="3" name="Subtitle 2">
            <a:extLst>
              <a:ext uri="{FF2B5EF4-FFF2-40B4-BE49-F238E27FC236}">
                <a16:creationId xmlns:a16="http://schemas.microsoft.com/office/drawing/2014/main" id="{8946A754-5B96-EF19-6314-2C47E3BD43ED}"/>
              </a:ext>
            </a:extLst>
          </p:cNvPr>
          <p:cNvSpPr>
            <a:spLocks noGrp="1"/>
          </p:cNvSpPr>
          <p:nvPr>
            <p:ph type="subTitle" idx="4294967295"/>
          </p:nvPr>
        </p:nvSpPr>
        <p:spPr>
          <a:xfrm>
            <a:off x="7046489" y="2397404"/>
            <a:ext cx="4552198" cy="4025900"/>
          </a:xfrm>
        </p:spPr>
        <p:txBody>
          <a:bodyPr vert="horz" lIns="91440" tIns="45720" rIns="91440" bIns="45720" rtlCol="0" anchor="t">
            <a:normAutofit/>
          </a:bodyPr>
          <a:lstStyle/>
          <a:p>
            <a:pPr marL="342900" indent="-342900" algn="l">
              <a:buFont typeface="Arial" panose="020B0604020202020204" pitchFamily="34" charset="0"/>
              <a:buChar char="•"/>
            </a:pPr>
            <a:r>
              <a:rPr lang="en-GB" sz="2800" dirty="0">
                <a:effectLst/>
                <a:latin typeface="Arial"/>
                <a:ea typeface="Calibri"/>
                <a:cs typeface="Arial"/>
              </a:rPr>
              <a:t>Do you like their poem? </a:t>
            </a:r>
          </a:p>
          <a:p>
            <a:pPr marL="342900" indent="-342900" algn="l">
              <a:buFont typeface="Arial" panose="020B0604020202020204" pitchFamily="34" charset="0"/>
              <a:buChar char="•"/>
            </a:pPr>
            <a:r>
              <a:rPr lang="en-GB" sz="2800" dirty="0">
                <a:effectLst/>
                <a:latin typeface="Arial"/>
                <a:ea typeface="Calibri"/>
                <a:cs typeface="Arial"/>
              </a:rPr>
              <a:t>Is it similar or different to </a:t>
            </a:r>
            <a:r>
              <a:rPr lang="en-GB" sz="2800">
                <a:effectLst/>
                <a:latin typeface="Arial"/>
                <a:ea typeface="Calibri"/>
                <a:cs typeface="Arial"/>
              </a:rPr>
              <a:t>your poem?</a:t>
            </a:r>
          </a:p>
          <a:p>
            <a:pPr marL="342900" indent="-342900" algn="l">
              <a:buFont typeface="Arial" panose="020B0604020202020204" pitchFamily="34" charset="0"/>
              <a:buChar char="•"/>
            </a:pPr>
            <a:r>
              <a:rPr lang="en-GB" sz="2800" dirty="0">
                <a:effectLst/>
                <a:latin typeface="Arial"/>
                <a:ea typeface="Calibri"/>
                <a:cs typeface="Arial"/>
              </a:rPr>
              <a:t>What would you like to ask the poet?</a:t>
            </a:r>
          </a:p>
          <a:p>
            <a:endParaRPr lang="en-GB" dirty="0">
              <a:solidFill>
                <a:schemeClr val="bg1"/>
              </a:solidFill>
              <a:latin typeface="Arial"/>
              <a:cs typeface="Arial"/>
            </a:endParaRPr>
          </a:p>
        </p:txBody>
      </p:sp>
      <p:sp>
        <p:nvSpPr>
          <p:cNvPr id="6" name="Oval 5">
            <a:extLst>
              <a:ext uri="{FF2B5EF4-FFF2-40B4-BE49-F238E27FC236}">
                <a16:creationId xmlns:a16="http://schemas.microsoft.com/office/drawing/2014/main" id="{09882815-B480-9073-8DFA-C8E5DEBA4628}"/>
              </a:ext>
              <a:ext uri="{C183D7F6-B498-43B3-948B-1728B52AA6E4}">
                <adec:decorative xmlns:adec="http://schemas.microsoft.com/office/drawing/2017/decorative" val="1"/>
              </a:ext>
            </a:extLst>
          </p:cNvPr>
          <p:cNvSpPr/>
          <p:nvPr/>
        </p:nvSpPr>
        <p:spPr>
          <a:xfrm>
            <a:off x="230085" y="279632"/>
            <a:ext cx="1168842" cy="1200647"/>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46359087-52FD-F809-88D3-FA59EEF16C29}"/>
              </a:ext>
            </a:extLst>
          </p:cNvPr>
          <p:cNvSpPr txBox="1"/>
          <p:nvPr/>
        </p:nvSpPr>
        <p:spPr>
          <a:xfrm>
            <a:off x="1401498" y="614416"/>
            <a:ext cx="9282989" cy="17235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4400" dirty="0">
                <a:solidFill>
                  <a:srgbClr val="FFFFFF"/>
                </a:solidFill>
                <a:latin typeface="Arial"/>
                <a:ea typeface="Segoe UI"/>
                <a:cs typeface="Segoe UI"/>
              </a:rPr>
              <a:t>Read your </a:t>
            </a:r>
            <a:r>
              <a:rPr lang="en-GB" sz="4400">
                <a:solidFill>
                  <a:srgbClr val="FFFFFF"/>
                </a:solidFill>
                <a:latin typeface="Arial"/>
                <a:ea typeface="Segoe UI"/>
                <a:cs typeface="Segoe UI"/>
              </a:rPr>
              <a:t>classmate's </a:t>
            </a:r>
            <a:endParaRPr lang="en-GB" sz="4400" dirty="0">
              <a:solidFill>
                <a:srgbClr val="FFFFFF"/>
              </a:solidFill>
              <a:latin typeface="Arial"/>
              <a:ea typeface="Segoe UI"/>
              <a:cs typeface="Segoe UI"/>
            </a:endParaRPr>
          </a:p>
          <a:p>
            <a:pPr algn="ctr"/>
            <a:r>
              <a:rPr lang="en-GB" sz="4400">
                <a:solidFill>
                  <a:srgbClr val="FFFFFF"/>
                </a:solidFill>
                <a:latin typeface="Arial"/>
                <a:ea typeface="Segoe UI"/>
                <a:cs typeface="Segoe UI"/>
              </a:rPr>
              <a:t>letter and poem...</a:t>
            </a:r>
            <a:endParaRPr lang="en-GB" sz="4400" b="0" i="0" u="none" strike="noStrike" baseline="0" dirty="0">
              <a:solidFill>
                <a:srgbClr val="FFFFFF"/>
              </a:solidFill>
              <a:latin typeface="Arial"/>
              <a:ea typeface="Segoe UI"/>
              <a:cs typeface="Segoe UI"/>
            </a:endParaRPr>
          </a:p>
          <a:p>
            <a:pPr algn="ctr"/>
            <a:endParaRPr lang="en-GB"/>
          </a:p>
        </p:txBody>
      </p:sp>
      <p:pic>
        <p:nvPicPr>
          <p:cNvPr id="7" name="Graphic 6" descr="A stack of books">
            <a:extLst>
              <a:ext uri="{FF2B5EF4-FFF2-40B4-BE49-F238E27FC236}">
                <a16:creationId xmlns:a16="http://schemas.microsoft.com/office/drawing/2014/main" id="{52A93C9B-8BCE-3814-797E-9EE7CDEC3EF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61504" y="1715932"/>
            <a:ext cx="4572000" cy="4572000"/>
          </a:xfrm>
          <a:prstGeom prst="rect">
            <a:avLst/>
          </a:prstGeom>
        </p:spPr>
      </p:pic>
    </p:spTree>
    <p:extLst>
      <p:ext uri="{BB962C8B-B14F-4D97-AF65-F5344CB8AC3E}">
        <p14:creationId xmlns:p14="http://schemas.microsoft.com/office/powerpoint/2010/main" val="3867685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AC70585-A60F-66C5-B715-11519CDEB79F}"/>
              </a:ext>
              <a:ext uri="{C183D7F6-B498-43B3-948B-1728B52AA6E4}">
                <adec:decorative xmlns:adec="http://schemas.microsoft.com/office/drawing/2017/decorative" val="1"/>
              </a:ext>
            </a:extLst>
          </p:cNvPr>
          <p:cNvSpPr/>
          <p:nvPr/>
        </p:nvSpPr>
        <p:spPr>
          <a:xfrm>
            <a:off x="2188320" y="0"/>
            <a:ext cx="9987280" cy="6858000"/>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a:p>
        </p:txBody>
      </p:sp>
      <p:sp>
        <p:nvSpPr>
          <p:cNvPr id="4" name="Rectangle 3">
            <a:extLst>
              <a:ext uri="{FF2B5EF4-FFF2-40B4-BE49-F238E27FC236}">
                <a16:creationId xmlns:a16="http://schemas.microsoft.com/office/drawing/2014/main" id="{31D1D1EE-3208-F55F-C4E5-A8AA82006AA5}"/>
              </a:ext>
              <a:ext uri="{C183D7F6-B498-43B3-948B-1728B52AA6E4}">
                <adec:decorative xmlns:adec="http://schemas.microsoft.com/office/drawing/2017/decorative" val="1"/>
              </a:ext>
            </a:extLst>
          </p:cNvPr>
          <p:cNvSpPr/>
          <p:nvPr/>
        </p:nvSpPr>
        <p:spPr>
          <a:xfrm>
            <a:off x="0" y="0"/>
            <a:ext cx="4415101" cy="6858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a:latin typeface="Arial"/>
                <a:cs typeface="Arial"/>
              </a:rPr>
              <a:t>Walter Scott's Letter- </a:t>
            </a:r>
            <a:endParaRPr lang="en-US" sz="2800">
              <a:latin typeface="Arial"/>
              <a:cs typeface="Arial"/>
            </a:endParaRPr>
          </a:p>
          <a:p>
            <a:pPr algn="ctr"/>
            <a:r>
              <a:rPr lang="en-GB" sz="2800">
                <a:latin typeface="Arial"/>
                <a:cs typeface="Arial"/>
              </a:rPr>
              <a:t>Part 1</a:t>
            </a:r>
            <a:endParaRPr lang="en-GB" sz="2800"/>
          </a:p>
        </p:txBody>
      </p:sp>
      <p:sp>
        <p:nvSpPr>
          <p:cNvPr id="13" name="Subtitle 2">
            <a:extLst>
              <a:ext uri="{FF2B5EF4-FFF2-40B4-BE49-F238E27FC236}">
                <a16:creationId xmlns:a16="http://schemas.microsoft.com/office/drawing/2014/main" id="{7EB426DE-9DCD-A592-4F3C-B89E35C6DEC1}"/>
              </a:ext>
            </a:extLst>
          </p:cNvPr>
          <p:cNvSpPr txBox="1">
            <a:spLocks/>
          </p:cNvSpPr>
          <p:nvPr/>
        </p:nvSpPr>
        <p:spPr>
          <a:xfrm>
            <a:off x="4577763" y="110396"/>
            <a:ext cx="7439345" cy="6628720"/>
          </a:xfrm>
          <a:prstGeom prst="rect">
            <a:avLst/>
          </a:prstGeom>
          <a:ln>
            <a:solidFill>
              <a:schemeClr val="accent1">
                <a:shade val="50000"/>
              </a:schemeClr>
            </a:solidFill>
          </a:ln>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sz="2800" dirty="0">
              <a:solidFill>
                <a:schemeClr val="bg1"/>
              </a:solidFill>
              <a:latin typeface="Arial"/>
              <a:ea typeface="Calibri"/>
              <a:cs typeface="Arial"/>
            </a:endParaRPr>
          </a:p>
          <a:p>
            <a:endParaRPr lang="en-GB" sz="2800" dirty="0">
              <a:solidFill>
                <a:schemeClr val="bg1"/>
              </a:solidFill>
              <a:latin typeface="Arial"/>
              <a:ea typeface="Calibri"/>
              <a:cs typeface="Arial"/>
            </a:endParaRPr>
          </a:p>
          <a:p>
            <a:endParaRPr lang="en-GB" sz="2800" dirty="0">
              <a:solidFill>
                <a:schemeClr val="bg1"/>
              </a:solidFill>
              <a:latin typeface="Arial"/>
              <a:ea typeface="Calibri"/>
              <a:cs typeface="Arial"/>
            </a:endParaRPr>
          </a:p>
          <a:p>
            <a:endParaRPr lang="en-GB" sz="2800" dirty="0">
              <a:solidFill>
                <a:schemeClr val="bg1"/>
              </a:solidFill>
              <a:latin typeface="Arial"/>
              <a:ea typeface="Calibri"/>
              <a:cs typeface="Arial"/>
            </a:endParaRPr>
          </a:p>
          <a:p>
            <a:r>
              <a:rPr lang="en-GB" sz="2800">
                <a:solidFill>
                  <a:schemeClr val="bg1"/>
                </a:solidFill>
                <a:latin typeface="Arial"/>
                <a:ea typeface="Calibri"/>
                <a:cs typeface="Arial"/>
              </a:rPr>
              <a:t>The naturalists tell us that if you destroy the </a:t>
            </a:r>
            <a:r>
              <a:rPr lang="en-GB" sz="2800" dirty="0">
                <a:solidFill>
                  <a:schemeClr val="bg1"/>
                </a:solidFill>
                <a:latin typeface="Arial"/>
                <a:ea typeface="Calibri"/>
                <a:cs typeface="Arial"/>
              </a:rPr>
              <a:t>web which the spider has just made, the insect must spend many days in inactivity until he has assembled within his person the materials necessary to weave another. </a:t>
            </a:r>
            <a:endParaRPr lang="en-GB">
              <a:solidFill>
                <a:schemeClr val="bg1"/>
              </a:solidFill>
            </a:endParaRPr>
          </a:p>
        </p:txBody>
      </p:sp>
      <p:sp>
        <p:nvSpPr>
          <p:cNvPr id="3" name="Oval 2">
            <a:extLst>
              <a:ext uri="{FF2B5EF4-FFF2-40B4-BE49-F238E27FC236}">
                <a16:creationId xmlns:a16="http://schemas.microsoft.com/office/drawing/2014/main" id="{E763F2EB-035D-FCD0-77FD-D5239E03EB86}"/>
              </a:ext>
              <a:ext uri="{C183D7F6-B498-43B3-948B-1728B52AA6E4}">
                <adec:decorative xmlns:adec="http://schemas.microsoft.com/office/drawing/2017/decorative" val="1"/>
              </a:ext>
            </a:extLst>
          </p:cNvPr>
          <p:cNvSpPr/>
          <p:nvPr/>
        </p:nvSpPr>
        <p:spPr>
          <a:xfrm>
            <a:off x="333738" y="238913"/>
            <a:ext cx="1168842" cy="1200647"/>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11773811"/>
      </p:ext>
    </p:extLst>
  </p:cSld>
  <p:clrMapOvr>
    <a:masterClrMapping/>
  </p:clrMapOvr>
</p:sld>
</file>

<file path=ppt/theme/theme1.xml><?xml version="1.0" encoding="utf-8"?>
<a:theme xmlns:a="http://schemas.openxmlformats.org/drawingml/2006/main" name="PortalVTI">
  <a:themeElements>
    <a:clrScheme name="PortalVTI">
      <a:dk1>
        <a:sysClr val="windowText" lastClr="000000"/>
      </a:dk1>
      <a:lt1>
        <a:sysClr val="window" lastClr="FFFFFF"/>
      </a:lt1>
      <a:dk2>
        <a:srgbClr val="051618"/>
      </a:dk2>
      <a:lt2>
        <a:srgbClr val="E8E8DF"/>
      </a:lt2>
      <a:accent1>
        <a:srgbClr val="2D714C"/>
      </a:accent1>
      <a:accent2>
        <a:srgbClr val="1F7985"/>
      </a:accent2>
      <a:accent3>
        <a:srgbClr val="0D6756"/>
      </a:accent3>
      <a:accent4>
        <a:srgbClr val="40945E"/>
      </a:accent4>
      <a:accent5>
        <a:srgbClr val="389896"/>
      </a:accent5>
      <a:accent6>
        <a:srgbClr val="64924A"/>
      </a:accent6>
      <a:hlink>
        <a:srgbClr val="1F855C"/>
      </a:hlink>
      <a:folHlink>
        <a:srgbClr val="227390"/>
      </a:folHlink>
    </a:clrScheme>
    <a:fontScheme name="PortalVTI">
      <a:majorFont>
        <a:latin typeface="Trade Gothic Next Cond"/>
        <a:ea typeface=""/>
        <a:cs typeface=""/>
      </a:majorFont>
      <a:minorFont>
        <a:latin typeface="Trade Gothic Next Light"/>
        <a:ea typeface=""/>
        <a:cs typeface=""/>
      </a:minorFont>
    </a:fontScheme>
    <a:fmtScheme name="Portal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rtalVTI" id="{E3A4BB4D-5227-4A6D-99D3-DBAB0FE4C68F}" vid="{BE515EFD-5A7A-4BFE-BE06-A21DB8499C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79F407687D03641B4DCE88B71D1AD10" ma:contentTypeVersion="3" ma:contentTypeDescription="Create a new document." ma:contentTypeScope="" ma:versionID="209d8d9f06da9ee657860bb26824da26">
  <xsd:schema xmlns:xsd="http://www.w3.org/2001/XMLSchema" xmlns:xs="http://www.w3.org/2001/XMLSchema" xmlns:p="http://schemas.microsoft.com/office/2006/metadata/properties" xmlns:ns2="b6b81c4a-e153-42e2-8846-1e5897cddb16" targetNamespace="http://schemas.microsoft.com/office/2006/metadata/properties" ma:root="true" ma:fieldsID="9374b94d22fa684bbf8317e853ee0355" ns2:_="">
    <xsd:import namespace="b6b81c4a-e153-42e2-8846-1e5897cddb16"/>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b81c4a-e153-42e2-8846-1e5897cddb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AF78606-78F0-4373-BB44-A0FBE4AA3CD0}">
  <ds:schemaRefs>
    <ds:schemaRef ds:uri="http://schemas.microsoft.com/sharepoint/v3/contenttype/forms"/>
  </ds:schemaRefs>
</ds:datastoreItem>
</file>

<file path=customXml/itemProps2.xml><?xml version="1.0" encoding="utf-8"?>
<ds:datastoreItem xmlns:ds="http://schemas.openxmlformats.org/officeDocument/2006/customXml" ds:itemID="{7DA4A6AC-345A-464E-B747-3DE0AB29C3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6b81c4a-e153-42e2-8846-1e5897cddb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2CF762-3C2A-4937-8B01-D29D556FE712}">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623</TotalTime>
  <Words>794</Words>
  <Application>Microsoft Office PowerPoint</Application>
  <PresentationFormat>Widescreen</PresentationFormat>
  <Paragraphs>80</Paragraphs>
  <Slides>13</Slides>
  <Notes>12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PortalVTI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Aberdeen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Letter Writing</dc:title>
  <dc:creator>Fancett, Anna</dc:creator>
  <cp:lastModifiedBy>Fancett, Anna</cp:lastModifiedBy>
  <cp:revision>717</cp:revision>
  <cp:lastPrinted>2022-09-06T17:03:23Z</cp:lastPrinted>
  <dcterms:created xsi:type="dcterms:W3CDTF">2022-09-06T14:41:48Z</dcterms:created>
  <dcterms:modified xsi:type="dcterms:W3CDTF">2026-07-30T16:11:54Z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0x010100D79F407687D03641B4DCE88B71D1AD10</vt:lpwstr>
  </property>
</Properties>
</file>