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56" r:id="rId5"/>
    <p:sldId id="261" r:id="rId6"/>
    <p:sldId id="257" r:id="rId7"/>
    <p:sldId id="258" r:id="rId8"/>
    <p:sldId id="259" r:id="rId9"/>
    <p:sldId id="260" r:id="rId10"/>
    <p:sldId id="262" r:id="rId11"/>
    <p:sldId id="263" r:id="rId12"/>
    <p:sldId id="264" r:id="rId13"/>
    <p:sldId id="265" r:id="rId14"/>
    <p:sldId id="266" r:id="rId15"/>
    <p:sldId id="267" r:id="rId16"/>
    <p:sldId id="269" r:id="rId17"/>
    <p:sldId id="281" r:id="rId18"/>
    <p:sldId id="28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C7C7"/>
    <a:srgbClr val="ED7D31"/>
    <a:srgbClr val="F8F3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F2F19E-C646-CE6F-EE56-ACCF9246AD84}" v="74" dt="2026-07-30T16:19:08.9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3792" autoAdjust="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outlineViewPr>
    <p:cViewPr>
      <p:scale>
        <a:sx n="33" d="100"/>
        <a:sy n="33" d="100"/>
      </p:scale>
      <p:origin x="0" y="-89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od, Lucy" userId="S::s12lw6@abdn.ac.uk::e5e5907a-1609-4964-a1ec-a4f7723e3221" providerId="AD" clId="Web-{64F2F19E-C646-CE6F-EE56-ACCF9246AD84}"/>
    <pc:docChg chg="modSld">
      <pc:chgData name="Wood, Lucy" userId="S::s12lw6@abdn.ac.uk::e5e5907a-1609-4964-a1ec-a4f7723e3221" providerId="AD" clId="Web-{64F2F19E-C646-CE6F-EE56-ACCF9246AD84}" dt="2026-07-30T16:19:08.949" v="66" actId="1076"/>
      <pc:docMkLst>
        <pc:docMk/>
      </pc:docMkLst>
      <pc:sldChg chg="addSp delSp modSp">
        <pc:chgData name="Wood, Lucy" userId="S::s12lw6@abdn.ac.uk::e5e5907a-1609-4964-a1ec-a4f7723e3221" providerId="AD" clId="Web-{64F2F19E-C646-CE6F-EE56-ACCF9246AD84}" dt="2026-07-30T16:19:08.949" v="66" actId="1076"/>
        <pc:sldMkLst>
          <pc:docMk/>
          <pc:sldMk cId="1188972548" sldId="256"/>
        </pc:sldMkLst>
        <pc:spChg chg="mod">
          <ac:chgData name="Wood, Lucy" userId="S::s12lw6@abdn.ac.uk::e5e5907a-1609-4964-a1ec-a4f7723e3221" providerId="AD" clId="Web-{64F2F19E-C646-CE6F-EE56-ACCF9246AD84}" dt="2026-07-30T16:19:08.949" v="66" actId="1076"/>
          <ac:spMkLst>
            <pc:docMk/>
            <pc:sldMk cId="1188972548" sldId="256"/>
            <ac:spMk id="5" creationId="{39A4E6F3-B344-24B2-5CFD-65901FA62D2D}"/>
          </ac:spMkLst>
        </pc:spChg>
        <pc:picChg chg="add mod modCrop">
          <ac:chgData name="Wood, Lucy" userId="S::s12lw6@abdn.ac.uk::e5e5907a-1609-4964-a1ec-a4f7723e3221" providerId="AD" clId="Web-{64F2F19E-C646-CE6F-EE56-ACCF9246AD84}" dt="2026-07-30T16:13:02.833" v="11" actId="14100"/>
          <ac:picMkLst>
            <pc:docMk/>
            <pc:sldMk cId="1188972548" sldId="256"/>
            <ac:picMk id="2" creationId="{5F552284-7253-54E0-5B8D-EA901F1FCB9F}"/>
          </ac:picMkLst>
        </pc:picChg>
        <pc:picChg chg="add mod modCrop">
          <ac:chgData name="Wood, Lucy" userId="S::s12lw6@abdn.ac.uk::e5e5907a-1609-4964-a1ec-a4f7723e3221" providerId="AD" clId="Web-{64F2F19E-C646-CE6F-EE56-ACCF9246AD84}" dt="2026-07-30T16:12:57.958" v="10" actId="1076"/>
          <ac:picMkLst>
            <pc:docMk/>
            <pc:sldMk cId="1188972548" sldId="256"/>
            <ac:picMk id="3" creationId="{A7E76C50-868D-91FF-DD68-B5FE4DEDF2EB}"/>
          </ac:picMkLst>
        </pc:picChg>
        <pc:picChg chg="add mod modCrop">
          <ac:chgData name="Wood, Lucy" userId="S::s12lw6@abdn.ac.uk::e5e5907a-1609-4964-a1ec-a4f7723e3221" providerId="AD" clId="Web-{64F2F19E-C646-CE6F-EE56-ACCF9246AD84}" dt="2026-07-30T16:16:10.246" v="42" actId="1076"/>
          <ac:picMkLst>
            <pc:docMk/>
            <pc:sldMk cId="1188972548" sldId="256"/>
            <ac:picMk id="6" creationId="{9281BFE5-6DC8-4FC5-3A30-525DF6262788}"/>
          </ac:picMkLst>
        </pc:picChg>
        <pc:picChg chg="del">
          <ac:chgData name="Wood, Lucy" userId="S::s12lw6@abdn.ac.uk::e5e5907a-1609-4964-a1ec-a4f7723e3221" providerId="AD" clId="Web-{64F2F19E-C646-CE6F-EE56-ACCF9246AD84}" dt="2026-07-30T16:12:10.754" v="0"/>
          <ac:picMkLst>
            <pc:docMk/>
            <pc:sldMk cId="1188972548" sldId="256"/>
            <ac:picMk id="7" creationId="{25077E86-1920-7639-462E-69B9D13CD3C2}"/>
          </ac:picMkLst>
        </pc:picChg>
        <pc:picChg chg="add mod modCrop">
          <ac:chgData name="Wood, Lucy" userId="S::s12lw6@abdn.ac.uk::e5e5907a-1609-4964-a1ec-a4f7723e3221" providerId="AD" clId="Web-{64F2F19E-C646-CE6F-EE56-ACCF9246AD84}" dt="2026-07-30T16:16:12.450" v="43" actId="1076"/>
          <ac:picMkLst>
            <pc:docMk/>
            <pc:sldMk cId="1188972548" sldId="256"/>
            <ac:picMk id="8" creationId="{1B2DAB8D-75BA-7B3A-EA22-F64DB7F6241A}"/>
          </ac:picMkLst>
        </pc:picChg>
        <pc:picChg chg="add mod">
          <ac:chgData name="Wood, Lucy" userId="S::s12lw6@abdn.ac.uk::e5e5907a-1609-4964-a1ec-a4f7723e3221" providerId="AD" clId="Web-{64F2F19E-C646-CE6F-EE56-ACCF9246AD84}" dt="2026-07-30T16:16:51.310" v="45" actId="1076"/>
          <ac:picMkLst>
            <pc:docMk/>
            <pc:sldMk cId="1188972548" sldId="256"/>
            <ac:picMk id="9" creationId="{10C2BB00-9F45-D736-628B-174197ACF20A}"/>
          </ac:picMkLst>
        </pc:picChg>
        <pc:picChg chg="add mod">
          <ac:chgData name="Wood, Lucy" userId="S::s12lw6@abdn.ac.uk::e5e5907a-1609-4964-a1ec-a4f7723e3221" providerId="AD" clId="Web-{64F2F19E-C646-CE6F-EE56-ACCF9246AD84}" dt="2026-07-30T16:17:31.654" v="53" actId="1076"/>
          <ac:picMkLst>
            <pc:docMk/>
            <pc:sldMk cId="1188972548" sldId="256"/>
            <ac:picMk id="10" creationId="{5151E3D1-FF19-EA0E-F417-01AF5A6A2366}"/>
          </ac:picMkLst>
        </pc:picChg>
        <pc:picChg chg="add mod">
          <ac:chgData name="Wood, Lucy" userId="S::s12lw6@abdn.ac.uk::e5e5907a-1609-4964-a1ec-a4f7723e3221" providerId="AD" clId="Web-{64F2F19E-C646-CE6F-EE56-ACCF9246AD84}" dt="2026-07-30T16:17:53.997" v="56" actId="1076"/>
          <ac:picMkLst>
            <pc:docMk/>
            <pc:sldMk cId="1188972548" sldId="256"/>
            <ac:picMk id="11" creationId="{472F73E9-EC3A-DB23-38D9-77B8EF32E35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20874-8653-45F5-BD32-A72AAF8552A5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FF0660-7FE1-4ED9-9FC9-92F42EEA8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563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F0660-7FE1-4ED9-9FC9-92F42EEA8C0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613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F0660-7FE1-4ED9-9FC9-92F42EEA8C0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730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F0660-7FE1-4ED9-9FC9-92F42EEA8C0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812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F8CF-692C-4963-8B5E-D1C0928C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7714388" cy="326063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19655-1613-4CC0-BBE9-BD2CB2C3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7FFF-6BC4-4DF0-BC55-B2C3BFD8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70120-CDFC-48DE-A6EA-6DEEDD0E436A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89830-A1B7-484B-832C-F64A558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F727-72C8-47A9-8E54-AD845902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ED5540-64E5-4258-ABA4-753F07B71B38}"/>
              </a:ext>
            </a:extLst>
          </p:cNvPr>
          <p:cNvCxnSpPr>
            <a:cxnSpLocks/>
          </p:cNvCxnSpPr>
          <p:nvPr/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8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A5DE-E5C6-4DB9-AD28-8F1EAC6F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3E08E-9B2D-4740-9AC6-D5E1CFB95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29566" y="2229957"/>
            <a:ext cx="9238434" cy="386604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736-E8AA-4F58-9D3A-27050B28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F5BA7-0A17-4D30-9B66-E29324151C73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95E84-15BC-478B-9DAB-15025867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9D98F-E0A8-4254-A957-7F17811D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960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E70F5-2276-4F91-9FC2-8DA4B5288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4000" y="1467699"/>
            <a:ext cx="1758461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1856C5-C2FD-45E4-A631-AC06B5495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82312" y="1467699"/>
            <a:ext cx="7839379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336EA-B6DD-4115-9C67-79A24C86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BB1B-D40A-4DB9-B3DE-BAAE675B83CD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68B-1DAB-449C-9BA4-7B1572A2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567E-119D-4C98-93FF-73A33280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64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F94C-BCB1-4F4C-AF70-DD2A5C4E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9B75-A057-44B5-872F-DF01BDC8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6260C-3219-4812-88F2-3162D37F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FAAF-C467-4C93-8ECD-39AF5A14D498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2B73-9C01-4BE3-A199-782BE6EB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1492-EB56-4454-9D2A-8BB94AAC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394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80A128-A52A-402C-865B-1BF08D7F04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00447-3778-4AB7-ACB3-7C2313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45" y="1287554"/>
            <a:ext cx="8284963" cy="3113064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10C9-BA3C-4D31-9C62-2C240859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1744" y="4619707"/>
            <a:ext cx="7722256" cy="147629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42E8A-6B69-406B-A3DF-0A1B7683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7E480-B2BA-4553-A144-61E7F75833ED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665CF-4461-4BB8-8F3A-ED1CB108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98B27-5EF3-49F4-B3CE-F3CF419A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4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F3BA-5AD5-4F15-97B2-E4652D1D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13411"/>
            <a:ext cx="9238434" cy="889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97B8-1FD3-40E6-A486-256EB41D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566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F4D8-AA9A-4AF7-86EA-E4D797B98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823E-BC08-4810-9BFF-35D2EA2A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E682A-6B53-4B08-AE4D-4C5E659103CC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D2BFB-BB2C-4C4A-A6E1-DD223C2B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9B2-12F8-4583-8A7F-523C9A3E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684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717F-84B9-44BA-8DD6-680394AB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79150"/>
            <a:ext cx="9238434" cy="8239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17D6-7448-4625-964F-5D82F65F1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7"/>
            <a:ext cx="4495799" cy="704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A534C-0B54-4327-99C0-4F0019FD2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7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D4A63-0795-4B74-8C11-5FE79441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3215"/>
            <a:ext cx="4495800" cy="70423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D16F3-F747-441B-9854-27225954D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168E2-6B97-486E-B0E4-4E7F5CDB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F0F6-BEBB-4894-ABB2-75C5CBE0DDB9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D3E2B-2F4E-4347-A8E9-27EB7D03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FC4F5-6876-414E-9E30-84706A3F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0D2F04-5474-46B9-B838-858CDF4AB2D2}"/>
              </a:ext>
            </a:extLst>
          </p:cNvPr>
          <p:cNvCxnSpPr>
            <a:cxnSpLocks/>
          </p:cNvCxnSpPr>
          <p:nvPr/>
        </p:nvCxnSpPr>
        <p:spPr>
          <a:xfrm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ADEE893-BE45-47F3-BCF0-02424B3503CC}"/>
              </a:ext>
            </a:extLst>
          </p:cNvPr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B5178A-4501-4B56-8BF1-D083D7B021CE}"/>
              </a:ext>
            </a:extLst>
          </p:cNvPr>
          <p:cNvCxnSpPr>
            <a:cxnSpLocks/>
          </p:cNvCxnSpPr>
          <p:nvPr/>
        </p:nvCxnSpPr>
        <p:spPr>
          <a:xfrm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0573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2109C6-041C-42BA-B507-8EA298046E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BF877-20DD-40F4-AEA8-E1B6D535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DC874-15B5-4338-B7D1-8E393AB4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9E5F-17D9-4A30-9DA3-64E46A6DF111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BAE3-24C5-483F-9141-D860A265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AEEB4-66F8-4008-B616-804FB9D9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276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6C975-8FFB-4A4B-9213-774EE390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AC5F0-3BC3-4718-BCCA-24B5655EC864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A744F-475D-4105-8E4A-02581554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A64C-7966-4D6F-88D7-4B89F2A1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036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ED5F-AB94-4DCF-8971-B8B2B55A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40" y="1558944"/>
            <a:ext cx="3279689" cy="1864196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EE4CB-68CF-4BF3-A891-8277AFD1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0"/>
            <a:ext cx="5333999" cy="5334000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92E72-B66D-40EE-B182-5585382A6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41" y="3649682"/>
            <a:ext cx="3233096" cy="1933605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3B694-B050-45F3-AE6F-A86A129F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BD81-465B-40F2-9A54-9DF3B12AF598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AE423-9CA5-46B3-96B1-7586AD02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B973D-F1F7-47BC-996D-6100B7C8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76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9949-4A1F-4DA9-9B75-A6180F95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43" y="1383126"/>
            <a:ext cx="3289886" cy="2045874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8D794-C670-4569-93D9-0FF8B35AA7AE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334001" y="762000"/>
            <a:ext cx="5333999" cy="5334000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86F6-AE67-4B34-B8E2-0B7576DC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3544" y="3649682"/>
            <a:ext cx="3243292" cy="168431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8B11C-BB63-49A6-B488-29D4FBF8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3CEF-64EF-4C43-9530-8E9CBFD2CAD1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B9166-6D36-4F0A-9ADD-33D49A0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2B8F-7760-41B3-9053-DD90255B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785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4152A-7FE0-4708-B7C1-DBEC8F1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1AB53-BAF9-439D-9451-47193CF2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6D9F-562A-496F-A530-A561994DC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B70A3DFD-A535-46B2-84C1-61DC8B16A904}" type="datetimeFigureOut">
              <a:rPr lang="en-US" dirty="0"/>
              <a:t>7/30/2026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60FE-AAC3-4FAE-9EB4-BCAE72D95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EDB2-8F31-42FA-B253-62D24146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3661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66344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80">
          <p15:clr>
            <a:srgbClr val="F26B43"/>
          </p15:clr>
        </p15:guide>
        <p15:guide id="2" pos="3840">
          <p15:clr>
            <a:srgbClr val="F26B43"/>
          </p15:clr>
        </p15:guide>
        <p15:guide id="3" pos="7200">
          <p15:clr>
            <a:srgbClr val="F26B43"/>
          </p15:clr>
        </p15:guide>
        <p15:guide id="4" pos="6720">
          <p15:clr>
            <a:srgbClr val="F26B43"/>
          </p15:clr>
        </p15:guide>
        <p15:guide id="16" pos="480">
          <p15:clr>
            <a:srgbClr val="F26B43"/>
          </p15:clr>
        </p15:guide>
        <p15:guide id="23" orient="horz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exels.com/photo/thoughtful-female-student-reading-notes-in-copybook-in-classroom-7516389/?utm_content=attributionCopyText&amp;utm_medium=referral&amp;utm_source=pexels" TargetMode="External"/><Relationship Id="rId4" Type="http://schemas.openxmlformats.org/officeDocument/2006/relationships/hyperlink" Target="https://www.pexels.com/@shvets-production?utm_content=attributionCopyText&amp;utm_medium=referral&amp;utm_source=pexel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exels.com/photo/young-student-making-presentation-to-classmates-and-teacher-5940831/?utm_content=attributionCopyText&amp;utm_medium=referral&amp;utm_source=pexels" TargetMode="External"/><Relationship Id="rId4" Type="http://schemas.openxmlformats.org/officeDocument/2006/relationships/hyperlink" Target="https://www.pexels.com/@kampus?utm_content=attributionCopyText&amp;utm_medium=referral&amp;utm_source=pexel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5" descr="A brushstroke">
            <a:extLst>
              <a:ext uri="{FF2B5EF4-FFF2-40B4-BE49-F238E27FC236}">
                <a16:creationId xmlns:a16="http://schemas.microsoft.com/office/drawing/2014/main" id="{415B9B03-83A6-328F-E968-7DC5014A1C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80005" y="-2295794"/>
            <a:ext cx="11338327" cy="100377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A4E6F3-B344-24B2-5CFD-65901FA62D2D}"/>
              </a:ext>
            </a:extLst>
          </p:cNvPr>
          <p:cNvSpPr txBox="1"/>
          <p:nvPr/>
        </p:nvSpPr>
        <p:spPr>
          <a:xfrm>
            <a:off x="1996297" y="1931637"/>
            <a:ext cx="8014290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540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Editing</a:t>
            </a:r>
            <a:endParaRPr lang="en-GB" sz="5400">
              <a:solidFill>
                <a:srgbClr val="FFFFFF"/>
              </a:solidFill>
              <a:latin typeface="Arial"/>
              <a:ea typeface="Segoe UI"/>
              <a:cs typeface="Arial"/>
            </a:endParaRPr>
          </a:p>
          <a:p>
            <a:pPr algn="ctr"/>
            <a:r>
              <a:rPr lang="en-GB" sz="540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Walter</a:t>
            </a:r>
            <a:r>
              <a:rPr lang="en-GB" sz="5400" b="0" i="0" u="none" strike="noStrike" baseline="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 </a:t>
            </a:r>
            <a:r>
              <a:rPr lang="en-GB" sz="5400">
                <a:solidFill>
                  <a:srgbClr val="000000"/>
                </a:solidFill>
                <a:latin typeface="Arial"/>
                <a:ea typeface="Segoe UI"/>
                <a:cs typeface="Arial"/>
              </a:rPr>
              <a:t>Scott's poetry</a:t>
            </a:r>
            <a:endParaRPr lang="en-GB" sz="5400">
              <a:latin typeface="Arial"/>
              <a:cs typeface="Arial"/>
            </a:endParaRPr>
          </a:p>
          <a:p>
            <a:pPr algn="ctr"/>
            <a:endParaRPr lang="en-GB"/>
          </a:p>
        </p:txBody>
      </p:sp>
      <p:pic>
        <p:nvPicPr>
          <p:cNvPr id="2" name="Picture 1" descr="A green and white logo&#10;&#10;AI-generated content may be incorrect.">
            <a:extLst>
              <a:ext uri="{FF2B5EF4-FFF2-40B4-BE49-F238E27FC236}">
                <a16:creationId xmlns:a16="http://schemas.microsoft.com/office/drawing/2014/main" id="{5F552284-7253-54E0-5B8D-EA901F1FCB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78"/>
          <a:stretch>
            <a:fillRect/>
          </a:stretch>
        </p:blipFill>
        <p:spPr>
          <a:xfrm>
            <a:off x="665" y="5972397"/>
            <a:ext cx="5726970" cy="8851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E76C50-868D-91FF-DD68-B5FE4DEDF2E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67" t="16250" r="-67" b="417"/>
          <a:stretch>
            <a:fillRect/>
          </a:stretch>
        </p:blipFill>
        <p:spPr>
          <a:xfrm>
            <a:off x="5702474" y="5963113"/>
            <a:ext cx="6590657" cy="8969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81BFE5-6DC8-4FC5-3A30-525DF626278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31" t="-20" r="-141" b="70271"/>
          <a:stretch>
            <a:fillRect/>
          </a:stretch>
        </p:blipFill>
        <p:spPr>
          <a:xfrm>
            <a:off x="-1001" y="4307089"/>
            <a:ext cx="6093518" cy="16547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2DAB8D-75BA-7B3A-EA22-F64DB7F6241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4" t="38201" r="-348" b="32350"/>
          <a:stretch>
            <a:fillRect/>
          </a:stretch>
        </p:blipFill>
        <p:spPr>
          <a:xfrm>
            <a:off x="6096983" y="4305984"/>
            <a:ext cx="6098210" cy="1638091"/>
          </a:xfrm>
          <a:prstGeom prst="rect">
            <a:avLst/>
          </a:prstGeom>
        </p:spPr>
      </p:pic>
      <p:pic>
        <p:nvPicPr>
          <p:cNvPr id="9" name="Graphic 1" descr="A short brushstroke">
            <a:extLst>
              <a:ext uri="{FF2B5EF4-FFF2-40B4-BE49-F238E27FC236}">
                <a16:creationId xmlns:a16="http://schemas.microsoft.com/office/drawing/2014/main" id="{10C2BB00-9F45-D736-628B-174197ACF2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800000">
            <a:off x="8416147" y="1284812"/>
            <a:ext cx="3537457" cy="3540055"/>
          </a:xfrm>
          <a:prstGeom prst="rect">
            <a:avLst/>
          </a:prstGeom>
        </p:spPr>
      </p:pic>
      <p:pic>
        <p:nvPicPr>
          <p:cNvPr id="10" name="Graphic 1" descr="A short brushstroke">
            <a:extLst>
              <a:ext uri="{FF2B5EF4-FFF2-40B4-BE49-F238E27FC236}">
                <a16:creationId xmlns:a16="http://schemas.microsoft.com/office/drawing/2014/main" id="{5151E3D1-FF19-EA0E-F417-01AF5A6A23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-840000">
            <a:off x="-1776648" y="-976499"/>
            <a:ext cx="5379760" cy="5382358"/>
          </a:xfrm>
          <a:prstGeom prst="rect">
            <a:avLst/>
          </a:prstGeom>
        </p:spPr>
      </p:pic>
      <p:pic>
        <p:nvPicPr>
          <p:cNvPr id="11" name="Graphic 1" descr="A short brushstroke">
            <a:extLst>
              <a:ext uri="{FF2B5EF4-FFF2-40B4-BE49-F238E27FC236}">
                <a16:creationId xmlns:a16="http://schemas.microsoft.com/office/drawing/2014/main" id="{472F73E9-EC3A-DB23-38D9-77B8EF32E3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800000">
            <a:off x="-9258" y="-1464175"/>
            <a:ext cx="3537457" cy="354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725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descr="A handwritten correction of the story with the corrections highlighted.">
            <a:extLst>
              <a:ext uri="{FF2B5EF4-FFF2-40B4-BE49-F238E27FC236}">
                <a16:creationId xmlns:a16="http://schemas.microsoft.com/office/drawing/2014/main" id="{8D932D6C-E711-45D6-A496-325273F989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705882"/>
              </p:ext>
            </p:extLst>
          </p:nvPr>
        </p:nvGraphicFramePr>
        <p:xfrm>
          <a:off x="6472597" y="101278"/>
          <a:ext cx="4795955" cy="67868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777942" imgH="5346481" progId="AcroExch.Document.DC">
                  <p:embed/>
                </p:oleObj>
              </mc:Choice>
              <mc:Fallback>
                <p:oleObj name="Acrobat Document" r:id="rId2" imgW="3777942" imgH="534648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472597" y="101278"/>
                        <a:ext cx="4795955" cy="67868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7494DEBB-A896-43FC-8524-ED2AA246EFD2}"/>
              </a:ext>
            </a:extLst>
          </p:cNvPr>
          <p:cNvSpPr txBox="1"/>
          <p:nvPr/>
        </p:nvSpPr>
        <p:spPr>
          <a:xfrm>
            <a:off x="5310722" y="3211603"/>
            <a:ext cx="1572783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dirty="0">
                <a:solidFill>
                  <a:srgbClr val="ED7D31"/>
                </a:solidFill>
                <a:latin typeface="Arial"/>
                <a:cs typeface="Arial"/>
              </a:rPr>
              <a:t>Correct errors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B8509A-C865-4C2A-8059-9898242CAFF5}"/>
              </a:ext>
            </a:extLst>
          </p:cNvPr>
          <p:cNvSpPr txBox="1"/>
          <p:nvPr/>
        </p:nvSpPr>
        <p:spPr>
          <a:xfrm>
            <a:off x="5309608" y="3548390"/>
            <a:ext cx="157278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dirty="0">
                <a:solidFill>
                  <a:srgbClr val="ED7D31"/>
                </a:solidFill>
                <a:latin typeface="Arial"/>
                <a:cs typeface="Arial"/>
              </a:rPr>
              <a:t>Change one punctuation mark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EB50E03-3FFD-4C8E-A81C-1A3EC66B13D7}"/>
              </a:ext>
            </a:extLst>
          </p:cNvPr>
          <p:cNvSpPr txBox="1"/>
          <p:nvPr/>
        </p:nvSpPr>
        <p:spPr>
          <a:xfrm>
            <a:off x="5334836" y="4457564"/>
            <a:ext cx="1204655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dirty="0">
                <a:solidFill>
                  <a:srgbClr val="ED7D31"/>
                </a:solidFill>
                <a:latin typeface="Arial"/>
                <a:cs typeface="Arial"/>
              </a:rPr>
              <a:t>Change three words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F95ED2-AE1F-4A27-A50D-73250C69A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32986" y="3040826"/>
            <a:ext cx="467832" cy="141767"/>
          </a:xfrm>
          <a:prstGeom prst="rect">
            <a:avLst/>
          </a:prstGeom>
          <a:solidFill>
            <a:srgbClr val="F8F315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7B960D-FF42-44D5-A51D-5FD1DF199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42968" y="3668233"/>
            <a:ext cx="467832" cy="141767"/>
          </a:xfrm>
          <a:prstGeom prst="rect">
            <a:avLst/>
          </a:prstGeom>
          <a:solidFill>
            <a:srgbClr val="F8F315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2F033A-8014-4ADA-BCCD-1BDA01323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90075" y="3873796"/>
            <a:ext cx="194930" cy="145311"/>
          </a:xfrm>
          <a:prstGeom prst="rect">
            <a:avLst/>
          </a:prstGeom>
          <a:solidFill>
            <a:srgbClr val="F8F315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E156F80-4746-4968-8622-A302EBF93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6474700" y="3111710"/>
            <a:ext cx="1658286" cy="1417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F5052F7-3642-4BB2-8A40-5D871C791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90610" y="3518963"/>
            <a:ext cx="3352358" cy="1492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4380944-BFA9-4111-BD53-9B8CFFF1D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727652" y="3937949"/>
            <a:ext cx="2462423" cy="85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1FEED59-C73F-4270-9651-FEA632D1A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095999" y="4216166"/>
            <a:ext cx="702734" cy="2246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E317BEC-A6EB-4332-9FBB-2AF1F5619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189133" y="4454924"/>
            <a:ext cx="3787751" cy="2977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337E615-B6E4-49C2-A2E5-8EBDCCB24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73800" y="4949338"/>
            <a:ext cx="1597838" cy="9446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Picture 8" descr="A pupil's handwritten story.">
            <a:extLst>
              <a:ext uri="{FF2B5EF4-FFF2-40B4-BE49-F238E27FC236}">
                <a16:creationId xmlns:a16="http://schemas.microsoft.com/office/drawing/2014/main" id="{95152124-17D0-5E91-3EE9-867FB2F70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51" y="0"/>
            <a:ext cx="4849683" cy="6858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E7710E5-6930-1687-E000-6C92520C2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744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pens and ink blots on white paper.">
            <a:extLst>
              <a:ext uri="{FF2B5EF4-FFF2-40B4-BE49-F238E27FC236}">
                <a16:creationId xmlns:a16="http://schemas.microsoft.com/office/drawing/2014/main" id="{A92F55C1-16DD-4383-8F0B-D49BCD69FA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91" b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9E46A-218F-4C0C-A846-02F4FA872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9688" y="472089"/>
            <a:ext cx="9319805" cy="631153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What sort of changes did you make?</a:t>
            </a:r>
            <a:endParaRPr lang="en-US" dirty="0">
              <a:solidFill>
                <a:schemeClr val="bg1"/>
              </a:solidFill>
              <a:latin typeface="Trade Gothic Next Light"/>
              <a:cs typeface="Arial"/>
            </a:endParaRPr>
          </a:p>
          <a:p>
            <a:pPr>
              <a:lnSpc>
                <a:spcPct val="200000"/>
              </a:lnSpc>
            </a:pPr>
            <a:endParaRPr lang="en-GB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200000"/>
              </a:lnSpc>
            </a:pPr>
            <a:endParaRPr lang="en-GB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200000"/>
              </a:lnSpc>
            </a:pPr>
            <a:endParaRPr lang="en-GB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200000"/>
              </a:lnSpc>
            </a:pPr>
            <a:endParaRPr lang="en-GB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200000"/>
              </a:lnSpc>
            </a:pPr>
            <a:endParaRPr lang="en-GB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200000"/>
              </a:lnSpc>
            </a:pPr>
            <a:endParaRPr lang="en-GB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GB" sz="2400">
                <a:solidFill>
                  <a:schemeClr val="bg1"/>
                </a:solidFill>
                <a:latin typeface="Arial"/>
                <a:cs typeface="Arial"/>
              </a:rPr>
              <a:t>   Do you think you made any mistakes?</a:t>
            </a:r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A2E093-D4AD-A730-2894-B267B96C10B3}"/>
              </a:ext>
            </a:extLst>
          </p:cNvPr>
          <p:cNvSpPr txBox="1"/>
          <p:nvPr/>
        </p:nvSpPr>
        <p:spPr>
          <a:xfrm>
            <a:off x="172780" y="5462477"/>
            <a:ext cx="60960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200" b="0" i="0" u="none" strike="noStrike" baseline="0">
                <a:solidFill>
                  <a:srgbClr val="000000"/>
                </a:solidFill>
                <a:latin typeface="Arial"/>
              </a:rPr>
              <a:t>What effect did the time limit have?</a:t>
            </a:r>
            <a:endParaRPr lang="en-GB" sz="2200"/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647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A648815E-6FD9-6C62-E2FB-7A851B5FF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Examples of mistakes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799D858-51B8-4640-BBF4-8B4AA2506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825640"/>
              </p:ext>
            </p:extLst>
          </p:nvPr>
        </p:nvGraphicFramePr>
        <p:xfrm>
          <a:off x="521111" y="35560"/>
          <a:ext cx="4795955" cy="6786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777942" imgH="5346481" progId="AcroExch.Document.DC">
                  <p:embed/>
                </p:oleObj>
              </mc:Choice>
              <mc:Fallback>
                <p:oleObj name="Acrobat Document" r:id="rId2" imgW="3777942" imgH="5346481" progId="AcroExch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B799D858-51B8-4640-BBF4-8B4AA25060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21111" y="35560"/>
                        <a:ext cx="4795955" cy="67868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 descr="Handwritten rewrite of a story with mistakes corrected.">
            <a:extLst>
              <a:ext uri="{FF2B5EF4-FFF2-40B4-BE49-F238E27FC236}">
                <a16:creationId xmlns:a16="http://schemas.microsoft.com/office/drawing/2014/main" id="{8D932D6C-E711-45D6-A496-325273F989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6547703"/>
              </p:ext>
            </p:extLst>
          </p:nvPr>
        </p:nvGraphicFramePr>
        <p:xfrm>
          <a:off x="6390610" y="-1"/>
          <a:ext cx="4795955" cy="67868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3777942" imgH="5346481" progId="AcroExch.Document.DC">
                  <p:embed/>
                </p:oleObj>
              </mc:Choice>
              <mc:Fallback>
                <p:oleObj name="Acrobat Document" r:id="rId4" imgW="3777942" imgH="5346481" progId="AcroExch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D932D6C-E711-45D6-A496-325273F989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90610" y="-1"/>
                        <a:ext cx="4795955" cy="67868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E156F80-4746-4968-8622-A302EBF93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372840" y="3111796"/>
            <a:ext cx="1658286" cy="1417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F5052F7-3642-4BB2-8A40-5D871C791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90610" y="3518963"/>
            <a:ext cx="3352358" cy="1492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494DEBB-A896-43FC-8524-ED2AA246EFD2}"/>
              </a:ext>
            </a:extLst>
          </p:cNvPr>
          <p:cNvSpPr txBox="1"/>
          <p:nvPr/>
        </p:nvSpPr>
        <p:spPr>
          <a:xfrm>
            <a:off x="5334836" y="3211603"/>
            <a:ext cx="1572783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dirty="0">
                <a:solidFill>
                  <a:srgbClr val="ED7D31"/>
                </a:solidFill>
                <a:latin typeface="Arial"/>
                <a:cs typeface="Arial"/>
              </a:rPr>
              <a:t>Correct errors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B8509A-C865-4C2A-8059-9898242CAFF5}"/>
              </a:ext>
            </a:extLst>
          </p:cNvPr>
          <p:cNvSpPr txBox="1"/>
          <p:nvPr/>
        </p:nvSpPr>
        <p:spPr>
          <a:xfrm>
            <a:off x="5309608" y="3548390"/>
            <a:ext cx="157278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dirty="0">
                <a:solidFill>
                  <a:srgbClr val="ED7D31"/>
                </a:solidFill>
                <a:latin typeface="Arial"/>
                <a:cs typeface="Arial"/>
              </a:rPr>
              <a:t>Change one punctuation mark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4380944-BFA9-4111-BD53-9B8CFFF1D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727652" y="3937949"/>
            <a:ext cx="2462423" cy="85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1FEED59-C73F-4270-9651-FEA632D1A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095999" y="4216166"/>
            <a:ext cx="702734" cy="2246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E317BEC-A6EB-4332-9FBB-2AF1F5619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189133" y="4454924"/>
            <a:ext cx="3787751" cy="2977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EEB50E03-3FFD-4C8E-A81C-1A3EC66B13D7}"/>
              </a:ext>
            </a:extLst>
          </p:cNvPr>
          <p:cNvSpPr txBox="1"/>
          <p:nvPr/>
        </p:nvSpPr>
        <p:spPr>
          <a:xfrm>
            <a:off x="5334836" y="4457564"/>
            <a:ext cx="1204655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dirty="0">
                <a:solidFill>
                  <a:srgbClr val="ED7D31"/>
                </a:solidFill>
                <a:latin typeface="Arial"/>
                <a:cs typeface="Arial"/>
              </a:rPr>
              <a:t>Change three words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337E615-B6E4-49C2-A2E5-8EBDCCB24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73800" y="4949338"/>
            <a:ext cx="1597838" cy="9446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94A45616-74BC-42A3-BCD3-3DBAA323A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96933" y="3451831"/>
            <a:ext cx="704933" cy="202343"/>
          </a:xfrm>
          <a:prstGeom prst="rect">
            <a:avLst/>
          </a:prstGeom>
          <a:solidFill>
            <a:srgbClr val="FF0000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26CAFD-D563-44F9-B5CB-93EE53964C7C}"/>
              </a:ext>
            </a:extLst>
          </p:cNvPr>
          <p:cNvSpPr txBox="1"/>
          <p:nvPr/>
        </p:nvSpPr>
        <p:spPr>
          <a:xfrm>
            <a:off x="3615267" y="1100667"/>
            <a:ext cx="5574808" cy="1138773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dirty="0">
              <a:solidFill>
                <a:schemeClr val="bg1"/>
              </a:solidFill>
            </a:endParaRP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Arial"/>
                <a:cs typeface="Arial"/>
              </a:rPr>
              <a:t>Mistakes can creep in!</a:t>
            </a:r>
          </a:p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000E6BD-51CC-4E14-90D3-F3C54C1B4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727652" y="2318704"/>
            <a:ext cx="3249232" cy="11045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3567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wo ink pens on a piece of white paper with some ink marks.">
            <a:extLst>
              <a:ext uri="{FF2B5EF4-FFF2-40B4-BE49-F238E27FC236}">
                <a16:creationId xmlns:a16="http://schemas.microsoft.com/office/drawing/2014/main" id="{7633EAF4-B3B1-4822-A19B-40E59A3475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7D1ED7-07B8-46F6-B5C4-C14C99355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en-GB" sz="6600" dirty="0">
                <a:solidFill>
                  <a:srgbClr val="FFFFFF"/>
                </a:solidFill>
              </a:rPr>
              <a:t>Editing Walter Scott’s Poetry.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68EE11-CAD2-455F-A76E-35D00ACB1D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The Process</a:t>
            </a:r>
          </a:p>
        </p:txBody>
      </p:sp>
    </p:spTree>
    <p:extLst>
      <p:ext uri="{BB962C8B-B14F-4D97-AF65-F5344CB8AC3E}">
        <p14:creationId xmlns:p14="http://schemas.microsoft.com/office/powerpoint/2010/main" val="2030241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40F1213-2BD4-927D-9B29-DA526273C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Final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84E11-1184-4E82-AFAC-6FA2106BC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7540" y="959442"/>
            <a:ext cx="6172200" cy="385876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GB" sz="2400" dirty="0">
                <a:latin typeface="Arial"/>
                <a:cs typeface="Arial"/>
              </a:rPr>
              <a:t>Reread your work and the suggestions made by the editor. </a:t>
            </a:r>
          </a:p>
          <a:p>
            <a:r>
              <a:rPr lang="en-GB" sz="2400" dirty="0">
                <a:latin typeface="Arial"/>
                <a:cs typeface="Arial"/>
              </a:rPr>
              <a:t>Do you like any of the changes?</a:t>
            </a:r>
          </a:p>
          <a:p>
            <a:r>
              <a:rPr lang="en-GB" sz="2400" dirty="0">
                <a:latin typeface="Arial"/>
                <a:cs typeface="Arial"/>
              </a:rPr>
              <a:t>Read your story to two other people. Ask them for further suggestions. </a:t>
            </a:r>
          </a:p>
          <a:p>
            <a:r>
              <a:rPr lang="en-GB" sz="2400" dirty="0">
                <a:latin typeface="Arial"/>
                <a:cs typeface="Arial"/>
              </a:rPr>
              <a:t>Write up your story in neat. Like Scott’s poems, it has been strengthened by the editing process.</a:t>
            </a:r>
          </a:p>
        </p:txBody>
      </p:sp>
      <p:pic>
        <p:nvPicPr>
          <p:cNvPr id="9" name="Picture 8" descr="A student reading her notes.&#10;&#10;">
            <a:extLst>
              <a:ext uri="{FF2B5EF4-FFF2-40B4-BE49-F238E27FC236}">
                <a16:creationId xmlns:a16="http://schemas.microsoft.com/office/drawing/2014/main" id="{D0513E75-466A-474F-A7EA-B559709646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335"/>
          <a:stretch/>
        </p:blipFill>
        <p:spPr>
          <a:xfrm>
            <a:off x="0" y="10"/>
            <a:ext cx="4639713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9928AB-07FD-8AB0-73CD-0AAAE9EB5329}"/>
              </a:ext>
            </a:extLst>
          </p:cNvPr>
          <p:cNvSpPr txBox="1"/>
          <p:nvPr/>
        </p:nvSpPr>
        <p:spPr>
          <a:xfrm>
            <a:off x="-53082" y="6431622"/>
            <a:ext cx="46397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source: </a:t>
            </a:r>
            <a:r>
              <a:rPr lang="en-GB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Photo by </a:t>
            </a:r>
            <a:r>
              <a:rPr lang="en-GB" sz="12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SHVETS production</a:t>
            </a:r>
            <a:r>
              <a:rPr lang="en-GB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from </a:t>
            </a:r>
            <a:r>
              <a:rPr lang="en-GB" sz="1200" b="1" i="0" u="none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Pexels</a:t>
            </a:r>
            <a:endParaRPr lang="en-GB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5720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2873180-B60A-473D-70F6-583D0660B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Read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933EC-2194-40F7-83C1-16AD6BDBD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940" y="2322576"/>
            <a:ext cx="6172200" cy="38587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>
                <a:latin typeface="Arial"/>
                <a:cs typeface="Arial"/>
              </a:rPr>
              <a:t>Read your final work to each other.</a:t>
            </a:r>
          </a:p>
        </p:txBody>
      </p:sp>
      <p:pic>
        <p:nvPicPr>
          <p:cNvPr id="5" name="Picture 4" descr="A young woman speaking to a group of people in a library.">
            <a:extLst>
              <a:ext uri="{FF2B5EF4-FFF2-40B4-BE49-F238E27FC236}">
                <a16:creationId xmlns:a16="http://schemas.microsoft.com/office/drawing/2014/main" id="{2E735961-1783-4A03-B624-A11792E465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0" r="24671" b="-1"/>
          <a:stretch/>
        </p:blipFill>
        <p:spPr>
          <a:xfrm>
            <a:off x="0" y="0"/>
            <a:ext cx="4639713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EC71C8-55C8-2E19-A2B4-B97F192A2877}"/>
              </a:ext>
            </a:extLst>
          </p:cNvPr>
          <p:cNvSpPr txBox="1"/>
          <p:nvPr/>
        </p:nvSpPr>
        <p:spPr>
          <a:xfrm>
            <a:off x="4639713" y="6580991"/>
            <a:ext cx="46397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Image source: </a:t>
            </a:r>
            <a:r>
              <a:rPr lang="en-GB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Photo by </a:t>
            </a:r>
            <a:r>
              <a:rPr lang="en-GB" sz="1200" b="1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Kampus</a:t>
            </a:r>
            <a:r>
              <a:rPr lang="en-GB" sz="12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Production</a:t>
            </a:r>
            <a:r>
              <a:rPr lang="en-GB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from </a:t>
            </a:r>
            <a:r>
              <a:rPr lang="en-GB" sz="1200" b="1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Pexels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4322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pens and ink blots on white paper.">
            <a:extLst>
              <a:ext uri="{FF2B5EF4-FFF2-40B4-BE49-F238E27FC236}">
                <a16:creationId xmlns:a16="http://schemas.microsoft.com/office/drawing/2014/main" id="{A92F55C1-16DD-4383-8F0B-D49BCD69FA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91" b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9E46A-218F-4C0C-A846-02F4FA872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43" y="636346"/>
            <a:ext cx="11124986" cy="597219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GB" sz="2400">
                <a:solidFill>
                  <a:schemeClr val="bg1"/>
                </a:solidFill>
              </a:rPr>
              <a:t>     </a:t>
            </a:r>
            <a:r>
              <a:rPr lang="en-GB" sz="2400">
                <a:solidFill>
                  <a:schemeClr val="bg1"/>
                </a:solidFill>
                <a:latin typeface="Arial"/>
                <a:cs typeface="Arial"/>
              </a:rPr>
              <a:t>           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Think of a time when you were in a hurry.</a:t>
            </a:r>
          </a:p>
          <a:p>
            <a:pPr>
              <a:lnSpc>
                <a:spcPct val="200000"/>
              </a:lnSpc>
            </a:pPr>
            <a:endParaRPr lang="en-GB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200000"/>
              </a:lnSpc>
            </a:pPr>
            <a:endParaRPr lang="en-GB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200000"/>
              </a:lnSpc>
            </a:pPr>
            <a:endParaRPr lang="en-GB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200000"/>
              </a:lnSpc>
            </a:pPr>
            <a:r>
              <a:rPr lang="en-GB" sz="2400">
                <a:solidFill>
                  <a:schemeClr val="bg1"/>
                </a:solidFill>
                <a:latin typeface="Arial"/>
                <a:cs typeface="Arial"/>
              </a:rPr>
              <a:t>Where were you?</a:t>
            </a:r>
            <a:endParaRPr lang="en-GB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200000"/>
              </a:lnSpc>
            </a:pP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Where were you going?</a:t>
            </a:r>
          </a:p>
          <a:p>
            <a:pPr>
              <a:lnSpc>
                <a:spcPct val="200000"/>
              </a:lnSpc>
            </a:pP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Why did you have to hurry?</a:t>
            </a:r>
          </a:p>
          <a:p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04187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87B070D-5E34-C07B-FC47-97653E957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Poem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B96FD-9173-44C3-AD41-CBFF36965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5031" y="1246750"/>
            <a:ext cx="5948610" cy="3210179"/>
          </a:xfrm>
        </p:spPr>
        <p:txBody>
          <a:bodyPr anchor="t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GB" dirty="0">
                <a:effectLst/>
                <a:latin typeface="Arial"/>
                <a:ea typeface="Calibri"/>
                <a:cs typeface="Arial"/>
              </a:rPr>
              <a:t>Why does fair Margaret so early awake?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GB" dirty="0">
                <a:effectLst/>
                <a:latin typeface="Arial"/>
                <a:ea typeface="Calibri"/>
                <a:cs typeface="Arial"/>
              </a:rPr>
              <a:t>	And don her kirtle so hastily;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GB" dirty="0">
                <a:effectLst/>
                <a:latin typeface="Arial"/>
                <a:ea typeface="Calibri"/>
                <a:cs typeface="Arial"/>
              </a:rPr>
              <a:t>And the silken knots which in hurry she would make,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GB" dirty="0">
                <a:effectLst/>
                <a:latin typeface="Arial"/>
                <a:ea typeface="Calibri"/>
                <a:cs typeface="Arial"/>
              </a:rPr>
              <a:t>	Why tremble her slender fingers to tie;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9" name="Picture 8" descr="Cartoon image of a woman tying the knots on an old-fashioned dress. She is facing away from a four-poster bed.">
            <a:extLst>
              <a:ext uri="{FF2B5EF4-FFF2-40B4-BE49-F238E27FC236}">
                <a16:creationId xmlns:a16="http://schemas.microsoft.com/office/drawing/2014/main" id="{1C00CE1B-6B96-4C1A-8A10-CCE0F9D123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8" r="22081" b="-2"/>
          <a:stretch/>
        </p:blipFill>
        <p:spPr>
          <a:xfrm>
            <a:off x="100558" y="171775"/>
            <a:ext cx="5339962" cy="60811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6FB660-B0DA-2585-018A-472850B0CA2B}"/>
              </a:ext>
            </a:extLst>
          </p:cNvPr>
          <p:cNvSpPr txBox="1"/>
          <p:nvPr/>
        </p:nvSpPr>
        <p:spPr>
          <a:xfrm>
            <a:off x="1757415" y="6348877"/>
            <a:ext cx="3682489" cy="25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/>
              <a:t>Create your own at </a:t>
            </a:r>
            <a:r>
              <a:rPr lang="en-GB" sz="1000" dirty="0" err="1"/>
              <a:t>Storyboardthat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4652234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F287B14-CB99-A49A-7470-7D8B98C16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Poem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B96FD-9173-44C3-AD41-CBFF36965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636" y="3811855"/>
            <a:ext cx="5948610" cy="3210179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effectLst/>
                <a:latin typeface="Arial"/>
                <a:ea typeface="Calibri" panose="020F0502020204030204" pitchFamily="34" charset="0"/>
                <a:cs typeface="Arial"/>
              </a:rPr>
              <a:t>Why does she stop, and look often around,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effectLst/>
                <a:latin typeface="Arial"/>
                <a:ea typeface="Calibri" panose="020F0502020204030204" pitchFamily="34" charset="0"/>
                <a:cs typeface="Arial"/>
              </a:rPr>
              <a:t>	As she glides down the secret stair;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effectLst/>
                <a:latin typeface="Arial"/>
                <a:ea typeface="Calibri" panose="020F0502020204030204" pitchFamily="34" charset="0"/>
                <a:cs typeface="Arial"/>
              </a:rPr>
              <a:t>And why does she pat the shaggy blood-hound,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effectLst/>
                <a:latin typeface="Arial"/>
                <a:ea typeface="Calibri" panose="020F0502020204030204" pitchFamily="34" charset="0"/>
                <a:cs typeface="Arial"/>
              </a:rPr>
              <a:t>	As he rouses him up from his lair;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4" name="Picture 3" descr="Cartoon of a woman climbing down castle stairs and patting a dog.">
            <a:extLst>
              <a:ext uri="{FF2B5EF4-FFF2-40B4-BE49-F238E27FC236}">
                <a16:creationId xmlns:a16="http://schemas.microsoft.com/office/drawing/2014/main" id="{BEBB5D45-1C52-43D3-8DE1-4F6121DD54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46" y="382285"/>
            <a:ext cx="6045327" cy="54163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C95419-8DC4-F430-27A1-551AE42D08D1}"/>
              </a:ext>
            </a:extLst>
          </p:cNvPr>
          <p:cNvSpPr txBox="1"/>
          <p:nvPr/>
        </p:nvSpPr>
        <p:spPr>
          <a:xfrm>
            <a:off x="2401065" y="5871613"/>
            <a:ext cx="38999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/>
              <a:t>Create your own at </a:t>
            </a:r>
            <a:r>
              <a:rPr lang="en-GB" sz="1000" dirty="0" err="1"/>
              <a:t>Storyboardthat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973744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754B12-53C8-C264-60A2-BC58E0BA0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Poem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B96FD-9173-44C3-AD41-CBFF36965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76" y="2579071"/>
            <a:ext cx="5948610" cy="3210179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effectLst/>
                <a:latin typeface="Arial"/>
                <a:ea typeface="Calibri" panose="020F0502020204030204" pitchFamily="34" charset="0"/>
                <a:cs typeface="Arial"/>
              </a:rPr>
              <a:t>And though she passes the postern alone,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effectLst/>
                <a:latin typeface="Arial"/>
                <a:ea typeface="Calibri" panose="020F0502020204030204" pitchFamily="34" charset="0"/>
                <a:cs typeface="Arial"/>
              </a:rPr>
              <a:t>Why is not the watchman’s bugle blown?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5" name="Picture 4" descr="Cartoon image of a woman walking away from a castle. There is a guard in the door.">
            <a:extLst>
              <a:ext uri="{FF2B5EF4-FFF2-40B4-BE49-F238E27FC236}">
                <a16:creationId xmlns:a16="http://schemas.microsoft.com/office/drawing/2014/main" id="{6E92A8BF-7FF5-4C1B-B920-7761D75FDA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" t="4049" r="1732" b="3535"/>
          <a:stretch/>
        </p:blipFill>
        <p:spPr>
          <a:xfrm>
            <a:off x="140040" y="257416"/>
            <a:ext cx="6085166" cy="52795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14E039-A3CB-41BD-B8D0-395050F510D9}"/>
              </a:ext>
            </a:extLst>
          </p:cNvPr>
          <p:cNvSpPr txBox="1"/>
          <p:nvPr/>
        </p:nvSpPr>
        <p:spPr>
          <a:xfrm>
            <a:off x="7716024" y="4955944"/>
            <a:ext cx="4362450" cy="16767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i="1" dirty="0">
                <a:latin typeface="Arial"/>
                <a:cs typeface="Arial"/>
              </a:rPr>
              <a:t>Who is Margaret?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i="1" dirty="0">
                <a:latin typeface="Arial"/>
                <a:cs typeface="Arial"/>
              </a:rPr>
              <a:t>When do you think this poem is set?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i="1" dirty="0">
                <a:latin typeface="Arial"/>
                <a:cs typeface="Arial"/>
              </a:rPr>
              <a:t>What do you think will happen next?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08A2DD-CCD9-0752-9108-44306C414612}"/>
              </a:ext>
            </a:extLst>
          </p:cNvPr>
          <p:cNvSpPr txBox="1"/>
          <p:nvPr/>
        </p:nvSpPr>
        <p:spPr>
          <a:xfrm>
            <a:off x="2027318" y="5667278"/>
            <a:ext cx="41978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/>
              <a:t>Create your own at </a:t>
            </a:r>
            <a:r>
              <a:rPr lang="en-GB" sz="1000" dirty="0" err="1"/>
              <a:t>Storyboardthat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341282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 descr="A brushstroke">
            <a:extLst>
              <a:ext uri="{FF2B5EF4-FFF2-40B4-BE49-F238E27FC236}">
                <a16:creationId xmlns:a16="http://schemas.microsoft.com/office/drawing/2014/main" id="{224073B0-2127-996A-0601-F2D09C12B8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29876" y="3601567"/>
            <a:ext cx="5433147" cy="4572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8BDD0-D593-45C5-91C6-066D2281D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6306" y="241155"/>
            <a:ext cx="7034185" cy="44078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GB" sz="1600" dirty="0">
                <a:effectLst/>
                <a:latin typeface="Arial"/>
                <a:ea typeface="Calibri"/>
                <a:cs typeface="Arial"/>
              </a:rPr>
              <a:t>Why does fair Margaret so early awake?</a:t>
            </a:r>
            <a:endParaRPr lang="en-US"/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GB" sz="1600" dirty="0">
                <a:effectLst/>
                <a:latin typeface="Arial"/>
                <a:ea typeface="Calibri"/>
                <a:cs typeface="Arial"/>
              </a:rPr>
              <a:t>	And don her kirtle so hastily;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GB" sz="1600" dirty="0">
                <a:effectLst/>
                <a:latin typeface="Arial"/>
                <a:ea typeface="Calibri"/>
                <a:cs typeface="Arial"/>
              </a:rPr>
              <a:t>And the silken knots which in hurry she would make,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GB" sz="1600" dirty="0">
                <a:effectLst/>
                <a:latin typeface="Arial"/>
                <a:ea typeface="Calibri"/>
                <a:cs typeface="Arial"/>
              </a:rPr>
              <a:t>	Why tremble her slender fingers to tie;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GB" sz="1600" dirty="0">
                <a:effectLst/>
                <a:latin typeface="Arial"/>
                <a:ea typeface="Calibri"/>
                <a:cs typeface="Arial"/>
              </a:rPr>
              <a:t>Why does she stop, and look often around,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GB" sz="1600" dirty="0">
                <a:effectLst/>
                <a:latin typeface="Arial"/>
                <a:ea typeface="Calibri"/>
                <a:cs typeface="Arial"/>
              </a:rPr>
              <a:t>	As she glides down the secret stair;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GB" sz="1600" dirty="0">
                <a:effectLst/>
                <a:latin typeface="Arial"/>
                <a:ea typeface="Calibri"/>
                <a:cs typeface="Arial"/>
              </a:rPr>
              <a:t>And why does she pat the shaggy blood-hound,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GB" sz="1600" dirty="0">
                <a:effectLst/>
                <a:latin typeface="Arial"/>
                <a:ea typeface="Calibri"/>
                <a:cs typeface="Arial"/>
              </a:rPr>
              <a:t>	As he rouses him up from his lair;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GB" sz="1600" dirty="0">
                <a:effectLst/>
                <a:latin typeface="Arial"/>
                <a:ea typeface="Calibri"/>
                <a:cs typeface="Arial"/>
              </a:rPr>
              <a:t>And though she passes the postern alone,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600" dirty="0">
                <a:effectLst/>
                <a:latin typeface="Arial"/>
                <a:ea typeface="Calibri"/>
                <a:cs typeface="Arial"/>
              </a:rPr>
              <a:t>Why is not the watchman’s bugle blown?</a:t>
            </a:r>
            <a:endParaRPr lang="en-GB" sz="1600">
              <a:latin typeface="Arial"/>
              <a:ea typeface="Calibri"/>
              <a:cs typeface="Arial"/>
            </a:endParaRPr>
          </a:p>
        </p:txBody>
      </p:sp>
      <p:pic>
        <p:nvPicPr>
          <p:cNvPr id="5" name="Picture 4" descr="A boy sits with a pencil in his hand and a notebook on his lap. He looks as though he is thinking.">
            <a:extLst>
              <a:ext uri="{FF2B5EF4-FFF2-40B4-BE49-F238E27FC236}">
                <a16:creationId xmlns:a16="http://schemas.microsoft.com/office/drawing/2014/main" id="{9F0C6A95-0DE9-46CF-A101-DDB9116FCE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8311"/>
          <a:stretch/>
        </p:blipFill>
        <p:spPr>
          <a:xfrm>
            <a:off x="7199440" y="-398711"/>
            <a:ext cx="4992560" cy="6857990"/>
          </a:xfrm>
          <a:prstGeom prst="rect">
            <a:avLst/>
          </a:prstGeom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078E34-77C4-01C4-E914-19F5D6B743A6}"/>
              </a:ext>
            </a:extLst>
          </p:cNvPr>
          <p:cNvSpPr txBox="1"/>
          <p:nvPr/>
        </p:nvSpPr>
        <p:spPr>
          <a:xfrm>
            <a:off x="7196391" y="6458258"/>
            <a:ext cx="4992560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000" b="0" i="0" dirty="0">
                <a:effectLst/>
                <a:latin typeface="Arial"/>
                <a:cs typeface="Arial"/>
              </a:rPr>
              <a:t>Photo by Katerina Holmes from </a:t>
            </a:r>
            <a:r>
              <a:rPr lang="en-GB" sz="1000" b="0" i="0" dirty="0" err="1">
                <a:effectLst/>
                <a:latin typeface="Arial"/>
                <a:cs typeface="Arial"/>
              </a:rPr>
              <a:t>Pexels</a:t>
            </a:r>
            <a:r>
              <a:rPr lang="en-GB" sz="1000" b="0" i="0" dirty="0">
                <a:effectLst/>
                <a:latin typeface="Arial"/>
                <a:cs typeface="Arial"/>
              </a:rPr>
              <a:t>: https://www.pexels.com/photo/serious-ethnic-kid-with-pencil-and-copybook-5905868/</a:t>
            </a:r>
            <a:endParaRPr lang="en-GB" sz="1000" dirty="0">
              <a:latin typeface="Arial"/>
              <a:cs typeface="Arial"/>
            </a:endParaRPr>
          </a:p>
        </p:txBody>
      </p:sp>
      <p:pic>
        <p:nvPicPr>
          <p:cNvPr id="7" name="Graphic 3" descr="A brushstroke">
            <a:extLst>
              <a:ext uri="{FF2B5EF4-FFF2-40B4-BE49-F238E27FC236}">
                <a16:creationId xmlns:a16="http://schemas.microsoft.com/office/drawing/2014/main" id="{02EDBFB2-0A1C-AE81-F456-F28BC3D021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497252" y="3140824"/>
            <a:ext cx="8357100" cy="457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84D108-CC41-EEDC-7E9B-EFE19EFD725D}"/>
              </a:ext>
            </a:extLst>
          </p:cNvPr>
          <p:cNvSpPr txBox="1"/>
          <p:nvPr/>
        </p:nvSpPr>
        <p:spPr>
          <a:xfrm>
            <a:off x="1063256" y="5147930"/>
            <a:ext cx="7137104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>
                <a:solidFill>
                  <a:srgbClr val="FFFFFF"/>
                </a:solidFill>
                <a:latin typeface="Arial"/>
              </a:rPr>
              <a:t>What happens next?</a:t>
            </a:r>
            <a:endParaRPr lang="en-GB" sz="280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sz="2800">
                <a:solidFill>
                  <a:srgbClr val="FFFFFF"/>
                </a:solidFill>
                <a:latin typeface="Arial"/>
              </a:rPr>
              <a:t>      Create </a:t>
            </a:r>
            <a:r>
              <a:rPr lang="en-GB" sz="2800" dirty="0">
                <a:solidFill>
                  <a:srgbClr val="FFFFFF"/>
                </a:solidFill>
                <a:latin typeface="Arial"/>
              </a:rPr>
              <a:t>your own story...</a:t>
            </a:r>
            <a:endParaRPr lang="en-GB" sz="2800"/>
          </a:p>
          <a:p>
            <a:pPr algn="ctr"/>
            <a:endParaRPr lang="en-GB"/>
          </a:p>
        </p:txBody>
      </p:sp>
      <p:pic>
        <p:nvPicPr>
          <p:cNvPr id="10" name="Picture 9" descr="Cartoon of Walter Scott, a blonde man holding a cane dressed in early nineteenth-century clothes.">
            <a:extLst>
              <a:ext uri="{FF2B5EF4-FFF2-40B4-BE49-F238E27FC236}">
                <a16:creationId xmlns:a16="http://schemas.microsoft.com/office/drawing/2014/main" id="{98B0B809-A941-52E3-8423-0EA3CCF848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1039" y="4963633"/>
            <a:ext cx="97155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612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522BA55-B2DD-4EE6-85AE-F1A62495B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3110" y="2186581"/>
            <a:ext cx="6015897" cy="3844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>
                <a:latin typeface="Arial"/>
                <a:cs typeface="Arial"/>
              </a:rPr>
              <a:t>Write your name at the top of the paper</a:t>
            </a:r>
            <a:endParaRPr lang="en-US"/>
          </a:p>
          <a:p>
            <a:r>
              <a:rPr lang="en-US" sz="2000" dirty="0">
                <a:latin typeface="Arial"/>
                <a:cs typeface="Arial"/>
              </a:rPr>
              <a:t>Plan your story</a:t>
            </a:r>
          </a:p>
          <a:p>
            <a:r>
              <a:rPr lang="en-US" sz="2000" dirty="0">
                <a:latin typeface="Arial"/>
                <a:cs typeface="Arial"/>
              </a:rPr>
              <a:t>Write your story</a:t>
            </a:r>
          </a:p>
          <a:p>
            <a:r>
              <a:rPr lang="en-US" sz="2000" dirty="0">
                <a:latin typeface="Arial"/>
                <a:cs typeface="Arial"/>
              </a:rPr>
              <a:t>You have 10 minutes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D782A7-8CA0-8B6A-5638-5C7804EC1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13" y="0"/>
            <a:ext cx="5143754" cy="6858000"/>
          </a:xfrm>
          <a:prstGeom prst="rect">
            <a:avLst/>
          </a:prstGeom>
        </p:spPr>
      </p:pic>
      <p:pic>
        <p:nvPicPr>
          <p:cNvPr id="7" name="Graphic 3" descr="A brushstroke">
            <a:extLst>
              <a:ext uri="{FF2B5EF4-FFF2-40B4-BE49-F238E27FC236}">
                <a16:creationId xmlns:a16="http://schemas.microsoft.com/office/drawing/2014/main" id="{FF5CA790-05D8-0B4E-C4B2-CFD2D400D6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7482" y="-1527632"/>
            <a:ext cx="5125835" cy="457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2012D9-0551-3EEF-A4E9-9C4BED812284}"/>
              </a:ext>
            </a:extLst>
          </p:cNvPr>
          <p:cNvSpPr txBox="1"/>
          <p:nvPr/>
        </p:nvSpPr>
        <p:spPr>
          <a:xfrm>
            <a:off x="7330633" y="409936"/>
            <a:ext cx="60960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>
                <a:latin typeface="Arial"/>
                <a:cs typeface="Arial"/>
              </a:rPr>
              <a:t>Instructions</a:t>
            </a:r>
            <a:endParaRPr lang="en-GB" sz="3600" dirty="0">
              <a:latin typeface="Arial"/>
              <a:cs typeface="Arial"/>
            </a:endParaRPr>
          </a:p>
          <a:p>
            <a:pPr algn="ctr"/>
            <a:endParaRPr lang="en-GB"/>
          </a:p>
        </p:txBody>
      </p:sp>
      <p:pic>
        <p:nvPicPr>
          <p:cNvPr id="10" name="Picture 9" descr="Cartoon of Walter Scott, a blonde man holding a cane dressed in early nineteenth-century clothes.">
            <a:extLst>
              <a:ext uri="{FF2B5EF4-FFF2-40B4-BE49-F238E27FC236}">
                <a16:creationId xmlns:a16="http://schemas.microsoft.com/office/drawing/2014/main" id="{118D3663-7164-B216-B93C-0EE47A91F8B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358317" y="68506"/>
            <a:ext cx="97155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3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mpleted story written by a pupil.">
            <a:extLst>
              <a:ext uri="{FF2B5EF4-FFF2-40B4-BE49-F238E27FC236}">
                <a16:creationId xmlns:a16="http://schemas.microsoft.com/office/drawing/2014/main" id="{E63D3132-6582-5D53-6CCB-6828C3BBA5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701" y="0"/>
            <a:ext cx="5114937" cy="6858000"/>
          </a:xfrm>
          <a:prstGeom prst="rect">
            <a:avLst/>
          </a:prstGeom>
        </p:spPr>
      </p:pic>
      <p:pic>
        <p:nvPicPr>
          <p:cNvPr id="4" name="Graphic 3" descr="A brushstroke">
            <a:extLst>
              <a:ext uri="{FF2B5EF4-FFF2-40B4-BE49-F238E27FC236}">
                <a16:creationId xmlns:a16="http://schemas.microsoft.com/office/drawing/2014/main" id="{DE6355EE-9646-6354-2A24-5932243200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1342" y="-1382948"/>
            <a:ext cx="5125835" cy="4572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A64BCF-1922-7841-48F8-E9D80E3BE13D}"/>
              </a:ext>
            </a:extLst>
          </p:cNvPr>
          <p:cNvSpPr txBox="1"/>
          <p:nvPr/>
        </p:nvSpPr>
        <p:spPr>
          <a:xfrm>
            <a:off x="1408253" y="573911"/>
            <a:ext cx="60960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>
                <a:latin typeface="Arial"/>
                <a:cs typeface="Arial"/>
              </a:rPr>
              <a:t>Example</a:t>
            </a:r>
            <a:endParaRPr lang="en-GB" sz="3600" dirty="0">
              <a:latin typeface="Arial"/>
              <a:cs typeface="Arial"/>
            </a:endParaRPr>
          </a:p>
          <a:p>
            <a:pPr algn="ctr"/>
            <a:endParaRPr lang="en-GB"/>
          </a:p>
        </p:txBody>
      </p:sp>
      <p:pic>
        <p:nvPicPr>
          <p:cNvPr id="9" name="Picture 8" descr="Cartoon of Walter Scott, a blonde man holding a cane dressed in early nineteenth-century clothes.">
            <a:extLst>
              <a:ext uri="{FF2B5EF4-FFF2-40B4-BE49-F238E27FC236}">
                <a16:creationId xmlns:a16="http://schemas.microsoft.com/office/drawing/2014/main" id="{679C5B92-1876-90F7-BBB6-C62A1546AF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35937" y="232481"/>
            <a:ext cx="97155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91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Editing form, which incudes instructions: write your partner's work out neatly. Correct any mistakes you find. Change three words for the better. Change one punctuation mark.">
            <a:extLst>
              <a:ext uri="{FF2B5EF4-FFF2-40B4-BE49-F238E27FC236}">
                <a16:creationId xmlns:a16="http://schemas.microsoft.com/office/drawing/2014/main" id="{F0621AC8-4966-4E0F-A6E0-1FE6AAD8CD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097" y="0"/>
            <a:ext cx="4457699" cy="6858000"/>
          </a:xfrm>
        </p:spPr>
      </p:pic>
      <p:pic>
        <p:nvPicPr>
          <p:cNvPr id="4" name="Graphic 3" descr="A brushstroke">
            <a:extLst>
              <a:ext uri="{FF2B5EF4-FFF2-40B4-BE49-F238E27FC236}">
                <a16:creationId xmlns:a16="http://schemas.microsoft.com/office/drawing/2014/main" id="{0C741743-B963-DE19-7A88-B22503FB4D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04" y="-1276847"/>
            <a:ext cx="7117643" cy="4572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2F9B3B-3BC5-9E5E-11E6-919F77C9E6AC}"/>
              </a:ext>
            </a:extLst>
          </p:cNvPr>
          <p:cNvSpPr txBox="1"/>
          <p:nvPr/>
        </p:nvSpPr>
        <p:spPr>
          <a:xfrm>
            <a:off x="1253924" y="718594"/>
            <a:ext cx="60960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>
                <a:latin typeface="Arial"/>
                <a:cs typeface="Arial"/>
              </a:rPr>
              <a:t>Instructions for Editing</a:t>
            </a:r>
            <a:endParaRPr lang="en-GB" sz="3600" dirty="0">
              <a:latin typeface="Arial"/>
              <a:cs typeface="Arial"/>
            </a:endParaRPr>
          </a:p>
          <a:p>
            <a:pPr algn="ctr"/>
            <a:endParaRPr lang="en-GB"/>
          </a:p>
        </p:txBody>
      </p:sp>
      <p:pic>
        <p:nvPicPr>
          <p:cNvPr id="9" name="Picture 8" descr="Cartoon of Walter Scott, a blonde man holding a cane dressed in early nineteenth-century clothes.">
            <a:extLst>
              <a:ext uri="{FF2B5EF4-FFF2-40B4-BE49-F238E27FC236}">
                <a16:creationId xmlns:a16="http://schemas.microsoft.com/office/drawing/2014/main" id="{E52F622D-06B6-3BBE-2787-6686BB6D0F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64874" y="111911"/>
            <a:ext cx="97155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730017"/>
      </p:ext>
    </p:extLst>
  </p:cSld>
  <p:clrMapOvr>
    <a:masterClrMapping/>
  </p:clrMapOvr>
</p:sld>
</file>

<file path=ppt/theme/theme1.xml><?xml version="1.0" encoding="utf-8"?>
<a:theme xmlns:a="http://schemas.openxmlformats.org/drawingml/2006/main" name="PortalVTI">
  <a:themeElements>
    <a:clrScheme name="PortalVTI">
      <a:dk1>
        <a:sysClr val="windowText" lastClr="000000"/>
      </a:dk1>
      <a:lt1>
        <a:sysClr val="window" lastClr="FFFFFF"/>
      </a:lt1>
      <a:dk2>
        <a:srgbClr val="051618"/>
      </a:dk2>
      <a:lt2>
        <a:srgbClr val="E8E8DF"/>
      </a:lt2>
      <a:accent1>
        <a:srgbClr val="2D714C"/>
      </a:accent1>
      <a:accent2>
        <a:srgbClr val="1F7985"/>
      </a:accent2>
      <a:accent3>
        <a:srgbClr val="0D6756"/>
      </a:accent3>
      <a:accent4>
        <a:srgbClr val="40945E"/>
      </a:accent4>
      <a:accent5>
        <a:srgbClr val="389896"/>
      </a:accent5>
      <a:accent6>
        <a:srgbClr val="64924A"/>
      </a:accent6>
      <a:hlink>
        <a:srgbClr val="1F855C"/>
      </a:hlink>
      <a:folHlink>
        <a:srgbClr val="227390"/>
      </a:folHlink>
    </a:clrScheme>
    <a:fontScheme name="PortalVTI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Portal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alVTI" id="{E3A4BB4D-5227-4A6D-99D3-DBAB0FE4C68F}" vid="{BE515EFD-5A7A-4BFE-BE06-A21DB8499C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9F407687D03641B4DCE88B71D1AD10" ma:contentTypeVersion="3" ma:contentTypeDescription="Create a new document." ma:contentTypeScope="" ma:versionID="209d8d9f06da9ee657860bb26824da26">
  <xsd:schema xmlns:xsd="http://www.w3.org/2001/XMLSchema" xmlns:xs="http://www.w3.org/2001/XMLSchema" xmlns:p="http://schemas.microsoft.com/office/2006/metadata/properties" xmlns:ns2="b6b81c4a-e153-42e2-8846-1e5897cddb16" targetNamespace="http://schemas.microsoft.com/office/2006/metadata/properties" ma:root="true" ma:fieldsID="9374b94d22fa684bbf8317e853ee0355" ns2:_="">
    <xsd:import namespace="b6b81c4a-e153-42e2-8846-1e5897cddb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b81c4a-e153-42e2-8846-1e5897cddb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63E3BB-38D4-4D64-A47D-E1BFE79E22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b81c4a-e153-42e2-8846-1e5897cddb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1983D9-5BE6-45FA-BE76-8A6A2A6B5F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8019A9-580D-4822-BA0A-CEA33AB6F65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458</Words>
  <Application>Microsoft Office PowerPoint</Application>
  <PresentationFormat>Widescreen</PresentationFormat>
  <Paragraphs>72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PortalVTI</vt:lpstr>
      <vt:lpstr>PowerPoint Presentation</vt:lpstr>
      <vt:lpstr>PowerPoint Presentation</vt:lpstr>
      <vt:lpstr>Poem 1</vt:lpstr>
      <vt:lpstr>Poem 2</vt:lpstr>
      <vt:lpstr>Poem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Examples of mistakes</vt:lpstr>
      <vt:lpstr>Editing Walter Scott’s Poetry.</vt:lpstr>
      <vt:lpstr>Final Instructions</vt:lpstr>
      <vt:lpstr>Read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Fancett, Anna</dc:creator>
  <cp:lastModifiedBy>Fancett, Anna</cp:lastModifiedBy>
  <cp:revision>253</cp:revision>
  <dcterms:created xsi:type="dcterms:W3CDTF">2022-02-14T18:25:28Z</dcterms:created>
  <dcterms:modified xsi:type="dcterms:W3CDTF">2026-07-30T16:19:11Z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0x010100D79F407687D03641B4DCE88B71D1AD10</vt:lpwstr>
  </property>
</Properties>
</file>