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4"/>
  </p:sldMasterIdLst>
  <p:sldIdLst>
    <p:sldId id="261" r:id="rId5"/>
    <p:sldId id="258" r:id="rId6"/>
    <p:sldId id="257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595039-760C-3AA1-BC48-5EFEDF68A1AD}" v="27" dt="2026-07-30T15:09:36.5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6" autoAdjust="0"/>
    <p:restoredTop sz="9466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od, Lucy" userId="S::s12lw6@abdn.ac.uk::e5e5907a-1609-4964-a1ec-a4f7723e3221" providerId="AD" clId="Web-{01595039-760C-3AA1-BC48-5EFEDF68A1AD}"/>
    <pc:docChg chg="modSld">
      <pc:chgData name="Wood, Lucy" userId="S::s12lw6@abdn.ac.uk::e5e5907a-1609-4964-a1ec-a4f7723e3221" providerId="AD" clId="Web-{01595039-760C-3AA1-BC48-5EFEDF68A1AD}" dt="2026-07-30T15:09:36.503" v="20"/>
      <pc:docMkLst>
        <pc:docMk/>
      </pc:docMkLst>
      <pc:sldChg chg="delSp">
        <pc:chgData name="Wood, Lucy" userId="S::s12lw6@abdn.ac.uk::e5e5907a-1609-4964-a1ec-a4f7723e3221" providerId="AD" clId="Web-{01595039-760C-3AA1-BC48-5EFEDF68A1AD}" dt="2026-07-30T15:09:36.503" v="20"/>
        <pc:sldMkLst>
          <pc:docMk/>
          <pc:sldMk cId="2037942006" sldId="258"/>
        </pc:sldMkLst>
        <pc:spChg chg="del">
          <ac:chgData name="Wood, Lucy" userId="S::s12lw6@abdn.ac.uk::e5e5907a-1609-4964-a1ec-a4f7723e3221" providerId="AD" clId="Web-{01595039-760C-3AA1-BC48-5EFEDF68A1AD}" dt="2026-07-30T15:09:36.503" v="20"/>
          <ac:spMkLst>
            <pc:docMk/>
            <pc:sldMk cId="2037942006" sldId="258"/>
            <ac:spMk id="6" creationId="{38E2DBF0-237E-ECE4-79D6-A86F232C445C}"/>
          </ac:spMkLst>
        </pc:spChg>
      </pc:sldChg>
      <pc:sldChg chg="modSp">
        <pc:chgData name="Wood, Lucy" userId="S::s12lw6@abdn.ac.uk::e5e5907a-1609-4964-a1ec-a4f7723e3221" providerId="AD" clId="Web-{01595039-760C-3AA1-BC48-5EFEDF68A1AD}" dt="2026-07-30T15:09:18.721" v="19" actId="1076"/>
        <pc:sldMkLst>
          <pc:docMk/>
          <pc:sldMk cId="2224734882" sldId="260"/>
        </pc:sldMkLst>
        <pc:spChg chg="mod">
          <ac:chgData name="Wood, Lucy" userId="S::s12lw6@abdn.ac.uk::e5e5907a-1609-4964-a1ec-a4f7723e3221" providerId="AD" clId="Web-{01595039-760C-3AA1-BC48-5EFEDF68A1AD}" dt="2026-07-30T15:09:18.721" v="19" actId="1076"/>
          <ac:spMkLst>
            <pc:docMk/>
            <pc:sldMk cId="2224734882" sldId="260"/>
            <ac:spMk id="37" creationId="{A7CAA759-4177-CAAE-F39E-869F75AAC49B}"/>
          </ac:spMkLst>
        </pc:spChg>
      </pc:sldChg>
      <pc:sldChg chg="delSp modSp">
        <pc:chgData name="Wood, Lucy" userId="S::s12lw6@abdn.ac.uk::e5e5907a-1609-4964-a1ec-a4f7723e3221" providerId="AD" clId="Web-{01595039-760C-3AA1-BC48-5EFEDF68A1AD}" dt="2026-07-30T15:08:57.455" v="14" actId="1076"/>
        <pc:sldMkLst>
          <pc:docMk/>
          <pc:sldMk cId="3271862816" sldId="261"/>
        </pc:sldMkLst>
        <pc:spChg chg="mod">
          <ac:chgData name="Wood, Lucy" userId="S::s12lw6@abdn.ac.uk::e5e5907a-1609-4964-a1ec-a4f7723e3221" providerId="AD" clId="Web-{01595039-760C-3AA1-BC48-5EFEDF68A1AD}" dt="2026-07-30T15:08:57.455" v="14" actId="1076"/>
          <ac:spMkLst>
            <pc:docMk/>
            <pc:sldMk cId="3271862816" sldId="261"/>
            <ac:spMk id="3" creationId="{37692C57-C726-EEA3-468B-9BC0DD662431}"/>
          </ac:spMkLst>
        </pc:spChg>
        <pc:spChg chg="del">
          <ac:chgData name="Wood, Lucy" userId="S::s12lw6@abdn.ac.uk::e5e5907a-1609-4964-a1ec-a4f7723e3221" providerId="AD" clId="Web-{01595039-760C-3AA1-BC48-5EFEDF68A1AD}" dt="2026-07-30T15:08:35.079" v="10"/>
          <ac:spMkLst>
            <pc:docMk/>
            <pc:sldMk cId="3271862816" sldId="261"/>
            <ac:spMk id="15" creationId="{9F6E10B8-1B6B-4E1D-1351-45D7F08220D9}"/>
          </ac:spMkLst>
        </pc:spChg>
        <pc:picChg chg="mod">
          <ac:chgData name="Wood, Lucy" userId="S::s12lw6@abdn.ac.uk::e5e5907a-1609-4964-a1ec-a4f7723e3221" providerId="AD" clId="Web-{01595039-760C-3AA1-BC48-5EFEDF68A1AD}" dt="2026-07-30T15:08:50.876" v="13" actId="1076"/>
          <ac:picMkLst>
            <pc:docMk/>
            <pc:sldMk cId="3271862816" sldId="261"/>
            <ac:picMk id="10" creationId="{AF6FE6B7-062F-B104-CC81-BC3F334DCE7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70120-CDFC-48DE-A6EA-6DEEDD0E436A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3908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FAAF-C467-4C93-8ECD-39AF5A14D498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546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E480-B2BA-4553-A144-61E7F75833ED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3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682A-6B53-4B08-AE4D-4C5E659103CC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970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9F0F6-BEBB-4894-ABB2-75C5CBE0DDB9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65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9E5F-17D9-4A30-9DA3-64E46A6DF111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265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C5F0-3BC3-4718-BCCA-24B5655EC864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56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8BD81-465B-40F2-9A54-9DF3B12AF598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784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3CEF-64EF-4C43-9530-8E9CBFD2CAD1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87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5BA7-0A17-4D30-9B66-E29324151C73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543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BB1B-D40A-4DB9-B3DE-BAAE675B83CD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756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B70A3DFD-A535-46B2-84C1-61DC8B16A904}" type="datetimeFigureOut">
              <a:rPr lang="en-US" dirty="0"/>
              <a:t>7/30/2026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196A61CA-0502-4EE4-9724-96EA822543E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6585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hf hdr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0">
          <p15:clr>
            <a:srgbClr val="F26B43"/>
          </p15:clr>
        </p15:guide>
        <p15:guide id="2" pos="3840">
          <p15:clr>
            <a:srgbClr val="F26B43"/>
          </p15:clr>
        </p15:guide>
        <p15:guide id="3" pos="7200">
          <p15:clr>
            <a:srgbClr val="F26B43"/>
          </p15:clr>
        </p15:guide>
        <p15:guide id="4" pos="6720">
          <p15:clr>
            <a:srgbClr val="F26B43"/>
          </p15:clr>
        </p15:guide>
        <p15:guide id="16" pos="480">
          <p15:clr>
            <a:srgbClr val="F26B43"/>
          </p15:clr>
        </p15:guide>
        <p15:guide id="23" orient="horz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3" descr="A brushstroke">
            <a:extLst>
              <a:ext uri="{FF2B5EF4-FFF2-40B4-BE49-F238E27FC236}">
                <a16:creationId xmlns:a16="http://schemas.microsoft.com/office/drawing/2014/main" id="{0A380304-959F-57DF-CACB-2E3D329776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6394" y="-2691030"/>
            <a:ext cx="10576329" cy="10037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92C57-C726-EEA3-468B-9BC0DD662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944" y="1714006"/>
            <a:ext cx="9238434" cy="3810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GB" sz="4800">
                <a:solidFill>
                  <a:schemeClr val="bg1"/>
                </a:solidFill>
                <a:latin typeface="Arial"/>
                <a:cs typeface="Arial"/>
              </a:rPr>
              <a:t>A Story in Scots</a:t>
            </a:r>
            <a:r>
              <a:rPr lang="en-GB" sz="5400" dirty="0">
                <a:latin typeface="Arial"/>
                <a:cs typeface="Arial"/>
              </a:rPr>
              <a:t> </a:t>
            </a:r>
            <a:endParaRPr lang="en-US" dirty="0">
              <a:latin typeface="Trade Gothic Next Light"/>
              <a:cs typeface="Arial"/>
            </a:endParaRPr>
          </a:p>
          <a:p>
            <a:pPr marL="0" indent="0" algn="ctr">
              <a:buNone/>
            </a:pPr>
            <a:r>
              <a:rPr lang="en-GB" sz="4800">
                <a:latin typeface="Arial"/>
                <a:cs typeface="Arial"/>
              </a:rPr>
              <a:t>by </a:t>
            </a:r>
            <a:endParaRPr lang="en-US" sz="4800"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GB" sz="4800">
                <a:latin typeface="Arial"/>
                <a:cs typeface="Arial"/>
              </a:rPr>
              <a:t>Walter Scott</a:t>
            </a:r>
            <a:endParaRPr lang="en-GB" sz="4800">
              <a:latin typeface="Trade Gothic Next Light"/>
              <a:cs typeface="Arial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727A8-4162-0424-B573-34266C87C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0260A-98F9-458C-86D5-02F950DFC7B8}" type="datetime1">
              <a:t>7/30/2026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58843-C744-9BC4-8ABF-D4F14D1E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1C678-BFB6-58E1-4E45-C7DE6738C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</a:t>
            </a:fld>
            <a:endParaRPr lang="en-US" dirty="0"/>
          </a:p>
        </p:txBody>
      </p:sp>
      <p:pic>
        <p:nvPicPr>
          <p:cNvPr id="2" name="Picture 1" descr="A green and white logo&#10;&#10;AI-generated content may be incorrect.">
            <a:extLst>
              <a:ext uri="{FF2B5EF4-FFF2-40B4-BE49-F238E27FC236}">
                <a16:creationId xmlns:a16="http://schemas.microsoft.com/office/drawing/2014/main" id="{746AF94D-1470-DC03-EFD5-3AA0C1A38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" y="4808460"/>
            <a:ext cx="12185082" cy="2054814"/>
          </a:xfrm>
          <a:prstGeom prst="rect">
            <a:avLst/>
          </a:prstGeom>
        </p:spPr>
      </p:pic>
      <p:pic>
        <p:nvPicPr>
          <p:cNvPr id="10" name="Picture 9" descr="Cartoon book">
            <a:extLst>
              <a:ext uri="{FF2B5EF4-FFF2-40B4-BE49-F238E27FC236}">
                <a16:creationId xmlns:a16="http://schemas.microsoft.com/office/drawing/2014/main" id="{AF6FE6B7-062F-B104-CC81-BC3F334DC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160000">
            <a:off x="269076" y="421238"/>
            <a:ext cx="3229863" cy="237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862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 descr="A brushstroke">
            <a:extLst>
              <a:ext uri="{FF2B5EF4-FFF2-40B4-BE49-F238E27FC236}">
                <a16:creationId xmlns:a16="http://schemas.microsoft.com/office/drawing/2014/main" id="{88F8B437-7BD9-C0C7-C948-70DE927260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47534" y="-1945105"/>
            <a:ext cx="7677292" cy="5379833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81D137E-A15A-650D-349D-69812C401B9A}"/>
              </a:ext>
            </a:extLst>
          </p:cNvPr>
          <p:cNvSpPr/>
          <p:nvPr/>
        </p:nvSpPr>
        <p:spPr>
          <a:xfrm>
            <a:off x="1468763" y="471847"/>
            <a:ext cx="3732834" cy="3525455"/>
          </a:xfrm>
          <a:prstGeom prst="wedgeRoundRectCallou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4F7456A-341A-AA3B-6515-E23291EA95C7}"/>
              </a:ext>
            </a:extLst>
          </p:cNvPr>
          <p:cNvSpPr/>
          <p:nvPr/>
        </p:nvSpPr>
        <p:spPr>
          <a:xfrm rot="5400000">
            <a:off x="6557249" y="2937691"/>
            <a:ext cx="3732834" cy="3525455"/>
          </a:xfrm>
          <a:prstGeom prst="wedgeRoundRectCallou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22E88-5282-DEE9-D138-2D5E0A8231C6}"/>
              </a:ext>
            </a:extLst>
          </p:cNvPr>
          <p:cNvSpPr>
            <a:spLocks/>
          </p:cNvSpPr>
          <p:nvPr/>
        </p:nvSpPr>
        <p:spPr>
          <a:xfrm>
            <a:off x="718869" y="1035780"/>
            <a:ext cx="4957554" cy="34961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182880" algn="ctr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r>
              <a:rPr lang="en-US" sz="3200">
                <a:solidFill>
                  <a:srgbClr val="000000"/>
                </a:solidFill>
                <a:latin typeface="Arial"/>
                <a:cs typeface="Arial"/>
              </a:rPr>
              <a:t>What languages </a:t>
            </a:r>
            <a:endParaRPr lang="en-US">
              <a:solidFill>
                <a:srgbClr val="FFFFFF"/>
              </a:solidFill>
              <a:latin typeface="Arial"/>
              <a:cs typeface="Arial"/>
            </a:endParaRPr>
          </a:p>
          <a:p>
            <a:pPr marL="342900" indent="-182880" algn="ctr">
              <a:spcAft>
                <a:spcPts val="600"/>
              </a:spcAft>
              <a:buClr>
                <a:srgbClr val="FFFFFF"/>
              </a:buClr>
              <a:buFont typeface="Garamond" pitchFamily="18" charset="0"/>
              <a:buChar char="◦"/>
            </a:pPr>
            <a:r>
              <a:rPr lang="en-US" sz="3200">
                <a:solidFill>
                  <a:srgbClr val="000000"/>
                </a:solidFill>
                <a:latin typeface="Arial"/>
                <a:cs typeface="Arial"/>
              </a:rPr>
              <a:t>do you </a:t>
            </a:r>
            <a:endParaRPr lang="en-US">
              <a:solidFill>
                <a:srgbClr val="FFFFFF"/>
              </a:solidFill>
              <a:latin typeface="Arial"/>
              <a:cs typeface="Arial"/>
            </a:endParaRPr>
          </a:p>
          <a:p>
            <a:pPr marL="342900" indent="-182880" algn="ctr">
              <a:spcAft>
                <a:spcPts val="600"/>
              </a:spcAft>
              <a:buClr>
                <a:srgbClr val="FFFFFF"/>
              </a:buClr>
              <a:buFont typeface="Garamond" pitchFamily="18" charset="0"/>
              <a:buChar char="◦"/>
            </a:pPr>
            <a:r>
              <a:rPr lang="en-US" sz="3200">
                <a:solidFill>
                  <a:srgbClr val="000000"/>
                </a:solidFill>
                <a:latin typeface="Arial"/>
                <a:cs typeface="Arial"/>
              </a:rPr>
              <a:t>think are spoken </a:t>
            </a:r>
            <a:endParaRPr lang="en-US">
              <a:solidFill>
                <a:srgbClr val="FFFFFF"/>
              </a:solidFill>
              <a:latin typeface="Arial"/>
              <a:cs typeface="Arial"/>
            </a:endParaRPr>
          </a:p>
          <a:p>
            <a:pPr marL="342900" indent="-182880" algn="ctr">
              <a:spcAft>
                <a:spcPts val="600"/>
              </a:spcAft>
              <a:buClr>
                <a:srgbClr val="FFFFFF"/>
              </a:buClr>
              <a:buFont typeface="Garamond" pitchFamily="18" charset="0"/>
              <a:buChar char="◦"/>
            </a:pPr>
            <a:r>
              <a:rPr lang="en-US" sz="3200">
                <a:solidFill>
                  <a:srgbClr val="000000"/>
                </a:solidFill>
                <a:latin typeface="Arial"/>
                <a:cs typeface="Arial"/>
              </a:rPr>
              <a:t>in Scotland?</a:t>
            </a:r>
            <a:endParaRPr lang="en-US">
              <a:latin typeface="Arial"/>
              <a:cs typeface="Arial"/>
            </a:endParaRPr>
          </a:p>
          <a:p>
            <a:pPr marL="342900"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>
              <a:solidFill>
                <a:srgbClr val="000000"/>
              </a:solidFill>
            </a:endParaRPr>
          </a:p>
          <a:p>
            <a:pPr marL="342900"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dirty="0">
              <a:solidFill>
                <a:srgbClr val="000000"/>
              </a:solidFill>
            </a:endParaRPr>
          </a:p>
          <a:p>
            <a:pPr marL="285750"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68CCBE9-E28D-0878-0F11-EAD22C62EE6E}"/>
              </a:ext>
            </a:extLst>
          </p:cNvPr>
          <p:cNvSpPr>
            <a:spLocks/>
          </p:cNvSpPr>
          <p:nvPr/>
        </p:nvSpPr>
        <p:spPr>
          <a:xfrm>
            <a:off x="5838535" y="2955472"/>
            <a:ext cx="4957554" cy="34961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 dirty="0">
              <a:solidFill>
                <a:srgbClr val="000000"/>
              </a:solidFill>
            </a:endParaRPr>
          </a:p>
          <a:p>
            <a:pPr marL="342900"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>
              <a:solidFill>
                <a:srgbClr val="000000"/>
              </a:solidFill>
            </a:endParaRPr>
          </a:p>
          <a:p>
            <a:pPr marL="160020" algn="ctr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en-US" sz="3600">
                <a:solidFill>
                  <a:srgbClr val="000000"/>
                </a:solidFill>
                <a:latin typeface="Arial"/>
                <a:cs typeface="Arial"/>
              </a:rPr>
              <a:t>What languages</a:t>
            </a:r>
          </a:p>
          <a:p>
            <a:pPr marL="160020" algn="ctr">
              <a:spcAft>
                <a:spcPts val="600"/>
              </a:spcAft>
            </a:pPr>
            <a:r>
              <a:rPr lang="en-US" sz="3600">
                <a:solidFill>
                  <a:srgbClr val="000000"/>
                </a:solidFill>
                <a:latin typeface="Arial"/>
                <a:cs typeface="Arial"/>
              </a:rPr>
              <a:t> do you </a:t>
            </a:r>
            <a:endParaRPr lang="en-US">
              <a:solidFill>
                <a:srgbClr val="FFFFFF"/>
              </a:solidFill>
              <a:latin typeface="Arial"/>
              <a:cs typeface="Arial"/>
            </a:endParaRPr>
          </a:p>
          <a:p>
            <a:pPr marL="160020" algn="ctr">
              <a:spcAft>
                <a:spcPts val="600"/>
              </a:spcAft>
            </a:pPr>
            <a:r>
              <a:rPr lang="en-US" sz="3600">
                <a:solidFill>
                  <a:srgbClr val="000000"/>
                </a:solidFill>
                <a:latin typeface="Arial"/>
                <a:cs typeface="Arial"/>
              </a:rPr>
              <a:t>speak?</a:t>
            </a:r>
            <a:endParaRPr lang="en-US">
              <a:latin typeface="Arial"/>
              <a:cs typeface="Arial"/>
            </a:endParaRPr>
          </a:p>
          <a:p>
            <a:pPr marL="285750" indent="-182880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10983A-AD86-EDDE-4B86-DE9A52144704}"/>
              </a:ext>
            </a:extLst>
          </p:cNvPr>
          <p:cNvSpPr txBox="1"/>
          <p:nvPr/>
        </p:nvSpPr>
        <p:spPr>
          <a:xfrm>
            <a:off x="5839775" y="311479"/>
            <a:ext cx="60960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5400">
                <a:solidFill>
                  <a:srgbClr val="FFFFFF"/>
                </a:solidFill>
                <a:latin typeface="Arial"/>
                <a:cs typeface="Arial"/>
              </a:rPr>
              <a:t>Starter activity</a:t>
            </a:r>
            <a:endParaRPr lang="en-GB" sz="5400" dirty="0">
              <a:latin typeface="Arial"/>
              <a:cs typeface="Arial"/>
            </a:endParaRPr>
          </a:p>
          <a:p>
            <a:pPr algn="ctr"/>
            <a:endParaRPr lang="en-GB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9882815-B480-9073-8DFA-C8E5DEBA4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7054" y="3059011"/>
            <a:ext cx="2152352" cy="339361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942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A brushstroke">
            <a:extLst>
              <a:ext uri="{FF2B5EF4-FFF2-40B4-BE49-F238E27FC236}">
                <a16:creationId xmlns:a16="http://schemas.microsoft.com/office/drawing/2014/main" id="{1DB8BE4C-8A20-6F09-2F71-343585D897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937587" y="1168822"/>
            <a:ext cx="2451193" cy="1972042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14F096A-B73A-6994-D90E-AFFE9DAD7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00" r="79264"/>
          <a:stretch/>
        </p:blipFill>
        <p:spPr>
          <a:xfrm>
            <a:off x="265791" y="3930981"/>
            <a:ext cx="2008793" cy="2463013"/>
          </a:xfrm>
        </p:spPr>
      </p:pic>
      <p:pic>
        <p:nvPicPr>
          <p:cNvPr id="9" name="Picture 8" descr="A diagram of languages in different sized circles. English is in the biggest circle, followed by Scots, which is about a quarter of its size. Then there are smaller circles for Gaelic, BSL, Polish, Urdu, Punjabi languages, Chinese languages, and French.">
            <a:extLst>
              <a:ext uri="{FF2B5EF4-FFF2-40B4-BE49-F238E27FC236}">
                <a16:creationId xmlns:a16="http://schemas.microsoft.com/office/drawing/2014/main" id="{C7FF9193-36FB-9650-789A-82FCC8B212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" t="14532" r="1218" b="31087"/>
          <a:stretch/>
        </p:blipFill>
        <p:spPr>
          <a:xfrm>
            <a:off x="1080813" y="1038919"/>
            <a:ext cx="8493411" cy="5786595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6BDBF4B-EAD2-DC74-1F6E-B73502C9F8DB}"/>
              </a:ext>
            </a:extLst>
          </p:cNvPr>
          <p:cNvSpPr>
            <a:spLocks/>
          </p:cNvSpPr>
          <p:nvPr/>
        </p:nvSpPr>
        <p:spPr>
          <a:xfrm>
            <a:off x="9518607" y="1996745"/>
            <a:ext cx="2466770" cy="386912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lIns="91440" tIns="45720" rIns="91440" bIns="45720" anchor="t"/>
          <a:lstStyle/>
          <a:p>
            <a:pPr defTabSz="539496"/>
            <a:r>
              <a:rPr lang="en-GB" dirty="0">
                <a:latin typeface="Arial"/>
                <a:ea typeface="Calibri"/>
                <a:cs typeface="Arial"/>
              </a:rPr>
              <a:t>Challenge:</a:t>
            </a:r>
          </a:p>
          <a:p>
            <a:pPr defTabSz="539496"/>
            <a:endParaRPr lang="en-GB" dirty="0">
              <a:latin typeface="Arial"/>
              <a:ea typeface="Calibri"/>
              <a:cs typeface="Arial"/>
            </a:endParaRPr>
          </a:p>
          <a:p>
            <a:pPr defTabSz="539496"/>
            <a:r>
              <a:rPr lang="en-GB" dirty="0">
                <a:latin typeface="Arial"/>
                <a:ea typeface="Calibri"/>
                <a:cs typeface="Arial"/>
              </a:rPr>
              <a:t>Say “hello” in as many of these languages as you can!</a:t>
            </a:r>
          </a:p>
          <a:p>
            <a:pPr defTabSz="539496"/>
            <a:endParaRPr lang="en-GB" dirty="0">
              <a:latin typeface="Arial"/>
              <a:ea typeface="Calibri"/>
              <a:cs typeface="Arial"/>
            </a:endParaRPr>
          </a:p>
          <a:p>
            <a:pPr defTabSz="539496"/>
            <a:r>
              <a:rPr lang="en-GB" i="1" dirty="0">
                <a:latin typeface="Arial"/>
                <a:ea typeface="Calibri"/>
                <a:cs typeface="Arial"/>
              </a:rPr>
              <a:t>“Fit like?”</a:t>
            </a:r>
          </a:p>
          <a:p>
            <a:pPr defTabSz="539496"/>
            <a:endParaRPr lang="en-GB" dirty="0">
              <a:latin typeface="Arial"/>
              <a:ea typeface="Calibri"/>
              <a:cs typeface="Arial"/>
            </a:endParaRPr>
          </a:p>
          <a:p>
            <a:pPr defTabSz="539496"/>
            <a:r>
              <a:rPr lang="en-GB" i="1" dirty="0">
                <a:latin typeface="Arial"/>
                <a:ea typeface="Calibri"/>
                <a:cs typeface="Arial"/>
              </a:rPr>
              <a:t>“Ni hao”</a:t>
            </a:r>
          </a:p>
          <a:p>
            <a:pPr defTabSz="539496"/>
            <a:endParaRPr lang="en-GB" dirty="0">
              <a:latin typeface="Arial"/>
              <a:ea typeface="Calibri"/>
              <a:cs typeface="Arial"/>
            </a:endParaRPr>
          </a:p>
          <a:p>
            <a:pPr defTabSz="539496"/>
            <a:r>
              <a:rPr lang="en-GB" i="1" dirty="0">
                <a:latin typeface="Arial"/>
                <a:ea typeface="Calibri"/>
                <a:cs typeface="Arial"/>
              </a:rPr>
              <a:t>“Bonjour”</a:t>
            </a:r>
          </a:p>
          <a:p>
            <a:pPr defTabSz="539496"/>
            <a:endParaRPr lang="en-GB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BAD3B5B-9B2E-AC3C-DB64-FFBECAD28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5887" y="312637"/>
            <a:ext cx="892936" cy="1403944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5" name="Graphic 4" descr="A brushstroke">
            <a:extLst>
              <a:ext uri="{FF2B5EF4-FFF2-40B4-BE49-F238E27FC236}">
                <a16:creationId xmlns:a16="http://schemas.microsoft.com/office/drawing/2014/main" id="{853F6046-3C10-B4A8-AD52-9C67488176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69422" y="-1566970"/>
            <a:ext cx="9494398" cy="45490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7C6E57-F66C-474C-84E3-40D6BB158390}"/>
              </a:ext>
            </a:extLst>
          </p:cNvPr>
          <p:cNvSpPr txBox="1"/>
          <p:nvPr/>
        </p:nvSpPr>
        <p:spPr>
          <a:xfrm>
            <a:off x="2497985" y="306519"/>
            <a:ext cx="755124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5400">
                <a:solidFill>
                  <a:srgbClr val="FFFFFF"/>
                </a:solidFill>
                <a:latin typeface="Arial"/>
                <a:cs typeface="Arial"/>
              </a:rPr>
              <a:t>Scotland's languages </a:t>
            </a:r>
            <a:endParaRPr lang="en-GB" sz="5400">
              <a:latin typeface="Arial"/>
              <a:cs typeface="Arial"/>
            </a:endParaRPr>
          </a:p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194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9E11C2F-4181-E969-D8D0-4BAADDD8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20707" y="1588995"/>
            <a:ext cx="3469230" cy="482474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4DF470-B7A2-114B-031C-F52081C4D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22" y="1588994"/>
            <a:ext cx="3469230" cy="482474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415B826-68EA-E1E9-9D24-A486E320B6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950" y="331928"/>
            <a:ext cx="950809" cy="151969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7" name="Graphic 6" descr="A brushstroke">
            <a:extLst>
              <a:ext uri="{FF2B5EF4-FFF2-40B4-BE49-F238E27FC236}">
                <a16:creationId xmlns:a16="http://schemas.microsoft.com/office/drawing/2014/main" id="{7276136B-8BC3-E7C0-5F3B-FE5CE9145E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88252" y="-1384139"/>
            <a:ext cx="4812631" cy="4572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6158D1D-3A7F-0F84-EC42-272DC823B416}"/>
              </a:ext>
            </a:extLst>
          </p:cNvPr>
          <p:cNvSpPr txBox="1"/>
          <p:nvPr/>
        </p:nvSpPr>
        <p:spPr>
          <a:xfrm>
            <a:off x="4227661" y="415484"/>
            <a:ext cx="60960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5400">
                <a:solidFill>
                  <a:srgbClr val="FFFFFF"/>
                </a:solidFill>
                <a:latin typeface="Arial"/>
                <a:cs typeface="Arial"/>
              </a:rPr>
              <a:t>Discussion</a:t>
            </a:r>
            <a:endParaRPr lang="en-GB" sz="5400">
              <a:latin typeface="Arial"/>
              <a:cs typeface="Arial"/>
            </a:endParaRPr>
          </a:p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3A1EB7-24EB-46CB-299E-77022702B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73403" y="1588995"/>
            <a:ext cx="3469230" cy="482474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19" name="Graphic 8" descr="A pen and some writing,">
            <a:extLst>
              <a:ext uri="{FF2B5EF4-FFF2-40B4-BE49-F238E27FC236}">
                <a16:creationId xmlns:a16="http://schemas.microsoft.com/office/drawing/2014/main" id="{070EDDF3-EBD9-12CD-FAC6-1058DF9791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51918" y="4002225"/>
            <a:ext cx="2204720" cy="2204720"/>
          </a:xfrm>
          <a:prstGeom prst="rect">
            <a:avLst/>
          </a:prstGeom>
        </p:spPr>
      </p:pic>
      <p:pic>
        <p:nvPicPr>
          <p:cNvPr id="36" name="Graphic 8" descr="A pen and some writing,">
            <a:extLst>
              <a:ext uri="{FF2B5EF4-FFF2-40B4-BE49-F238E27FC236}">
                <a16:creationId xmlns:a16="http://schemas.microsoft.com/office/drawing/2014/main" id="{64A0EC8C-1721-F68C-5B7E-661D763185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47665" y="4002225"/>
            <a:ext cx="2204720" cy="2204720"/>
          </a:xfrm>
          <a:prstGeom prst="rect">
            <a:avLst/>
          </a:prstGeom>
        </p:spPr>
      </p:pic>
      <p:pic>
        <p:nvPicPr>
          <p:cNvPr id="37" name="Graphic 8" descr="A pen and some writing,">
            <a:extLst>
              <a:ext uri="{FF2B5EF4-FFF2-40B4-BE49-F238E27FC236}">
                <a16:creationId xmlns:a16="http://schemas.microsoft.com/office/drawing/2014/main" id="{247520DB-F0D6-3228-8FCE-0B9D9FE02B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4261" y="4002225"/>
            <a:ext cx="2204720" cy="220472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3E667354-B09F-41F0-DC87-7ABC6AA5302A}"/>
              </a:ext>
            </a:extLst>
          </p:cNvPr>
          <p:cNvSpPr txBox="1"/>
          <p:nvPr/>
        </p:nvSpPr>
        <p:spPr>
          <a:xfrm>
            <a:off x="858457" y="3076936"/>
            <a:ext cx="3105871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Arial"/>
                <a:ea typeface="Calibri"/>
                <a:cs typeface="Arial"/>
              </a:rPr>
              <a:t>Why do you think it is important to learn </a:t>
            </a:r>
            <a:r>
              <a:rPr lang="en-GB" sz="2800">
                <a:solidFill>
                  <a:schemeClr val="bg1"/>
                </a:solidFill>
                <a:latin typeface="Arial"/>
                <a:ea typeface="Calibri"/>
                <a:cs typeface="Arial"/>
              </a:rPr>
              <a:t>languages?</a:t>
            </a:r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25FD48F-3A35-A971-11E3-7089AD9A5904}"/>
              </a:ext>
            </a:extLst>
          </p:cNvPr>
          <p:cNvSpPr txBox="1"/>
          <p:nvPr/>
        </p:nvSpPr>
        <p:spPr>
          <a:xfrm>
            <a:off x="4552710" y="2859910"/>
            <a:ext cx="3105871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Arial"/>
                <a:ea typeface="Calibri"/>
                <a:cs typeface="Arial"/>
              </a:rPr>
              <a:t>Why do you think it is important to </a:t>
            </a:r>
            <a:r>
              <a:rPr lang="en-GB" sz="2800">
                <a:solidFill>
                  <a:schemeClr val="bg1"/>
                </a:solidFill>
                <a:latin typeface="Arial"/>
                <a:ea typeface="Calibri"/>
                <a:cs typeface="Arial"/>
              </a:rPr>
              <a:t>keep your mother tongue alive?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7E7A683-B7FA-6EED-DBEB-167B251FD097}"/>
              </a:ext>
            </a:extLst>
          </p:cNvPr>
          <p:cNvSpPr txBox="1"/>
          <p:nvPr/>
        </p:nvSpPr>
        <p:spPr>
          <a:xfrm>
            <a:off x="8300014" y="2642885"/>
            <a:ext cx="3105871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800">
                <a:solidFill>
                  <a:schemeClr val="bg1"/>
                </a:solidFill>
                <a:latin typeface="Arial"/>
                <a:ea typeface="Calibri"/>
                <a:cs typeface="Arial"/>
              </a:rPr>
              <a:t>Why is it important for people in Scotland to use and learn Scots?</a:t>
            </a:r>
          </a:p>
        </p:txBody>
      </p:sp>
      <p:sp>
        <p:nvSpPr>
          <p:cNvPr id="57" name="Content Placeholder 56">
            <a:extLst>
              <a:ext uri="{FF2B5EF4-FFF2-40B4-BE49-F238E27FC236}">
                <a16:creationId xmlns:a16="http://schemas.microsoft.com/office/drawing/2014/main" id="{BF7D414D-4378-48A9-0B09-48F19AF6F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013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581A60D-8C15-8AC0-565F-7FA5B70816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7660" y="312637"/>
            <a:ext cx="941163" cy="1490754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26" name="Picture 25" descr="Cartoon book">
            <a:extLst>
              <a:ext uri="{FF2B5EF4-FFF2-40B4-BE49-F238E27FC236}">
                <a16:creationId xmlns:a16="http://schemas.microsoft.com/office/drawing/2014/main" id="{0E2A05F7-1D34-8171-AC13-BC4C04B52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34" y="1648018"/>
            <a:ext cx="4188980" cy="310132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1D8ABF9-6CBB-69AD-044B-6DB273633858}"/>
              </a:ext>
            </a:extLst>
          </p:cNvPr>
          <p:cNvSpPr txBox="1"/>
          <p:nvPr/>
        </p:nvSpPr>
        <p:spPr>
          <a:xfrm>
            <a:off x="2208833" y="2314936"/>
            <a:ext cx="150471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/>
                <a:cs typeface="Arial"/>
              </a:rPr>
              <a:t>We will read a short </a:t>
            </a:r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story by Walter </a:t>
            </a:r>
            <a:r>
              <a:rPr lang="en-GB" dirty="0">
                <a:solidFill>
                  <a:schemeClr val="bg1"/>
                </a:solidFill>
                <a:latin typeface="Arial"/>
                <a:cs typeface="Arial"/>
              </a:rPr>
              <a:t>Scott.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8" name="Picture 27" descr="Cartoon book">
            <a:extLst>
              <a:ext uri="{FF2B5EF4-FFF2-40B4-BE49-F238E27FC236}">
                <a16:creationId xmlns:a16="http://schemas.microsoft.com/office/drawing/2014/main" id="{3D13BCD7-CFA0-9BED-A39F-FC1E3347C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499" y="3755575"/>
            <a:ext cx="4188980" cy="310132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5547DE6-FDAB-7942-B0BF-EC97A9DE6CDC}"/>
              </a:ext>
            </a:extLst>
          </p:cNvPr>
          <p:cNvSpPr txBox="1"/>
          <p:nvPr/>
        </p:nvSpPr>
        <p:spPr>
          <a:xfrm>
            <a:off x="5806630" y="4080075"/>
            <a:ext cx="1504710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/>
                <a:cs typeface="Arial"/>
              </a:rPr>
              <a:t>One of the characters </a:t>
            </a:r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tells this story to another one of the characters.</a:t>
            </a:r>
            <a:endParaRPr lang="en-GB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371343-EEE0-40D1-93B7-D62FA6324464}"/>
              </a:ext>
            </a:extLst>
          </p:cNvPr>
          <p:cNvSpPr txBox="1"/>
          <p:nvPr/>
        </p:nvSpPr>
        <p:spPr>
          <a:xfrm>
            <a:off x="4142771" y="4567176"/>
            <a:ext cx="155293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/>
                <a:cs typeface="Arial"/>
              </a:rPr>
              <a:t>The story is from a novel called </a:t>
            </a:r>
            <a:r>
              <a:rPr lang="en-GB" i="1" dirty="0" err="1">
                <a:solidFill>
                  <a:schemeClr val="bg1"/>
                </a:solidFill>
                <a:latin typeface="Arial"/>
                <a:cs typeface="Arial"/>
              </a:rPr>
              <a:t>Redgauntlet</a:t>
            </a:r>
            <a:r>
              <a:rPr lang="en-GB" dirty="0">
                <a:solidFill>
                  <a:schemeClr val="bg1"/>
                </a:solidFill>
                <a:latin typeface="Arial"/>
                <a:cs typeface="Arial"/>
              </a:rPr>
              <a:t>. </a:t>
            </a:r>
          </a:p>
        </p:txBody>
      </p:sp>
      <p:pic>
        <p:nvPicPr>
          <p:cNvPr id="33" name="Picture 32" descr="Cartoon book">
            <a:extLst>
              <a:ext uri="{FF2B5EF4-FFF2-40B4-BE49-F238E27FC236}">
                <a16:creationId xmlns:a16="http://schemas.microsoft.com/office/drawing/2014/main" id="{14034100-388F-571D-0B19-570F1E1F4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675" y="1995258"/>
            <a:ext cx="4188980" cy="310132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F5294F1F-1D35-54F1-4C87-D1C84CDE534B}"/>
              </a:ext>
            </a:extLst>
          </p:cNvPr>
          <p:cNvSpPr txBox="1"/>
          <p:nvPr/>
        </p:nvSpPr>
        <p:spPr>
          <a:xfrm>
            <a:off x="10021744" y="2835796"/>
            <a:ext cx="150471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"/>
                <a:cs typeface="Arial"/>
              </a:rPr>
              <a:t>It mixes Sco</a:t>
            </a:r>
            <a:r>
              <a:rPr lang="en-GB">
                <a:solidFill>
                  <a:schemeClr val="bg1"/>
                </a:solidFill>
                <a:latin typeface="Arial"/>
                <a:cs typeface="Arial"/>
              </a:rPr>
              <a:t>ts and English.</a:t>
            </a:r>
            <a:endParaRPr lang="en-GB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36" name="Graphic 35" descr="A brushstroke">
            <a:extLst>
              <a:ext uri="{FF2B5EF4-FFF2-40B4-BE49-F238E27FC236}">
                <a16:creationId xmlns:a16="http://schemas.microsoft.com/office/drawing/2014/main" id="{DB5AE56C-B9FD-BF75-9D17-BEE11F3276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574" y="-1566970"/>
            <a:ext cx="9909157" cy="454908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7CAA759-4177-CAAE-F39E-869F75AAC49B}"/>
              </a:ext>
            </a:extLst>
          </p:cNvPr>
          <p:cNvSpPr txBox="1"/>
          <p:nvPr/>
        </p:nvSpPr>
        <p:spPr>
          <a:xfrm>
            <a:off x="3286111" y="228746"/>
            <a:ext cx="6964101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5400">
                <a:latin typeface="Arial"/>
                <a:cs typeface="Arial"/>
              </a:rPr>
              <a:t>A Story in Scots</a:t>
            </a:r>
            <a:endParaRPr lang="en-GB" sz="5400" dirty="0">
              <a:latin typeface="Arial"/>
              <a:cs typeface="Arial"/>
            </a:endParaRPr>
          </a:p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734882"/>
      </p:ext>
    </p:extLst>
  </p:cSld>
  <p:clrMapOvr>
    <a:masterClrMapping/>
  </p:clrMapOvr>
</p:sld>
</file>

<file path=ppt/theme/theme1.xml><?xml version="1.0" encoding="utf-8"?>
<a:theme xmlns:a="http://schemas.openxmlformats.org/drawingml/2006/main" name="PortalVTI">
  <a:themeElements>
    <a:clrScheme name="PortalVTI">
      <a:dk1>
        <a:sysClr val="windowText" lastClr="000000"/>
      </a:dk1>
      <a:lt1>
        <a:sysClr val="window" lastClr="FFFFFF"/>
      </a:lt1>
      <a:dk2>
        <a:srgbClr val="051618"/>
      </a:dk2>
      <a:lt2>
        <a:srgbClr val="E8E8DF"/>
      </a:lt2>
      <a:accent1>
        <a:srgbClr val="2D714C"/>
      </a:accent1>
      <a:accent2>
        <a:srgbClr val="1F7985"/>
      </a:accent2>
      <a:accent3>
        <a:srgbClr val="0D6756"/>
      </a:accent3>
      <a:accent4>
        <a:srgbClr val="40945E"/>
      </a:accent4>
      <a:accent5>
        <a:srgbClr val="389896"/>
      </a:accent5>
      <a:accent6>
        <a:srgbClr val="64924A"/>
      </a:accent6>
      <a:hlink>
        <a:srgbClr val="1F855C"/>
      </a:hlink>
      <a:folHlink>
        <a:srgbClr val="227390"/>
      </a:folHlink>
    </a:clrScheme>
    <a:fontScheme name="PortalVTI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Portal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E3A4BB4D-5227-4A6D-99D3-DBAB0FE4C68F}" vid="{BE515EFD-5A7A-4BFE-BE06-A21DB8499CD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9F407687D03641B4DCE88B71D1AD10" ma:contentTypeVersion="3" ma:contentTypeDescription="Create a new document." ma:contentTypeScope="" ma:versionID="209d8d9f06da9ee657860bb26824da26">
  <xsd:schema xmlns:xsd="http://www.w3.org/2001/XMLSchema" xmlns:xs="http://www.w3.org/2001/XMLSchema" xmlns:p="http://schemas.microsoft.com/office/2006/metadata/properties" xmlns:ns2="b6b81c4a-e153-42e2-8846-1e5897cddb16" targetNamespace="http://schemas.microsoft.com/office/2006/metadata/properties" ma:root="true" ma:fieldsID="9374b94d22fa684bbf8317e853ee0355" ns2:_="">
    <xsd:import namespace="b6b81c4a-e153-42e2-8846-1e5897cddb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b81c4a-e153-42e2-8846-1e5897cddb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FC14EF8-14C9-4B7E-A3B9-3A74CF5878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6AF5AD-C9DE-49B5-B16E-DEFC6C80EE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b81c4a-e153-42e2-8846-1e5897cdd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7523AB6-D0EF-4E1B-BC02-C5D95DCCDE2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152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PortalVTI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Aberdeen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Short Story by Walter Scott</dc:title>
  <dc:creator>Fancett, Anna</dc:creator>
  <cp:lastModifiedBy>Fancett, Anna</cp:lastModifiedBy>
  <cp:revision>363</cp:revision>
  <dcterms:created xsi:type="dcterms:W3CDTF">2024-05-13T00:35:20Z</dcterms:created>
  <dcterms:modified xsi:type="dcterms:W3CDTF">2026-07-30T15:09:37Z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0x010100D79F407687D03641B4DCE88B71D1AD10</vt:lpwstr>
  </property>
</Properties>
</file>