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5.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8"/>
  </p:notesMasterIdLst>
  <p:sldIdLst>
    <p:sldId id="256" r:id="rId4"/>
    <p:sldId id="272" r:id="rId5"/>
    <p:sldId id="257" r:id="rId6"/>
    <p:sldId id="273" r:id="rId7"/>
    <p:sldId id="259" r:id="rId8"/>
    <p:sldId id="275" r:id="rId9"/>
    <p:sldId id="277" r:id="rId10"/>
    <p:sldId id="261" r:id="rId11"/>
    <p:sldId id="278" r:id="rId12"/>
    <p:sldId id="264" r:id="rId13"/>
    <p:sldId id="269" r:id="rId14"/>
    <p:sldId id="276" r:id="rId15"/>
    <p:sldId id="262" r:id="rId16"/>
    <p:sldId id="265" r:id="rId17"/>
    <p:sldId id="267" r:id="rId18"/>
    <p:sldId id="279" r:id="rId19"/>
    <p:sldId id="268" r:id="rId20"/>
    <p:sldId id="281" r:id="rId21"/>
    <p:sldId id="282" r:id="rId22"/>
    <p:sldId id="258" r:id="rId23"/>
    <p:sldId id="283" r:id="rId24"/>
    <p:sldId id="285" r:id="rId25"/>
    <p:sldId id="266"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3BE"/>
    <a:srgbClr val="FFFFFF"/>
    <a:srgbClr val="EC14C8"/>
    <a:srgbClr val="0073B1"/>
    <a:srgbClr val="60A5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A79CDA-89D7-4C5B-8CEF-D28B1151B0D2}" v="487" dt="2025-01-29T12:33:30.3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ldati, Francesca" userId="f26f0d97-9d0e-42b3-b554-96b1d5f817b2" providerId="ADAL" clId="{6AA79CDA-89D7-4C5B-8CEF-D28B1151B0D2}"/>
    <pc:docChg chg="undo custSel addSld delSld modSld sldOrd modMainMaster">
      <pc:chgData name="Soldati, Francesca" userId="f26f0d97-9d0e-42b3-b554-96b1d5f817b2" providerId="ADAL" clId="{6AA79CDA-89D7-4C5B-8CEF-D28B1151B0D2}" dt="2025-01-29T12:33:30.309" v="14198" actId="113"/>
      <pc:docMkLst>
        <pc:docMk/>
      </pc:docMkLst>
      <pc:sldChg chg="modNotesTx">
        <pc:chgData name="Soldati, Francesca" userId="f26f0d97-9d0e-42b3-b554-96b1d5f817b2" providerId="ADAL" clId="{6AA79CDA-89D7-4C5B-8CEF-D28B1151B0D2}" dt="2025-01-27T13:09:36.743" v="10768" actId="20577"/>
        <pc:sldMkLst>
          <pc:docMk/>
          <pc:sldMk cId="1168090361" sldId="256"/>
        </pc:sldMkLst>
      </pc:sldChg>
      <pc:sldChg chg="addSp delSp modSp mod modNotesTx">
        <pc:chgData name="Soldati, Francesca" userId="f26f0d97-9d0e-42b3-b554-96b1d5f817b2" providerId="ADAL" clId="{6AA79CDA-89D7-4C5B-8CEF-D28B1151B0D2}" dt="2025-01-29T12:33:30.309" v="14198" actId="113"/>
        <pc:sldMkLst>
          <pc:docMk/>
          <pc:sldMk cId="2371913806" sldId="257"/>
        </pc:sldMkLst>
        <pc:spChg chg="mod">
          <ac:chgData name="Soldati, Francesca" userId="f26f0d97-9d0e-42b3-b554-96b1d5f817b2" providerId="ADAL" clId="{6AA79CDA-89D7-4C5B-8CEF-D28B1151B0D2}" dt="2025-01-27T14:23:56.685" v="11734" actId="1076"/>
          <ac:spMkLst>
            <pc:docMk/>
            <pc:sldMk cId="2371913806" sldId="257"/>
            <ac:spMk id="4" creationId="{099D5B98-8EE8-41A6-587D-BD17D58B2777}"/>
          </ac:spMkLst>
        </pc:spChg>
        <pc:spChg chg="add mod">
          <ac:chgData name="Soldati, Francesca" userId="f26f0d97-9d0e-42b3-b554-96b1d5f817b2" providerId="ADAL" clId="{6AA79CDA-89D7-4C5B-8CEF-D28B1151B0D2}" dt="2025-01-21T13:46:23.567" v="6818" actId="1076"/>
          <ac:spMkLst>
            <pc:docMk/>
            <pc:sldMk cId="2371913806" sldId="257"/>
            <ac:spMk id="5" creationId="{9151F900-6F8D-5B57-46AC-990E9F7EFA27}"/>
          </ac:spMkLst>
        </pc:spChg>
        <pc:spChg chg="add mod">
          <ac:chgData name="Soldati, Francesca" userId="f26f0d97-9d0e-42b3-b554-96b1d5f817b2" providerId="ADAL" clId="{6AA79CDA-89D7-4C5B-8CEF-D28B1151B0D2}" dt="2025-01-21T13:52:34.496" v="6979" actId="1076"/>
          <ac:spMkLst>
            <pc:docMk/>
            <pc:sldMk cId="2371913806" sldId="257"/>
            <ac:spMk id="6" creationId="{7B713823-2A3F-24A9-45A7-E0C55B27F731}"/>
          </ac:spMkLst>
        </pc:spChg>
        <pc:spChg chg="add mod">
          <ac:chgData name="Soldati, Francesca" userId="f26f0d97-9d0e-42b3-b554-96b1d5f817b2" providerId="ADAL" clId="{6AA79CDA-89D7-4C5B-8CEF-D28B1151B0D2}" dt="2025-01-21T13:37:54.188" v="6803" actId="688"/>
          <ac:spMkLst>
            <pc:docMk/>
            <pc:sldMk cId="2371913806" sldId="257"/>
            <ac:spMk id="9" creationId="{CB32A70D-F49F-8CCB-FF3F-331FA6F23184}"/>
          </ac:spMkLst>
        </pc:spChg>
        <pc:spChg chg="add mod">
          <ac:chgData name="Soldati, Francesca" userId="f26f0d97-9d0e-42b3-b554-96b1d5f817b2" providerId="ADAL" clId="{6AA79CDA-89D7-4C5B-8CEF-D28B1151B0D2}" dt="2025-01-21T13:46:29.367" v="6821" actId="14100"/>
          <ac:spMkLst>
            <pc:docMk/>
            <pc:sldMk cId="2371913806" sldId="257"/>
            <ac:spMk id="10" creationId="{9A978D31-AEA9-49E7-1BE8-FE6A1CB7B1AC}"/>
          </ac:spMkLst>
        </pc:spChg>
        <pc:spChg chg="add mod">
          <ac:chgData name="Soldati, Francesca" userId="f26f0d97-9d0e-42b3-b554-96b1d5f817b2" providerId="ADAL" clId="{6AA79CDA-89D7-4C5B-8CEF-D28B1151B0D2}" dt="2025-01-21T13:54:05.606" v="6981" actId="164"/>
          <ac:spMkLst>
            <pc:docMk/>
            <pc:sldMk cId="2371913806" sldId="257"/>
            <ac:spMk id="11" creationId="{1403F9EB-D4E6-6768-698E-BE1D0F1CF9F7}"/>
          </ac:spMkLst>
        </pc:spChg>
        <pc:spChg chg="add mod">
          <ac:chgData name="Soldati, Francesca" userId="f26f0d97-9d0e-42b3-b554-96b1d5f817b2" providerId="ADAL" clId="{6AA79CDA-89D7-4C5B-8CEF-D28B1151B0D2}" dt="2025-01-21T13:54:05.606" v="6981" actId="164"/>
          <ac:spMkLst>
            <pc:docMk/>
            <pc:sldMk cId="2371913806" sldId="257"/>
            <ac:spMk id="12" creationId="{EB939540-066D-816A-F6FF-45F6FCFABF8C}"/>
          </ac:spMkLst>
        </pc:spChg>
        <pc:spChg chg="add mod">
          <ac:chgData name="Soldati, Francesca" userId="f26f0d97-9d0e-42b3-b554-96b1d5f817b2" providerId="ADAL" clId="{6AA79CDA-89D7-4C5B-8CEF-D28B1151B0D2}" dt="2025-01-21T13:54:05.606" v="6981" actId="164"/>
          <ac:spMkLst>
            <pc:docMk/>
            <pc:sldMk cId="2371913806" sldId="257"/>
            <ac:spMk id="13" creationId="{368A9A0E-48AC-6C69-FB99-1EA8241BEBE9}"/>
          </ac:spMkLst>
        </pc:spChg>
        <pc:spChg chg="add mod">
          <ac:chgData name="Soldati, Francesca" userId="f26f0d97-9d0e-42b3-b554-96b1d5f817b2" providerId="ADAL" clId="{6AA79CDA-89D7-4C5B-8CEF-D28B1151B0D2}" dt="2025-01-21T13:54:05.606" v="6981" actId="164"/>
          <ac:spMkLst>
            <pc:docMk/>
            <pc:sldMk cId="2371913806" sldId="257"/>
            <ac:spMk id="14" creationId="{9A7876A4-6B3A-D931-AF1D-6D70B15F9BB7}"/>
          </ac:spMkLst>
        </pc:spChg>
        <pc:spChg chg="add mod">
          <ac:chgData name="Soldati, Francesca" userId="f26f0d97-9d0e-42b3-b554-96b1d5f817b2" providerId="ADAL" clId="{6AA79CDA-89D7-4C5B-8CEF-D28B1151B0D2}" dt="2025-01-21T13:54:05.606" v="6981" actId="164"/>
          <ac:spMkLst>
            <pc:docMk/>
            <pc:sldMk cId="2371913806" sldId="257"/>
            <ac:spMk id="15" creationId="{9F5F1DD1-6D4E-3DD3-BF0C-5F65AD8E1F23}"/>
          </ac:spMkLst>
        </pc:spChg>
        <pc:spChg chg="add mod">
          <ac:chgData name="Soldati, Francesca" userId="f26f0d97-9d0e-42b3-b554-96b1d5f817b2" providerId="ADAL" clId="{6AA79CDA-89D7-4C5B-8CEF-D28B1151B0D2}" dt="2025-01-21T13:54:05.606" v="6981" actId="164"/>
          <ac:spMkLst>
            <pc:docMk/>
            <pc:sldMk cId="2371913806" sldId="257"/>
            <ac:spMk id="16" creationId="{E0659E71-ECE3-4161-43D9-C6A69F813DAD}"/>
          </ac:spMkLst>
        </pc:spChg>
        <pc:spChg chg="add mod">
          <ac:chgData name="Soldati, Francesca" userId="f26f0d97-9d0e-42b3-b554-96b1d5f817b2" providerId="ADAL" clId="{6AA79CDA-89D7-4C5B-8CEF-D28B1151B0D2}" dt="2025-01-21T13:54:05.606" v="6981" actId="164"/>
          <ac:spMkLst>
            <pc:docMk/>
            <pc:sldMk cId="2371913806" sldId="257"/>
            <ac:spMk id="17" creationId="{E9A1F072-75D2-DA70-8D91-4E5D60DBFB51}"/>
          </ac:spMkLst>
        </pc:spChg>
        <pc:spChg chg="add mod">
          <ac:chgData name="Soldati, Francesca" userId="f26f0d97-9d0e-42b3-b554-96b1d5f817b2" providerId="ADAL" clId="{6AA79CDA-89D7-4C5B-8CEF-D28B1151B0D2}" dt="2025-01-21T13:54:05.606" v="6981" actId="164"/>
          <ac:spMkLst>
            <pc:docMk/>
            <pc:sldMk cId="2371913806" sldId="257"/>
            <ac:spMk id="18" creationId="{7F3B513E-67E0-74FA-B336-32B821A4842D}"/>
          </ac:spMkLst>
        </pc:spChg>
        <pc:spChg chg="add mod">
          <ac:chgData name="Soldati, Francesca" userId="f26f0d97-9d0e-42b3-b554-96b1d5f817b2" providerId="ADAL" clId="{6AA79CDA-89D7-4C5B-8CEF-D28B1151B0D2}" dt="2025-01-21T13:54:05.606" v="6981" actId="164"/>
          <ac:spMkLst>
            <pc:docMk/>
            <pc:sldMk cId="2371913806" sldId="257"/>
            <ac:spMk id="19" creationId="{AEEEE570-2558-19BC-548A-258C259A2ED9}"/>
          </ac:spMkLst>
        </pc:spChg>
        <pc:spChg chg="add mod">
          <ac:chgData name="Soldati, Francesca" userId="f26f0d97-9d0e-42b3-b554-96b1d5f817b2" providerId="ADAL" clId="{6AA79CDA-89D7-4C5B-8CEF-D28B1151B0D2}" dt="2025-01-21T13:54:05.606" v="6981" actId="164"/>
          <ac:spMkLst>
            <pc:docMk/>
            <pc:sldMk cId="2371913806" sldId="257"/>
            <ac:spMk id="20" creationId="{DF4934C3-6CA0-015C-2EB0-1DD4ACEB5F79}"/>
          </ac:spMkLst>
        </pc:spChg>
        <pc:grpChg chg="add mod">
          <ac:chgData name="Soldati, Francesca" userId="f26f0d97-9d0e-42b3-b554-96b1d5f817b2" providerId="ADAL" clId="{6AA79CDA-89D7-4C5B-8CEF-D28B1151B0D2}" dt="2025-01-21T13:54:05.606" v="6981" actId="164"/>
          <ac:grpSpMkLst>
            <pc:docMk/>
            <pc:sldMk cId="2371913806" sldId="257"/>
            <ac:grpSpMk id="36" creationId="{5C648AC9-51C7-CE75-EA51-91A06F5911A1}"/>
          </ac:grpSpMkLst>
        </pc:grpChg>
        <pc:picChg chg="mod">
          <ac:chgData name="Soldati, Francesca" userId="f26f0d97-9d0e-42b3-b554-96b1d5f817b2" providerId="ADAL" clId="{6AA79CDA-89D7-4C5B-8CEF-D28B1151B0D2}" dt="2025-01-20T11:57:28.942" v="3717" actId="1076"/>
          <ac:picMkLst>
            <pc:docMk/>
            <pc:sldMk cId="2371913806" sldId="257"/>
            <ac:picMk id="1028" creationId="{926D012B-3E70-A990-88C0-0449AE9B9C55}"/>
          </ac:picMkLst>
        </pc:picChg>
        <pc:cxnChg chg="add mod">
          <ac:chgData name="Soldati, Francesca" userId="f26f0d97-9d0e-42b3-b554-96b1d5f817b2" providerId="ADAL" clId="{6AA79CDA-89D7-4C5B-8CEF-D28B1151B0D2}" dt="2025-01-21T13:52:26.441" v="6978" actId="14100"/>
          <ac:cxnSpMkLst>
            <pc:docMk/>
            <pc:sldMk cId="2371913806" sldId="257"/>
            <ac:cxnSpMk id="22" creationId="{3E741308-574F-2C4A-9696-D9006FF6AE01}"/>
          </ac:cxnSpMkLst>
        </pc:cxnChg>
        <pc:cxnChg chg="add mod">
          <ac:chgData name="Soldati, Francesca" userId="f26f0d97-9d0e-42b3-b554-96b1d5f817b2" providerId="ADAL" clId="{6AA79CDA-89D7-4C5B-8CEF-D28B1151B0D2}" dt="2025-01-21T13:54:05.606" v="6981" actId="164"/>
          <ac:cxnSpMkLst>
            <pc:docMk/>
            <pc:sldMk cId="2371913806" sldId="257"/>
            <ac:cxnSpMk id="25" creationId="{FE3D9419-C002-CC63-99FF-6572E0FCB096}"/>
          </ac:cxnSpMkLst>
        </pc:cxnChg>
        <pc:cxnChg chg="add mod">
          <ac:chgData name="Soldati, Francesca" userId="f26f0d97-9d0e-42b3-b554-96b1d5f817b2" providerId="ADAL" clId="{6AA79CDA-89D7-4C5B-8CEF-D28B1151B0D2}" dt="2025-01-21T13:54:05.606" v="6981" actId="164"/>
          <ac:cxnSpMkLst>
            <pc:docMk/>
            <pc:sldMk cId="2371913806" sldId="257"/>
            <ac:cxnSpMk id="27" creationId="{2E4D1521-E61B-4F0F-002E-186CB49626DB}"/>
          </ac:cxnSpMkLst>
        </pc:cxnChg>
        <pc:cxnChg chg="add mod">
          <ac:chgData name="Soldati, Francesca" userId="f26f0d97-9d0e-42b3-b554-96b1d5f817b2" providerId="ADAL" clId="{6AA79CDA-89D7-4C5B-8CEF-D28B1151B0D2}" dt="2025-01-21T13:54:05.606" v="6981" actId="164"/>
          <ac:cxnSpMkLst>
            <pc:docMk/>
            <pc:sldMk cId="2371913806" sldId="257"/>
            <ac:cxnSpMk id="31" creationId="{20B7E534-AB1E-3B38-0887-A5356063E465}"/>
          </ac:cxnSpMkLst>
        </pc:cxnChg>
      </pc:sldChg>
      <pc:sldChg chg="addSp delSp modSp mod ord">
        <pc:chgData name="Soldati, Francesca" userId="f26f0d97-9d0e-42b3-b554-96b1d5f817b2" providerId="ADAL" clId="{6AA79CDA-89D7-4C5B-8CEF-D28B1151B0D2}" dt="2025-01-28T11:49:50.139" v="13868" actId="207"/>
        <pc:sldMkLst>
          <pc:docMk/>
          <pc:sldMk cId="418344822" sldId="258"/>
        </pc:sldMkLst>
        <pc:spChg chg="mod">
          <ac:chgData name="Soldati, Francesca" userId="f26f0d97-9d0e-42b3-b554-96b1d5f817b2" providerId="ADAL" clId="{6AA79CDA-89D7-4C5B-8CEF-D28B1151B0D2}" dt="2025-01-16T13:12:18.695" v="1647" actId="20577"/>
          <ac:spMkLst>
            <pc:docMk/>
            <pc:sldMk cId="418344822" sldId="258"/>
            <ac:spMk id="2" creationId="{7C717285-39F1-B207-705E-9251729FB08B}"/>
          </ac:spMkLst>
        </pc:spChg>
        <pc:spChg chg="mod">
          <ac:chgData name="Soldati, Francesca" userId="f26f0d97-9d0e-42b3-b554-96b1d5f817b2" providerId="ADAL" clId="{6AA79CDA-89D7-4C5B-8CEF-D28B1151B0D2}" dt="2025-01-28T11:49:38.885" v="13866" actId="207"/>
          <ac:spMkLst>
            <pc:docMk/>
            <pc:sldMk cId="418344822" sldId="258"/>
            <ac:spMk id="4" creationId="{0EDB01C0-E467-E0F5-F4FF-F4980431A025}"/>
          </ac:spMkLst>
        </pc:spChg>
        <pc:spChg chg="add mod">
          <ac:chgData name="Soldati, Francesca" userId="f26f0d97-9d0e-42b3-b554-96b1d5f817b2" providerId="ADAL" clId="{6AA79CDA-89D7-4C5B-8CEF-D28B1151B0D2}" dt="2025-01-28T11:49:50.139" v="13868" actId="207"/>
          <ac:spMkLst>
            <pc:docMk/>
            <pc:sldMk cId="418344822" sldId="258"/>
            <ac:spMk id="7" creationId="{9EB44707-EF2B-1625-82EA-DFE1C0076D18}"/>
          </ac:spMkLst>
        </pc:spChg>
        <pc:picChg chg="add mod modCrop">
          <ac:chgData name="Soldati, Francesca" userId="f26f0d97-9d0e-42b3-b554-96b1d5f817b2" providerId="ADAL" clId="{6AA79CDA-89D7-4C5B-8CEF-D28B1151B0D2}" dt="2025-01-23T11:12:21.085" v="9863" actId="1076"/>
          <ac:picMkLst>
            <pc:docMk/>
            <pc:sldMk cId="418344822" sldId="258"/>
            <ac:picMk id="9" creationId="{5F8BE867-3474-C502-C96A-A6A4748127FB}"/>
          </ac:picMkLst>
        </pc:picChg>
      </pc:sldChg>
      <pc:sldChg chg="addSp delSp modSp mod modNotesTx">
        <pc:chgData name="Soldati, Francesca" userId="f26f0d97-9d0e-42b3-b554-96b1d5f817b2" providerId="ADAL" clId="{6AA79CDA-89D7-4C5B-8CEF-D28B1151B0D2}" dt="2025-01-27T15:03:31.711" v="12938" actId="113"/>
        <pc:sldMkLst>
          <pc:docMk/>
          <pc:sldMk cId="3061063723" sldId="259"/>
        </pc:sldMkLst>
        <pc:spChg chg="mod">
          <ac:chgData name="Soldati, Francesca" userId="f26f0d97-9d0e-42b3-b554-96b1d5f817b2" providerId="ADAL" clId="{6AA79CDA-89D7-4C5B-8CEF-D28B1151B0D2}" dt="2025-01-22T10:00:53.173" v="7246" actId="20577"/>
          <ac:spMkLst>
            <pc:docMk/>
            <pc:sldMk cId="3061063723" sldId="259"/>
            <ac:spMk id="2" creationId="{6523F827-0901-1EF4-5A33-6A6222A16EE4}"/>
          </ac:spMkLst>
        </pc:spChg>
        <pc:spChg chg="mod">
          <ac:chgData name="Soldati, Francesca" userId="f26f0d97-9d0e-42b3-b554-96b1d5f817b2" providerId="ADAL" clId="{6AA79CDA-89D7-4C5B-8CEF-D28B1151B0D2}" dt="2025-01-22T10:10:33.954" v="7367" actId="113"/>
          <ac:spMkLst>
            <pc:docMk/>
            <pc:sldMk cId="3061063723" sldId="259"/>
            <ac:spMk id="3" creationId="{27C9C7C0-2BE7-1E76-C601-FB1BFA727A0D}"/>
          </ac:spMkLst>
        </pc:spChg>
        <pc:spChg chg="add mod">
          <ac:chgData name="Soldati, Francesca" userId="f26f0d97-9d0e-42b3-b554-96b1d5f817b2" providerId="ADAL" clId="{6AA79CDA-89D7-4C5B-8CEF-D28B1151B0D2}" dt="2025-01-22T10:13:16.375" v="7400" actId="20577"/>
          <ac:spMkLst>
            <pc:docMk/>
            <pc:sldMk cId="3061063723" sldId="259"/>
            <ac:spMk id="5" creationId="{ED51B2A2-DB6E-4F4E-4CD5-6908DC66E486}"/>
          </ac:spMkLst>
        </pc:spChg>
        <pc:inkChg chg="add">
          <ac:chgData name="Soldati, Francesca" userId="f26f0d97-9d0e-42b3-b554-96b1d5f817b2" providerId="ADAL" clId="{6AA79CDA-89D7-4C5B-8CEF-D28B1151B0D2}" dt="2025-01-22T10:12:25.976" v="7370" actId="9405"/>
          <ac:inkMkLst>
            <pc:docMk/>
            <pc:sldMk cId="3061063723" sldId="259"/>
            <ac:inkMk id="8" creationId="{1216483A-D7CB-AFA5-3752-00CD78AEEA8D}"/>
          </ac:inkMkLst>
        </pc:inkChg>
        <pc:inkChg chg="add">
          <ac:chgData name="Soldati, Francesca" userId="f26f0d97-9d0e-42b3-b554-96b1d5f817b2" providerId="ADAL" clId="{6AA79CDA-89D7-4C5B-8CEF-D28B1151B0D2}" dt="2025-01-22T10:13:34.632" v="7401" actId="9405"/>
          <ac:inkMkLst>
            <pc:docMk/>
            <pc:sldMk cId="3061063723" sldId="259"/>
            <ac:inkMk id="11" creationId="{52BA43C8-2717-D4FA-F1AE-2D37D4036FBF}"/>
          </ac:inkMkLst>
        </pc:inkChg>
        <pc:inkChg chg="add">
          <ac:chgData name="Soldati, Francesca" userId="f26f0d97-9d0e-42b3-b554-96b1d5f817b2" providerId="ADAL" clId="{6AA79CDA-89D7-4C5B-8CEF-D28B1151B0D2}" dt="2025-01-22T10:13:37.348" v="7402" actId="9405"/>
          <ac:inkMkLst>
            <pc:docMk/>
            <pc:sldMk cId="3061063723" sldId="259"/>
            <ac:inkMk id="12" creationId="{7A9CB5BE-74AD-C095-5A1F-AC36722A3F68}"/>
          </ac:inkMkLst>
        </pc:inkChg>
        <pc:inkChg chg="add">
          <ac:chgData name="Soldati, Francesca" userId="f26f0d97-9d0e-42b3-b554-96b1d5f817b2" providerId="ADAL" clId="{6AA79CDA-89D7-4C5B-8CEF-D28B1151B0D2}" dt="2025-01-22T10:13:39.937" v="7403" actId="9405"/>
          <ac:inkMkLst>
            <pc:docMk/>
            <pc:sldMk cId="3061063723" sldId="259"/>
            <ac:inkMk id="13" creationId="{A9AD58D7-6FA1-B971-3D65-3C6163E9D692}"/>
          </ac:inkMkLst>
        </pc:inkChg>
        <pc:cxnChg chg="add">
          <ac:chgData name="Soldati, Francesca" userId="f26f0d97-9d0e-42b3-b554-96b1d5f817b2" providerId="ADAL" clId="{6AA79CDA-89D7-4C5B-8CEF-D28B1151B0D2}" dt="2025-01-22T10:10:47.317" v="7368" actId="11529"/>
          <ac:cxnSpMkLst>
            <pc:docMk/>
            <pc:sldMk cId="3061063723" sldId="259"/>
            <ac:cxnSpMk id="7" creationId="{C4FE12C2-7915-0658-DC8E-6CCE43220766}"/>
          </ac:cxnSpMkLst>
        </pc:cxnChg>
      </pc:sldChg>
      <pc:sldChg chg="addSp delSp modSp new del mod ord">
        <pc:chgData name="Soldati, Francesca" userId="f26f0d97-9d0e-42b3-b554-96b1d5f817b2" providerId="ADAL" clId="{6AA79CDA-89D7-4C5B-8CEF-D28B1151B0D2}" dt="2025-01-22T11:16:53.867" v="8038" actId="2696"/>
        <pc:sldMkLst>
          <pc:docMk/>
          <pc:sldMk cId="1695024611" sldId="260"/>
        </pc:sldMkLst>
      </pc:sldChg>
      <pc:sldChg chg="addSp delSp modSp new mod modClrScheme chgLayout">
        <pc:chgData name="Soldati, Francesca" userId="f26f0d97-9d0e-42b3-b554-96b1d5f817b2" providerId="ADAL" clId="{6AA79CDA-89D7-4C5B-8CEF-D28B1151B0D2}" dt="2025-01-28T14:30:35.793" v="14197" actId="1076"/>
        <pc:sldMkLst>
          <pc:docMk/>
          <pc:sldMk cId="3671568465" sldId="261"/>
        </pc:sldMkLst>
        <pc:spChg chg="mod">
          <ac:chgData name="Soldati, Francesca" userId="f26f0d97-9d0e-42b3-b554-96b1d5f817b2" providerId="ADAL" clId="{6AA79CDA-89D7-4C5B-8CEF-D28B1151B0D2}" dt="2025-01-27T19:03:36.497" v="13480" actId="208"/>
          <ac:spMkLst>
            <pc:docMk/>
            <pc:sldMk cId="3671568465" sldId="261"/>
            <ac:spMk id="2" creationId="{1CDAE39F-CED4-3B06-AC63-8EFC3D61B6A8}"/>
          </ac:spMkLst>
        </pc:spChg>
        <pc:spChg chg="mod">
          <ac:chgData name="Soldati, Francesca" userId="f26f0d97-9d0e-42b3-b554-96b1d5f817b2" providerId="ADAL" clId="{6AA79CDA-89D7-4C5B-8CEF-D28B1151B0D2}" dt="2025-01-22T10:20:43.401" v="7475" actId="26606"/>
          <ac:spMkLst>
            <pc:docMk/>
            <pc:sldMk cId="3671568465" sldId="261"/>
            <ac:spMk id="4" creationId="{05B1E8CD-D90E-F088-85D0-26E199FEBF33}"/>
          </ac:spMkLst>
        </pc:spChg>
        <pc:spChg chg="add mod">
          <ac:chgData name="Soldati, Francesca" userId="f26f0d97-9d0e-42b3-b554-96b1d5f817b2" providerId="ADAL" clId="{6AA79CDA-89D7-4C5B-8CEF-D28B1151B0D2}" dt="2025-01-28T14:29:47.906" v="14187" actId="1582"/>
          <ac:spMkLst>
            <pc:docMk/>
            <pc:sldMk cId="3671568465" sldId="261"/>
            <ac:spMk id="5" creationId="{33BFFD9B-F91A-2B48-F286-06FF2535BC94}"/>
          </ac:spMkLst>
        </pc:spChg>
        <pc:spChg chg="add mod">
          <ac:chgData name="Soldati, Francesca" userId="f26f0d97-9d0e-42b3-b554-96b1d5f817b2" providerId="ADAL" clId="{6AA79CDA-89D7-4C5B-8CEF-D28B1151B0D2}" dt="2025-01-28T14:30:17.665" v="14193" actId="1076"/>
          <ac:spMkLst>
            <pc:docMk/>
            <pc:sldMk cId="3671568465" sldId="261"/>
            <ac:spMk id="6" creationId="{83411068-23A2-26DA-17BB-423D31F4C813}"/>
          </ac:spMkLst>
        </pc:spChg>
        <pc:spChg chg="add del mod">
          <ac:chgData name="Soldati, Francesca" userId="f26f0d97-9d0e-42b3-b554-96b1d5f817b2" providerId="ADAL" clId="{6AA79CDA-89D7-4C5B-8CEF-D28B1151B0D2}" dt="2025-01-28T14:28:03.716" v="14167" actId="478"/>
          <ac:spMkLst>
            <pc:docMk/>
            <pc:sldMk cId="3671568465" sldId="261"/>
            <ac:spMk id="7" creationId="{BA8D2707-B3F6-E8DF-8F22-5613C77A6BCA}"/>
          </ac:spMkLst>
        </pc:spChg>
        <pc:spChg chg="add del">
          <ac:chgData name="Soldati, Francesca" userId="f26f0d97-9d0e-42b3-b554-96b1d5f817b2" providerId="ADAL" clId="{6AA79CDA-89D7-4C5B-8CEF-D28B1151B0D2}" dt="2025-01-28T14:28:27.338" v="14169" actId="478"/>
          <ac:spMkLst>
            <pc:docMk/>
            <pc:sldMk cId="3671568465" sldId="261"/>
            <ac:spMk id="9" creationId="{3EEA549A-E2D7-CD54-B9B5-AE9210661A9C}"/>
          </ac:spMkLst>
        </pc:spChg>
        <pc:spChg chg="add del mod">
          <ac:chgData name="Soldati, Francesca" userId="f26f0d97-9d0e-42b3-b554-96b1d5f817b2" providerId="ADAL" clId="{6AA79CDA-89D7-4C5B-8CEF-D28B1151B0D2}" dt="2025-01-28T14:28:39.604" v="14172" actId="478"/>
          <ac:spMkLst>
            <pc:docMk/>
            <pc:sldMk cId="3671568465" sldId="261"/>
            <ac:spMk id="10" creationId="{56682E03-D569-2A8C-8625-27B6998AC9B4}"/>
          </ac:spMkLst>
        </pc:spChg>
        <pc:spChg chg="add mod">
          <ac:chgData name="Soldati, Francesca" userId="f26f0d97-9d0e-42b3-b554-96b1d5f817b2" providerId="ADAL" clId="{6AA79CDA-89D7-4C5B-8CEF-D28B1151B0D2}" dt="2025-01-28T14:28:59.824" v="14175" actId="14100"/>
          <ac:spMkLst>
            <pc:docMk/>
            <pc:sldMk cId="3671568465" sldId="261"/>
            <ac:spMk id="11" creationId="{AAC22185-DFCF-CB78-3C9D-748D6ACB7247}"/>
          </ac:spMkLst>
        </pc:spChg>
        <pc:spChg chg="add mod">
          <ac:chgData name="Soldati, Francesca" userId="f26f0d97-9d0e-42b3-b554-96b1d5f817b2" providerId="ADAL" clId="{6AA79CDA-89D7-4C5B-8CEF-D28B1151B0D2}" dt="2025-01-22T10:26:21.033" v="7537" actId="1076"/>
          <ac:spMkLst>
            <pc:docMk/>
            <pc:sldMk cId="3671568465" sldId="261"/>
            <ac:spMk id="12" creationId="{60652FA3-792F-1659-2EF9-DFC6FBD4ACD5}"/>
          </ac:spMkLst>
        </pc:spChg>
        <pc:spChg chg="add mod">
          <ac:chgData name="Soldati, Francesca" userId="f26f0d97-9d0e-42b3-b554-96b1d5f817b2" providerId="ADAL" clId="{6AA79CDA-89D7-4C5B-8CEF-D28B1151B0D2}" dt="2025-01-27T19:04:17.933" v="13490" actId="164"/>
          <ac:spMkLst>
            <pc:docMk/>
            <pc:sldMk cId="3671568465" sldId="261"/>
            <ac:spMk id="16" creationId="{845E6539-1948-9285-2E88-FE2CC2E51D56}"/>
          </ac:spMkLst>
        </pc:spChg>
        <pc:spChg chg="add mod">
          <ac:chgData name="Soldati, Francesca" userId="f26f0d97-9d0e-42b3-b554-96b1d5f817b2" providerId="ADAL" clId="{6AA79CDA-89D7-4C5B-8CEF-D28B1151B0D2}" dt="2025-01-27T19:04:08.427" v="13488" actId="164"/>
          <ac:spMkLst>
            <pc:docMk/>
            <pc:sldMk cId="3671568465" sldId="261"/>
            <ac:spMk id="17" creationId="{97326CAB-CE35-3B1B-14FB-ACB2BA9EC85F}"/>
          </ac:spMkLst>
        </pc:spChg>
        <pc:spChg chg="add mod">
          <ac:chgData name="Soldati, Francesca" userId="f26f0d97-9d0e-42b3-b554-96b1d5f817b2" providerId="ADAL" clId="{6AA79CDA-89D7-4C5B-8CEF-D28B1151B0D2}" dt="2025-01-27T19:04:40.266" v="13491" actId="164"/>
          <ac:spMkLst>
            <pc:docMk/>
            <pc:sldMk cId="3671568465" sldId="261"/>
            <ac:spMk id="18" creationId="{99FD7564-3D49-5BD5-A0CB-244E11A8135B}"/>
          </ac:spMkLst>
        </pc:spChg>
        <pc:spChg chg="add mod">
          <ac:chgData name="Soldati, Francesca" userId="f26f0d97-9d0e-42b3-b554-96b1d5f817b2" providerId="ADAL" clId="{6AA79CDA-89D7-4C5B-8CEF-D28B1151B0D2}" dt="2025-01-27T19:05:15.129" v="13500" actId="1076"/>
          <ac:spMkLst>
            <pc:docMk/>
            <pc:sldMk cId="3671568465" sldId="261"/>
            <ac:spMk id="19" creationId="{C3E17261-52CF-3190-8820-47BB08425247}"/>
          </ac:spMkLst>
        </pc:spChg>
        <pc:spChg chg="add mod">
          <ac:chgData name="Soldati, Francesca" userId="f26f0d97-9d0e-42b3-b554-96b1d5f817b2" providerId="ADAL" clId="{6AA79CDA-89D7-4C5B-8CEF-D28B1151B0D2}" dt="2025-01-27T19:04:56.737" v="13493" actId="164"/>
          <ac:spMkLst>
            <pc:docMk/>
            <pc:sldMk cId="3671568465" sldId="261"/>
            <ac:spMk id="20" creationId="{CC4B8582-C683-BF8F-A580-80BBF9484B8C}"/>
          </ac:spMkLst>
        </pc:spChg>
        <pc:spChg chg="add mod">
          <ac:chgData name="Soldati, Francesca" userId="f26f0d97-9d0e-42b3-b554-96b1d5f817b2" providerId="ADAL" clId="{6AA79CDA-89D7-4C5B-8CEF-D28B1151B0D2}" dt="2025-01-27T19:04:17.933" v="13490" actId="164"/>
          <ac:spMkLst>
            <pc:docMk/>
            <pc:sldMk cId="3671568465" sldId="261"/>
            <ac:spMk id="21" creationId="{6279E5D4-1CA6-BCB3-43CF-DC5E716C023F}"/>
          </ac:spMkLst>
        </pc:spChg>
        <pc:spChg chg="add mod">
          <ac:chgData name="Soldati, Francesca" userId="f26f0d97-9d0e-42b3-b554-96b1d5f817b2" providerId="ADAL" clId="{6AA79CDA-89D7-4C5B-8CEF-D28B1151B0D2}" dt="2025-01-27T19:04:40.266" v="13491" actId="164"/>
          <ac:spMkLst>
            <pc:docMk/>
            <pc:sldMk cId="3671568465" sldId="261"/>
            <ac:spMk id="22" creationId="{B378D049-1346-063C-C17F-B15259240489}"/>
          </ac:spMkLst>
        </pc:spChg>
        <pc:spChg chg="add mod">
          <ac:chgData name="Soldati, Francesca" userId="f26f0d97-9d0e-42b3-b554-96b1d5f817b2" providerId="ADAL" clId="{6AA79CDA-89D7-4C5B-8CEF-D28B1151B0D2}" dt="2025-01-27T19:04:48.680" v="13492" actId="164"/>
          <ac:spMkLst>
            <pc:docMk/>
            <pc:sldMk cId="3671568465" sldId="261"/>
            <ac:spMk id="23" creationId="{18D1F1D1-0264-C4AC-9667-E34601080756}"/>
          </ac:spMkLst>
        </pc:spChg>
        <pc:spChg chg="add mod">
          <ac:chgData name="Soldati, Francesca" userId="f26f0d97-9d0e-42b3-b554-96b1d5f817b2" providerId="ADAL" clId="{6AA79CDA-89D7-4C5B-8CEF-D28B1151B0D2}" dt="2025-01-27T19:05:59.793" v="13514" actId="113"/>
          <ac:spMkLst>
            <pc:docMk/>
            <pc:sldMk cId="3671568465" sldId="261"/>
            <ac:spMk id="24" creationId="{E117A855-0D14-5215-CA65-6B059BC38253}"/>
          </ac:spMkLst>
        </pc:spChg>
        <pc:spChg chg="add mod">
          <ac:chgData name="Soldati, Francesca" userId="f26f0d97-9d0e-42b3-b554-96b1d5f817b2" providerId="ADAL" clId="{6AA79CDA-89D7-4C5B-8CEF-D28B1151B0D2}" dt="2025-01-27T19:06:11.687" v="13516" actId="255"/>
          <ac:spMkLst>
            <pc:docMk/>
            <pc:sldMk cId="3671568465" sldId="261"/>
            <ac:spMk id="25" creationId="{AB9FBD4B-8269-2FFE-C02B-C1736A0A551B}"/>
          </ac:spMkLst>
        </pc:spChg>
        <pc:grpChg chg="add mod ord">
          <ac:chgData name="Soldati, Francesca" userId="f26f0d97-9d0e-42b3-b554-96b1d5f817b2" providerId="ADAL" clId="{6AA79CDA-89D7-4C5B-8CEF-D28B1151B0D2}" dt="2025-01-28T14:30:35.793" v="14197" actId="1076"/>
          <ac:grpSpMkLst>
            <pc:docMk/>
            <pc:sldMk cId="3671568465" sldId="261"/>
            <ac:grpSpMk id="3" creationId="{EEEFD483-A5B1-CB14-3A77-C0B31EDB3CB1}"/>
          </ac:grpSpMkLst>
        </pc:grpChg>
        <pc:grpChg chg="add mod">
          <ac:chgData name="Soldati, Francesca" userId="f26f0d97-9d0e-42b3-b554-96b1d5f817b2" providerId="ADAL" clId="{6AA79CDA-89D7-4C5B-8CEF-D28B1151B0D2}" dt="2025-01-27T19:05:40.864" v="13508" actId="1076"/>
          <ac:grpSpMkLst>
            <pc:docMk/>
            <pc:sldMk cId="3671568465" sldId="261"/>
            <ac:grpSpMk id="26" creationId="{39346A30-081A-AF09-08C0-52B1D85DC697}"/>
          </ac:grpSpMkLst>
        </pc:grpChg>
        <pc:grpChg chg="add mod">
          <ac:chgData name="Soldati, Francesca" userId="f26f0d97-9d0e-42b3-b554-96b1d5f817b2" providerId="ADAL" clId="{6AA79CDA-89D7-4C5B-8CEF-D28B1151B0D2}" dt="2025-01-27T19:06:27.520" v="13520" actId="1076"/>
          <ac:grpSpMkLst>
            <pc:docMk/>
            <pc:sldMk cId="3671568465" sldId="261"/>
            <ac:grpSpMk id="27" creationId="{CAF6F82A-4489-BAAF-87BC-CA7F760ED166}"/>
          </ac:grpSpMkLst>
        </pc:grpChg>
        <pc:grpChg chg="add mod">
          <ac:chgData name="Soldati, Francesca" userId="f26f0d97-9d0e-42b3-b554-96b1d5f817b2" providerId="ADAL" clId="{6AA79CDA-89D7-4C5B-8CEF-D28B1151B0D2}" dt="2025-01-27T19:06:46.233" v="13522" actId="1076"/>
          <ac:grpSpMkLst>
            <pc:docMk/>
            <pc:sldMk cId="3671568465" sldId="261"/>
            <ac:grpSpMk id="28" creationId="{02C60E4A-2DAA-F874-D8E9-4922A7BDA8CE}"/>
          </ac:grpSpMkLst>
        </pc:grpChg>
        <pc:grpChg chg="add mod">
          <ac:chgData name="Soldati, Francesca" userId="f26f0d97-9d0e-42b3-b554-96b1d5f817b2" providerId="ADAL" clId="{6AA79CDA-89D7-4C5B-8CEF-D28B1151B0D2}" dt="2025-01-27T19:06:52.023" v="13524" actId="1076"/>
          <ac:grpSpMkLst>
            <pc:docMk/>
            <pc:sldMk cId="3671568465" sldId="261"/>
            <ac:grpSpMk id="29" creationId="{84BB24B6-0F49-69C0-7F06-58280B6B905B}"/>
          </ac:grpSpMkLst>
        </pc:grpChg>
        <pc:grpChg chg="add mod">
          <ac:chgData name="Soldati, Francesca" userId="f26f0d97-9d0e-42b3-b554-96b1d5f817b2" providerId="ADAL" clId="{6AA79CDA-89D7-4C5B-8CEF-D28B1151B0D2}" dt="2025-01-27T19:06:50.066" v="13523" actId="1076"/>
          <ac:grpSpMkLst>
            <pc:docMk/>
            <pc:sldMk cId="3671568465" sldId="261"/>
            <ac:grpSpMk id="30" creationId="{3F72F5E1-7482-268F-3258-52D752DBE2C7}"/>
          </ac:grpSpMkLst>
        </pc:grpChg>
        <pc:graphicFrameChg chg="add mod">
          <ac:chgData name="Soldati, Francesca" userId="f26f0d97-9d0e-42b3-b554-96b1d5f817b2" providerId="ADAL" clId="{6AA79CDA-89D7-4C5B-8CEF-D28B1151B0D2}" dt="2025-01-28T14:26:31.425" v="14156" actId="1076"/>
          <ac:graphicFrameMkLst>
            <pc:docMk/>
            <pc:sldMk cId="3671568465" sldId="261"/>
            <ac:graphicFrameMk id="8" creationId="{FB54FCC2-43A2-A847-383C-6E05A76CB85F}"/>
          </ac:graphicFrameMkLst>
        </pc:graphicFrameChg>
        <pc:picChg chg="add mod">
          <ac:chgData name="Soldati, Francesca" userId="f26f0d97-9d0e-42b3-b554-96b1d5f817b2" providerId="ADAL" clId="{6AA79CDA-89D7-4C5B-8CEF-D28B1151B0D2}" dt="2025-01-27T19:10:27.059" v="13529" actId="1076"/>
          <ac:picMkLst>
            <pc:docMk/>
            <pc:sldMk cId="3671568465" sldId="261"/>
            <ac:picMk id="14" creationId="{28D3B955-36AE-512E-BD10-E13A624DACD7}"/>
          </ac:picMkLst>
        </pc:picChg>
      </pc:sldChg>
      <pc:sldChg chg="addSp modSp new mod ord modShow">
        <pc:chgData name="Soldati, Francesca" userId="f26f0d97-9d0e-42b3-b554-96b1d5f817b2" providerId="ADAL" clId="{6AA79CDA-89D7-4C5B-8CEF-D28B1151B0D2}" dt="2025-01-28T11:26:42.039" v="13565" actId="1076"/>
        <pc:sldMkLst>
          <pc:docMk/>
          <pc:sldMk cId="1558814400" sldId="262"/>
        </pc:sldMkLst>
        <pc:spChg chg="mod">
          <ac:chgData name="Soldati, Francesca" userId="f26f0d97-9d0e-42b3-b554-96b1d5f817b2" providerId="ADAL" clId="{6AA79CDA-89D7-4C5B-8CEF-D28B1151B0D2}" dt="2025-01-22T11:55:32.359" v="8198" actId="1076"/>
          <ac:spMkLst>
            <pc:docMk/>
            <pc:sldMk cId="1558814400" sldId="262"/>
            <ac:spMk id="2" creationId="{B832B367-BC5E-63E3-7A2B-0D89490604CF}"/>
          </ac:spMkLst>
        </pc:spChg>
        <pc:spChg chg="add mod">
          <ac:chgData name="Soldati, Francesca" userId="f26f0d97-9d0e-42b3-b554-96b1d5f817b2" providerId="ADAL" clId="{6AA79CDA-89D7-4C5B-8CEF-D28B1151B0D2}" dt="2025-01-28T11:26:42.039" v="13565" actId="1076"/>
          <ac:spMkLst>
            <pc:docMk/>
            <pc:sldMk cId="1558814400" sldId="262"/>
            <ac:spMk id="6" creationId="{B70DEC30-0BD7-B409-253A-80A03C1D64F4}"/>
          </ac:spMkLst>
        </pc:spChg>
        <pc:picChg chg="add mod modCrop">
          <ac:chgData name="Soldati, Francesca" userId="f26f0d97-9d0e-42b3-b554-96b1d5f817b2" providerId="ADAL" clId="{6AA79CDA-89D7-4C5B-8CEF-D28B1151B0D2}" dt="2025-01-22T11:55:35.293" v="8199" actId="1076"/>
          <ac:picMkLst>
            <pc:docMk/>
            <pc:sldMk cId="1558814400" sldId="262"/>
            <ac:picMk id="5" creationId="{12CECE08-0F6C-1A38-C722-C38A41C26272}"/>
          </ac:picMkLst>
        </pc:picChg>
      </pc:sldChg>
      <pc:sldChg chg="addSp modSp new del mod ord">
        <pc:chgData name="Soldati, Francesca" userId="f26f0d97-9d0e-42b3-b554-96b1d5f817b2" providerId="ADAL" clId="{6AA79CDA-89D7-4C5B-8CEF-D28B1151B0D2}" dt="2025-01-23T11:04:26.611" v="9579" actId="2696"/>
        <pc:sldMkLst>
          <pc:docMk/>
          <pc:sldMk cId="2950643099" sldId="263"/>
        </pc:sldMkLst>
      </pc:sldChg>
      <pc:sldChg chg="addSp delSp modSp new mod ord">
        <pc:chgData name="Soldati, Francesca" userId="f26f0d97-9d0e-42b3-b554-96b1d5f817b2" providerId="ADAL" clId="{6AA79CDA-89D7-4C5B-8CEF-D28B1151B0D2}" dt="2025-01-27T19:26:49.689" v="13551" actId="26606"/>
        <pc:sldMkLst>
          <pc:docMk/>
          <pc:sldMk cId="4121816608" sldId="264"/>
        </pc:sldMkLst>
        <pc:spChg chg="mod">
          <ac:chgData name="Soldati, Francesca" userId="f26f0d97-9d0e-42b3-b554-96b1d5f817b2" providerId="ADAL" clId="{6AA79CDA-89D7-4C5B-8CEF-D28B1151B0D2}" dt="2025-01-27T19:26:49.689" v="13551" actId="26606"/>
          <ac:spMkLst>
            <pc:docMk/>
            <pc:sldMk cId="4121816608" sldId="264"/>
            <ac:spMk id="2" creationId="{2BC102E2-1FC2-18A3-9157-1705681A473A}"/>
          </ac:spMkLst>
        </pc:spChg>
        <pc:spChg chg="add del mod">
          <ac:chgData name="Soldati, Francesca" userId="f26f0d97-9d0e-42b3-b554-96b1d5f817b2" providerId="ADAL" clId="{6AA79CDA-89D7-4C5B-8CEF-D28B1151B0D2}" dt="2025-01-27T19:26:49.689" v="13551" actId="26606"/>
          <ac:spMkLst>
            <pc:docMk/>
            <pc:sldMk cId="4121816608" sldId="264"/>
            <ac:spMk id="3" creationId="{ED2D0E83-95C4-D1A3-B79E-E88F88208802}"/>
          </ac:spMkLst>
        </pc:spChg>
        <pc:spChg chg="mod">
          <ac:chgData name="Soldati, Francesca" userId="f26f0d97-9d0e-42b3-b554-96b1d5f817b2" providerId="ADAL" clId="{6AA79CDA-89D7-4C5B-8CEF-D28B1151B0D2}" dt="2025-01-27T19:26:49.689" v="13551" actId="26606"/>
          <ac:spMkLst>
            <pc:docMk/>
            <pc:sldMk cId="4121816608" sldId="264"/>
            <ac:spMk id="4" creationId="{94416ADE-F9A3-DC00-E7DF-8223E55CDC6D}"/>
          </ac:spMkLst>
        </pc:spChg>
      </pc:sldChg>
      <pc:sldChg chg="modSp new mod ord modNotesTx">
        <pc:chgData name="Soldati, Francesca" userId="f26f0d97-9d0e-42b3-b554-96b1d5f817b2" providerId="ADAL" clId="{6AA79CDA-89D7-4C5B-8CEF-D28B1151B0D2}" dt="2025-01-28T13:34:21.246" v="14064" actId="20577"/>
        <pc:sldMkLst>
          <pc:docMk/>
          <pc:sldMk cId="3776179749" sldId="265"/>
        </pc:sldMkLst>
        <pc:spChg chg="mod">
          <ac:chgData name="Soldati, Francesca" userId="f26f0d97-9d0e-42b3-b554-96b1d5f817b2" providerId="ADAL" clId="{6AA79CDA-89D7-4C5B-8CEF-D28B1151B0D2}" dt="2025-01-22T11:35:01.809" v="8108" actId="1076"/>
          <ac:spMkLst>
            <pc:docMk/>
            <pc:sldMk cId="3776179749" sldId="265"/>
            <ac:spMk id="2" creationId="{B082B9B3-2C9E-7CDA-61B1-B9736B46FB75}"/>
          </ac:spMkLst>
        </pc:spChg>
      </pc:sldChg>
      <pc:sldChg chg="addSp delSp modSp new mod ord modClrScheme chgLayout modNotesTx">
        <pc:chgData name="Soldati, Francesca" userId="f26f0d97-9d0e-42b3-b554-96b1d5f817b2" providerId="ADAL" clId="{6AA79CDA-89D7-4C5B-8CEF-D28B1151B0D2}" dt="2025-01-23T11:04:59.966" v="9580" actId="1076"/>
        <pc:sldMkLst>
          <pc:docMk/>
          <pc:sldMk cId="997334622" sldId="266"/>
        </pc:sldMkLst>
        <pc:spChg chg="mod ord">
          <ac:chgData name="Soldati, Francesca" userId="f26f0d97-9d0e-42b3-b554-96b1d5f817b2" providerId="ADAL" clId="{6AA79CDA-89D7-4C5B-8CEF-D28B1151B0D2}" dt="2025-01-16T13:13:39.423" v="1728" actId="700"/>
          <ac:spMkLst>
            <pc:docMk/>
            <pc:sldMk cId="997334622" sldId="266"/>
            <ac:spMk id="2" creationId="{A1C3CAB2-5B80-D8A9-830E-30F56AEAA449}"/>
          </ac:spMkLst>
        </pc:spChg>
        <pc:spChg chg="mod ord">
          <ac:chgData name="Soldati, Francesca" userId="f26f0d97-9d0e-42b3-b554-96b1d5f817b2" providerId="ADAL" clId="{6AA79CDA-89D7-4C5B-8CEF-D28B1151B0D2}" dt="2025-01-16T13:13:39.423" v="1728" actId="700"/>
          <ac:spMkLst>
            <pc:docMk/>
            <pc:sldMk cId="997334622" sldId="266"/>
            <ac:spMk id="3" creationId="{71990B3F-4CEF-D5FB-1FAA-BBE98B925CA5}"/>
          </ac:spMkLst>
        </pc:spChg>
        <pc:spChg chg="add mod ord">
          <ac:chgData name="Soldati, Francesca" userId="f26f0d97-9d0e-42b3-b554-96b1d5f817b2" providerId="ADAL" clId="{6AA79CDA-89D7-4C5B-8CEF-D28B1151B0D2}" dt="2025-01-16T13:52:20.702" v="2127" actId="20577"/>
          <ac:spMkLst>
            <pc:docMk/>
            <pc:sldMk cId="997334622" sldId="266"/>
            <ac:spMk id="5" creationId="{D651EBC8-D684-593C-9659-685A695310EF}"/>
          </ac:spMkLst>
        </pc:spChg>
        <pc:picChg chg="add mod modCrop">
          <ac:chgData name="Soldati, Francesca" userId="f26f0d97-9d0e-42b3-b554-96b1d5f817b2" providerId="ADAL" clId="{6AA79CDA-89D7-4C5B-8CEF-D28B1151B0D2}" dt="2025-01-23T11:04:59.966" v="9580" actId="1076"/>
          <ac:picMkLst>
            <pc:docMk/>
            <pc:sldMk cId="997334622" sldId="266"/>
            <ac:picMk id="7" creationId="{F87D00D5-CE06-FE20-C017-87373D55CB07}"/>
          </ac:picMkLst>
        </pc:picChg>
      </pc:sldChg>
      <pc:sldChg chg="addSp modSp new mod ord modNotesTx">
        <pc:chgData name="Soldati, Francesca" userId="f26f0d97-9d0e-42b3-b554-96b1d5f817b2" providerId="ADAL" clId="{6AA79CDA-89D7-4C5B-8CEF-D28B1151B0D2}" dt="2025-01-28T14:12:11.222" v="14141"/>
        <pc:sldMkLst>
          <pc:docMk/>
          <pc:sldMk cId="2701882634" sldId="267"/>
        </pc:sldMkLst>
        <pc:spChg chg="mod">
          <ac:chgData name="Soldati, Francesca" userId="f26f0d97-9d0e-42b3-b554-96b1d5f817b2" providerId="ADAL" clId="{6AA79CDA-89D7-4C5B-8CEF-D28B1151B0D2}" dt="2025-01-22T12:04:34.194" v="8260" actId="207"/>
          <ac:spMkLst>
            <pc:docMk/>
            <pc:sldMk cId="2701882634" sldId="267"/>
            <ac:spMk id="2" creationId="{5EC76FE7-BE33-C832-EF7D-FEA74485F6B0}"/>
          </ac:spMkLst>
        </pc:spChg>
        <pc:spChg chg="mod">
          <ac:chgData name="Soldati, Francesca" userId="f26f0d97-9d0e-42b3-b554-96b1d5f817b2" providerId="ADAL" clId="{6AA79CDA-89D7-4C5B-8CEF-D28B1151B0D2}" dt="2025-01-22T14:50:43.055" v="8995" actId="20577"/>
          <ac:spMkLst>
            <pc:docMk/>
            <pc:sldMk cId="2701882634" sldId="267"/>
            <ac:spMk id="3" creationId="{939DFAD6-BE21-7413-B9A7-9FD099C52A64}"/>
          </ac:spMkLst>
        </pc:spChg>
        <pc:spChg chg="add mod">
          <ac:chgData name="Soldati, Francesca" userId="f26f0d97-9d0e-42b3-b554-96b1d5f817b2" providerId="ADAL" clId="{6AA79CDA-89D7-4C5B-8CEF-D28B1151B0D2}" dt="2025-01-22T14:07:07.148" v="8373" actId="1076"/>
          <ac:spMkLst>
            <pc:docMk/>
            <pc:sldMk cId="2701882634" sldId="267"/>
            <ac:spMk id="6" creationId="{F04BAAEA-3710-0CC3-96DE-7B4E1C1654A8}"/>
          </ac:spMkLst>
        </pc:spChg>
        <pc:spChg chg="add mod">
          <ac:chgData name="Soldati, Francesca" userId="f26f0d97-9d0e-42b3-b554-96b1d5f817b2" providerId="ADAL" clId="{6AA79CDA-89D7-4C5B-8CEF-D28B1151B0D2}" dt="2025-01-22T14:07:01.962" v="8372" actId="1076"/>
          <ac:spMkLst>
            <pc:docMk/>
            <pc:sldMk cId="2701882634" sldId="267"/>
            <ac:spMk id="7" creationId="{1965BCB0-1B6C-B70B-4DAF-BE7F32123D52}"/>
          </ac:spMkLst>
        </pc:spChg>
      </pc:sldChg>
      <pc:sldChg chg="addSp delSp modSp new mod modShow modNotesTx">
        <pc:chgData name="Soldati, Francesca" userId="f26f0d97-9d0e-42b3-b554-96b1d5f817b2" providerId="ADAL" clId="{6AA79CDA-89D7-4C5B-8CEF-D28B1151B0D2}" dt="2025-01-22T11:09:12.542" v="7986" actId="729"/>
        <pc:sldMkLst>
          <pc:docMk/>
          <pc:sldMk cId="1649045313" sldId="268"/>
        </pc:sldMkLst>
        <pc:picChg chg="add mod ord modCrop">
          <ac:chgData name="Soldati, Francesca" userId="f26f0d97-9d0e-42b3-b554-96b1d5f817b2" providerId="ADAL" clId="{6AA79CDA-89D7-4C5B-8CEF-D28B1151B0D2}" dt="2025-01-22T10:26:40.385" v="7538" actId="732"/>
          <ac:picMkLst>
            <pc:docMk/>
            <pc:sldMk cId="1649045313" sldId="268"/>
            <ac:picMk id="6" creationId="{A2C583FD-83FD-BA23-1691-BD35CD2BCDE9}"/>
          </ac:picMkLst>
        </pc:picChg>
      </pc:sldChg>
      <pc:sldChg chg="addSp modSp new mod ord modShow modNotesTx">
        <pc:chgData name="Soldati, Francesca" userId="f26f0d97-9d0e-42b3-b554-96b1d5f817b2" providerId="ADAL" clId="{6AA79CDA-89D7-4C5B-8CEF-D28B1151B0D2}" dt="2025-01-23T11:33:55.149" v="10564" actId="729"/>
        <pc:sldMkLst>
          <pc:docMk/>
          <pc:sldMk cId="920675878" sldId="269"/>
        </pc:sldMkLst>
        <pc:spChg chg="mod">
          <ac:chgData name="Soldati, Francesca" userId="f26f0d97-9d0e-42b3-b554-96b1d5f817b2" providerId="ADAL" clId="{6AA79CDA-89D7-4C5B-8CEF-D28B1151B0D2}" dt="2025-01-22T11:11:28.368" v="8005" actId="20577"/>
          <ac:spMkLst>
            <pc:docMk/>
            <pc:sldMk cId="920675878" sldId="269"/>
            <ac:spMk id="2" creationId="{27AD437E-F38D-13A3-7FE6-6AE55E53D2D3}"/>
          </ac:spMkLst>
        </pc:spChg>
        <pc:spChg chg="mod">
          <ac:chgData name="Soldati, Francesca" userId="f26f0d97-9d0e-42b3-b554-96b1d5f817b2" providerId="ADAL" clId="{6AA79CDA-89D7-4C5B-8CEF-D28B1151B0D2}" dt="2025-01-22T11:23:32.695" v="8044" actId="20577"/>
          <ac:spMkLst>
            <pc:docMk/>
            <pc:sldMk cId="920675878" sldId="269"/>
            <ac:spMk id="3" creationId="{481C9F2D-E573-64C0-5853-12393FABF28A}"/>
          </ac:spMkLst>
        </pc:spChg>
        <pc:picChg chg="add mod">
          <ac:chgData name="Soldati, Francesca" userId="f26f0d97-9d0e-42b3-b554-96b1d5f817b2" providerId="ADAL" clId="{6AA79CDA-89D7-4C5B-8CEF-D28B1151B0D2}" dt="2025-01-22T11:23:43.997" v="8047" actId="1076"/>
          <ac:picMkLst>
            <pc:docMk/>
            <pc:sldMk cId="920675878" sldId="269"/>
            <ac:picMk id="10" creationId="{C2C2FF43-02DA-A930-505E-3043C9F32B62}"/>
          </ac:picMkLst>
        </pc:picChg>
      </pc:sldChg>
      <pc:sldChg chg="addSp modSp new del mod">
        <pc:chgData name="Soldati, Francesca" userId="f26f0d97-9d0e-42b3-b554-96b1d5f817b2" providerId="ADAL" clId="{6AA79CDA-89D7-4C5B-8CEF-D28B1151B0D2}" dt="2025-01-22T12:23:52.356" v="8331" actId="2696"/>
        <pc:sldMkLst>
          <pc:docMk/>
          <pc:sldMk cId="1698535197" sldId="270"/>
        </pc:sldMkLst>
      </pc:sldChg>
      <pc:sldChg chg="new del">
        <pc:chgData name="Soldati, Francesca" userId="f26f0d97-9d0e-42b3-b554-96b1d5f817b2" providerId="ADAL" clId="{6AA79CDA-89D7-4C5B-8CEF-D28B1151B0D2}" dt="2025-01-20T10:28:07.040" v="2391" actId="2696"/>
        <pc:sldMkLst>
          <pc:docMk/>
          <pc:sldMk cId="2324978444" sldId="271"/>
        </pc:sldMkLst>
      </pc:sldChg>
      <pc:sldChg chg="modSp new mod modNotesTx">
        <pc:chgData name="Soldati, Francesca" userId="f26f0d97-9d0e-42b3-b554-96b1d5f817b2" providerId="ADAL" clId="{6AA79CDA-89D7-4C5B-8CEF-D28B1151B0D2}" dt="2025-01-27T18:30:47.340" v="12954" actId="27636"/>
        <pc:sldMkLst>
          <pc:docMk/>
          <pc:sldMk cId="3221719695" sldId="272"/>
        </pc:sldMkLst>
        <pc:spChg chg="mod">
          <ac:chgData name="Soldati, Francesca" userId="f26f0d97-9d0e-42b3-b554-96b1d5f817b2" providerId="ADAL" clId="{6AA79CDA-89D7-4C5B-8CEF-D28B1151B0D2}" dt="2025-01-27T13:10:17.400" v="10857" actId="20577"/>
          <ac:spMkLst>
            <pc:docMk/>
            <pc:sldMk cId="3221719695" sldId="272"/>
            <ac:spMk id="2" creationId="{3B33050F-8061-8442-F623-0DB0962DADC7}"/>
          </ac:spMkLst>
        </pc:spChg>
        <pc:spChg chg="mod">
          <ac:chgData name="Soldati, Francesca" userId="f26f0d97-9d0e-42b3-b554-96b1d5f817b2" providerId="ADAL" clId="{6AA79CDA-89D7-4C5B-8CEF-D28B1151B0D2}" dt="2025-01-27T18:30:47.340" v="12954" actId="27636"/>
          <ac:spMkLst>
            <pc:docMk/>
            <pc:sldMk cId="3221719695" sldId="272"/>
            <ac:spMk id="3" creationId="{901344D0-2B45-E1E7-2C75-208EDA198101}"/>
          </ac:spMkLst>
        </pc:spChg>
      </pc:sldChg>
      <pc:sldChg chg="addSp delSp modSp new mod modAnim modNotesTx">
        <pc:chgData name="Soldati, Francesca" userId="f26f0d97-9d0e-42b3-b554-96b1d5f817b2" providerId="ADAL" clId="{6AA79CDA-89D7-4C5B-8CEF-D28B1151B0D2}" dt="2025-01-27T14:40:08.280" v="12934" actId="20577"/>
        <pc:sldMkLst>
          <pc:docMk/>
          <pc:sldMk cId="1311156819" sldId="273"/>
        </pc:sldMkLst>
        <pc:spChg chg="mod">
          <ac:chgData name="Soldati, Francesca" userId="f26f0d97-9d0e-42b3-b554-96b1d5f817b2" providerId="ADAL" clId="{6AA79CDA-89D7-4C5B-8CEF-D28B1151B0D2}" dt="2025-01-22T09:37:03.383" v="7152" actId="20577"/>
          <ac:spMkLst>
            <pc:docMk/>
            <pc:sldMk cId="1311156819" sldId="273"/>
            <ac:spMk id="2" creationId="{94940C77-7581-2574-29FF-964889B580D8}"/>
          </ac:spMkLst>
        </pc:spChg>
        <pc:spChg chg="add mod">
          <ac:chgData name="Soldati, Francesca" userId="f26f0d97-9d0e-42b3-b554-96b1d5f817b2" providerId="ADAL" clId="{6AA79CDA-89D7-4C5B-8CEF-D28B1151B0D2}" dt="2025-01-22T09:39:39.216" v="7170" actId="313"/>
          <ac:spMkLst>
            <pc:docMk/>
            <pc:sldMk cId="1311156819" sldId="273"/>
            <ac:spMk id="5" creationId="{B79BF28C-A99A-23ED-AF29-7D15560A2ADA}"/>
          </ac:spMkLst>
        </pc:spChg>
        <pc:spChg chg="add mod ord">
          <ac:chgData name="Soldati, Francesca" userId="f26f0d97-9d0e-42b3-b554-96b1d5f817b2" providerId="ADAL" clId="{6AA79CDA-89D7-4C5B-8CEF-D28B1151B0D2}" dt="2025-01-22T09:36:00.619" v="7132" actId="14100"/>
          <ac:spMkLst>
            <pc:docMk/>
            <pc:sldMk cId="1311156819" sldId="273"/>
            <ac:spMk id="8" creationId="{42C1FFB8-DB5E-4358-25C2-3E8D45E5CBBD}"/>
          </ac:spMkLst>
        </pc:spChg>
        <pc:spChg chg="add mod ord">
          <ac:chgData name="Soldati, Francesca" userId="f26f0d97-9d0e-42b3-b554-96b1d5f817b2" providerId="ADAL" clId="{6AA79CDA-89D7-4C5B-8CEF-D28B1151B0D2}" dt="2025-01-22T09:37:54.808" v="7165" actId="14100"/>
          <ac:spMkLst>
            <pc:docMk/>
            <pc:sldMk cId="1311156819" sldId="273"/>
            <ac:spMk id="9" creationId="{6449C0D8-3F81-F1CE-348E-905B3F224B4D}"/>
          </ac:spMkLst>
        </pc:spChg>
        <pc:picChg chg="add mod">
          <ac:chgData name="Soldati, Francesca" userId="f26f0d97-9d0e-42b3-b554-96b1d5f817b2" providerId="ADAL" clId="{6AA79CDA-89D7-4C5B-8CEF-D28B1151B0D2}" dt="2025-01-22T09:35:52.684" v="7127" actId="1076"/>
          <ac:picMkLst>
            <pc:docMk/>
            <pc:sldMk cId="1311156819" sldId="273"/>
            <ac:picMk id="6" creationId="{3E361FF8-754A-BE10-9432-C87FD7CEE1E2}"/>
          </ac:picMkLst>
        </pc:picChg>
        <pc:picChg chg="add mod">
          <ac:chgData name="Soldati, Francesca" userId="f26f0d97-9d0e-42b3-b554-96b1d5f817b2" providerId="ADAL" clId="{6AA79CDA-89D7-4C5B-8CEF-D28B1151B0D2}" dt="2025-01-22T10:00:15.115" v="7242" actId="692"/>
          <ac:picMkLst>
            <pc:docMk/>
            <pc:sldMk cId="1311156819" sldId="273"/>
            <ac:picMk id="10" creationId="{99853478-4609-A17C-3757-0FE0C14E5FE8}"/>
          </ac:picMkLst>
        </pc:picChg>
        <pc:picChg chg="add mod">
          <ac:chgData name="Soldati, Francesca" userId="f26f0d97-9d0e-42b3-b554-96b1d5f817b2" providerId="ADAL" clId="{6AA79CDA-89D7-4C5B-8CEF-D28B1151B0D2}" dt="2025-01-22T09:39:23.538" v="7167" actId="1076"/>
          <ac:picMkLst>
            <pc:docMk/>
            <pc:sldMk cId="1311156819" sldId="273"/>
            <ac:picMk id="1032" creationId="{B314638A-C168-D26A-A46A-0D07EC6C7888}"/>
          </ac:picMkLst>
        </pc:picChg>
        <pc:picChg chg="add mod">
          <ac:chgData name="Soldati, Francesca" userId="f26f0d97-9d0e-42b3-b554-96b1d5f817b2" providerId="ADAL" clId="{6AA79CDA-89D7-4C5B-8CEF-D28B1151B0D2}" dt="2025-01-22T09:35:57.251" v="7130" actId="1076"/>
          <ac:picMkLst>
            <pc:docMk/>
            <pc:sldMk cId="1311156819" sldId="273"/>
            <ac:picMk id="1034" creationId="{D69E32CB-B8F3-5AE2-A2B2-EF61582BF992}"/>
          </ac:picMkLst>
        </pc:picChg>
        <pc:picChg chg="add mod">
          <ac:chgData name="Soldati, Francesca" userId="f26f0d97-9d0e-42b3-b554-96b1d5f817b2" providerId="ADAL" clId="{6AA79CDA-89D7-4C5B-8CEF-D28B1151B0D2}" dt="2025-01-22T10:00:24.753" v="7243" actId="1076"/>
          <ac:picMkLst>
            <pc:docMk/>
            <pc:sldMk cId="1311156819" sldId="273"/>
            <ac:picMk id="1036" creationId="{B219470D-4CAE-D4DA-2716-4053D1EA7168}"/>
          </ac:picMkLst>
        </pc:picChg>
        <pc:picChg chg="add mod">
          <ac:chgData name="Soldati, Francesca" userId="f26f0d97-9d0e-42b3-b554-96b1d5f817b2" providerId="ADAL" clId="{6AA79CDA-89D7-4C5B-8CEF-D28B1151B0D2}" dt="2025-01-22T09:53:16.926" v="7224" actId="1076"/>
          <ac:picMkLst>
            <pc:docMk/>
            <pc:sldMk cId="1311156819" sldId="273"/>
            <ac:picMk id="1038" creationId="{1D679820-C648-3772-C6EB-065A970D0210}"/>
          </ac:picMkLst>
        </pc:picChg>
      </pc:sldChg>
      <pc:sldChg chg="addSp delSp modSp new del mod modShow modNotesTx">
        <pc:chgData name="Soldati, Francesca" userId="f26f0d97-9d0e-42b3-b554-96b1d5f817b2" providerId="ADAL" clId="{6AA79CDA-89D7-4C5B-8CEF-D28B1151B0D2}" dt="2025-01-23T11:33:41.529" v="10563" actId="2696"/>
        <pc:sldMkLst>
          <pc:docMk/>
          <pc:sldMk cId="3693525522" sldId="274"/>
        </pc:sldMkLst>
      </pc:sldChg>
      <pc:sldChg chg="addSp delSp modSp new mod modShow modNotesTx">
        <pc:chgData name="Soldati, Francesca" userId="f26f0d97-9d0e-42b3-b554-96b1d5f817b2" providerId="ADAL" clId="{6AA79CDA-89D7-4C5B-8CEF-D28B1151B0D2}" dt="2025-01-28T14:22:07.494" v="14153" actId="20577"/>
        <pc:sldMkLst>
          <pc:docMk/>
          <pc:sldMk cId="1498561406" sldId="275"/>
        </pc:sldMkLst>
        <pc:spChg chg="mod">
          <ac:chgData name="Soldati, Francesca" userId="f26f0d97-9d0e-42b3-b554-96b1d5f817b2" providerId="ADAL" clId="{6AA79CDA-89D7-4C5B-8CEF-D28B1151B0D2}" dt="2025-01-27T18:38:53.296" v="13208" actId="26606"/>
          <ac:spMkLst>
            <pc:docMk/>
            <pc:sldMk cId="1498561406" sldId="275"/>
            <ac:spMk id="2" creationId="{DFABE2D3-BAC2-FC4B-119A-91D0A0A58900}"/>
          </ac:spMkLst>
        </pc:spChg>
        <pc:spChg chg="mod">
          <ac:chgData name="Soldati, Francesca" userId="f26f0d97-9d0e-42b3-b554-96b1d5f817b2" providerId="ADAL" clId="{6AA79CDA-89D7-4C5B-8CEF-D28B1151B0D2}" dt="2025-01-27T18:38:53.296" v="13208" actId="26606"/>
          <ac:spMkLst>
            <pc:docMk/>
            <pc:sldMk cId="1498561406" sldId="275"/>
            <ac:spMk id="4" creationId="{557566DB-AE6D-70CE-0393-19AF66D147A3}"/>
          </ac:spMkLst>
        </pc:spChg>
        <pc:graphicFrameChg chg="add mod modGraphic">
          <ac:chgData name="Soldati, Francesca" userId="f26f0d97-9d0e-42b3-b554-96b1d5f817b2" providerId="ADAL" clId="{6AA79CDA-89D7-4C5B-8CEF-D28B1151B0D2}" dt="2025-01-28T14:22:07.494" v="14153" actId="20577"/>
          <ac:graphicFrameMkLst>
            <pc:docMk/>
            <pc:sldMk cId="1498561406" sldId="275"/>
            <ac:graphicFrameMk id="7" creationId="{48990BC6-0AEB-2F89-C932-151D82777880}"/>
          </ac:graphicFrameMkLst>
        </pc:graphicFrameChg>
      </pc:sldChg>
      <pc:sldChg chg="addSp delSp modSp new mod ord modClrScheme chgLayout">
        <pc:chgData name="Soldati, Francesca" userId="f26f0d97-9d0e-42b3-b554-96b1d5f817b2" providerId="ADAL" clId="{6AA79CDA-89D7-4C5B-8CEF-D28B1151B0D2}" dt="2025-01-28T11:42:31.871" v="13843" actId="2085"/>
        <pc:sldMkLst>
          <pc:docMk/>
          <pc:sldMk cId="1008490924" sldId="276"/>
        </pc:sldMkLst>
        <pc:spChg chg="mod">
          <ac:chgData name="Soldati, Francesca" userId="f26f0d97-9d0e-42b3-b554-96b1d5f817b2" providerId="ADAL" clId="{6AA79CDA-89D7-4C5B-8CEF-D28B1151B0D2}" dt="2025-01-28T11:33:12.710" v="13837" actId="1076"/>
          <ac:spMkLst>
            <pc:docMk/>
            <pc:sldMk cId="1008490924" sldId="276"/>
            <ac:spMk id="2" creationId="{CB402EF5-6DDB-DD34-EF7C-5D7FA6C49765}"/>
          </ac:spMkLst>
        </pc:spChg>
        <pc:spChg chg="mod ord">
          <ac:chgData name="Soldati, Francesca" userId="f26f0d97-9d0e-42b3-b554-96b1d5f817b2" providerId="ADAL" clId="{6AA79CDA-89D7-4C5B-8CEF-D28B1151B0D2}" dt="2025-01-28T11:30:06.571" v="13810" actId="26606"/>
          <ac:spMkLst>
            <pc:docMk/>
            <pc:sldMk cId="1008490924" sldId="276"/>
            <ac:spMk id="3" creationId="{13BAD1A6-4B22-B796-6E7F-45DF8EBC9536}"/>
          </ac:spMkLst>
        </pc:spChg>
        <pc:spChg chg="add del mod">
          <ac:chgData name="Soldati, Francesca" userId="f26f0d97-9d0e-42b3-b554-96b1d5f817b2" providerId="ADAL" clId="{6AA79CDA-89D7-4C5B-8CEF-D28B1151B0D2}" dt="2025-01-28T11:30:06.571" v="13810" actId="26606"/>
          <ac:spMkLst>
            <pc:docMk/>
            <pc:sldMk cId="1008490924" sldId="276"/>
            <ac:spMk id="4" creationId="{C8B98422-8906-A3E3-9F37-D7036F4F0A3A}"/>
          </ac:spMkLst>
        </pc:spChg>
        <pc:spChg chg="add mod">
          <ac:chgData name="Soldati, Francesca" userId="f26f0d97-9d0e-42b3-b554-96b1d5f817b2" providerId="ADAL" clId="{6AA79CDA-89D7-4C5B-8CEF-D28B1151B0D2}" dt="2025-01-28T11:30:46.703" v="13820" actId="1076"/>
          <ac:spMkLst>
            <pc:docMk/>
            <pc:sldMk cId="1008490924" sldId="276"/>
            <ac:spMk id="7" creationId="{82A4352B-B7C9-2A07-515A-5456B1EE2A8F}"/>
          </ac:spMkLst>
        </pc:spChg>
        <pc:graphicFrameChg chg="add mod modGraphic">
          <ac:chgData name="Soldati, Francesca" userId="f26f0d97-9d0e-42b3-b554-96b1d5f817b2" providerId="ADAL" clId="{6AA79CDA-89D7-4C5B-8CEF-D28B1151B0D2}" dt="2025-01-28T11:42:31.871" v="13843" actId="2085"/>
          <ac:graphicFrameMkLst>
            <pc:docMk/>
            <pc:sldMk cId="1008490924" sldId="276"/>
            <ac:graphicFrameMk id="9" creationId="{4A4F08B1-683C-1460-79BC-6A6C6D8F13F8}"/>
          </ac:graphicFrameMkLst>
        </pc:graphicFrameChg>
        <pc:picChg chg="add del mod modCrop">
          <ac:chgData name="Soldati, Francesca" userId="f26f0d97-9d0e-42b3-b554-96b1d5f817b2" providerId="ADAL" clId="{6AA79CDA-89D7-4C5B-8CEF-D28B1151B0D2}" dt="2025-01-28T11:29:45.352" v="13808" actId="478"/>
          <ac:picMkLst>
            <pc:docMk/>
            <pc:sldMk cId="1008490924" sldId="276"/>
            <ac:picMk id="5" creationId="{C958FEE0-04CB-256E-4274-1BE5DD9E874A}"/>
          </ac:picMkLst>
        </pc:picChg>
      </pc:sldChg>
      <pc:sldChg chg="addSp delSp modSp new del mod">
        <pc:chgData name="Soldati, Francesca" userId="f26f0d97-9d0e-42b3-b554-96b1d5f817b2" providerId="ADAL" clId="{6AA79CDA-89D7-4C5B-8CEF-D28B1151B0D2}" dt="2025-01-20T14:01:31.346" v="6723" actId="47"/>
        <pc:sldMkLst>
          <pc:docMk/>
          <pc:sldMk cId="2960672191" sldId="277"/>
        </pc:sldMkLst>
      </pc:sldChg>
      <pc:sldChg chg="addSp delSp modSp new mod ord">
        <pc:chgData name="Soldati, Francesca" userId="f26f0d97-9d0e-42b3-b554-96b1d5f817b2" providerId="ADAL" clId="{6AA79CDA-89D7-4C5B-8CEF-D28B1151B0D2}" dt="2025-01-27T19:15:30.895" v="13547" actId="20577"/>
        <pc:sldMkLst>
          <pc:docMk/>
          <pc:sldMk cId="3434969968" sldId="277"/>
        </pc:sldMkLst>
        <pc:spChg chg="mod">
          <ac:chgData name="Soldati, Francesca" userId="f26f0d97-9d0e-42b3-b554-96b1d5f817b2" providerId="ADAL" clId="{6AA79CDA-89D7-4C5B-8CEF-D28B1151B0D2}" dt="2025-01-22T10:56:09.198" v="7696" actId="20577"/>
          <ac:spMkLst>
            <pc:docMk/>
            <pc:sldMk cId="3434969968" sldId="277"/>
            <ac:spMk id="2" creationId="{85B1E1A9-A95C-FE79-2BCD-1FED4AD3713E}"/>
          </ac:spMkLst>
        </pc:spChg>
        <pc:spChg chg="add mod">
          <ac:chgData name="Soldati, Francesca" userId="f26f0d97-9d0e-42b3-b554-96b1d5f817b2" providerId="ADAL" clId="{6AA79CDA-89D7-4C5B-8CEF-D28B1151B0D2}" dt="2025-01-22T10:58:11.316" v="7731" actId="1076"/>
          <ac:spMkLst>
            <pc:docMk/>
            <pc:sldMk cId="3434969968" sldId="277"/>
            <ac:spMk id="7" creationId="{8101ECEE-2C46-55FD-5F95-0015F33BB57F}"/>
          </ac:spMkLst>
        </pc:spChg>
        <pc:spChg chg="add mod">
          <ac:chgData name="Soldati, Francesca" userId="f26f0d97-9d0e-42b3-b554-96b1d5f817b2" providerId="ADAL" clId="{6AA79CDA-89D7-4C5B-8CEF-D28B1151B0D2}" dt="2025-01-22T10:58:39.916" v="7738" actId="1076"/>
          <ac:spMkLst>
            <pc:docMk/>
            <pc:sldMk cId="3434969968" sldId="277"/>
            <ac:spMk id="9" creationId="{4485333E-6F77-8E36-6C3E-509A7FA3B4AB}"/>
          </ac:spMkLst>
        </pc:spChg>
        <pc:spChg chg="add mod">
          <ac:chgData name="Soldati, Francesca" userId="f26f0d97-9d0e-42b3-b554-96b1d5f817b2" providerId="ADAL" clId="{6AA79CDA-89D7-4C5B-8CEF-D28B1151B0D2}" dt="2025-01-22T10:58:43.092" v="7739" actId="1076"/>
          <ac:spMkLst>
            <pc:docMk/>
            <pc:sldMk cId="3434969968" sldId="277"/>
            <ac:spMk id="11" creationId="{596E3B2A-A409-7BEA-AE26-1E8F699FC689}"/>
          </ac:spMkLst>
        </pc:spChg>
        <pc:spChg chg="add mod">
          <ac:chgData name="Soldati, Francesca" userId="f26f0d97-9d0e-42b3-b554-96b1d5f817b2" providerId="ADAL" clId="{6AA79CDA-89D7-4C5B-8CEF-D28B1151B0D2}" dt="2025-01-22T10:59:51.169" v="7756" actId="255"/>
          <ac:spMkLst>
            <pc:docMk/>
            <pc:sldMk cId="3434969968" sldId="277"/>
            <ac:spMk id="13" creationId="{70881B72-982C-B55D-BD21-778D4BC73CC9}"/>
          </ac:spMkLst>
        </pc:spChg>
        <pc:graphicFrameChg chg="add mod ord modGraphic">
          <ac:chgData name="Soldati, Francesca" userId="f26f0d97-9d0e-42b3-b554-96b1d5f817b2" providerId="ADAL" clId="{6AA79CDA-89D7-4C5B-8CEF-D28B1151B0D2}" dt="2025-01-27T19:15:30.895" v="13547" actId="20577"/>
          <ac:graphicFrameMkLst>
            <pc:docMk/>
            <pc:sldMk cId="3434969968" sldId="277"/>
            <ac:graphicFrameMk id="5" creationId="{148FD6FC-8263-35E8-D099-CBDA7A5BBC65}"/>
          </ac:graphicFrameMkLst>
        </pc:graphicFrameChg>
        <pc:picChg chg="add mod">
          <ac:chgData name="Soldati, Francesca" userId="f26f0d97-9d0e-42b3-b554-96b1d5f817b2" providerId="ADAL" clId="{6AA79CDA-89D7-4C5B-8CEF-D28B1151B0D2}" dt="2025-01-22T10:58:49.668" v="7742" actId="14100"/>
          <ac:picMkLst>
            <pc:docMk/>
            <pc:sldMk cId="3434969968" sldId="277"/>
            <ac:picMk id="12" creationId="{F5AF50E6-F895-E23C-0443-C6F9C44CECDD}"/>
          </ac:picMkLst>
        </pc:picChg>
        <pc:inkChg chg="add">
          <ac:chgData name="Soldati, Francesca" userId="f26f0d97-9d0e-42b3-b554-96b1d5f817b2" providerId="ADAL" clId="{6AA79CDA-89D7-4C5B-8CEF-D28B1151B0D2}" dt="2025-01-22T11:00:11.481" v="7758"/>
          <ac:inkMkLst>
            <pc:docMk/>
            <pc:sldMk cId="3434969968" sldId="277"/>
            <ac:inkMk id="15" creationId="{FD59E0E3-777E-0539-15D2-B36FA84DCEAD}"/>
          </ac:inkMkLst>
        </pc:inkChg>
      </pc:sldChg>
      <pc:sldChg chg="addSp modSp new mod ord">
        <pc:chgData name="Soldati, Francesca" userId="f26f0d97-9d0e-42b3-b554-96b1d5f817b2" providerId="ADAL" clId="{6AA79CDA-89D7-4C5B-8CEF-D28B1151B0D2}" dt="2025-01-27T19:13:48.947" v="13538"/>
        <pc:sldMkLst>
          <pc:docMk/>
          <pc:sldMk cId="1160793245" sldId="278"/>
        </pc:sldMkLst>
        <pc:spChg chg="mod">
          <ac:chgData name="Soldati, Francesca" userId="f26f0d97-9d0e-42b3-b554-96b1d5f817b2" providerId="ADAL" clId="{6AA79CDA-89D7-4C5B-8CEF-D28B1151B0D2}" dt="2025-01-22T12:13:17.342" v="8273" actId="255"/>
          <ac:spMkLst>
            <pc:docMk/>
            <pc:sldMk cId="1160793245" sldId="278"/>
            <ac:spMk id="2" creationId="{3FE19FD5-9819-0B23-2977-A42FD2F9EA1D}"/>
          </ac:spMkLst>
        </pc:spChg>
        <pc:spChg chg="mod">
          <ac:chgData name="Soldati, Francesca" userId="f26f0d97-9d0e-42b3-b554-96b1d5f817b2" providerId="ADAL" clId="{6AA79CDA-89D7-4C5B-8CEF-D28B1151B0D2}" dt="2025-01-22T12:13:03.772" v="8270" actId="21"/>
          <ac:spMkLst>
            <pc:docMk/>
            <pc:sldMk cId="1160793245" sldId="278"/>
            <ac:spMk id="3" creationId="{6914247C-BE10-C589-5C1F-C5089FFC7297}"/>
          </ac:spMkLst>
        </pc:spChg>
        <pc:picChg chg="add mod modCrop">
          <ac:chgData name="Soldati, Francesca" userId="f26f0d97-9d0e-42b3-b554-96b1d5f817b2" providerId="ADAL" clId="{6AA79CDA-89D7-4C5B-8CEF-D28B1151B0D2}" dt="2025-01-22T12:13:20.572" v="8274" actId="1076"/>
          <ac:picMkLst>
            <pc:docMk/>
            <pc:sldMk cId="1160793245" sldId="278"/>
            <ac:picMk id="6" creationId="{01122511-2595-3A1C-1B6A-725074EBFDC8}"/>
          </ac:picMkLst>
        </pc:picChg>
      </pc:sldChg>
      <pc:sldChg chg="addSp delSp modSp new mod ord">
        <pc:chgData name="Soldati, Francesca" userId="f26f0d97-9d0e-42b3-b554-96b1d5f817b2" providerId="ADAL" clId="{6AA79CDA-89D7-4C5B-8CEF-D28B1151B0D2}" dt="2025-01-28T13:45:01.615" v="14066"/>
        <pc:sldMkLst>
          <pc:docMk/>
          <pc:sldMk cId="855297004" sldId="279"/>
        </pc:sldMkLst>
        <pc:spChg chg="mod">
          <ac:chgData name="Soldati, Francesca" userId="f26f0d97-9d0e-42b3-b554-96b1d5f817b2" providerId="ADAL" clId="{6AA79CDA-89D7-4C5B-8CEF-D28B1151B0D2}" dt="2025-01-22T12:29:10.466" v="8351" actId="20577"/>
          <ac:spMkLst>
            <pc:docMk/>
            <pc:sldMk cId="855297004" sldId="279"/>
            <ac:spMk id="2" creationId="{70ECF571-2C82-B10E-783E-8E55E12C28C8}"/>
          </ac:spMkLst>
        </pc:spChg>
        <pc:spChg chg="mod">
          <ac:chgData name="Soldati, Francesca" userId="f26f0d97-9d0e-42b3-b554-96b1d5f817b2" providerId="ADAL" clId="{6AA79CDA-89D7-4C5B-8CEF-D28B1151B0D2}" dt="2025-01-22T14:41:29.649" v="8964" actId="20577"/>
          <ac:spMkLst>
            <pc:docMk/>
            <pc:sldMk cId="855297004" sldId="279"/>
            <ac:spMk id="3" creationId="{F759ED2C-32A9-3CC6-60DC-1636E3BEF2D5}"/>
          </ac:spMkLst>
        </pc:spChg>
        <pc:picChg chg="add mod modCrop">
          <ac:chgData name="Soldati, Francesca" userId="f26f0d97-9d0e-42b3-b554-96b1d5f817b2" providerId="ADAL" clId="{6AA79CDA-89D7-4C5B-8CEF-D28B1151B0D2}" dt="2025-01-23T10:18:05.799" v="9285" actId="1076"/>
          <ac:picMkLst>
            <pc:docMk/>
            <pc:sldMk cId="855297004" sldId="279"/>
            <ac:picMk id="8" creationId="{39725768-CC7C-EED2-10C2-AF621D647175}"/>
          </ac:picMkLst>
        </pc:picChg>
        <pc:picChg chg="add mod">
          <ac:chgData name="Soldati, Francesca" userId="f26f0d97-9d0e-42b3-b554-96b1d5f817b2" providerId="ADAL" clId="{6AA79CDA-89D7-4C5B-8CEF-D28B1151B0D2}" dt="2025-01-23T10:17:59.719" v="9284" actId="1076"/>
          <ac:picMkLst>
            <pc:docMk/>
            <pc:sldMk cId="855297004" sldId="279"/>
            <ac:picMk id="2050" creationId="{4454423D-5F0E-D8AD-D479-09516ED7E8EC}"/>
          </ac:picMkLst>
        </pc:picChg>
      </pc:sldChg>
      <pc:sldChg chg="modSp new del mod modNotesTx">
        <pc:chgData name="Soldati, Francesca" userId="f26f0d97-9d0e-42b3-b554-96b1d5f817b2" providerId="ADAL" clId="{6AA79CDA-89D7-4C5B-8CEF-D28B1151B0D2}" dt="2025-01-27T19:28:45.802" v="13553" actId="2696"/>
        <pc:sldMkLst>
          <pc:docMk/>
          <pc:sldMk cId="3028797986" sldId="280"/>
        </pc:sldMkLst>
      </pc:sldChg>
      <pc:sldChg chg="addSp delSp modSp new mod">
        <pc:chgData name="Soldati, Francesca" userId="f26f0d97-9d0e-42b3-b554-96b1d5f817b2" providerId="ADAL" clId="{6AA79CDA-89D7-4C5B-8CEF-D28B1151B0D2}" dt="2025-01-28T11:49:07.667" v="13864" actId="1076"/>
        <pc:sldMkLst>
          <pc:docMk/>
          <pc:sldMk cId="2213501455" sldId="281"/>
        </pc:sldMkLst>
        <pc:spChg chg="del mod">
          <ac:chgData name="Soldati, Francesca" userId="f26f0d97-9d0e-42b3-b554-96b1d5f817b2" providerId="ADAL" clId="{6AA79CDA-89D7-4C5B-8CEF-D28B1151B0D2}" dt="2025-01-28T11:47:42.542" v="13860" actId="478"/>
          <ac:spMkLst>
            <pc:docMk/>
            <pc:sldMk cId="2213501455" sldId="281"/>
            <ac:spMk id="2" creationId="{C179DFF7-D1BC-7083-1E9F-01D74500BEC7}"/>
          </ac:spMkLst>
        </pc:spChg>
        <pc:spChg chg="add del mod">
          <ac:chgData name="Soldati, Francesca" userId="f26f0d97-9d0e-42b3-b554-96b1d5f817b2" providerId="ADAL" clId="{6AA79CDA-89D7-4C5B-8CEF-D28B1151B0D2}" dt="2025-01-28T11:48:47.782" v="13862" actId="478"/>
          <ac:spMkLst>
            <pc:docMk/>
            <pc:sldMk cId="2213501455" sldId="281"/>
            <ac:spMk id="7" creationId="{42A35D12-E504-57FA-215A-A61B2ECB4520}"/>
          </ac:spMkLst>
        </pc:spChg>
        <pc:picChg chg="add mod modCrop">
          <ac:chgData name="Soldati, Francesca" userId="f26f0d97-9d0e-42b3-b554-96b1d5f817b2" providerId="ADAL" clId="{6AA79CDA-89D7-4C5B-8CEF-D28B1151B0D2}" dt="2025-01-28T11:49:07.667" v="13864" actId="1076"/>
          <ac:picMkLst>
            <pc:docMk/>
            <pc:sldMk cId="2213501455" sldId="281"/>
            <ac:picMk id="6" creationId="{4EE8E853-9E0A-8CDA-404C-2090A71E4DC6}"/>
          </ac:picMkLst>
        </pc:picChg>
      </pc:sldChg>
      <pc:sldChg chg="addSp modSp new mod">
        <pc:chgData name="Soldati, Francesca" userId="f26f0d97-9d0e-42b3-b554-96b1d5f817b2" providerId="ADAL" clId="{6AA79CDA-89D7-4C5B-8CEF-D28B1151B0D2}" dt="2025-01-28T11:47:26.858" v="13858" actId="1076"/>
        <pc:sldMkLst>
          <pc:docMk/>
          <pc:sldMk cId="3959086863" sldId="282"/>
        </pc:sldMkLst>
        <pc:picChg chg="add mod modCrop">
          <ac:chgData name="Soldati, Francesca" userId="f26f0d97-9d0e-42b3-b554-96b1d5f817b2" providerId="ADAL" clId="{6AA79CDA-89D7-4C5B-8CEF-D28B1151B0D2}" dt="2025-01-28T11:47:26.858" v="13858" actId="1076"/>
          <ac:picMkLst>
            <pc:docMk/>
            <pc:sldMk cId="3959086863" sldId="282"/>
            <ac:picMk id="8" creationId="{0D4551A8-47CA-0728-DC29-3990C880FABC}"/>
          </ac:picMkLst>
        </pc:picChg>
      </pc:sldChg>
      <pc:sldChg chg="addSp modSp new mod">
        <pc:chgData name="Soldati, Francesca" userId="f26f0d97-9d0e-42b3-b554-96b1d5f817b2" providerId="ADAL" clId="{6AA79CDA-89D7-4C5B-8CEF-D28B1151B0D2}" dt="2025-01-23T11:29:03.087" v="10562" actId="1076"/>
        <pc:sldMkLst>
          <pc:docMk/>
          <pc:sldMk cId="2617912169" sldId="283"/>
        </pc:sldMkLst>
        <pc:spChg chg="mod">
          <ac:chgData name="Soldati, Francesca" userId="f26f0d97-9d0e-42b3-b554-96b1d5f817b2" providerId="ADAL" clId="{6AA79CDA-89D7-4C5B-8CEF-D28B1151B0D2}" dt="2025-01-23T11:28:33.525" v="10543" actId="1076"/>
          <ac:spMkLst>
            <pc:docMk/>
            <pc:sldMk cId="2617912169" sldId="283"/>
            <ac:spMk id="2" creationId="{CD4A47EE-BD65-4CE6-15D0-C99F3C043F19}"/>
          </ac:spMkLst>
        </pc:spChg>
        <pc:spChg chg="add mod">
          <ac:chgData name="Soldati, Francesca" userId="f26f0d97-9d0e-42b3-b554-96b1d5f817b2" providerId="ADAL" clId="{6AA79CDA-89D7-4C5B-8CEF-D28B1151B0D2}" dt="2025-01-23T11:28:36.003" v="10544" actId="1076"/>
          <ac:spMkLst>
            <pc:docMk/>
            <pc:sldMk cId="2617912169" sldId="283"/>
            <ac:spMk id="5" creationId="{4109F09B-8035-29A9-779E-B22A541BEBFC}"/>
          </ac:spMkLst>
        </pc:spChg>
        <pc:spChg chg="add mod">
          <ac:chgData name="Soldati, Francesca" userId="f26f0d97-9d0e-42b3-b554-96b1d5f817b2" providerId="ADAL" clId="{6AA79CDA-89D7-4C5B-8CEF-D28B1151B0D2}" dt="2025-01-23T11:29:03.087" v="10562" actId="1076"/>
          <ac:spMkLst>
            <pc:docMk/>
            <pc:sldMk cId="2617912169" sldId="283"/>
            <ac:spMk id="6" creationId="{D083CA90-ECDF-1FAD-AC10-E71F1F984454}"/>
          </ac:spMkLst>
        </pc:spChg>
      </pc:sldChg>
      <pc:sldChg chg="addSp modSp new ord">
        <pc:chgData name="Soldati, Francesca" userId="f26f0d97-9d0e-42b3-b554-96b1d5f817b2" providerId="ADAL" clId="{6AA79CDA-89D7-4C5B-8CEF-D28B1151B0D2}" dt="2025-01-27T19:31:12.765" v="13555"/>
        <pc:sldMkLst>
          <pc:docMk/>
          <pc:sldMk cId="2831719332" sldId="284"/>
        </pc:sldMkLst>
        <pc:picChg chg="add mod">
          <ac:chgData name="Soldati, Francesca" userId="f26f0d97-9d0e-42b3-b554-96b1d5f817b2" providerId="ADAL" clId="{6AA79CDA-89D7-4C5B-8CEF-D28B1151B0D2}" dt="2025-01-27T19:07:07.588" v="13527"/>
          <ac:picMkLst>
            <pc:docMk/>
            <pc:sldMk cId="2831719332" sldId="284"/>
            <ac:picMk id="6" creationId="{9C8F1DD9-D7E9-08B0-03BA-3D2AE96E247D}"/>
          </ac:picMkLst>
        </pc:picChg>
      </pc:sldChg>
      <pc:sldChg chg="modSp new mod setBg">
        <pc:chgData name="Soldati, Francesca" userId="f26f0d97-9d0e-42b3-b554-96b1d5f817b2" providerId="ADAL" clId="{6AA79CDA-89D7-4C5B-8CEF-D28B1151B0D2}" dt="2025-01-28T11:56:37.645" v="14062" actId="1076"/>
        <pc:sldMkLst>
          <pc:docMk/>
          <pc:sldMk cId="53555085" sldId="285"/>
        </pc:sldMkLst>
        <pc:spChg chg="mod">
          <ac:chgData name="Soldati, Francesca" userId="f26f0d97-9d0e-42b3-b554-96b1d5f817b2" providerId="ADAL" clId="{6AA79CDA-89D7-4C5B-8CEF-D28B1151B0D2}" dt="2025-01-28T11:55:38.486" v="14054" actId="1076"/>
          <ac:spMkLst>
            <pc:docMk/>
            <pc:sldMk cId="53555085" sldId="285"/>
            <ac:spMk id="2" creationId="{E139CE09-0D7B-9BCF-673E-F71F008A9E50}"/>
          </ac:spMkLst>
        </pc:spChg>
        <pc:spChg chg="mod">
          <ac:chgData name="Soldati, Francesca" userId="f26f0d97-9d0e-42b3-b554-96b1d5f817b2" providerId="ADAL" clId="{6AA79CDA-89D7-4C5B-8CEF-D28B1151B0D2}" dt="2025-01-28T11:56:28.288" v="14058" actId="115"/>
          <ac:spMkLst>
            <pc:docMk/>
            <pc:sldMk cId="53555085" sldId="285"/>
            <ac:spMk id="3" creationId="{E4C400B4-02FD-A5F8-6392-CD4D6F0706F6}"/>
          </ac:spMkLst>
        </pc:spChg>
        <pc:spChg chg="mod">
          <ac:chgData name="Soldati, Francesca" userId="f26f0d97-9d0e-42b3-b554-96b1d5f817b2" providerId="ADAL" clId="{6AA79CDA-89D7-4C5B-8CEF-D28B1151B0D2}" dt="2025-01-28T11:56:37.645" v="14062" actId="1076"/>
          <ac:spMkLst>
            <pc:docMk/>
            <pc:sldMk cId="53555085" sldId="285"/>
            <ac:spMk id="4" creationId="{1A3CA72E-F5D4-9175-BFC5-9178D52DA6F7}"/>
          </ac:spMkLst>
        </pc:spChg>
      </pc:sldChg>
      <pc:sldChg chg="modSp new del mod">
        <pc:chgData name="Soldati, Francesca" userId="f26f0d97-9d0e-42b3-b554-96b1d5f817b2" providerId="ADAL" clId="{6AA79CDA-89D7-4C5B-8CEF-D28B1151B0D2}" dt="2025-01-28T11:50:44.550" v="13881" actId="47"/>
        <pc:sldMkLst>
          <pc:docMk/>
          <pc:sldMk cId="1636275056" sldId="285"/>
        </pc:sldMkLst>
        <pc:spChg chg="mod">
          <ac:chgData name="Soldati, Francesca" userId="f26f0d97-9d0e-42b3-b554-96b1d5f817b2" providerId="ADAL" clId="{6AA79CDA-89D7-4C5B-8CEF-D28B1151B0D2}" dt="2025-01-28T11:50:38.445" v="13880" actId="20577"/>
          <ac:spMkLst>
            <pc:docMk/>
            <pc:sldMk cId="1636275056" sldId="285"/>
            <ac:spMk id="2" creationId="{8EF5ED88-DF85-DA79-D34A-F3F3738F905A}"/>
          </ac:spMkLst>
        </pc:spChg>
      </pc:sldChg>
      <pc:sldMasterChg chg="modSp mod">
        <pc:chgData name="Soldati, Francesca" userId="f26f0d97-9d0e-42b3-b554-96b1d5f817b2" providerId="ADAL" clId="{6AA79CDA-89D7-4C5B-8CEF-D28B1151B0D2}" dt="2025-01-16T12:28:50.181" v="37" actId="14100"/>
        <pc:sldMasterMkLst>
          <pc:docMk/>
          <pc:sldMasterMk cId="3293739587" sldId="2147483660"/>
        </pc:sldMasterMkLst>
        <pc:spChg chg="mod">
          <ac:chgData name="Soldati, Francesca" userId="f26f0d97-9d0e-42b3-b554-96b1d5f817b2" providerId="ADAL" clId="{6AA79CDA-89D7-4C5B-8CEF-D28B1151B0D2}" dt="2025-01-16T12:27:04.222" v="7" actId="2711"/>
          <ac:spMkLst>
            <pc:docMk/>
            <pc:sldMasterMk cId="3293739587" sldId="2147483660"/>
            <ac:spMk id="2" creationId="{16CE775B-5439-9339-CFF1-2238B690D31B}"/>
          </ac:spMkLst>
        </pc:spChg>
        <pc:spChg chg="mod">
          <ac:chgData name="Soldati, Francesca" userId="f26f0d97-9d0e-42b3-b554-96b1d5f817b2" providerId="ADAL" clId="{6AA79CDA-89D7-4C5B-8CEF-D28B1151B0D2}" dt="2025-01-16T12:27:09.656" v="9" actId="2711"/>
          <ac:spMkLst>
            <pc:docMk/>
            <pc:sldMasterMk cId="3293739587" sldId="2147483660"/>
            <ac:spMk id="3" creationId="{5FE6AD57-8298-98B0-A685-8812E963C524}"/>
          </ac:spMkLst>
        </pc:spChg>
        <pc:spChg chg="mod">
          <ac:chgData name="Soldati, Francesca" userId="f26f0d97-9d0e-42b3-b554-96b1d5f817b2" providerId="ADAL" clId="{6AA79CDA-89D7-4C5B-8CEF-D28B1151B0D2}" dt="2025-01-16T12:28:50.181" v="37" actId="14100"/>
          <ac:spMkLst>
            <pc:docMk/>
            <pc:sldMasterMk cId="3293739587" sldId="2147483660"/>
            <ac:spMk id="5" creationId="{A5C3100E-4E77-A86D-C044-52316E3C4D72}"/>
          </ac:spMkLst>
        </pc:spChg>
      </pc:sldMasterChg>
      <pc:sldMasterChg chg="modSp mod">
        <pc:chgData name="Soldati, Francesca" userId="f26f0d97-9d0e-42b3-b554-96b1d5f817b2" providerId="ADAL" clId="{6AA79CDA-89D7-4C5B-8CEF-D28B1151B0D2}" dt="2025-01-16T12:30:54.353" v="61" actId="2711"/>
        <pc:sldMasterMkLst>
          <pc:docMk/>
          <pc:sldMasterMk cId="829744173" sldId="2147483672"/>
        </pc:sldMasterMkLst>
        <pc:spChg chg="mod">
          <ac:chgData name="Soldati, Francesca" userId="f26f0d97-9d0e-42b3-b554-96b1d5f817b2" providerId="ADAL" clId="{6AA79CDA-89D7-4C5B-8CEF-D28B1151B0D2}" dt="2025-01-16T12:30:39.640" v="57" actId="2711"/>
          <ac:spMkLst>
            <pc:docMk/>
            <pc:sldMasterMk cId="829744173" sldId="2147483672"/>
            <ac:spMk id="2" creationId="{BE251C9B-C11C-8272-FEFE-1D1F803265CE}"/>
          </ac:spMkLst>
        </pc:spChg>
        <pc:spChg chg="mod">
          <ac:chgData name="Soldati, Francesca" userId="f26f0d97-9d0e-42b3-b554-96b1d5f817b2" providerId="ADAL" clId="{6AA79CDA-89D7-4C5B-8CEF-D28B1151B0D2}" dt="2025-01-16T12:30:54.353" v="61" actId="2711"/>
          <ac:spMkLst>
            <pc:docMk/>
            <pc:sldMasterMk cId="829744173" sldId="2147483672"/>
            <ac:spMk id="3" creationId="{7C758586-BA3F-39D9-C3B8-15AB84FD53C5}"/>
          </ac:spMkLst>
        </pc:spChg>
        <pc:spChg chg="mod">
          <ac:chgData name="Soldati, Francesca" userId="f26f0d97-9d0e-42b3-b554-96b1d5f817b2" providerId="ADAL" clId="{6AA79CDA-89D7-4C5B-8CEF-D28B1151B0D2}" dt="2025-01-16T12:28:22.660" v="30" actId="14100"/>
          <ac:spMkLst>
            <pc:docMk/>
            <pc:sldMasterMk cId="829744173" sldId="2147483672"/>
            <ac:spMk id="4" creationId="{79B4FDE5-A749-EB96-436A-1B200F80F141}"/>
          </ac:spMkLst>
        </pc:spChg>
        <pc:spChg chg="mod">
          <ac:chgData name="Soldati, Francesca" userId="f26f0d97-9d0e-42b3-b554-96b1d5f817b2" providerId="ADAL" clId="{6AA79CDA-89D7-4C5B-8CEF-D28B1151B0D2}" dt="2025-01-16T12:28:33.092" v="34" actId="14100"/>
          <ac:spMkLst>
            <pc:docMk/>
            <pc:sldMasterMk cId="829744173" sldId="2147483672"/>
            <ac:spMk id="5" creationId="{045B90B5-9C0F-2074-79FF-A3ADEE93703E}"/>
          </ac:spMkLst>
        </pc:spChg>
        <pc:spChg chg="mod ord">
          <ac:chgData name="Soldati, Francesca" userId="f26f0d97-9d0e-42b3-b554-96b1d5f817b2" providerId="ADAL" clId="{6AA79CDA-89D7-4C5B-8CEF-D28B1151B0D2}" dt="2025-01-16T12:30:24.391" v="54" actId="167"/>
          <ac:spMkLst>
            <pc:docMk/>
            <pc:sldMasterMk cId="829744173" sldId="2147483672"/>
            <ac:spMk id="9" creationId="{9FE04D56-986B-BC3A-E44B-608ACF3EE427}"/>
          </ac:spMkLst>
        </pc:spChg>
        <pc:picChg chg="ord">
          <ac:chgData name="Soldati, Francesca" userId="f26f0d97-9d0e-42b3-b554-96b1d5f817b2" providerId="ADAL" clId="{6AA79CDA-89D7-4C5B-8CEF-D28B1151B0D2}" dt="2025-01-16T12:30:30.684" v="55" actId="167"/>
          <ac:picMkLst>
            <pc:docMk/>
            <pc:sldMasterMk cId="829744173" sldId="2147483672"/>
            <ac:picMk id="8" creationId="{FFDF1FF7-31E2-58D5-95BC-D15ABBD3E0B8}"/>
          </ac:picMkLst>
        </pc:picChg>
      </pc:sldMasterChg>
      <pc:sldMasterChg chg="modSp mod">
        <pc:chgData name="Soldati, Francesca" userId="f26f0d97-9d0e-42b3-b554-96b1d5f817b2" providerId="ADAL" clId="{6AA79CDA-89D7-4C5B-8CEF-D28B1151B0D2}" dt="2025-01-16T12:31:24.087" v="63" actId="2711"/>
        <pc:sldMasterMkLst>
          <pc:docMk/>
          <pc:sldMasterMk cId="3099247981" sldId="2147483684"/>
        </pc:sldMasterMkLst>
        <pc:spChg chg="mod">
          <ac:chgData name="Soldati, Francesca" userId="f26f0d97-9d0e-42b3-b554-96b1d5f817b2" providerId="ADAL" clId="{6AA79CDA-89D7-4C5B-8CEF-D28B1151B0D2}" dt="2025-01-16T12:27:48.048" v="22" actId="2711"/>
          <ac:spMkLst>
            <pc:docMk/>
            <pc:sldMasterMk cId="3099247981" sldId="2147483684"/>
            <ac:spMk id="2" creationId="{72B1E785-98B5-9A9C-09B3-291E3B9C7BEB}"/>
          </ac:spMkLst>
        </pc:spChg>
        <pc:spChg chg="mod">
          <ac:chgData name="Soldati, Francesca" userId="f26f0d97-9d0e-42b3-b554-96b1d5f817b2" providerId="ADAL" clId="{6AA79CDA-89D7-4C5B-8CEF-D28B1151B0D2}" dt="2025-01-16T12:31:24.087" v="63" actId="2711"/>
          <ac:spMkLst>
            <pc:docMk/>
            <pc:sldMasterMk cId="3099247981" sldId="2147483684"/>
            <ac:spMk id="3" creationId="{B7E5C1F6-F62A-2477-BCEE-E23DF2B32669}"/>
          </ac:spMkLst>
        </pc:spChg>
        <pc:spChg chg="mod">
          <ac:chgData name="Soldati, Francesca" userId="f26f0d97-9d0e-42b3-b554-96b1d5f817b2" providerId="ADAL" clId="{6AA79CDA-89D7-4C5B-8CEF-D28B1151B0D2}" dt="2025-01-16T12:28:12.739" v="29" actId="113"/>
          <ac:spMkLst>
            <pc:docMk/>
            <pc:sldMasterMk cId="3099247981" sldId="2147483684"/>
            <ac:spMk id="5" creationId="{E3239C4F-F887-E2D4-06E4-BB872F3C6996}"/>
          </ac:spMkLst>
        </pc:spChg>
      </pc:sldMasterChg>
    </pc:docChg>
  </pc:docChgLst>
  <pc:docChgLst>
    <pc:chgData name="Soldati, Francesca" userId="f26f0d97-9d0e-42b3-b554-96b1d5f817b2" providerId="ADAL" clId="{562904C4-88D4-F54F-81F5-4A7F726C8961}"/>
    <pc:docChg chg="modSld">
      <pc:chgData name="Soldati, Francesca" userId="f26f0d97-9d0e-42b3-b554-96b1d5f817b2" providerId="ADAL" clId="{562904C4-88D4-F54F-81F5-4A7F726C8961}" dt="2025-01-28T12:35:28.312" v="2" actId="729"/>
      <pc:docMkLst>
        <pc:docMk/>
      </pc:docMkLst>
      <pc:sldChg chg="mod modShow">
        <pc:chgData name="Soldati, Francesca" userId="f26f0d97-9d0e-42b3-b554-96b1d5f817b2" providerId="ADAL" clId="{562904C4-88D4-F54F-81F5-4A7F726C8961}" dt="2025-01-28T12:35:14.072" v="0" actId="729"/>
        <pc:sldMkLst>
          <pc:docMk/>
          <pc:sldMk cId="1558814400" sldId="262"/>
        </pc:sldMkLst>
      </pc:sldChg>
      <pc:sldChg chg="mod modShow">
        <pc:chgData name="Soldati, Francesca" userId="f26f0d97-9d0e-42b3-b554-96b1d5f817b2" providerId="ADAL" clId="{562904C4-88D4-F54F-81F5-4A7F726C8961}" dt="2025-01-28T12:35:24.534" v="1" actId="729"/>
        <pc:sldMkLst>
          <pc:docMk/>
          <pc:sldMk cId="997334622" sldId="266"/>
        </pc:sldMkLst>
      </pc:sldChg>
      <pc:sldChg chg="mod modShow">
        <pc:chgData name="Soldati, Francesca" userId="f26f0d97-9d0e-42b3-b554-96b1d5f817b2" providerId="ADAL" clId="{562904C4-88D4-F54F-81F5-4A7F726C8961}" dt="2025-01-28T12:35:28.312" v="2" actId="729"/>
        <pc:sldMkLst>
          <pc:docMk/>
          <pc:sldMk cId="2831719332" sldId="284"/>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A4D89F-4F00-4B4D-927D-6B1358267910}"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5DD28933-B3EA-4F76-A4DB-5DCA7C9E5BE2}">
      <dgm:prSet custT="1"/>
      <dgm:spPr/>
      <dgm:t>
        <a:bodyPr/>
        <a:lstStyle/>
        <a:p>
          <a:pPr>
            <a:lnSpc>
              <a:spcPct val="100000"/>
            </a:lnSpc>
            <a:defRPr cap="all"/>
          </a:pPr>
          <a:r>
            <a:rPr lang="en-GB" sz="1600" b="1">
              <a:solidFill>
                <a:schemeClr val="bg1"/>
              </a:solidFill>
            </a:rPr>
            <a:t>Cheap to build</a:t>
          </a:r>
          <a:r>
            <a:rPr lang="en-GB" sz="1800" b="1">
              <a:solidFill>
                <a:schemeClr val="bg1"/>
              </a:solidFill>
              <a:sym typeface="Wingdings" panose="05000000000000000000" pitchFamily="2" charset="2"/>
            </a:rPr>
            <a:t></a:t>
          </a:r>
          <a:r>
            <a:rPr lang="en-GB" sz="1800" b="1">
              <a:solidFill>
                <a:schemeClr val="bg1"/>
              </a:solidFill>
            </a:rPr>
            <a:t> </a:t>
          </a:r>
          <a:r>
            <a:rPr lang="en-GB" sz="1800">
              <a:solidFill>
                <a:schemeClr val="bg1"/>
              </a:solidFill>
            </a:rPr>
            <a:t> </a:t>
          </a:r>
          <a:r>
            <a:rPr lang="en-GB" sz="1800" cap="none">
              <a:solidFill>
                <a:schemeClr val="bg1"/>
              </a:solidFill>
            </a:rPr>
            <a:t>built upon data of MAG (Microsoft Academic Graph</a:t>
          </a:r>
          <a:r>
            <a:rPr lang="en-GB" sz="1600" cap="none">
              <a:solidFill>
                <a:schemeClr val="bg1"/>
              </a:solidFill>
            </a:rPr>
            <a:t>)</a:t>
          </a:r>
          <a:endParaRPr lang="en-US" sz="1600">
            <a:solidFill>
              <a:schemeClr val="bg1"/>
            </a:solidFill>
          </a:endParaRPr>
        </a:p>
      </dgm:t>
    </dgm:pt>
    <dgm:pt modelId="{DAA4D484-235C-4E59-8643-2C5DE641EE38}" type="parTrans" cxnId="{C1769421-4C1C-44B8-9211-3F518C9C9105}">
      <dgm:prSet/>
      <dgm:spPr/>
      <dgm:t>
        <a:bodyPr/>
        <a:lstStyle/>
        <a:p>
          <a:endParaRPr lang="en-US"/>
        </a:p>
      </dgm:t>
    </dgm:pt>
    <dgm:pt modelId="{4B1297D1-3F4D-4F55-93BF-EC53677E39DB}" type="sibTrans" cxnId="{C1769421-4C1C-44B8-9211-3F518C9C9105}">
      <dgm:prSet/>
      <dgm:spPr/>
      <dgm:t>
        <a:bodyPr/>
        <a:lstStyle/>
        <a:p>
          <a:endParaRPr lang="en-US"/>
        </a:p>
      </dgm:t>
    </dgm:pt>
    <dgm:pt modelId="{12622EDA-EEAC-4DD9-8483-A51F9E72F46B}">
      <dgm:prSet custT="1"/>
      <dgm:spPr/>
      <dgm:t>
        <a:bodyPr/>
        <a:lstStyle/>
        <a:p>
          <a:pPr>
            <a:lnSpc>
              <a:spcPct val="100000"/>
            </a:lnSpc>
            <a:defRPr cap="all"/>
          </a:pPr>
          <a:r>
            <a:rPr lang="en-GB" sz="1600" b="1">
              <a:solidFill>
                <a:schemeClr val="bg1"/>
              </a:solidFill>
            </a:rPr>
            <a:t>Grants</a:t>
          </a:r>
          <a:r>
            <a:rPr lang="en-GB" sz="1600">
              <a:solidFill>
                <a:schemeClr val="bg1"/>
              </a:solidFill>
            </a:rPr>
            <a:t> </a:t>
          </a:r>
          <a:r>
            <a:rPr lang="en-GB" sz="1600">
              <a:solidFill>
                <a:schemeClr val="bg1"/>
              </a:solidFill>
              <a:sym typeface="Wingdings" panose="05000000000000000000" pitchFamily="2" charset="2"/>
            </a:rPr>
            <a:t></a:t>
          </a:r>
          <a:r>
            <a:rPr lang="en-GB" sz="1800" cap="none">
              <a:solidFill>
                <a:schemeClr val="bg1"/>
              </a:solidFill>
            </a:rPr>
            <a:t>project funded by Arcadia until 2028</a:t>
          </a:r>
          <a:endParaRPr lang="en-US" sz="1800">
            <a:solidFill>
              <a:schemeClr val="bg1"/>
            </a:solidFill>
          </a:endParaRPr>
        </a:p>
      </dgm:t>
    </dgm:pt>
    <dgm:pt modelId="{E9090163-2402-459A-A597-75611906D19C}" type="parTrans" cxnId="{23ECB427-2B78-431D-B731-D0DAEECA0FC2}">
      <dgm:prSet/>
      <dgm:spPr/>
      <dgm:t>
        <a:bodyPr/>
        <a:lstStyle/>
        <a:p>
          <a:endParaRPr lang="en-US"/>
        </a:p>
      </dgm:t>
    </dgm:pt>
    <dgm:pt modelId="{A2286D22-48EB-48C0-8A6E-36D6C62EC076}" type="sibTrans" cxnId="{23ECB427-2B78-431D-B731-D0DAEECA0FC2}">
      <dgm:prSet/>
      <dgm:spPr/>
      <dgm:t>
        <a:bodyPr/>
        <a:lstStyle/>
        <a:p>
          <a:endParaRPr lang="en-US"/>
        </a:p>
      </dgm:t>
    </dgm:pt>
    <dgm:pt modelId="{3C82C263-FC12-4002-AB51-AF5A3C108371}">
      <dgm:prSet custT="1"/>
      <dgm:spPr/>
      <dgm:t>
        <a:bodyPr/>
        <a:lstStyle/>
        <a:p>
          <a:pPr>
            <a:lnSpc>
              <a:spcPct val="100000"/>
            </a:lnSpc>
            <a:defRPr cap="all"/>
          </a:pPr>
          <a:r>
            <a:rPr lang="en-GB" sz="1600" b="1">
              <a:solidFill>
                <a:schemeClr val="bg1"/>
              </a:solidFill>
            </a:rPr>
            <a:t>Freemium Business Model</a:t>
          </a:r>
          <a:r>
            <a:rPr lang="en-GB" sz="1600">
              <a:solidFill>
                <a:schemeClr val="bg1"/>
              </a:solidFill>
              <a:sym typeface="Wingdings" panose="05000000000000000000" pitchFamily="2" charset="2"/>
            </a:rPr>
            <a:t></a:t>
          </a:r>
          <a:r>
            <a:rPr lang="en-GB" sz="1600">
              <a:solidFill>
                <a:schemeClr val="bg1"/>
              </a:solidFill>
            </a:rPr>
            <a:t> </a:t>
          </a:r>
          <a:r>
            <a:rPr lang="en-GB" sz="1800" cap="none">
              <a:solidFill>
                <a:schemeClr val="bg1"/>
              </a:solidFill>
            </a:rPr>
            <a:t>data remains free under CC0 licence,  but they sell premium services (e.g. faster data download, premium support</a:t>
          </a:r>
          <a:r>
            <a:rPr lang="en-GB" sz="1800">
              <a:solidFill>
                <a:schemeClr val="bg1"/>
              </a:solidFill>
            </a:rPr>
            <a:t>)</a:t>
          </a:r>
          <a:endParaRPr lang="en-US" sz="1800">
            <a:solidFill>
              <a:schemeClr val="bg1"/>
            </a:solidFill>
          </a:endParaRPr>
        </a:p>
      </dgm:t>
    </dgm:pt>
    <dgm:pt modelId="{8EA77840-5DC6-4440-8554-F822D09E1FA1}" type="parTrans" cxnId="{9FC35189-2AFD-4DC2-951F-7E51A06F61AB}">
      <dgm:prSet/>
      <dgm:spPr/>
      <dgm:t>
        <a:bodyPr/>
        <a:lstStyle/>
        <a:p>
          <a:endParaRPr lang="en-US"/>
        </a:p>
      </dgm:t>
    </dgm:pt>
    <dgm:pt modelId="{F353E84B-3A5D-45BB-B1AC-48916FC024AC}" type="sibTrans" cxnId="{9FC35189-2AFD-4DC2-951F-7E51A06F61AB}">
      <dgm:prSet/>
      <dgm:spPr/>
      <dgm:t>
        <a:bodyPr/>
        <a:lstStyle/>
        <a:p>
          <a:endParaRPr lang="en-US"/>
        </a:p>
      </dgm:t>
    </dgm:pt>
    <dgm:pt modelId="{CBDD76E6-CE06-4C51-AD94-BB5D2CF8AF86}" type="pres">
      <dgm:prSet presAssocID="{E8A4D89F-4F00-4B4D-927D-6B1358267910}" presName="root" presStyleCnt="0">
        <dgm:presLayoutVars>
          <dgm:dir/>
          <dgm:resizeHandles val="exact"/>
        </dgm:presLayoutVars>
      </dgm:prSet>
      <dgm:spPr/>
    </dgm:pt>
    <dgm:pt modelId="{EBABA73F-D32F-4CBD-B103-8CDD39F384D3}" type="pres">
      <dgm:prSet presAssocID="{5DD28933-B3EA-4F76-A4DB-5DCA7C9E5BE2}" presName="compNode" presStyleCnt="0"/>
      <dgm:spPr/>
    </dgm:pt>
    <dgm:pt modelId="{12347583-EE3B-4FCA-BCD5-E340774E45BF}" type="pres">
      <dgm:prSet presAssocID="{5DD28933-B3EA-4F76-A4DB-5DCA7C9E5BE2}" presName="iconBgRect" presStyleLbl="bgShp" presStyleIdx="0" presStyleCnt="3"/>
      <dgm:spPr/>
    </dgm:pt>
    <dgm:pt modelId="{79AC2D4D-410B-46CE-B930-46863F8570B6}" type="pres">
      <dgm:prSet presAssocID="{5DD28933-B3EA-4F76-A4DB-5DCA7C9E5BE2}"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Architecture with solid fill"/>
        </a:ext>
      </dgm:extLst>
    </dgm:pt>
    <dgm:pt modelId="{EC291413-B012-4F25-9042-B06D097BD0EF}" type="pres">
      <dgm:prSet presAssocID="{5DD28933-B3EA-4F76-A4DB-5DCA7C9E5BE2}" presName="spaceRect" presStyleCnt="0"/>
      <dgm:spPr/>
    </dgm:pt>
    <dgm:pt modelId="{2343907A-9702-403F-AACC-A252A302DF7F}" type="pres">
      <dgm:prSet presAssocID="{5DD28933-B3EA-4F76-A4DB-5DCA7C9E5BE2}" presName="textRect" presStyleLbl="revTx" presStyleIdx="0" presStyleCnt="3">
        <dgm:presLayoutVars>
          <dgm:chMax val="1"/>
          <dgm:chPref val="1"/>
        </dgm:presLayoutVars>
      </dgm:prSet>
      <dgm:spPr/>
    </dgm:pt>
    <dgm:pt modelId="{DA9D278C-3D2B-4BA6-8210-A3AC0158B791}" type="pres">
      <dgm:prSet presAssocID="{4B1297D1-3F4D-4F55-93BF-EC53677E39DB}" presName="sibTrans" presStyleCnt="0"/>
      <dgm:spPr/>
    </dgm:pt>
    <dgm:pt modelId="{C1BE9C4A-23CB-4F3B-9BA0-53BC7ECDD3BC}" type="pres">
      <dgm:prSet presAssocID="{12622EDA-EEAC-4DD9-8483-A51F9E72F46B}" presName="compNode" presStyleCnt="0"/>
      <dgm:spPr/>
    </dgm:pt>
    <dgm:pt modelId="{B283D7E9-B6C0-491E-A678-C7D610FB9D0B}" type="pres">
      <dgm:prSet presAssocID="{12622EDA-EEAC-4DD9-8483-A51F9E72F46B}" presName="iconBgRect" presStyleLbl="bgShp" presStyleIdx="1" presStyleCnt="3"/>
      <dgm:spPr/>
    </dgm:pt>
    <dgm:pt modelId="{4909D477-FC49-43DD-8B24-793F775B5CC1}" type="pres">
      <dgm:prSet presAssocID="{12622EDA-EEAC-4DD9-8483-A51F9E72F46B}"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ibbon with solid fill"/>
        </a:ext>
      </dgm:extLst>
    </dgm:pt>
    <dgm:pt modelId="{36DC7493-B035-4B34-9498-E1F52EA54155}" type="pres">
      <dgm:prSet presAssocID="{12622EDA-EEAC-4DD9-8483-A51F9E72F46B}" presName="spaceRect" presStyleCnt="0"/>
      <dgm:spPr/>
    </dgm:pt>
    <dgm:pt modelId="{CA18F911-9B92-4E3A-A1F4-987C90DA930A}" type="pres">
      <dgm:prSet presAssocID="{12622EDA-EEAC-4DD9-8483-A51F9E72F46B}" presName="textRect" presStyleLbl="revTx" presStyleIdx="1" presStyleCnt="3">
        <dgm:presLayoutVars>
          <dgm:chMax val="1"/>
          <dgm:chPref val="1"/>
        </dgm:presLayoutVars>
      </dgm:prSet>
      <dgm:spPr/>
    </dgm:pt>
    <dgm:pt modelId="{D5D85EAB-6EBA-4794-B1A2-FD9204AAE208}" type="pres">
      <dgm:prSet presAssocID="{A2286D22-48EB-48C0-8A6E-36D6C62EC076}" presName="sibTrans" presStyleCnt="0"/>
      <dgm:spPr/>
    </dgm:pt>
    <dgm:pt modelId="{FC8BCB6D-FDBD-4B11-BE41-136E34DC9B01}" type="pres">
      <dgm:prSet presAssocID="{3C82C263-FC12-4002-AB51-AF5A3C108371}" presName="compNode" presStyleCnt="0"/>
      <dgm:spPr/>
    </dgm:pt>
    <dgm:pt modelId="{C910D6DB-A17A-4E4B-81E6-F1F15ADBA63F}" type="pres">
      <dgm:prSet presAssocID="{3C82C263-FC12-4002-AB51-AF5A3C108371}" presName="iconBgRect" presStyleLbl="bgShp" presStyleIdx="2" presStyleCnt="3"/>
      <dgm:spPr/>
    </dgm:pt>
    <dgm:pt modelId="{34C559D1-2B78-4625-B65A-90E0590B6A93}" type="pres">
      <dgm:prSet presAssocID="{3C82C263-FC12-4002-AB51-AF5A3C108371}"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oney with solid fill"/>
        </a:ext>
      </dgm:extLst>
    </dgm:pt>
    <dgm:pt modelId="{24C1EA9E-0412-48C6-AB36-68EC13D7D80E}" type="pres">
      <dgm:prSet presAssocID="{3C82C263-FC12-4002-AB51-AF5A3C108371}" presName="spaceRect" presStyleCnt="0"/>
      <dgm:spPr/>
    </dgm:pt>
    <dgm:pt modelId="{64FA2421-4BE1-42A5-91D1-BB6FA5BA7AF9}" type="pres">
      <dgm:prSet presAssocID="{3C82C263-FC12-4002-AB51-AF5A3C108371}" presName="textRect" presStyleLbl="revTx" presStyleIdx="2" presStyleCnt="3">
        <dgm:presLayoutVars>
          <dgm:chMax val="1"/>
          <dgm:chPref val="1"/>
        </dgm:presLayoutVars>
      </dgm:prSet>
      <dgm:spPr/>
    </dgm:pt>
  </dgm:ptLst>
  <dgm:cxnLst>
    <dgm:cxn modelId="{BAA40702-26D9-46FD-976E-33B8FDB1E26F}" type="presOf" srcId="{5DD28933-B3EA-4F76-A4DB-5DCA7C9E5BE2}" destId="{2343907A-9702-403F-AACC-A252A302DF7F}" srcOrd="0" destOrd="0" presId="urn:microsoft.com/office/officeart/2018/5/layout/IconCircleLabelList"/>
    <dgm:cxn modelId="{D308C81A-D0B6-4683-853F-2DA46533B671}" type="presOf" srcId="{12622EDA-EEAC-4DD9-8483-A51F9E72F46B}" destId="{CA18F911-9B92-4E3A-A1F4-987C90DA930A}" srcOrd="0" destOrd="0" presId="urn:microsoft.com/office/officeart/2018/5/layout/IconCircleLabelList"/>
    <dgm:cxn modelId="{C1769421-4C1C-44B8-9211-3F518C9C9105}" srcId="{E8A4D89F-4F00-4B4D-927D-6B1358267910}" destId="{5DD28933-B3EA-4F76-A4DB-5DCA7C9E5BE2}" srcOrd="0" destOrd="0" parTransId="{DAA4D484-235C-4E59-8643-2C5DE641EE38}" sibTransId="{4B1297D1-3F4D-4F55-93BF-EC53677E39DB}"/>
    <dgm:cxn modelId="{23ECB427-2B78-431D-B731-D0DAEECA0FC2}" srcId="{E8A4D89F-4F00-4B4D-927D-6B1358267910}" destId="{12622EDA-EEAC-4DD9-8483-A51F9E72F46B}" srcOrd="1" destOrd="0" parTransId="{E9090163-2402-459A-A597-75611906D19C}" sibTransId="{A2286D22-48EB-48C0-8A6E-36D6C62EC076}"/>
    <dgm:cxn modelId="{8AE89641-EBC2-49A3-8F18-EDACFB9093B0}" type="presOf" srcId="{E8A4D89F-4F00-4B4D-927D-6B1358267910}" destId="{CBDD76E6-CE06-4C51-AD94-BB5D2CF8AF86}" srcOrd="0" destOrd="0" presId="urn:microsoft.com/office/officeart/2018/5/layout/IconCircleLabelList"/>
    <dgm:cxn modelId="{9FC35189-2AFD-4DC2-951F-7E51A06F61AB}" srcId="{E8A4D89F-4F00-4B4D-927D-6B1358267910}" destId="{3C82C263-FC12-4002-AB51-AF5A3C108371}" srcOrd="2" destOrd="0" parTransId="{8EA77840-5DC6-4440-8554-F822D09E1FA1}" sibTransId="{F353E84B-3A5D-45BB-B1AC-48916FC024AC}"/>
    <dgm:cxn modelId="{D4BA80C2-6D2B-4D03-9F4E-E2D314964B65}" type="presOf" srcId="{3C82C263-FC12-4002-AB51-AF5A3C108371}" destId="{64FA2421-4BE1-42A5-91D1-BB6FA5BA7AF9}" srcOrd="0" destOrd="0" presId="urn:microsoft.com/office/officeart/2018/5/layout/IconCircleLabelList"/>
    <dgm:cxn modelId="{07B3E2FD-B3C7-43DC-9BB5-C3A14677A9DB}" type="presParOf" srcId="{CBDD76E6-CE06-4C51-AD94-BB5D2CF8AF86}" destId="{EBABA73F-D32F-4CBD-B103-8CDD39F384D3}" srcOrd="0" destOrd="0" presId="urn:microsoft.com/office/officeart/2018/5/layout/IconCircleLabelList"/>
    <dgm:cxn modelId="{2555B5F2-6A8A-490D-BC33-F6C9E013C5B0}" type="presParOf" srcId="{EBABA73F-D32F-4CBD-B103-8CDD39F384D3}" destId="{12347583-EE3B-4FCA-BCD5-E340774E45BF}" srcOrd="0" destOrd="0" presId="urn:microsoft.com/office/officeart/2018/5/layout/IconCircleLabelList"/>
    <dgm:cxn modelId="{EE1F333E-CA9B-488E-B615-76DD0F910D86}" type="presParOf" srcId="{EBABA73F-D32F-4CBD-B103-8CDD39F384D3}" destId="{79AC2D4D-410B-46CE-B930-46863F8570B6}" srcOrd="1" destOrd="0" presId="urn:microsoft.com/office/officeart/2018/5/layout/IconCircleLabelList"/>
    <dgm:cxn modelId="{00CEFB7C-E84F-43CD-AC2B-DA523CE3C931}" type="presParOf" srcId="{EBABA73F-D32F-4CBD-B103-8CDD39F384D3}" destId="{EC291413-B012-4F25-9042-B06D097BD0EF}" srcOrd="2" destOrd="0" presId="urn:microsoft.com/office/officeart/2018/5/layout/IconCircleLabelList"/>
    <dgm:cxn modelId="{CC8D7F01-D0D3-45E2-BA8A-6BE51FC7D543}" type="presParOf" srcId="{EBABA73F-D32F-4CBD-B103-8CDD39F384D3}" destId="{2343907A-9702-403F-AACC-A252A302DF7F}" srcOrd="3" destOrd="0" presId="urn:microsoft.com/office/officeart/2018/5/layout/IconCircleLabelList"/>
    <dgm:cxn modelId="{37C79796-2781-4383-95E2-D25B6ABE3B2F}" type="presParOf" srcId="{CBDD76E6-CE06-4C51-AD94-BB5D2CF8AF86}" destId="{DA9D278C-3D2B-4BA6-8210-A3AC0158B791}" srcOrd="1" destOrd="0" presId="urn:microsoft.com/office/officeart/2018/5/layout/IconCircleLabelList"/>
    <dgm:cxn modelId="{84389BDC-B0E6-4E1C-8785-4364DF921988}" type="presParOf" srcId="{CBDD76E6-CE06-4C51-AD94-BB5D2CF8AF86}" destId="{C1BE9C4A-23CB-4F3B-9BA0-53BC7ECDD3BC}" srcOrd="2" destOrd="0" presId="urn:microsoft.com/office/officeart/2018/5/layout/IconCircleLabelList"/>
    <dgm:cxn modelId="{76ECCAFF-E2D9-403E-8240-F92DBB1BFB4E}" type="presParOf" srcId="{C1BE9C4A-23CB-4F3B-9BA0-53BC7ECDD3BC}" destId="{B283D7E9-B6C0-491E-A678-C7D610FB9D0B}" srcOrd="0" destOrd="0" presId="urn:microsoft.com/office/officeart/2018/5/layout/IconCircleLabelList"/>
    <dgm:cxn modelId="{1F63F5E6-1C71-4C59-9233-7D3D092F2BDB}" type="presParOf" srcId="{C1BE9C4A-23CB-4F3B-9BA0-53BC7ECDD3BC}" destId="{4909D477-FC49-43DD-8B24-793F775B5CC1}" srcOrd="1" destOrd="0" presId="urn:microsoft.com/office/officeart/2018/5/layout/IconCircleLabelList"/>
    <dgm:cxn modelId="{43BA9553-F484-443E-9598-2FD16EDF26E3}" type="presParOf" srcId="{C1BE9C4A-23CB-4F3B-9BA0-53BC7ECDD3BC}" destId="{36DC7493-B035-4B34-9498-E1F52EA54155}" srcOrd="2" destOrd="0" presId="urn:microsoft.com/office/officeart/2018/5/layout/IconCircleLabelList"/>
    <dgm:cxn modelId="{9FF6B63C-4FCF-4EBC-8AF9-0E0ED6DACDF8}" type="presParOf" srcId="{C1BE9C4A-23CB-4F3B-9BA0-53BC7ECDD3BC}" destId="{CA18F911-9B92-4E3A-A1F4-987C90DA930A}" srcOrd="3" destOrd="0" presId="urn:microsoft.com/office/officeart/2018/5/layout/IconCircleLabelList"/>
    <dgm:cxn modelId="{42F96411-DAE4-4F0E-AE7C-4D12BA152A1B}" type="presParOf" srcId="{CBDD76E6-CE06-4C51-AD94-BB5D2CF8AF86}" destId="{D5D85EAB-6EBA-4794-B1A2-FD9204AAE208}" srcOrd="3" destOrd="0" presId="urn:microsoft.com/office/officeart/2018/5/layout/IconCircleLabelList"/>
    <dgm:cxn modelId="{FDED0F0E-A9E6-4E76-86A1-AAF86FB24543}" type="presParOf" srcId="{CBDD76E6-CE06-4C51-AD94-BB5D2CF8AF86}" destId="{FC8BCB6D-FDBD-4B11-BE41-136E34DC9B01}" srcOrd="4" destOrd="0" presId="urn:microsoft.com/office/officeart/2018/5/layout/IconCircleLabelList"/>
    <dgm:cxn modelId="{02D263A0-A98A-4683-8AA4-4908A10EAFE5}" type="presParOf" srcId="{FC8BCB6D-FDBD-4B11-BE41-136E34DC9B01}" destId="{C910D6DB-A17A-4E4B-81E6-F1F15ADBA63F}" srcOrd="0" destOrd="0" presId="urn:microsoft.com/office/officeart/2018/5/layout/IconCircleLabelList"/>
    <dgm:cxn modelId="{102393E0-1E5B-43FA-B48D-2DA3D49D9451}" type="presParOf" srcId="{FC8BCB6D-FDBD-4B11-BE41-136E34DC9B01}" destId="{34C559D1-2B78-4625-B65A-90E0590B6A93}" srcOrd="1" destOrd="0" presId="urn:microsoft.com/office/officeart/2018/5/layout/IconCircleLabelList"/>
    <dgm:cxn modelId="{6503E462-C2DD-41F8-B38B-1EF6EADF808C}" type="presParOf" srcId="{FC8BCB6D-FDBD-4B11-BE41-136E34DC9B01}" destId="{24C1EA9E-0412-48C6-AB36-68EC13D7D80E}" srcOrd="2" destOrd="0" presId="urn:microsoft.com/office/officeart/2018/5/layout/IconCircleLabelList"/>
    <dgm:cxn modelId="{701E74EF-DC27-4973-B592-E647D668D894}" type="presParOf" srcId="{FC8BCB6D-FDBD-4B11-BE41-136E34DC9B01}" destId="{64FA2421-4BE1-42A5-91D1-BB6FA5BA7AF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124191-3801-474A-A1CA-822024F1F84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D51DC808-CFC0-4E59-820C-E1D99622B92B}">
      <dgm:prSet/>
      <dgm:spPr/>
      <dgm:t>
        <a:bodyPr/>
        <a:lstStyle/>
        <a:p>
          <a:r>
            <a:rPr lang="en-GB"/>
            <a:t>Broader indexing, including dissertation, index materials in different languages (with abstract in different languages) </a:t>
          </a:r>
          <a:endParaRPr lang="en-US"/>
        </a:p>
      </dgm:t>
    </dgm:pt>
    <dgm:pt modelId="{FE36E9D5-A977-4EDA-B212-3AA17F4128D9}" type="parTrans" cxnId="{FC4E97A5-77DC-4C78-9288-A1EA7ED1DED5}">
      <dgm:prSet/>
      <dgm:spPr/>
      <dgm:t>
        <a:bodyPr/>
        <a:lstStyle/>
        <a:p>
          <a:endParaRPr lang="en-US"/>
        </a:p>
      </dgm:t>
    </dgm:pt>
    <dgm:pt modelId="{D29C4BE6-BAE2-4A70-B248-C33334AF6FFE}" type="sibTrans" cxnId="{FC4E97A5-77DC-4C78-9288-A1EA7ED1DED5}">
      <dgm:prSet/>
      <dgm:spPr/>
      <dgm:t>
        <a:bodyPr/>
        <a:lstStyle/>
        <a:p>
          <a:endParaRPr lang="en-US"/>
        </a:p>
      </dgm:t>
    </dgm:pt>
    <dgm:pt modelId="{F2621290-893A-44B8-A88E-E53DB08E04D7}">
      <dgm:prSet/>
      <dgm:spPr/>
      <dgm:t>
        <a:bodyPr/>
        <a:lstStyle/>
        <a:p>
          <a:r>
            <a:rPr lang="en-GB" err="1"/>
            <a:t>OpenAlex</a:t>
          </a:r>
          <a:r>
            <a:rPr lang="en-GB"/>
            <a:t> does not apply indexing criteria and Includes journals with no impact factor</a:t>
          </a:r>
          <a:endParaRPr lang="en-US"/>
        </a:p>
      </dgm:t>
    </dgm:pt>
    <dgm:pt modelId="{677081F5-9734-405B-8286-B87CD753DF09}" type="parTrans" cxnId="{6DA9B8E1-2904-483E-82CA-26D9165372FF}">
      <dgm:prSet/>
      <dgm:spPr/>
      <dgm:t>
        <a:bodyPr/>
        <a:lstStyle/>
        <a:p>
          <a:endParaRPr lang="en-US"/>
        </a:p>
      </dgm:t>
    </dgm:pt>
    <dgm:pt modelId="{AB9CBB44-650D-4B19-8C10-29D49DF8B758}" type="sibTrans" cxnId="{6DA9B8E1-2904-483E-82CA-26D9165372FF}">
      <dgm:prSet/>
      <dgm:spPr/>
      <dgm:t>
        <a:bodyPr/>
        <a:lstStyle/>
        <a:p>
          <a:endParaRPr lang="en-US"/>
        </a:p>
      </dgm:t>
    </dgm:pt>
    <dgm:pt modelId="{DF4DD085-B785-4DB3-8B46-24CE74D90124}">
      <dgm:prSet/>
      <dgm:spPr/>
      <dgm:t>
        <a:bodyPr/>
        <a:lstStyle/>
        <a:p>
          <a:r>
            <a:rPr lang="en-GB" b="0" i="0" err="1"/>
            <a:t>OpenAlex</a:t>
          </a:r>
          <a:r>
            <a:rPr lang="en-GB" b="0" i="0"/>
            <a:t> aggregates data from a variety of sources, including </a:t>
          </a:r>
          <a:r>
            <a:rPr lang="en-GB" b="0" i="0" err="1"/>
            <a:t>Crossref</a:t>
          </a:r>
          <a:r>
            <a:rPr lang="en-GB" b="0" i="0"/>
            <a:t>, ORCID, PubMed, and institutional repositories</a:t>
          </a:r>
          <a:endParaRPr lang="en-US"/>
        </a:p>
      </dgm:t>
    </dgm:pt>
    <dgm:pt modelId="{C23DBEC4-793C-4767-8A04-8DC6A37EE5D3}" type="parTrans" cxnId="{0AC4AA1C-1742-4BED-B488-E6A402F44F76}">
      <dgm:prSet/>
      <dgm:spPr/>
      <dgm:t>
        <a:bodyPr/>
        <a:lstStyle/>
        <a:p>
          <a:endParaRPr lang="en-GB"/>
        </a:p>
      </dgm:t>
    </dgm:pt>
    <dgm:pt modelId="{EE8FE4F6-1C79-4B82-B0DA-445A7F60664E}" type="sibTrans" cxnId="{0AC4AA1C-1742-4BED-B488-E6A402F44F76}">
      <dgm:prSet/>
      <dgm:spPr/>
      <dgm:t>
        <a:bodyPr/>
        <a:lstStyle/>
        <a:p>
          <a:endParaRPr lang="en-GB"/>
        </a:p>
      </dgm:t>
    </dgm:pt>
    <dgm:pt modelId="{2E25B44F-E84A-4E44-B99C-17018E45217D}" type="pres">
      <dgm:prSet presAssocID="{F8124191-3801-474A-A1CA-822024F1F843}" presName="linear" presStyleCnt="0">
        <dgm:presLayoutVars>
          <dgm:animLvl val="lvl"/>
          <dgm:resizeHandles val="exact"/>
        </dgm:presLayoutVars>
      </dgm:prSet>
      <dgm:spPr/>
    </dgm:pt>
    <dgm:pt modelId="{2FF80783-E5E6-41C3-9044-11E02C5743FF}" type="pres">
      <dgm:prSet presAssocID="{D51DC808-CFC0-4E59-820C-E1D99622B92B}" presName="parentText" presStyleLbl="node1" presStyleIdx="0" presStyleCnt="3">
        <dgm:presLayoutVars>
          <dgm:chMax val="0"/>
          <dgm:bulletEnabled val="1"/>
        </dgm:presLayoutVars>
      </dgm:prSet>
      <dgm:spPr/>
    </dgm:pt>
    <dgm:pt modelId="{91C90BD0-62DD-4EB3-898C-3666202E132A}" type="pres">
      <dgm:prSet presAssocID="{D29C4BE6-BAE2-4A70-B248-C33334AF6FFE}" presName="spacer" presStyleCnt="0"/>
      <dgm:spPr/>
    </dgm:pt>
    <dgm:pt modelId="{A45CAD47-8AA8-4AAC-8FEA-FFA3340D09C1}" type="pres">
      <dgm:prSet presAssocID="{DF4DD085-B785-4DB3-8B46-24CE74D90124}" presName="parentText" presStyleLbl="node1" presStyleIdx="1" presStyleCnt="3" custLinFactNeighborY="32666">
        <dgm:presLayoutVars>
          <dgm:chMax val="0"/>
          <dgm:bulletEnabled val="1"/>
        </dgm:presLayoutVars>
      </dgm:prSet>
      <dgm:spPr/>
    </dgm:pt>
    <dgm:pt modelId="{C6FA9FAC-9CD7-4A0B-A72C-3BC05D0F2434}" type="pres">
      <dgm:prSet presAssocID="{EE8FE4F6-1C79-4B82-B0DA-445A7F60664E}" presName="spacer" presStyleCnt="0"/>
      <dgm:spPr/>
    </dgm:pt>
    <dgm:pt modelId="{39F064DD-C048-44C7-ACF7-A4E8541BEF1E}" type="pres">
      <dgm:prSet presAssocID="{F2621290-893A-44B8-A88E-E53DB08E04D7}" presName="parentText" presStyleLbl="node1" presStyleIdx="2" presStyleCnt="3" custLinFactNeighborY="65332">
        <dgm:presLayoutVars>
          <dgm:chMax val="0"/>
          <dgm:bulletEnabled val="1"/>
        </dgm:presLayoutVars>
      </dgm:prSet>
      <dgm:spPr/>
    </dgm:pt>
  </dgm:ptLst>
  <dgm:cxnLst>
    <dgm:cxn modelId="{0AC4AA1C-1742-4BED-B488-E6A402F44F76}" srcId="{F8124191-3801-474A-A1CA-822024F1F843}" destId="{DF4DD085-B785-4DB3-8B46-24CE74D90124}" srcOrd="1" destOrd="0" parTransId="{C23DBEC4-793C-4767-8A04-8DC6A37EE5D3}" sibTransId="{EE8FE4F6-1C79-4B82-B0DA-445A7F60664E}"/>
    <dgm:cxn modelId="{8A81B26A-5489-440E-BDA8-A9C0476A5E0B}" type="presOf" srcId="{D51DC808-CFC0-4E59-820C-E1D99622B92B}" destId="{2FF80783-E5E6-41C3-9044-11E02C5743FF}" srcOrd="0" destOrd="0" presId="urn:microsoft.com/office/officeart/2005/8/layout/vList2"/>
    <dgm:cxn modelId="{9ADBCF75-2BFF-445F-B703-8FEC4F63C9F7}" type="presOf" srcId="{F8124191-3801-474A-A1CA-822024F1F843}" destId="{2E25B44F-E84A-4E44-B99C-17018E45217D}" srcOrd="0" destOrd="0" presId="urn:microsoft.com/office/officeart/2005/8/layout/vList2"/>
    <dgm:cxn modelId="{88D94588-7679-45EA-A43D-84E0ADF3E929}" type="presOf" srcId="{F2621290-893A-44B8-A88E-E53DB08E04D7}" destId="{39F064DD-C048-44C7-ACF7-A4E8541BEF1E}" srcOrd="0" destOrd="0" presId="urn:microsoft.com/office/officeart/2005/8/layout/vList2"/>
    <dgm:cxn modelId="{FC4E97A5-77DC-4C78-9288-A1EA7ED1DED5}" srcId="{F8124191-3801-474A-A1CA-822024F1F843}" destId="{D51DC808-CFC0-4E59-820C-E1D99622B92B}" srcOrd="0" destOrd="0" parTransId="{FE36E9D5-A977-4EDA-B212-3AA17F4128D9}" sibTransId="{D29C4BE6-BAE2-4A70-B248-C33334AF6FFE}"/>
    <dgm:cxn modelId="{6DA9B8E1-2904-483E-82CA-26D9165372FF}" srcId="{F8124191-3801-474A-A1CA-822024F1F843}" destId="{F2621290-893A-44B8-A88E-E53DB08E04D7}" srcOrd="2" destOrd="0" parTransId="{677081F5-9734-405B-8286-B87CD753DF09}" sibTransId="{AB9CBB44-650D-4B19-8C10-29D49DF8B758}"/>
    <dgm:cxn modelId="{9AB4C0F0-D442-48BF-8B5F-9AA33D1358B9}" type="presOf" srcId="{DF4DD085-B785-4DB3-8B46-24CE74D90124}" destId="{A45CAD47-8AA8-4AAC-8FEA-FFA3340D09C1}" srcOrd="0" destOrd="0" presId="urn:microsoft.com/office/officeart/2005/8/layout/vList2"/>
    <dgm:cxn modelId="{484B0530-BF0E-4E8C-9B4A-74B8CDD16E4A}" type="presParOf" srcId="{2E25B44F-E84A-4E44-B99C-17018E45217D}" destId="{2FF80783-E5E6-41C3-9044-11E02C5743FF}" srcOrd="0" destOrd="0" presId="urn:microsoft.com/office/officeart/2005/8/layout/vList2"/>
    <dgm:cxn modelId="{638BD03C-81D4-4F05-ACCD-2FD959D05FB4}" type="presParOf" srcId="{2E25B44F-E84A-4E44-B99C-17018E45217D}" destId="{91C90BD0-62DD-4EB3-898C-3666202E132A}" srcOrd="1" destOrd="0" presId="urn:microsoft.com/office/officeart/2005/8/layout/vList2"/>
    <dgm:cxn modelId="{E5A0A449-1B04-4D18-9D90-2C67269D0F04}" type="presParOf" srcId="{2E25B44F-E84A-4E44-B99C-17018E45217D}" destId="{A45CAD47-8AA8-4AAC-8FEA-FFA3340D09C1}" srcOrd="2" destOrd="0" presId="urn:microsoft.com/office/officeart/2005/8/layout/vList2"/>
    <dgm:cxn modelId="{09749BAB-5CBB-4133-8AF3-2D0DEAACE5E8}" type="presParOf" srcId="{2E25B44F-E84A-4E44-B99C-17018E45217D}" destId="{C6FA9FAC-9CD7-4A0B-A72C-3BC05D0F2434}" srcOrd="3" destOrd="0" presId="urn:microsoft.com/office/officeart/2005/8/layout/vList2"/>
    <dgm:cxn modelId="{7F7D16AE-1BD4-412E-B4CF-BBCB08E8C77A}" type="presParOf" srcId="{2E25B44F-E84A-4E44-B99C-17018E45217D}" destId="{39F064DD-C048-44C7-ACF7-A4E8541BEF1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C78E5F-0E5E-4EF0-B1C4-8A4766CDEC0F}" type="doc">
      <dgm:prSet loTypeId="urn:microsoft.com/office/officeart/2018/5/layout/IconCircleLabelList" loCatId="icon" qsTypeId="urn:microsoft.com/office/officeart/2005/8/quickstyle/simple1" qsCatId="simple" csTypeId="urn:microsoft.com/office/officeart/2005/8/colors/colorful4" csCatId="colorful" phldr="1"/>
      <dgm:spPr/>
      <dgm:t>
        <a:bodyPr/>
        <a:lstStyle/>
        <a:p>
          <a:endParaRPr lang="en-US"/>
        </a:p>
      </dgm:t>
    </dgm:pt>
    <dgm:pt modelId="{6FE9660E-7739-44BB-9EB3-C3CF6F0507B4}">
      <dgm:prSet/>
      <dgm:spPr/>
      <dgm:t>
        <a:bodyPr/>
        <a:lstStyle/>
        <a:p>
          <a:pPr>
            <a:lnSpc>
              <a:spcPct val="100000"/>
            </a:lnSpc>
            <a:defRPr cap="all"/>
          </a:pPr>
          <a:r>
            <a:rPr lang="en-GB" b="1">
              <a:solidFill>
                <a:schemeClr val="bg1"/>
              </a:solidFill>
            </a:rPr>
            <a:t>Works</a:t>
          </a:r>
          <a:r>
            <a:rPr lang="en-GB" cap="none">
              <a:solidFill>
                <a:schemeClr val="bg1"/>
              </a:solidFill>
            </a:rPr>
            <a:t>: papers, datasets, software, etc.</a:t>
          </a:r>
          <a:endParaRPr lang="en-US">
            <a:solidFill>
              <a:schemeClr val="bg1"/>
            </a:solidFill>
          </a:endParaRPr>
        </a:p>
      </dgm:t>
    </dgm:pt>
    <dgm:pt modelId="{6494076D-1F5D-43A6-807D-188E4948738B}" type="parTrans" cxnId="{7656E8A9-FC47-42AE-97C9-8C1405CE202E}">
      <dgm:prSet/>
      <dgm:spPr/>
      <dgm:t>
        <a:bodyPr/>
        <a:lstStyle/>
        <a:p>
          <a:endParaRPr lang="en-US"/>
        </a:p>
      </dgm:t>
    </dgm:pt>
    <dgm:pt modelId="{C1CF5E2F-8F2E-4B14-86F5-07095134CBAB}" type="sibTrans" cxnId="{7656E8A9-FC47-42AE-97C9-8C1405CE202E}">
      <dgm:prSet/>
      <dgm:spPr/>
      <dgm:t>
        <a:bodyPr/>
        <a:lstStyle/>
        <a:p>
          <a:endParaRPr lang="en-US"/>
        </a:p>
      </dgm:t>
    </dgm:pt>
    <dgm:pt modelId="{7E930DB5-648A-4AFE-A5CD-E633A00A4761}">
      <dgm:prSet/>
      <dgm:spPr/>
      <dgm:t>
        <a:bodyPr/>
        <a:lstStyle/>
        <a:p>
          <a:pPr>
            <a:lnSpc>
              <a:spcPct val="100000"/>
            </a:lnSpc>
            <a:defRPr cap="all"/>
          </a:pPr>
          <a:r>
            <a:rPr lang="en-GB" b="1">
              <a:solidFill>
                <a:schemeClr val="bg1"/>
              </a:solidFill>
            </a:rPr>
            <a:t>Authors</a:t>
          </a:r>
          <a:r>
            <a:rPr lang="en-GB">
              <a:solidFill>
                <a:schemeClr val="bg1"/>
              </a:solidFill>
            </a:rPr>
            <a:t>: </a:t>
          </a:r>
          <a:r>
            <a:rPr lang="en-GB" cap="none">
              <a:solidFill>
                <a:schemeClr val="bg1"/>
              </a:solidFill>
            </a:rPr>
            <a:t>people who creates work</a:t>
          </a:r>
          <a:endParaRPr lang="en-US">
            <a:solidFill>
              <a:schemeClr val="bg1"/>
            </a:solidFill>
          </a:endParaRPr>
        </a:p>
      </dgm:t>
    </dgm:pt>
    <dgm:pt modelId="{44331009-5EC5-4224-96F6-7EDE75D540A2}" type="parTrans" cxnId="{E30FB995-E38C-4400-A4CB-54C9457EBC13}">
      <dgm:prSet/>
      <dgm:spPr/>
      <dgm:t>
        <a:bodyPr/>
        <a:lstStyle/>
        <a:p>
          <a:endParaRPr lang="en-US"/>
        </a:p>
      </dgm:t>
    </dgm:pt>
    <dgm:pt modelId="{D4ACB06F-8F11-496F-8E7F-9CA7AC64A934}" type="sibTrans" cxnId="{E30FB995-E38C-4400-A4CB-54C9457EBC13}">
      <dgm:prSet/>
      <dgm:spPr/>
      <dgm:t>
        <a:bodyPr/>
        <a:lstStyle/>
        <a:p>
          <a:endParaRPr lang="en-US"/>
        </a:p>
      </dgm:t>
    </dgm:pt>
    <dgm:pt modelId="{1E2DE874-88AE-4659-970F-14DAA0F054A5}">
      <dgm:prSet/>
      <dgm:spPr/>
      <dgm:t>
        <a:bodyPr/>
        <a:lstStyle/>
        <a:p>
          <a:pPr>
            <a:lnSpc>
              <a:spcPct val="100000"/>
            </a:lnSpc>
            <a:defRPr cap="all"/>
          </a:pPr>
          <a:r>
            <a:rPr lang="en-GB" b="1">
              <a:solidFill>
                <a:schemeClr val="bg1"/>
              </a:solidFill>
            </a:rPr>
            <a:t>Venues</a:t>
          </a:r>
          <a:r>
            <a:rPr lang="en-GB">
              <a:solidFill>
                <a:schemeClr val="bg1"/>
              </a:solidFill>
            </a:rPr>
            <a:t>: </a:t>
          </a:r>
          <a:r>
            <a:rPr lang="en-GB" cap="none">
              <a:solidFill>
                <a:schemeClr val="bg1"/>
              </a:solidFill>
            </a:rPr>
            <a:t>journals and repositories that host works</a:t>
          </a:r>
          <a:endParaRPr lang="en-US">
            <a:solidFill>
              <a:schemeClr val="bg1"/>
            </a:solidFill>
          </a:endParaRPr>
        </a:p>
      </dgm:t>
    </dgm:pt>
    <dgm:pt modelId="{55BF394D-1C48-4E46-A55E-9CB49DA6B4AB}" type="parTrans" cxnId="{7868DE25-9BD9-4146-B386-23A1CD1CCEE1}">
      <dgm:prSet/>
      <dgm:spPr/>
      <dgm:t>
        <a:bodyPr/>
        <a:lstStyle/>
        <a:p>
          <a:endParaRPr lang="en-US"/>
        </a:p>
      </dgm:t>
    </dgm:pt>
    <dgm:pt modelId="{07A5D9CD-CC25-4FED-A2DF-7528DBA41455}" type="sibTrans" cxnId="{7868DE25-9BD9-4146-B386-23A1CD1CCEE1}">
      <dgm:prSet/>
      <dgm:spPr/>
      <dgm:t>
        <a:bodyPr/>
        <a:lstStyle/>
        <a:p>
          <a:endParaRPr lang="en-US"/>
        </a:p>
      </dgm:t>
    </dgm:pt>
    <dgm:pt modelId="{3EACC3D2-9D5A-4662-8FA7-E6F602F4DFE9}">
      <dgm:prSet/>
      <dgm:spPr/>
      <dgm:t>
        <a:bodyPr/>
        <a:lstStyle/>
        <a:p>
          <a:pPr>
            <a:lnSpc>
              <a:spcPct val="100000"/>
            </a:lnSpc>
            <a:defRPr cap="all"/>
          </a:pPr>
          <a:r>
            <a:rPr lang="en-GB" b="1">
              <a:solidFill>
                <a:schemeClr val="bg1"/>
              </a:solidFill>
            </a:rPr>
            <a:t>Institutions</a:t>
          </a:r>
          <a:r>
            <a:rPr lang="en-GB">
              <a:solidFill>
                <a:schemeClr val="bg1"/>
              </a:solidFill>
            </a:rPr>
            <a:t>: </a:t>
          </a:r>
          <a:r>
            <a:rPr lang="en-GB" cap="none">
              <a:solidFill>
                <a:schemeClr val="bg1"/>
              </a:solidFill>
            </a:rPr>
            <a:t>affiliations claimed by authors of works</a:t>
          </a:r>
          <a:endParaRPr lang="en-US">
            <a:solidFill>
              <a:schemeClr val="bg1"/>
            </a:solidFill>
          </a:endParaRPr>
        </a:p>
      </dgm:t>
    </dgm:pt>
    <dgm:pt modelId="{33182B5C-8F40-4F8B-A513-1AD61F40C911}" type="parTrans" cxnId="{ED00B596-9D87-43E0-A38C-7F9729DAE187}">
      <dgm:prSet/>
      <dgm:spPr/>
      <dgm:t>
        <a:bodyPr/>
        <a:lstStyle/>
        <a:p>
          <a:endParaRPr lang="en-US"/>
        </a:p>
      </dgm:t>
    </dgm:pt>
    <dgm:pt modelId="{539954DF-B21F-47D5-B1EC-34143EFB3E16}" type="sibTrans" cxnId="{ED00B596-9D87-43E0-A38C-7F9729DAE187}">
      <dgm:prSet/>
      <dgm:spPr/>
      <dgm:t>
        <a:bodyPr/>
        <a:lstStyle/>
        <a:p>
          <a:endParaRPr lang="en-US"/>
        </a:p>
      </dgm:t>
    </dgm:pt>
    <dgm:pt modelId="{0379A63E-F88E-4779-BE37-00C4CEC7E457}">
      <dgm:prSet/>
      <dgm:spPr/>
      <dgm:t>
        <a:bodyPr/>
        <a:lstStyle/>
        <a:p>
          <a:pPr>
            <a:lnSpc>
              <a:spcPct val="100000"/>
            </a:lnSpc>
            <a:defRPr cap="all"/>
          </a:pPr>
          <a:r>
            <a:rPr lang="en-GB" b="1">
              <a:solidFill>
                <a:schemeClr val="bg1"/>
              </a:solidFill>
            </a:rPr>
            <a:t>Concepts</a:t>
          </a:r>
          <a:r>
            <a:rPr lang="en-GB">
              <a:solidFill>
                <a:schemeClr val="bg1"/>
              </a:solidFill>
            </a:rPr>
            <a:t>: </a:t>
          </a:r>
          <a:r>
            <a:rPr lang="en-GB" cap="none">
              <a:solidFill>
                <a:schemeClr val="bg1"/>
              </a:solidFill>
            </a:rPr>
            <a:t>what are works about</a:t>
          </a:r>
          <a:endParaRPr lang="en-US">
            <a:solidFill>
              <a:schemeClr val="bg1"/>
            </a:solidFill>
          </a:endParaRPr>
        </a:p>
      </dgm:t>
    </dgm:pt>
    <dgm:pt modelId="{27978181-25DA-4BB9-A37A-DABF138B55E1}" type="parTrans" cxnId="{5F2738F9-389C-4224-A4A9-DC8FB794FDE9}">
      <dgm:prSet/>
      <dgm:spPr/>
      <dgm:t>
        <a:bodyPr/>
        <a:lstStyle/>
        <a:p>
          <a:endParaRPr lang="en-US"/>
        </a:p>
      </dgm:t>
    </dgm:pt>
    <dgm:pt modelId="{09952102-902A-49F5-8C08-FBBF1671C17D}" type="sibTrans" cxnId="{5F2738F9-389C-4224-A4A9-DC8FB794FDE9}">
      <dgm:prSet/>
      <dgm:spPr/>
      <dgm:t>
        <a:bodyPr/>
        <a:lstStyle/>
        <a:p>
          <a:endParaRPr lang="en-US"/>
        </a:p>
      </dgm:t>
    </dgm:pt>
    <dgm:pt modelId="{BF45929E-86A6-41A5-94F8-E12CA8449343}" type="pres">
      <dgm:prSet presAssocID="{90C78E5F-0E5E-4EF0-B1C4-8A4766CDEC0F}" presName="root" presStyleCnt="0">
        <dgm:presLayoutVars>
          <dgm:dir/>
          <dgm:resizeHandles val="exact"/>
        </dgm:presLayoutVars>
      </dgm:prSet>
      <dgm:spPr/>
    </dgm:pt>
    <dgm:pt modelId="{B3E4DED1-5F85-438C-8597-ED2500E9C25E}" type="pres">
      <dgm:prSet presAssocID="{6FE9660E-7739-44BB-9EB3-C3CF6F0507B4}" presName="compNode" presStyleCnt="0"/>
      <dgm:spPr/>
    </dgm:pt>
    <dgm:pt modelId="{BA519605-D325-40A7-BE7E-A9F912D53CAF}" type="pres">
      <dgm:prSet presAssocID="{6FE9660E-7739-44BB-9EB3-C3CF6F0507B4}" presName="iconBgRect" presStyleLbl="bgShp" presStyleIdx="0" presStyleCnt="5"/>
      <dgm:spPr/>
    </dgm:pt>
    <dgm:pt modelId="{06F82AA0-35B3-43D9-A0D1-02109EC01485}" type="pres">
      <dgm:prSet presAssocID="{6FE9660E-7739-44BB-9EB3-C3CF6F0507B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C065B08D-509C-4842-A39D-660AA06A45F2}" type="pres">
      <dgm:prSet presAssocID="{6FE9660E-7739-44BB-9EB3-C3CF6F0507B4}" presName="spaceRect" presStyleCnt="0"/>
      <dgm:spPr/>
    </dgm:pt>
    <dgm:pt modelId="{938E317C-8587-49E8-AF1F-3CC1DA1C4DB2}" type="pres">
      <dgm:prSet presAssocID="{6FE9660E-7739-44BB-9EB3-C3CF6F0507B4}" presName="textRect" presStyleLbl="revTx" presStyleIdx="0" presStyleCnt="5">
        <dgm:presLayoutVars>
          <dgm:chMax val="1"/>
          <dgm:chPref val="1"/>
        </dgm:presLayoutVars>
      </dgm:prSet>
      <dgm:spPr/>
    </dgm:pt>
    <dgm:pt modelId="{F337421C-0A39-4152-A571-725B00EBBCE0}" type="pres">
      <dgm:prSet presAssocID="{C1CF5E2F-8F2E-4B14-86F5-07095134CBAB}" presName="sibTrans" presStyleCnt="0"/>
      <dgm:spPr/>
    </dgm:pt>
    <dgm:pt modelId="{C28F0C6F-D190-4DCF-A140-7A0595A21C7E}" type="pres">
      <dgm:prSet presAssocID="{7E930DB5-648A-4AFE-A5CD-E633A00A4761}" presName="compNode" presStyleCnt="0"/>
      <dgm:spPr/>
    </dgm:pt>
    <dgm:pt modelId="{E0CBF575-9C34-4CDD-A60F-E450945D1B98}" type="pres">
      <dgm:prSet presAssocID="{7E930DB5-648A-4AFE-A5CD-E633A00A4761}" presName="iconBgRect" presStyleLbl="bgShp" presStyleIdx="1" presStyleCnt="5"/>
      <dgm:spPr/>
    </dgm:pt>
    <dgm:pt modelId="{2203E7FE-1A67-476E-A698-93D2F0044562}" type="pres">
      <dgm:prSet presAssocID="{7E930DB5-648A-4AFE-A5CD-E633A00A476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2FE49BC8-B894-4E0C-A67E-237D5DDCF446}" type="pres">
      <dgm:prSet presAssocID="{7E930DB5-648A-4AFE-A5CD-E633A00A4761}" presName="spaceRect" presStyleCnt="0"/>
      <dgm:spPr/>
    </dgm:pt>
    <dgm:pt modelId="{F62542C8-C3DD-4F2A-B54D-63A5C41A2C09}" type="pres">
      <dgm:prSet presAssocID="{7E930DB5-648A-4AFE-A5CD-E633A00A4761}" presName="textRect" presStyleLbl="revTx" presStyleIdx="1" presStyleCnt="5">
        <dgm:presLayoutVars>
          <dgm:chMax val="1"/>
          <dgm:chPref val="1"/>
        </dgm:presLayoutVars>
      </dgm:prSet>
      <dgm:spPr/>
    </dgm:pt>
    <dgm:pt modelId="{7302C440-7914-4B2A-9D2A-A0EED4AE9AE5}" type="pres">
      <dgm:prSet presAssocID="{D4ACB06F-8F11-496F-8E7F-9CA7AC64A934}" presName="sibTrans" presStyleCnt="0"/>
      <dgm:spPr/>
    </dgm:pt>
    <dgm:pt modelId="{9B81FD1E-B38B-48A1-9563-3EDF0CF16043}" type="pres">
      <dgm:prSet presAssocID="{1E2DE874-88AE-4659-970F-14DAA0F054A5}" presName="compNode" presStyleCnt="0"/>
      <dgm:spPr/>
    </dgm:pt>
    <dgm:pt modelId="{CC429A3A-E0F5-403F-A3A8-2266CE694F1B}" type="pres">
      <dgm:prSet presAssocID="{1E2DE874-88AE-4659-970F-14DAA0F054A5}" presName="iconBgRect" presStyleLbl="bgShp" presStyleIdx="2" presStyleCnt="5"/>
      <dgm:spPr/>
    </dgm:pt>
    <dgm:pt modelId="{B47EB228-AB0A-4851-B980-AC10E8334607}" type="pres">
      <dgm:prSet presAssocID="{1E2DE874-88AE-4659-970F-14DAA0F054A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F83EBF05-5997-4990-AD73-45501F07B05D}" type="pres">
      <dgm:prSet presAssocID="{1E2DE874-88AE-4659-970F-14DAA0F054A5}" presName="spaceRect" presStyleCnt="0"/>
      <dgm:spPr/>
    </dgm:pt>
    <dgm:pt modelId="{D0458C6D-A9BB-46FA-9AF1-5B8CA87D6E37}" type="pres">
      <dgm:prSet presAssocID="{1E2DE874-88AE-4659-970F-14DAA0F054A5}" presName="textRect" presStyleLbl="revTx" presStyleIdx="2" presStyleCnt="5">
        <dgm:presLayoutVars>
          <dgm:chMax val="1"/>
          <dgm:chPref val="1"/>
        </dgm:presLayoutVars>
      </dgm:prSet>
      <dgm:spPr/>
    </dgm:pt>
    <dgm:pt modelId="{AD52DFC0-5E11-4F6B-B4BF-630A6453EC23}" type="pres">
      <dgm:prSet presAssocID="{07A5D9CD-CC25-4FED-A2DF-7528DBA41455}" presName="sibTrans" presStyleCnt="0"/>
      <dgm:spPr/>
    </dgm:pt>
    <dgm:pt modelId="{FCEF2A10-28BD-46CD-A898-6BACC5A5AE23}" type="pres">
      <dgm:prSet presAssocID="{3EACC3D2-9D5A-4662-8FA7-E6F602F4DFE9}" presName="compNode" presStyleCnt="0"/>
      <dgm:spPr/>
    </dgm:pt>
    <dgm:pt modelId="{9D22DEC2-6C43-4A3D-B4C2-F5F938900F38}" type="pres">
      <dgm:prSet presAssocID="{3EACC3D2-9D5A-4662-8FA7-E6F602F4DFE9}" presName="iconBgRect" presStyleLbl="bgShp" presStyleIdx="3" presStyleCnt="5"/>
      <dgm:spPr/>
    </dgm:pt>
    <dgm:pt modelId="{8F539D80-DBB7-40D7-B8AC-A13ECCD55406}" type="pres">
      <dgm:prSet presAssocID="{3EACC3D2-9D5A-4662-8FA7-E6F602F4DFE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D392B0DA-0A91-40D5-ADC0-2414BF146F6C}" type="pres">
      <dgm:prSet presAssocID="{3EACC3D2-9D5A-4662-8FA7-E6F602F4DFE9}" presName="spaceRect" presStyleCnt="0"/>
      <dgm:spPr/>
    </dgm:pt>
    <dgm:pt modelId="{16E3025C-12A9-402A-AF8D-D7F2B527155A}" type="pres">
      <dgm:prSet presAssocID="{3EACC3D2-9D5A-4662-8FA7-E6F602F4DFE9}" presName="textRect" presStyleLbl="revTx" presStyleIdx="3" presStyleCnt="5">
        <dgm:presLayoutVars>
          <dgm:chMax val="1"/>
          <dgm:chPref val="1"/>
        </dgm:presLayoutVars>
      </dgm:prSet>
      <dgm:spPr/>
    </dgm:pt>
    <dgm:pt modelId="{B3F51160-3712-49BF-8D29-EE6C69F09FF1}" type="pres">
      <dgm:prSet presAssocID="{539954DF-B21F-47D5-B1EC-34143EFB3E16}" presName="sibTrans" presStyleCnt="0"/>
      <dgm:spPr/>
    </dgm:pt>
    <dgm:pt modelId="{8D5513A1-62E7-4F91-9BE6-C16C6D11C4A8}" type="pres">
      <dgm:prSet presAssocID="{0379A63E-F88E-4779-BE37-00C4CEC7E457}" presName="compNode" presStyleCnt="0"/>
      <dgm:spPr/>
    </dgm:pt>
    <dgm:pt modelId="{6EBA0E82-A4AD-40B0-ADA3-1E5DDCB3F520}" type="pres">
      <dgm:prSet presAssocID="{0379A63E-F88E-4779-BE37-00C4CEC7E457}" presName="iconBgRect" presStyleLbl="bgShp" presStyleIdx="4" presStyleCnt="5"/>
      <dgm:spPr/>
    </dgm:pt>
    <dgm:pt modelId="{0C0EA383-5947-471E-9CF3-79CBF3BBC38B}" type="pres">
      <dgm:prSet presAssocID="{0379A63E-F88E-4779-BE37-00C4CEC7E45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estions"/>
        </a:ext>
      </dgm:extLst>
    </dgm:pt>
    <dgm:pt modelId="{AF1572BF-8B14-4A9C-99FD-57DDCA85D6B2}" type="pres">
      <dgm:prSet presAssocID="{0379A63E-F88E-4779-BE37-00C4CEC7E457}" presName="spaceRect" presStyleCnt="0"/>
      <dgm:spPr/>
    </dgm:pt>
    <dgm:pt modelId="{A3B128A2-8D91-4998-818D-AD57B9D1B3FF}" type="pres">
      <dgm:prSet presAssocID="{0379A63E-F88E-4779-BE37-00C4CEC7E457}" presName="textRect" presStyleLbl="revTx" presStyleIdx="4" presStyleCnt="5">
        <dgm:presLayoutVars>
          <dgm:chMax val="1"/>
          <dgm:chPref val="1"/>
        </dgm:presLayoutVars>
      </dgm:prSet>
      <dgm:spPr/>
    </dgm:pt>
  </dgm:ptLst>
  <dgm:cxnLst>
    <dgm:cxn modelId="{AE493C02-55DB-4E99-BEDA-8E1680C10810}" type="presOf" srcId="{6FE9660E-7739-44BB-9EB3-C3CF6F0507B4}" destId="{938E317C-8587-49E8-AF1F-3CC1DA1C4DB2}" srcOrd="0" destOrd="0" presId="urn:microsoft.com/office/officeart/2018/5/layout/IconCircleLabelList"/>
    <dgm:cxn modelId="{7868DE25-9BD9-4146-B386-23A1CD1CCEE1}" srcId="{90C78E5F-0E5E-4EF0-B1C4-8A4766CDEC0F}" destId="{1E2DE874-88AE-4659-970F-14DAA0F054A5}" srcOrd="2" destOrd="0" parTransId="{55BF394D-1C48-4E46-A55E-9CB49DA6B4AB}" sibTransId="{07A5D9CD-CC25-4FED-A2DF-7528DBA41455}"/>
    <dgm:cxn modelId="{AD0A5E40-D044-4B65-9A80-AB0F5202904F}" type="presOf" srcId="{7E930DB5-648A-4AFE-A5CD-E633A00A4761}" destId="{F62542C8-C3DD-4F2A-B54D-63A5C41A2C09}" srcOrd="0" destOrd="0" presId="urn:microsoft.com/office/officeart/2018/5/layout/IconCircleLabelList"/>
    <dgm:cxn modelId="{EE896476-ECE8-4013-9315-2B6695EEA06A}" type="presOf" srcId="{90C78E5F-0E5E-4EF0-B1C4-8A4766CDEC0F}" destId="{BF45929E-86A6-41A5-94F8-E12CA8449343}" srcOrd="0" destOrd="0" presId="urn:microsoft.com/office/officeart/2018/5/layout/IconCircleLabelList"/>
    <dgm:cxn modelId="{54C2408E-EA2A-44D9-94D9-5973BD247832}" type="presOf" srcId="{0379A63E-F88E-4779-BE37-00C4CEC7E457}" destId="{A3B128A2-8D91-4998-818D-AD57B9D1B3FF}" srcOrd="0" destOrd="0" presId="urn:microsoft.com/office/officeart/2018/5/layout/IconCircleLabelList"/>
    <dgm:cxn modelId="{E30FB995-E38C-4400-A4CB-54C9457EBC13}" srcId="{90C78E5F-0E5E-4EF0-B1C4-8A4766CDEC0F}" destId="{7E930DB5-648A-4AFE-A5CD-E633A00A4761}" srcOrd="1" destOrd="0" parTransId="{44331009-5EC5-4224-96F6-7EDE75D540A2}" sibTransId="{D4ACB06F-8F11-496F-8E7F-9CA7AC64A934}"/>
    <dgm:cxn modelId="{ED00B596-9D87-43E0-A38C-7F9729DAE187}" srcId="{90C78E5F-0E5E-4EF0-B1C4-8A4766CDEC0F}" destId="{3EACC3D2-9D5A-4662-8FA7-E6F602F4DFE9}" srcOrd="3" destOrd="0" parTransId="{33182B5C-8F40-4F8B-A513-1AD61F40C911}" sibTransId="{539954DF-B21F-47D5-B1EC-34143EFB3E16}"/>
    <dgm:cxn modelId="{7656E8A9-FC47-42AE-97C9-8C1405CE202E}" srcId="{90C78E5F-0E5E-4EF0-B1C4-8A4766CDEC0F}" destId="{6FE9660E-7739-44BB-9EB3-C3CF6F0507B4}" srcOrd="0" destOrd="0" parTransId="{6494076D-1F5D-43A6-807D-188E4948738B}" sibTransId="{C1CF5E2F-8F2E-4B14-86F5-07095134CBAB}"/>
    <dgm:cxn modelId="{9CA2A6B0-8B00-4EE4-8AFC-D2A6A0EBF9FD}" type="presOf" srcId="{3EACC3D2-9D5A-4662-8FA7-E6F602F4DFE9}" destId="{16E3025C-12A9-402A-AF8D-D7F2B527155A}" srcOrd="0" destOrd="0" presId="urn:microsoft.com/office/officeart/2018/5/layout/IconCircleLabelList"/>
    <dgm:cxn modelId="{8B17CFB6-751B-48EC-BAEA-CD6F60A26268}" type="presOf" srcId="{1E2DE874-88AE-4659-970F-14DAA0F054A5}" destId="{D0458C6D-A9BB-46FA-9AF1-5B8CA87D6E37}" srcOrd="0" destOrd="0" presId="urn:microsoft.com/office/officeart/2018/5/layout/IconCircleLabelList"/>
    <dgm:cxn modelId="{5F2738F9-389C-4224-A4A9-DC8FB794FDE9}" srcId="{90C78E5F-0E5E-4EF0-B1C4-8A4766CDEC0F}" destId="{0379A63E-F88E-4779-BE37-00C4CEC7E457}" srcOrd="4" destOrd="0" parTransId="{27978181-25DA-4BB9-A37A-DABF138B55E1}" sibTransId="{09952102-902A-49F5-8C08-FBBF1671C17D}"/>
    <dgm:cxn modelId="{D417BB87-50DE-443A-827E-045F998C63C4}" type="presParOf" srcId="{BF45929E-86A6-41A5-94F8-E12CA8449343}" destId="{B3E4DED1-5F85-438C-8597-ED2500E9C25E}" srcOrd="0" destOrd="0" presId="urn:microsoft.com/office/officeart/2018/5/layout/IconCircleLabelList"/>
    <dgm:cxn modelId="{7B711B96-00CE-4CB6-9855-DCB4EFCC5659}" type="presParOf" srcId="{B3E4DED1-5F85-438C-8597-ED2500E9C25E}" destId="{BA519605-D325-40A7-BE7E-A9F912D53CAF}" srcOrd="0" destOrd="0" presId="urn:microsoft.com/office/officeart/2018/5/layout/IconCircleLabelList"/>
    <dgm:cxn modelId="{97BB7734-CAA9-43D5-B5C0-90709F6093DD}" type="presParOf" srcId="{B3E4DED1-5F85-438C-8597-ED2500E9C25E}" destId="{06F82AA0-35B3-43D9-A0D1-02109EC01485}" srcOrd="1" destOrd="0" presId="urn:microsoft.com/office/officeart/2018/5/layout/IconCircleLabelList"/>
    <dgm:cxn modelId="{9640FCC8-B332-4F86-9B74-030FA585D18C}" type="presParOf" srcId="{B3E4DED1-5F85-438C-8597-ED2500E9C25E}" destId="{C065B08D-509C-4842-A39D-660AA06A45F2}" srcOrd="2" destOrd="0" presId="urn:microsoft.com/office/officeart/2018/5/layout/IconCircleLabelList"/>
    <dgm:cxn modelId="{B0DF7D63-E0FC-4867-9144-E86D43665E57}" type="presParOf" srcId="{B3E4DED1-5F85-438C-8597-ED2500E9C25E}" destId="{938E317C-8587-49E8-AF1F-3CC1DA1C4DB2}" srcOrd="3" destOrd="0" presId="urn:microsoft.com/office/officeart/2018/5/layout/IconCircleLabelList"/>
    <dgm:cxn modelId="{B3C3F905-99FF-4B89-BE0A-7B4126B53FCC}" type="presParOf" srcId="{BF45929E-86A6-41A5-94F8-E12CA8449343}" destId="{F337421C-0A39-4152-A571-725B00EBBCE0}" srcOrd="1" destOrd="0" presId="urn:microsoft.com/office/officeart/2018/5/layout/IconCircleLabelList"/>
    <dgm:cxn modelId="{CA2826AA-F8D1-4386-9137-01CEEA0D072C}" type="presParOf" srcId="{BF45929E-86A6-41A5-94F8-E12CA8449343}" destId="{C28F0C6F-D190-4DCF-A140-7A0595A21C7E}" srcOrd="2" destOrd="0" presId="urn:microsoft.com/office/officeart/2018/5/layout/IconCircleLabelList"/>
    <dgm:cxn modelId="{FD6DB072-D4AD-445E-8F24-A41A3F425BE3}" type="presParOf" srcId="{C28F0C6F-D190-4DCF-A140-7A0595A21C7E}" destId="{E0CBF575-9C34-4CDD-A60F-E450945D1B98}" srcOrd="0" destOrd="0" presId="urn:microsoft.com/office/officeart/2018/5/layout/IconCircleLabelList"/>
    <dgm:cxn modelId="{04A21954-CC2C-4CB7-9D7D-18612823E1BE}" type="presParOf" srcId="{C28F0C6F-D190-4DCF-A140-7A0595A21C7E}" destId="{2203E7FE-1A67-476E-A698-93D2F0044562}" srcOrd="1" destOrd="0" presId="urn:microsoft.com/office/officeart/2018/5/layout/IconCircleLabelList"/>
    <dgm:cxn modelId="{1D157096-904A-42DC-A6A2-2D4933DD8A0F}" type="presParOf" srcId="{C28F0C6F-D190-4DCF-A140-7A0595A21C7E}" destId="{2FE49BC8-B894-4E0C-A67E-237D5DDCF446}" srcOrd="2" destOrd="0" presId="urn:microsoft.com/office/officeart/2018/5/layout/IconCircleLabelList"/>
    <dgm:cxn modelId="{985EBC3C-D558-4C76-92D9-54F3153D1866}" type="presParOf" srcId="{C28F0C6F-D190-4DCF-A140-7A0595A21C7E}" destId="{F62542C8-C3DD-4F2A-B54D-63A5C41A2C09}" srcOrd="3" destOrd="0" presId="urn:microsoft.com/office/officeart/2018/5/layout/IconCircleLabelList"/>
    <dgm:cxn modelId="{4B1666C1-E7CE-4343-89A8-EF4050D4BAF5}" type="presParOf" srcId="{BF45929E-86A6-41A5-94F8-E12CA8449343}" destId="{7302C440-7914-4B2A-9D2A-A0EED4AE9AE5}" srcOrd="3" destOrd="0" presId="urn:microsoft.com/office/officeart/2018/5/layout/IconCircleLabelList"/>
    <dgm:cxn modelId="{6DFF1640-2DE3-4CBC-AC69-C84FA588F2CE}" type="presParOf" srcId="{BF45929E-86A6-41A5-94F8-E12CA8449343}" destId="{9B81FD1E-B38B-48A1-9563-3EDF0CF16043}" srcOrd="4" destOrd="0" presId="urn:microsoft.com/office/officeart/2018/5/layout/IconCircleLabelList"/>
    <dgm:cxn modelId="{0EFBB255-FF4E-4E1F-BB33-AA9F6F507A10}" type="presParOf" srcId="{9B81FD1E-B38B-48A1-9563-3EDF0CF16043}" destId="{CC429A3A-E0F5-403F-A3A8-2266CE694F1B}" srcOrd="0" destOrd="0" presId="urn:microsoft.com/office/officeart/2018/5/layout/IconCircleLabelList"/>
    <dgm:cxn modelId="{DC3F79B2-B99D-4028-A227-DA1729056225}" type="presParOf" srcId="{9B81FD1E-B38B-48A1-9563-3EDF0CF16043}" destId="{B47EB228-AB0A-4851-B980-AC10E8334607}" srcOrd="1" destOrd="0" presId="urn:microsoft.com/office/officeart/2018/5/layout/IconCircleLabelList"/>
    <dgm:cxn modelId="{80771B77-9AC9-47D7-86D7-60827F2CBCE0}" type="presParOf" srcId="{9B81FD1E-B38B-48A1-9563-3EDF0CF16043}" destId="{F83EBF05-5997-4990-AD73-45501F07B05D}" srcOrd="2" destOrd="0" presId="urn:microsoft.com/office/officeart/2018/5/layout/IconCircleLabelList"/>
    <dgm:cxn modelId="{8FF852A0-94B5-4BF8-A57A-C78A66FED407}" type="presParOf" srcId="{9B81FD1E-B38B-48A1-9563-3EDF0CF16043}" destId="{D0458C6D-A9BB-46FA-9AF1-5B8CA87D6E37}" srcOrd="3" destOrd="0" presId="urn:microsoft.com/office/officeart/2018/5/layout/IconCircleLabelList"/>
    <dgm:cxn modelId="{AA1D9DE7-C521-45DA-9027-48B7157F4984}" type="presParOf" srcId="{BF45929E-86A6-41A5-94F8-E12CA8449343}" destId="{AD52DFC0-5E11-4F6B-B4BF-630A6453EC23}" srcOrd="5" destOrd="0" presId="urn:microsoft.com/office/officeart/2018/5/layout/IconCircleLabelList"/>
    <dgm:cxn modelId="{D961072B-011F-41EC-BAD7-518241589920}" type="presParOf" srcId="{BF45929E-86A6-41A5-94F8-E12CA8449343}" destId="{FCEF2A10-28BD-46CD-A898-6BACC5A5AE23}" srcOrd="6" destOrd="0" presId="urn:microsoft.com/office/officeart/2018/5/layout/IconCircleLabelList"/>
    <dgm:cxn modelId="{5B6D38AF-67E0-4A4A-B1B5-BE2B632A060A}" type="presParOf" srcId="{FCEF2A10-28BD-46CD-A898-6BACC5A5AE23}" destId="{9D22DEC2-6C43-4A3D-B4C2-F5F938900F38}" srcOrd="0" destOrd="0" presId="urn:microsoft.com/office/officeart/2018/5/layout/IconCircleLabelList"/>
    <dgm:cxn modelId="{5E346893-82B2-4322-A686-2607CDFDE443}" type="presParOf" srcId="{FCEF2A10-28BD-46CD-A898-6BACC5A5AE23}" destId="{8F539D80-DBB7-40D7-B8AC-A13ECCD55406}" srcOrd="1" destOrd="0" presId="urn:microsoft.com/office/officeart/2018/5/layout/IconCircleLabelList"/>
    <dgm:cxn modelId="{195673F8-9D71-47FD-9749-6A9301A6643F}" type="presParOf" srcId="{FCEF2A10-28BD-46CD-A898-6BACC5A5AE23}" destId="{D392B0DA-0A91-40D5-ADC0-2414BF146F6C}" srcOrd="2" destOrd="0" presId="urn:microsoft.com/office/officeart/2018/5/layout/IconCircleLabelList"/>
    <dgm:cxn modelId="{979DE1C2-FD50-4C2A-97F2-C2545CE05820}" type="presParOf" srcId="{FCEF2A10-28BD-46CD-A898-6BACC5A5AE23}" destId="{16E3025C-12A9-402A-AF8D-D7F2B527155A}" srcOrd="3" destOrd="0" presId="urn:microsoft.com/office/officeart/2018/5/layout/IconCircleLabelList"/>
    <dgm:cxn modelId="{C4057B9B-E8F8-4312-8DB1-C33030FD7AC2}" type="presParOf" srcId="{BF45929E-86A6-41A5-94F8-E12CA8449343}" destId="{B3F51160-3712-49BF-8D29-EE6C69F09FF1}" srcOrd="7" destOrd="0" presId="urn:microsoft.com/office/officeart/2018/5/layout/IconCircleLabelList"/>
    <dgm:cxn modelId="{84D94A76-BFF1-4AE3-8C86-0163615C27BF}" type="presParOf" srcId="{BF45929E-86A6-41A5-94F8-E12CA8449343}" destId="{8D5513A1-62E7-4F91-9BE6-C16C6D11C4A8}" srcOrd="8" destOrd="0" presId="urn:microsoft.com/office/officeart/2018/5/layout/IconCircleLabelList"/>
    <dgm:cxn modelId="{F40A81BF-C1FA-439F-9347-B4AF0F591A18}" type="presParOf" srcId="{8D5513A1-62E7-4F91-9BE6-C16C6D11C4A8}" destId="{6EBA0E82-A4AD-40B0-ADA3-1E5DDCB3F520}" srcOrd="0" destOrd="0" presId="urn:microsoft.com/office/officeart/2018/5/layout/IconCircleLabelList"/>
    <dgm:cxn modelId="{5E1C3374-3B07-4816-8162-B5EF2FEEFF7A}" type="presParOf" srcId="{8D5513A1-62E7-4F91-9BE6-C16C6D11C4A8}" destId="{0C0EA383-5947-471E-9CF3-79CBF3BBC38B}" srcOrd="1" destOrd="0" presId="urn:microsoft.com/office/officeart/2018/5/layout/IconCircleLabelList"/>
    <dgm:cxn modelId="{19572454-C02F-4E0C-B3FD-535D75E7AF75}" type="presParOf" srcId="{8D5513A1-62E7-4F91-9BE6-C16C6D11C4A8}" destId="{AF1572BF-8B14-4A9C-99FD-57DDCA85D6B2}" srcOrd="2" destOrd="0" presId="urn:microsoft.com/office/officeart/2018/5/layout/IconCircleLabelList"/>
    <dgm:cxn modelId="{D76F13A4-74DD-428A-AF2A-38035374A23E}" type="presParOf" srcId="{8D5513A1-62E7-4F91-9BE6-C16C6D11C4A8}" destId="{A3B128A2-8D91-4998-818D-AD57B9D1B3FF}"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47583-EE3B-4FCA-BCD5-E340774E45BF}">
      <dsp:nvSpPr>
        <dsp:cNvPr id="0" name=""/>
        <dsp:cNvSpPr/>
      </dsp:nvSpPr>
      <dsp:spPr>
        <a:xfrm>
          <a:off x="679050" y="252270"/>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AC2D4D-410B-46CE-B930-46863F8570B6}">
      <dsp:nvSpPr>
        <dsp:cNvPr id="0" name=""/>
        <dsp:cNvSpPr/>
      </dsp:nvSpPr>
      <dsp:spPr>
        <a:xfrm>
          <a:off x="1081237" y="654458"/>
          <a:ext cx="1082812" cy="108281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43907A-9702-403F-AACC-A252A302DF7F}">
      <dsp:nvSpPr>
        <dsp:cNvPr id="0" name=""/>
        <dsp:cNvSpPr/>
      </dsp:nvSpPr>
      <dsp:spPr>
        <a:xfrm>
          <a:off x="75768" y="2727270"/>
          <a:ext cx="3093750" cy="1371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b="1" kern="1200">
              <a:solidFill>
                <a:schemeClr val="bg1"/>
              </a:solidFill>
            </a:rPr>
            <a:t>Cheap to build</a:t>
          </a:r>
          <a:r>
            <a:rPr lang="en-GB" sz="1800" b="1" kern="1200">
              <a:solidFill>
                <a:schemeClr val="bg1"/>
              </a:solidFill>
              <a:sym typeface="Wingdings" panose="05000000000000000000" pitchFamily="2" charset="2"/>
            </a:rPr>
            <a:t></a:t>
          </a:r>
          <a:r>
            <a:rPr lang="en-GB" sz="1800" b="1" kern="1200">
              <a:solidFill>
                <a:schemeClr val="bg1"/>
              </a:solidFill>
            </a:rPr>
            <a:t> </a:t>
          </a:r>
          <a:r>
            <a:rPr lang="en-GB" sz="1800" kern="1200">
              <a:solidFill>
                <a:schemeClr val="bg1"/>
              </a:solidFill>
            </a:rPr>
            <a:t> </a:t>
          </a:r>
          <a:r>
            <a:rPr lang="en-GB" sz="1800" kern="1200" cap="none">
              <a:solidFill>
                <a:schemeClr val="bg1"/>
              </a:solidFill>
            </a:rPr>
            <a:t>built upon data of MAG (Microsoft Academic Graph</a:t>
          </a:r>
          <a:r>
            <a:rPr lang="en-GB" sz="1600" kern="1200" cap="none">
              <a:solidFill>
                <a:schemeClr val="bg1"/>
              </a:solidFill>
            </a:rPr>
            <a:t>)</a:t>
          </a:r>
          <a:endParaRPr lang="en-US" sz="1600" kern="1200">
            <a:solidFill>
              <a:schemeClr val="bg1"/>
            </a:solidFill>
          </a:endParaRPr>
        </a:p>
      </dsp:txBody>
      <dsp:txXfrm>
        <a:off x="75768" y="2727270"/>
        <a:ext cx="3093750" cy="1371796"/>
      </dsp:txXfrm>
    </dsp:sp>
    <dsp:sp modelId="{B283D7E9-B6C0-491E-A678-C7D610FB9D0B}">
      <dsp:nvSpPr>
        <dsp:cNvPr id="0" name=""/>
        <dsp:cNvSpPr/>
      </dsp:nvSpPr>
      <dsp:spPr>
        <a:xfrm>
          <a:off x="4314206" y="252270"/>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09D477-FC49-43DD-8B24-793F775B5CC1}">
      <dsp:nvSpPr>
        <dsp:cNvPr id="0" name=""/>
        <dsp:cNvSpPr/>
      </dsp:nvSpPr>
      <dsp:spPr>
        <a:xfrm>
          <a:off x="4716393" y="654458"/>
          <a:ext cx="1082812" cy="108281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18F911-9B92-4E3A-A1F4-987C90DA930A}">
      <dsp:nvSpPr>
        <dsp:cNvPr id="0" name=""/>
        <dsp:cNvSpPr/>
      </dsp:nvSpPr>
      <dsp:spPr>
        <a:xfrm>
          <a:off x="3710925" y="2727270"/>
          <a:ext cx="3093750" cy="1371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b="1" kern="1200">
              <a:solidFill>
                <a:schemeClr val="bg1"/>
              </a:solidFill>
            </a:rPr>
            <a:t>Grants</a:t>
          </a:r>
          <a:r>
            <a:rPr lang="en-GB" sz="1600" kern="1200">
              <a:solidFill>
                <a:schemeClr val="bg1"/>
              </a:solidFill>
            </a:rPr>
            <a:t> </a:t>
          </a:r>
          <a:r>
            <a:rPr lang="en-GB" sz="1600" kern="1200">
              <a:solidFill>
                <a:schemeClr val="bg1"/>
              </a:solidFill>
              <a:sym typeface="Wingdings" panose="05000000000000000000" pitchFamily="2" charset="2"/>
            </a:rPr>
            <a:t></a:t>
          </a:r>
          <a:r>
            <a:rPr lang="en-GB" sz="1800" kern="1200" cap="none">
              <a:solidFill>
                <a:schemeClr val="bg1"/>
              </a:solidFill>
            </a:rPr>
            <a:t>project funded by Arcadia until 2028</a:t>
          </a:r>
          <a:endParaRPr lang="en-US" sz="1800" kern="1200">
            <a:solidFill>
              <a:schemeClr val="bg1"/>
            </a:solidFill>
          </a:endParaRPr>
        </a:p>
      </dsp:txBody>
      <dsp:txXfrm>
        <a:off x="3710925" y="2727270"/>
        <a:ext cx="3093750" cy="1371796"/>
      </dsp:txXfrm>
    </dsp:sp>
    <dsp:sp modelId="{C910D6DB-A17A-4E4B-81E6-F1F15ADBA63F}">
      <dsp:nvSpPr>
        <dsp:cNvPr id="0" name=""/>
        <dsp:cNvSpPr/>
      </dsp:nvSpPr>
      <dsp:spPr>
        <a:xfrm>
          <a:off x="7949362" y="252270"/>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C559D1-2B78-4625-B65A-90E0590B6A93}">
      <dsp:nvSpPr>
        <dsp:cNvPr id="0" name=""/>
        <dsp:cNvSpPr/>
      </dsp:nvSpPr>
      <dsp:spPr>
        <a:xfrm>
          <a:off x="8351550" y="654458"/>
          <a:ext cx="1082812" cy="108281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FA2421-4BE1-42A5-91D1-BB6FA5BA7AF9}">
      <dsp:nvSpPr>
        <dsp:cNvPr id="0" name=""/>
        <dsp:cNvSpPr/>
      </dsp:nvSpPr>
      <dsp:spPr>
        <a:xfrm>
          <a:off x="7346081" y="2727270"/>
          <a:ext cx="3093750" cy="1371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b="1" kern="1200">
              <a:solidFill>
                <a:schemeClr val="bg1"/>
              </a:solidFill>
            </a:rPr>
            <a:t>Freemium Business Model</a:t>
          </a:r>
          <a:r>
            <a:rPr lang="en-GB" sz="1600" kern="1200">
              <a:solidFill>
                <a:schemeClr val="bg1"/>
              </a:solidFill>
              <a:sym typeface="Wingdings" panose="05000000000000000000" pitchFamily="2" charset="2"/>
            </a:rPr>
            <a:t></a:t>
          </a:r>
          <a:r>
            <a:rPr lang="en-GB" sz="1600" kern="1200">
              <a:solidFill>
                <a:schemeClr val="bg1"/>
              </a:solidFill>
            </a:rPr>
            <a:t> </a:t>
          </a:r>
          <a:r>
            <a:rPr lang="en-GB" sz="1800" kern="1200" cap="none">
              <a:solidFill>
                <a:schemeClr val="bg1"/>
              </a:solidFill>
            </a:rPr>
            <a:t>data remains free under CC0 licence,  but they sell premium services (e.g. faster data download, premium support</a:t>
          </a:r>
          <a:r>
            <a:rPr lang="en-GB" sz="1800" kern="1200">
              <a:solidFill>
                <a:schemeClr val="bg1"/>
              </a:solidFill>
            </a:rPr>
            <a:t>)</a:t>
          </a:r>
          <a:endParaRPr lang="en-US" sz="1800" kern="1200">
            <a:solidFill>
              <a:schemeClr val="bg1"/>
            </a:solidFill>
          </a:endParaRPr>
        </a:p>
      </dsp:txBody>
      <dsp:txXfrm>
        <a:off x="7346081" y="2727270"/>
        <a:ext cx="3093750" cy="1371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80783-E5E6-41C3-9044-11E02C5743FF}">
      <dsp:nvSpPr>
        <dsp:cNvPr id="0" name=""/>
        <dsp:cNvSpPr/>
      </dsp:nvSpPr>
      <dsp:spPr>
        <a:xfrm>
          <a:off x="0" y="73497"/>
          <a:ext cx="5512924" cy="104480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Broader indexing, including dissertation, index materials in different languages (with abstract in different languages) </a:t>
          </a:r>
          <a:endParaRPr lang="en-US" sz="1900" kern="1200"/>
        </a:p>
      </dsp:txBody>
      <dsp:txXfrm>
        <a:off x="51003" y="124500"/>
        <a:ext cx="5410918" cy="942803"/>
      </dsp:txXfrm>
    </dsp:sp>
    <dsp:sp modelId="{A45CAD47-8AA8-4AAC-8FEA-FFA3340D09C1}">
      <dsp:nvSpPr>
        <dsp:cNvPr id="0" name=""/>
        <dsp:cNvSpPr/>
      </dsp:nvSpPr>
      <dsp:spPr>
        <a:xfrm>
          <a:off x="0" y="1190901"/>
          <a:ext cx="5512924" cy="104480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0" i="0" kern="1200" err="1"/>
            <a:t>OpenAlex</a:t>
          </a:r>
          <a:r>
            <a:rPr lang="en-GB" sz="1900" b="0" i="0" kern="1200"/>
            <a:t> aggregates data from a variety of sources, including </a:t>
          </a:r>
          <a:r>
            <a:rPr lang="en-GB" sz="1900" b="0" i="0" kern="1200" err="1"/>
            <a:t>Crossref</a:t>
          </a:r>
          <a:r>
            <a:rPr lang="en-GB" sz="1900" b="0" i="0" kern="1200"/>
            <a:t>, ORCID, PubMed, and institutional repositories</a:t>
          </a:r>
          <a:endParaRPr lang="en-US" sz="1900" kern="1200"/>
        </a:p>
      </dsp:txBody>
      <dsp:txXfrm>
        <a:off x="51003" y="1241904"/>
        <a:ext cx="5410918" cy="942803"/>
      </dsp:txXfrm>
    </dsp:sp>
    <dsp:sp modelId="{39F064DD-C048-44C7-ACF7-A4E8541BEF1E}">
      <dsp:nvSpPr>
        <dsp:cNvPr id="0" name=""/>
        <dsp:cNvSpPr/>
      </dsp:nvSpPr>
      <dsp:spPr>
        <a:xfrm>
          <a:off x="0" y="2308306"/>
          <a:ext cx="5512924" cy="104480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err="1"/>
            <a:t>OpenAlex</a:t>
          </a:r>
          <a:r>
            <a:rPr lang="en-GB" sz="1900" kern="1200"/>
            <a:t> does not apply indexing criteria and Includes journals with no impact factor</a:t>
          </a:r>
          <a:endParaRPr lang="en-US" sz="1900" kern="1200"/>
        </a:p>
      </dsp:txBody>
      <dsp:txXfrm>
        <a:off x="51003" y="2359309"/>
        <a:ext cx="5410918" cy="9428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19605-D325-40A7-BE7E-A9F912D53CAF}">
      <dsp:nvSpPr>
        <dsp:cNvPr id="0" name=""/>
        <dsp:cNvSpPr/>
      </dsp:nvSpPr>
      <dsp:spPr>
        <a:xfrm>
          <a:off x="346492" y="1267506"/>
          <a:ext cx="1077626" cy="1077626"/>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F82AA0-35B3-43D9-A0D1-02109EC01485}">
      <dsp:nvSpPr>
        <dsp:cNvPr id="0" name=""/>
        <dsp:cNvSpPr/>
      </dsp:nvSpPr>
      <dsp:spPr>
        <a:xfrm>
          <a:off x="576151" y="1497164"/>
          <a:ext cx="618310" cy="6183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8E317C-8587-49E8-AF1F-3CC1DA1C4DB2}">
      <dsp:nvSpPr>
        <dsp:cNvPr id="0" name=""/>
        <dsp:cNvSpPr/>
      </dsp:nvSpPr>
      <dsp:spPr>
        <a:xfrm>
          <a:off x="2005" y="2680787"/>
          <a:ext cx="1766601" cy="70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GB" sz="1500" b="1" kern="1200">
              <a:solidFill>
                <a:schemeClr val="bg1"/>
              </a:solidFill>
            </a:rPr>
            <a:t>Works</a:t>
          </a:r>
          <a:r>
            <a:rPr lang="en-GB" sz="1500" kern="1200" cap="none">
              <a:solidFill>
                <a:schemeClr val="bg1"/>
              </a:solidFill>
            </a:rPr>
            <a:t>: papers, datasets, software, etc.</a:t>
          </a:r>
          <a:endParaRPr lang="en-US" sz="1500" kern="1200">
            <a:solidFill>
              <a:schemeClr val="bg1"/>
            </a:solidFill>
          </a:endParaRPr>
        </a:p>
      </dsp:txBody>
      <dsp:txXfrm>
        <a:off x="2005" y="2680787"/>
        <a:ext cx="1766601" cy="706640"/>
      </dsp:txXfrm>
    </dsp:sp>
    <dsp:sp modelId="{E0CBF575-9C34-4CDD-A60F-E450945D1B98}">
      <dsp:nvSpPr>
        <dsp:cNvPr id="0" name=""/>
        <dsp:cNvSpPr/>
      </dsp:nvSpPr>
      <dsp:spPr>
        <a:xfrm>
          <a:off x="2422249" y="1267506"/>
          <a:ext cx="1077626" cy="1077626"/>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03E7FE-1A67-476E-A698-93D2F0044562}">
      <dsp:nvSpPr>
        <dsp:cNvPr id="0" name=""/>
        <dsp:cNvSpPr/>
      </dsp:nvSpPr>
      <dsp:spPr>
        <a:xfrm>
          <a:off x="2651907" y="1497164"/>
          <a:ext cx="618310" cy="6183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2542C8-C3DD-4F2A-B54D-63A5C41A2C09}">
      <dsp:nvSpPr>
        <dsp:cNvPr id="0" name=""/>
        <dsp:cNvSpPr/>
      </dsp:nvSpPr>
      <dsp:spPr>
        <a:xfrm>
          <a:off x="2077762" y="2680787"/>
          <a:ext cx="1766601" cy="70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GB" sz="1500" b="1" kern="1200">
              <a:solidFill>
                <a:schemeClr val="bg1"/>
              </a:solidFill>
            </a:rPr>
            <a:t>Authors</a:t>
          </a:r>
          <a:r>
            <a:rPr lang="en-GB" sz="1500" kern="1200">
              <a:solidFill>
                <a:schemeClr val="bg1"/>
              </a:solidFill>
            </a:rPr>
            <a:t>: </a:t>
          </a:r>
          <a:r>
            <a:rPr lang="en-GB" sz="1500" kern="1200" cap="none">
              <a:solidFill>
                <a:schemeClr val="bg1"/>
              </a:solidFill>
            </a:rPr>
            <a:t>people who creates work</a:t>
          </a:r>
          <a:endParaRPr lang="en-US" sz="1500" kern="1200">
            <a:solidFill>
              <a:schemeClr val="bg1"/>
            </a:solidFill>
          </a:endParaRPr>
        </a:p>
      </dsp:txBody>
      <dsp:txXfrm>
        <a:off x="2077762" y="2680787"/>
        <a:ext cx="1766601" cy="706640"/>
      </dsp:txXfrm>
    </dsp:sp>
    <dsp:sp modelId="{CC429A3A-E0F5-403F-A3A8-2266CE694F1B}">
      <dsp:nvSpPr>
        <dsp:cNvPr id="0" name=""/>
        <dsp:cNvSpPr/>
      </dsp:nvSpPr>
      <dsp:spPr>
        <a:xfrm>
          <a:off x="4498006" y="1267506"/>
          <a:ext cx="1077626" cy="1077626"/>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7EB228-AB0A-4851-B980-AC10E8334607}">
      <dsp:nvSpPr>
        <dsp:cNvPr id="0" name=""/>
        <dsp:cNvSpPr/>
      </dsp:nvSpPr>
      <dsp:spPr>
        <a:xfrm>
          <a:off x="4727664" y="1497164"/>
          <a:ext cx="618310" cy="6183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458C6D-A9BB-46FA-9AF1-5B8CA87D6E37}">
      <dsp:nvSpPr>
        <dsp:cNvPr id="0" name=""/>
        <dsp:cNvSpPr/>
      </dsp:nvSpPr>
      <dsp:spPr>
        <a:xfrm>
          <a:off x="4153519" y="2680787"/>
          <a:ext cx="1766601" cy="70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GB" sz="1500" b="1" kern="1200">
              <a:solidFill>
                <a:schemeClr val="bg1"/>
              </a:solidFill>
            </a:rPr>
            <a:t>Venues</a:t>
          </a:r>
          <a:r>
            <a:rPr lang="en-GB" sz="1500" kern="1200">
              <a:solidFill>
                <a:schemeClr val="bg1"/>
              </a:solidFill>
            </a:rPr>
            <a:t>: </a:t>
          </a:r>
          <a:r>
            <a:rPr lang="en-GB" sz="1500" kern="1200" cap="none">
              <a:solidFill>
                <a:schemeClr val="bg1"/>
              </a:solidFill>
            </a:rPr>
            <a:t>journals and repositories that host works</a:t>
          </a:r>
          <a:endParaRPr lang="en-US" sz="1500" kern="1200">
            <a:solidFill>
              <a:schemeClr val="bg1"/>
            </a:solidFill>
          </a:endParaRPr>
        </a:p>
      </dsp:txBody>
      <dsp:txXfrm>
        <a:off x="4153519" y="2680787"/>
        <a:ext cx="1766601" cy="706640"/>
      </dsp:txXfrm>
    </dsp:sp>
    <dsp:sp modelId="{9D22DEC2-6C43-4A3D-B4C2-F5F938900F38}">
      <dsp:nvSpPr>
        <dsp:cNvPr id="0" name=""/>
        <dsp:cNvSpPr/>
      </dsp:nvSpPr>
      <dsp:spPr>
        <a:xfrm>
          <a:off x="6573763" y="1267506"/>
          <a:ext cx="1077626" cy="1077626"/>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539D80-DBB7-40D7-B8AC-A13ECCD55406}">
      <dsp:nvSpPr>
        <dsp:cNvPr id="0" name=""/>
        <dsp:cNvSpPr/>
      </dsp:nvSpPr>
      <dsp:spPr>
        <a:xfrm>
          <a:off x="6803421" y="1497164"/>
          <a:ext cx="618310" cy="6183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E3025C-12A9-402A-AF8D-D7F2B527155A}">
      <dsp:nvSpPr>
        <dsp:cNvPr id="0" name=""/>
        <dsp:cNvSpPr/>
      </dsp:nvSpPr>
      <dsp:spPr>
        <a:xfrm>
          <a:off x="6229276" y="2680787"/>
          <a:ext cx="1766601" cy="70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GB" sz="1500" b="1" kern="1200">
              <a:solidFill>
                <a:schemeClr val="bg1"/>
              </a:solidFill>
            </a:rPr>
            <a:t>Institutions</a:t>
          </a:r>
          <a:r>
            <a:rPr lang="en-GB" sz="1500" kern="1200">
              <a:solidFill>
                <a:schemeClr val="bg1"/>
              </a:solidFill>
            </a:rPr>
            <a:t>: </a:t>
          </a:r>
          <a:r>
            <a:rPr lang="en-GB" sz="1500" kern="1200" cap="none">
              <a:solidFill>
                <a:schemeClr val="bg1"/>
              </a:solidFill>
            </a:rPr>
            <a:t>affiliations claimed by authors of works</a:t>
          </a:r>
          <a:endParaRPr lang="en-US" sz="1500" kern="1200">
            <a:solidFill>
              <a:schemeClr val="bg1"/>
            </a:solidFill>
          </a:endParaRPr>
        </a:p>
      </dsp:txBody>
      <dsp:txXfrm>
        <a:off x="6229276" y="2680787"/>
        <a:ext cx="1766601" cy="706640"/>
      </dsp:txXfrm>
    </dsp:sp>
    <dsp:sp modelId="{6EBA0E82-A4AD-40B0-ADA3-1E5DDCB3F520}">
      <dsp:nvSpPr>
        <dsp:cNvPr id="0" name=""/>
        <dsp:cNvSpPr/>
      </dsp:nvSpPr>
      <dsp:spPr>
        <a:xfrm>
          <a:off x="8649520" y="1267506"/>
          <a:ext cx="1077626" cy="1077626"/>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0EA383-5947-471E-9CF3-79CBF3BBC38B}">
      <dsp:nvSpPr>
        <dsp:cNvPr id="0" name=""/>
        <dsp:cNvSpPr/>
      </dsp:nvSpPr>
      <dsp:spPr>
        <a:xfrm>
          <a:off x="8879178" y="1497164"/>
          <a:ext cx="618310" cy="61831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B128A2-8D91-4998-818D-AD57B9D1B3FF}">
      <dsp:nvSpPr>
        <dsp:cNvPr id="0" name=""/>
        <dsp:cNvSpPr/>
      </dsp:nvSpPr>
      <dsp:spPr>
        <a:xfrm>
          <a:off x="8305032" y="2680787"/>
          <a:ext cx="1766601" cy="70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GB" sz="1500" b="1" kern="1200">
              <a:solidFill>
                <a:schemeClr val="bg1"/>
              </a:solidFill>
            </a:rPr>
            <a:t>Concepts</a:t>
          </a:r>
          <a:r>
            <a:rPr lang="en-GB" sz="1500" kern="1200">
              <a:solidFill>
                <a:schemeClr val="bg1"/>
              </a:solidFill>
            </a:rPr>
            <a:t>: </a:t>
          </a:r>
          <a:r>
            <a:rPr lang="en-GB" sz="1500" kern="1200" cap="none">
              <a:solidFill>
                <a:schemeClr val="bg1"/>
              </a:solidFill>
            </a:rPr>
            <a:t>what are works about</a:t>
          </a:r>
          <a:endParaRPr lang="en-US" sz="1500" kern="1200">
            <a:solidFill>
              <a:schemeClr val="bg1"/>
            </a:solidFill>
          </a:endParaRPr>
        </a:p>
      </dsp:txBody>
      <dsp:txXfrm>
        <a:off x="8305032" y="2680787"/>
        <a:ext cx="1766601" cy="70664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22T10:12:25.97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1327 251,'0'3,"1"0,-1 0,1 0,0 0,0 0,0 0,1 0,-1 0,1 0,-1-1,1 1,0 0,0-1,0 0,1 1,-1-1,4 3,47 30,-10-14,0-2,1-2,48 12,143 27,-227-54,555 80,-79-15,-225-34,-45-7,-98-5,-49-8,1-2,72 1,324-15,-415 0,-1-3,0-2,0-1,0-3,50-21,-43 15,0 2,1 2,67-7,149-12,-136 13,143-1,1241 21,-662 3,1067-3,-2754-51,3-60,-29-4,-7 67,-1424 55,1880-26,-34 1,-665 19,606-1,457-3,0-1,0-2,-59-17,56 11,-1 3,-76-7,83 14,-57-10,80 9,1 0,-1-2,1 0,0 0,0-2,-15-8,29 15,0 0,0-1,1 1,-1-1,0 1,0-1,1 1,-1-1,0 1,1-1,-1 0,1 1,-1-1,1 0,-1 1,1-1,-1 0,1 0,0 1,-1-1,1 0,0 0,0 0,-1 0,2 0,-1 0,1 0,-1 1,0-1,1 0,-1 0,1 1,0-1,-1 1,1-1,0 1,-1-1,1 1,0-1,-1 1,1-1,0 1,0 0,1-1,46-10,19 5,0 2,117 10,133 34,-243-29,77 10,2039 287,-548-94,-1280-172,400-6,2233-41,-2903 0,-1-4,130-29,105-11,541 40,-506 13,155-4,-563-4,-82-15,62 7,-570-88,-193-32,3-35,825 167,-222-48,176 40,0 3,-82 2,-628 54,-478 10,-1-60,546-5,-43 34,244 29,-467 51,-7-57,851-53,-274 8,280-1,-169 34,180-23,-64 16,158-33,-33 12,35-13,-1 0,1 0,-1 1,0-1,1 0,-1 0,1 1,-1-1,1 0,-1 1,1-1,-1 1,1-1,-1 1,1-1,-1 1,1-1,0 1,-1-1,1 1,0-1,-1 1,1 0,0-1,0 1,0 0,0-1,-1 1,1-1,0 1,0 0,0-1,0 1,0 0,1-1,-1 1,0 0,0-1,0 1,1-1,-1 1,0 0,0-1,1 1,-1-1,0 1,1-1,-1 1,2 0,3 4,1-1,0 0,0 0,0 0,1-1,-1 0,1 0,7 2,70 16,-45-12,909 149,-778-135,501 71,591 76,725 120,-656-86,-500-83,962 122,-1352-204,-346-32,-54-1,-87 0,-282 2,267-8,-296 2,-127-1,-149 0,-133-1,-5208-1,5589 21,163 8,453-67,48 2,111-1,105 6,857-11,14 29,-361 6,-518 2,-85 1,343-1,-1041 7,-88-2,-153-7,-125-18,-1439-146,-2-73,1924 223,-316-36,110 18,-76 3,400 35,35 2,-50-8,70 5,15 0,33-4,84-4,-94 9,1488-25,-1105 28,863 0,689-2,-1168-24,-767 21,-41 2,-57 0,-2387 0,1214 5,817-3,357 0,64 0,16 0,121 0,157 0,175 0,201 5,197 25,160 34,4058 503,-4566-486,-209-17,-296-62,0 1,-1 1,1 0,-1 0,0 1,0 1,-1 0,16 11,-26-17,-1 1,1-1,-1 1,1-1,-1 1,0 0,1-1,-1 1,0-1,1 1,-1 0,0 0,0-1,0 1,1 0,-1-1,0 1,0 0,0 0,0-1,0 1,-1 0,1-1,0 1,0 0,0 0,-1-1,1 1,0 0,0-1,-1 1,1-1,-1 2,-2 1,0-1,0 1,0-1,0 0,0 0,-1 0,1 0,-8 2,-28 9,-1-1,-48 7,-190 25,-95-3,-91 6,-2972 144,1783-193,-77 0,276 103,1434-99,-252 36,203-24,-119 38,119-21,52-16,17-14,0-1,0 0,0 1,0-1,0 1,-1-1,1 1,0-1,0 1,0-1,0 0,1 1,-1-1,0 1,0-1,0 1,0-1,0 0,0 1,1-1,-1 1,0-1,0 0,1 1,-1-1,0 0,1 1,3 2,0-1,0 0,0 1,1-2,-1 1,0 0,8 1,240 42,-196-37,1783 252,-986-158,-758-89,-94-13,-1 0,0 0,0 0,0 0,1 0,-1 0,0 0,0 0,0 0,1-1,-1 1,0 0,0 1,0-1,1 0,-1 0,0 0,0 0,0 0,1 0,-1 0,0 0,0 0,0 0,0 0,1 0,-1 1,0-1,0 0,0 0,0 0,0 0,1 0,-1 1,0-1,0 0,0 0,0 0,0 1,0-1,0 0,0 0,0 0,0 1,0-1,0 0,0 0,0 0,0 1,0-1,0 0,-19 5,-235 8,184-12,-1535 5,444-6,1051 1,-68-1,-184 25,297-11,65-14,0 0,0 0,1 0,-1 0,0 1,0-1,0 0,1 0,-1 0,0 0,0 1,0-1,1 0,-1 0,0 0,0 1,0-1,0 0,0 0,1 1,-1-1,0 0,0 0,0 1,0-1,0 0,0 0,0 1,0-1,0 0,0 0,0 1,0-1,0 0,0 0,0 1,-1-1,1 0,0 0,0 1,0-1,0 0,0 0,0 0,-1 1,1-1,0 0,0 0,0 0,-1 1,1-1,0 0,0 0,0 0,-1 0,1 0,-1 0,20 5,0-1,0-2,0 0,37-1,-12 0,1015 4,-443-7,-837-8,-300-47,-746-182,842 130,17-34,408 143,-23-8,1-1,0-1,1-1,0-1,1 0,0-2,-27-24,45 36,0-1,0 1,0-1,0 0,0 0,1 1,-1-1,1 0,0-1,0 1,0 0,0 0,0 0,1-1,0 1,-1 0,1 0,1-1,-1 1,0 0,1-1,-1 1,1 0,0 0,0 0,0 0,1 0,-1 0,1 0,3-4,5-8,1 1,1 1,0 0,22-18,-17 16,64-56,2 5,170-104,-119 95,198-78,654-165,-953 309,394-99,-418 106,1 0,0 0,0 0,0 1,15 0,-23 1,0 0,-1 0,1 0,0 1,0-1,0 0,0 1,-1 0,1-1,0 1,-1 0,1 0,0 0,-1 0,1 0,-1 0,0 0,1 1,-1-1,0 0,0 1,1-1,-1 1,-1-1,1 1,0 0,0-1,0 1,-1 0,1 2,1 14,0 1,-2 0,0 0,-1-1,-1 1,-7 26,0 19,-3 146,11-204,1-1,1 1,-1 0,1-1,0 1,0-1,1 0,-1 1,1-1,1 0,-1 0,1 0,-1 0,1 0,7 7,-3-6,-1-1,1 1,1-2,-1 1,1-1,0 0,-1-1,2 1,-1-2,12 4,57 10,1-3,103 4,-138-14,294 21,143 6,173 9,176 13,165 4,117-1,3215 163,-3632-187,-207-12,-365-14,235 2,-277-12,-79 5,0 0,0 0,0 0,0 0,0 0,0 0,0 0,0 0,0-1,0 1,0 0,0 0,0-1,0 1,0-1,0 1,0-1,-1 0,1 1,0-1,0 0,-1 1,1-1,0-1,-2 1,-1 0,1 0,-1 0,0 0,0 0,1 1,-1-1,0 0,0 1,0 0,0-1,0 1,-2 0,-149-16,59 9,-925-120,645 76,83 13,-924-139,1026 137,180 38,-1-1,1 0,0 0,0-1,0 0,0-1,0 0,-8-7,16 11,0 1,0-1,1 0,-1 0,0 0,1 0,-1 0,1 0,-1 0,1 0,-1 0,1 0,0 0,0 0,-1 0,1 0,0 0,0 0,0 0,0 0,0-1,0 1,0 0,1 0,-1 0,0 0,1 0,-1 0,0 0,1 0,-1 0,1 0,0 0,-1 0,1 0,0 1,-1-1,1 0,0 0,0 1,0-1,0 0,0 1,0-1,1 0,11-7,0 1,1 0,0 0,1 2,21-7,70-17,187-27,126 13,689-11,-9 52,-1025 4,-149 1,-144 4,-129 3,-726 25,-1211 25,2230-61,46 0,10 0,64-9,-37 7,156-25,-157 20,-27 8,0 0,0 0,0-1,0 1,0 0,1 0,-1 0,0 0,0 0,0 0,0-1,0 1,0 0,0 0,0 0,0 0,0 0,0-1,0 1,0 0,0 0,0 0,0 0,0-1,0 1,0 0,0 0,0 0,0 0,0 0,0-1,0 1,0 0,0 0,-1 0,1 0,0 0,0 0,0-1,0 1,0 0,0 0,0 0,-1 0,1 0,0 0,0 0,0 0,0 0,0 0,-1 0,1 0,0 0,0 0,0 0,0 0,-1 0,1 0,0 0,0 0,0 0,0 0,0 0,-1 0,1 0,0 0,-62-7,-331-6,34 2,-821-101,1135 106,16 3,1 0,0-3,0 0,1-1,-34-14,59 20,1 1,-1-1,0 0,1 0,-1 1,1-1,-1 0,1 0,-1 0,1 0,0-1,-1 1,1 0,0-1,0 1,0 0,0-1,0 1,1-1,-1 0,0 1,1-1,-1 0,1 1,-1-1,1-3,0 2,2 0,-1-1,0 1,1 0,-1 0,1 0,0 1,0-1,0 0,0 1,0-1,1 1,4-4,26-20,1 2,1 1,1 2,63-27,56-19,263-75,179-9,446-62,-988 205,-41 10,-22 6,-55 22,-109 37,115-46,-5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22T10:13:34.630"/>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72,'2271'68,"-1592"-20,169 9,11-49,-482-12,14 2,612 11,-536 22,156 4,-417-35,411 19,-459-6,254-12,-295-11,210-46,-283 43,1-2,71-35,-6 3,64-5,-8 3,-146 39,-21 5,-15 0,-47-1,-124 3,89 4,-4936 2,4279-22,-50 0,183 21,605-2,0 0,0 2,-30 6,43-7,1 0,0 0,0 0,0 0,0 1,0-1,0 1,0 0,0 0,1 0,-1 0,-2 3,4-3,0-1,0 1,1-1,-1 1,0 0,1-1,-1 1,1 0,0-1,-1 1,1 0,0-1,0 1,0 0,0-1,1 1,-1 0,0-1,1 1,-1 0,1-1,-1 1,1-1,0 1,1 2,3 3,0 0,0 0,0 0,1-1,0 0,0 0,0-1,10 7,69 40,0-13,1-2,127 34,900 197,18-87,-965-157,715 85,-549-109,-155-5,-62 3,160 5,-268-2,-1 0,0 0,0 0,0 1,10 3,-16-4,1-1,0 0,0 1,0-1,0 0,0 1,-1-1,1 1,0-1,0 1,-1 0,1-1,0 1,-1 0,1 0,-1-1,1 1,-1 0,1 0,-1 0,1-1,-1 1,0 0,1 0,-1 0,0 0,0 0,0 0,0 0,0 0,0 0,0 0,0 0,0 0,0-1,-1 1,1 0,0 0,-1 0,1 0,0 0,-1 0,1-1,-1 1,1 0,-2 1,-3 3,0 0,0 0,0 0,0-1,-1 0,0 0,1-1,-1 1,-9 2,-69 25,75-28,-65 19,-1-3,-106 11,-162-1,334-29,-923 30,-6-33,574 0,-467-3,884 9,61 11,-28-3,2394 308,-1042-156,-3-93,-1374-71,-51 0,-33-1,-1385-120,1307 109,-609-87,8-37,664 128,-49-13,80 20,0 0,1-1,-1 1,1-2,0 1,0-1,0 1,-8-9,14 12,-1 0,1-1,0 1,-1 0,1-1,0 1,0-1,-1 1,1 0,0-1,0 1,-1-1,1 1,0-1,0 1,0-1,0 1,0-1,0 1,0-1,0 1,0-1,0 1,0-1,0 1,0 0,1-2,14-10,12 4,1 1,-1 2,1 0,0 2,51 1,-29 0,1257-11,-1260 13,597 12,-11 35,-486-23,-142-23,5 1,-1 0,1 0,-1 2,11 4,-19-8,-1 0,1 1,0-1,-1 0,1 1,0-1,-1 1,1-1,-1 1,1-1,-1 1,1 0,-1-1,1 1,-1 0,0-1,1 1,-1 0,0-1,0 1,1 0,-1-1,0 1,0 1,0-1,-1 1,1-1,-1 0,0 0,0 1,1-1,-1 0,0 0,0 0,0 0,0 0,0 0,0 0,0 0,-1 0,1 0,-2 1,-30 13,0-1,0-1,-2-2,1-1,-48 7,67-14,-716 131,-14-27,426-63,-326 43,-441 65,711-88,19 26,324-80,-42 20,49-13,24-17,1 0,0 1,-1-1,1 1,-1-1,1 0,0 1,0-1,-1 1,1-1,0 0,0 1,0-1,-1 1,1-1,0 1,0-1,0 1,0-1,0 1,0-1,0 1,0-1,0 1,0-1,0 1,1 0,1 1,0 0,0-1,1 1,-1-1,0 1,1-1,0 0,-1 0,1 0,0 0,-1 0,1-1,0 1,5-1,61 8,112-2,-137-6,1466-4,-493-2,-970 5,-31 0,1 0,-1 2,0-1,0 2,26 6,-36-2,-18 2,-22 3,0-1,-1-2,-58 6,61-9,-640 55,-8-45,623-14,-509 0,524-3,78-5,736-20,-557 26,3078-4,-1927 7,-2196-2,2135 0,-1297 0,1 0,-1 1,1 0,15 4,-22-5,-1 1,0-1,1 0,-1 1,0-1,1 1,-1-1,0 1,0 0,0 0,0-1,1 1,-1 0,0 0,0 0,-1 0,1 0,0 1,0-1,0 0,-1 0,1 0,-1 1,1-1,-1 0,1 1,-1-1,0 0,1 1,-1-1,0 1,0-1,0 0,0 1,0-1,-1 0,1 1,0-1,-2 3,0 1,-1-1,0 1,0-1,0 1,0-1,-1 0,0 0,0-1,0 1,0-1,-1 0,1 0,-1 0,-9 4,-78 28,90-34,-76 21,-157 23,-90-12,314-32,-809 37,-6-40,-250-64,10-79,829 109,-3 11,-250 5,-1138 27,1284-7,46 18,25 0,-574-18,839-1,1 1,-1-1,1-1,0 1,0-1,-1 0,1-1,-9-4,14 6,1 1,-1-1,1 0,-1 0,1 0,0 0,0 0,-1 0,1 0,0 0,0 0,0 0,0 0,0-1,1 1,-1-1,0 1,0 0,1-1,-1 1,1-1,0 1,-1-1,1 0,0 1,0-1,0 1,0-1,0 1,0-1,0 0,1 1,-1-1,0 1,1-1,-1 1,1-1,0 1,0 0,-1-1,1 1,0 0,0-1,0 1,0 0,2-1,11-12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22T10:13:37.347"/>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593 3,'-127'-2,"-139"5,257-3,0 0,1 2,-1-1,0 1,1 0,-1 1,1 0,0 0,0 0,0 1,0 1,1-1,-1 1,1 1,1-1,-1 1,1 0,0 1,0 0,1-1,-1 2,2-1,-1 1,1-1,0 1,-2 9,-6 13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22T10:13:39.936"/>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34,'0'-7,"5"-1,9 1,8 0,-1 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2T11:00:11.48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43 0,'1650'-43'0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DE56B-EF3F-4E2C-801E-2F3D77EF812D}" type="datetimeFigureOut">
              <a:rPr lang="en-GB" smtClean="0"/>
              <a:t>29/01/2025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1E5C19-C294-4EE6-A85A-47111912C35A}" type="slidenum">
              <a:rPr lang="en-GB" smtClean="0"/>
              <a:t>‹#›</a:t>
            </a:fld>
            <a:endParaRPr lang="en-GB"/>
          </a:p>
        </p:txBody>
      </p:sp>
    </p:spTree>
    <p:extLst>
      <p:ext uri="{BB962C8B-B14F-4D97-AF65-F5344CB8AC3E}">
        <p14:creationId xmlns:p14="http://schemas.microsoft.com/office/powerpoint/2010/main" val="2381430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pi.openalex.org/count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cKUKXwxAlO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pe1fJCyu3m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Hi everyone and thank you for coming to this session on </a:t>
            </a:r>
            <a:r>
              <a:rPr lang="en-GB" err="1"/>
              <a:t>OpenAlex</a:t>
            </a:r>
            <a:endParaRPr lang="en-GB"/>
          </a:p>
        </p:txBody>
      </p:sp>
      <p:sp>
        <p:nvSpPr>
          <p:cNvPr id="4" name="Slide Number Placeholder 3"/>
          <p:cNvSpPr>
            <a:spLocks noGrp="1"/>
          </p:cNvSpPr>
          <p:nvPr>
            <p:ph type="sldNum" sz="quarter" idx="5"/>
          </p:nvPr>
        </p:nvSpPr>
        <p:spPr/>
        <p:txBody>
          <a:bodyPr/>
          <a:lstStyle/>
          <a:p>
            <a:fld id="{B91E5C19-C294-4EE6-A85A-47111912C35A}" type="slidenum">
              <a:rPr lang="en-GB" smtClean="0"/>
              <a:t>1</a:t>
            </a:fld>
            <a:endParaRPr lang="en-GB"/>
          </a:p>
        </p:txBody>
      </p:sp>
    </p:spTree>
    <p:extLst>
      <p:ext uri="{BB962C8B-B14F-4D97-AF65-F5344CB8AC3E}">
        <p14:creationId xmlns:p14="http://schemas.microsoft.com/office/powerpoint/2010/main" val="2364429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Search: University of Aberdeen</a:t>
            </a:r>
          </a:p>
          <a:p>
            <a:r>
              <a:rPr lang="en-GB"/>
              <a:t>Show the interface and how you can modify the dashboard and apply filters</a:t>
            </a:r>
          </a:p>
          <a:p>
            <a:endParaRPr lang="en-GB"/>
          </a:p>
          <a:p>
            <a:endParaRPr lang="en-GB"/>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FFFFFF"/>
                </a:solidFill>
                <a:effectLst/>
                <a:latin typeface="Merriweather Sans" pitchFamily="2" charset="0"/>
              </a:rPr>
              <a:t>Dependence of killer whale (</a:t>
            </a:r>
            <a:r>
              <a:rPr lang="en-GB" b="1" i="1">
                <a:solidFill>
                  <a:srgbClr val="FFFFFF"/>
                </a:solidFill>
                <a:effectLst/>
                <a:latin typeface="Merriweather Sans" pitchFamily="2" charset="0"/>
              </a:rPr>
              <a:t>Orcinus orca</a:t>
            </a:r>
            <a:r>
              <a:rPr lang="en-GB" b="1" i="0">
                <a:solidFill>
                  <a:srgbClr val="FFFFFF"/>
                </a:solidFill>
                <a:effectLst/>
                <a:latin typeface="Merriweather Sans" pitchFamily="2" charset="0"/>
              </a:rPr>
              <a:t>) acoustic signals on the type of activity and social context</a:t>
            </a:r>
          </a:p>
          <a:p>
            <a:endParaRPr lang="en-GB"/>
          </a:p>
        </p:txBody>
      </p:sp>
      <p:sp>
        <p:nvSpPr>
          <p:cNvPr id="4" name="Slide Number Placeholder 3"/>
          <p:cNvSpPr>
            <a:spLocks noGrp="1"/>
          </p:cNvSpPr>
          <p:nvPr>
            <p:ph type="sldNum" sz="quarter" idx="5"/>
          </p:nvPr>
        </p:nvSpPr>
        <p:spPr/>
        <p:txBody>
          <a:bodyPr/>
          <a:lstStyle/>
          <a:p>
            <a:fld id="{B91E5C19-C294-4EE6-A85A-47111912C35A}" type="slidenum">
              <a:rPr lang="en-GB" smtClean="0"/>
              <a:t>14</a:t>
            </a:fld>
            <a:endParaRPr lang="en-GB"/>
          </a:p>
        </p:txBody>
      </p:sp>
    </p:spTree>
    <p:extLst>
      <p:ext uri="{BB962C8B-B14F-4D97-AF65-F5344CB8AC3E}">
        <p14:creationId xmlns:p14="http://schemas.microsoft.com/office/powerpoint/2010/main" val="1898079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User interfaces usually show what they think are the most requested metrics or feature, but if you need something different you should use the API that gives you access to many more data</a:t>
            </a:r>
          </a:p>
          <a:p>
            <a:endParaRPr lang="en-GB"/>
          </a:p>
          <a:p>
            <a:r>
              <a:rPr lang="en-GB"/>
              <a:t>Title/abstract ‘killer whale’</a:t>
            </a:r>
          </a:p>
          <a:p>
            <a:r>
              <a:rPr lang="en-GB"/>
              <a:t>Year 2020-2024</a:t>
            </a:r>
          </a:p>
          <a:p>
            <a:r>
              <a:rPr lang="en-GB"/>
              <a:t>Type article</a:t>
            </a:r>
          </a:p>
          <a:p>
            <a:endParaRPr lang="en-GB"/>
          </a:p>
          <a:p>
            <a:pPr algn="l"/>
            <a:r>
              <a:rPr lang="en-GB" b="0" i="0">
                <a:solidFill>
                  <a:srgbClr val="242424"/>
                </a:solidFill>
                <a:effectLst/>
                <a:latin typeface="Segoe UI" panose="020B0502040204020203" pitchFamily="34" charset="0"/>
              </a:rPr>
              <a:t>Bibliographic coupling is a method used in bibliometrics to establish a relationship between two documents. It occurs when two documents cite a common third document in their bibliographies. The more references two documents share, the stronger their bibliographic coupling is considered to be.</a:t>
            </a:r>
          </a:p>
          <a:p>
            <a:pPr algn="l"/>
            <a:r>
              <a:rPr lang="en-GB" b="0" i="0">
                <a:solidFill>
                  <a:srgbClr val="242424"/>
                </a:solidFill>
                <a:effectLst/>
                <a:latin typeface="Segoe UI" panose="020B0502040204020203" pitchFamily="34" charset="0"/>
              </a:rPr>
              <a:t>This technique is often used to identify related research papers, track the development of scientific fields, and </a:t>
            </a:r>
            <a:r>
              <a:rPr lang="en-GB" b="0" i="0" err="1">
                <a:solidFill>
                  <a:srgbClr val="242424"/>
                </a:solidFill>
                <a:effectLst/>
                <a:latin typeface="Segoe UI" panose="020B0502040204020203" pitchFamily="34" charset="0"/>
              </a:rPr>
              <a:t>analyze</a:t>
            </a:r>
            <a:r>
              <a:rPr lang="en-GB" b="0" i="0">
                <a:solidFill>
                  <a:srgbClr val="242424"/>
                </a:solidFill>
                <a:effectLst/>
                <a:latin typeface="Segoe UI" panose="020B0502040204020203" pitchFamily="34" charset="0"/>
              </a:rPr>
              <a:t> the structure of academic literature. It's particularly useful in understanding how knowledge spreads and evolves over time.</a:t>
            </a:r>
          </a:p>
          <a:p>
            <a:endParaRPr lang="en-GB"/>
          </a:p>
          <a:p>
            <a:endParaRPr lang="en-GB"/>
          </a:p>
          <a:p>
            <a:r>
              <a:rPr lang="en-GB" b="0" i="0">
                <a:solidFill>
                  <a:srgbClr val="242424"/>
                </a:solidFill>
                <a:effectLst/>
                <a:latin typeface="Segoe UI" panose="020B0502040204020203" pitchFamily="34" charset="0"/>
              </a:rPr>
              <a:t>Co-occurrence refers to the frequency with which two or more items appear together in a given context. This concept is widely used in various fields such as linguistics, data mining, and bibliometrics.</a:t>
            </a:r>
            <a:endParaRPr lang="en-GB"/>
          </a:p>
          <a:p>
            <a:endParaRPr lang="en-GB"/>
          </a:p>
          <a:p>
            <a:r>
              <a:rPr lang="en-GB">
                <a:hlinkClick r:id="rId3"/>
              </a:rPr>
              <a:t>api.openalex.org/counts</a:t>
            </a:r>
            <a:endParaRPr lang="en-GB"/>
          </a:p>
        </p:txBody>
      </p:sp>
      <p:sp>
        <p:nvSpPr>
          <p:cNvPr id="4" name="Slide Number Placeholder 3"/>
          <p:cNvSpPr>
            <a:spLocks noGrp="1"/>
          </p:cNvSpPr>
          <p:nvPr>
            <p:ph type="sldNum" sz="quarter" idx="5"/>
          </p:nvPr>
        </p:nvSpPr>
        <p:spPr/>
        <p:txBody>
          <a:bodyPr/>
          <a:lstStyle/>
          <a:p>
            <a:fld id="{B91E5C19-C294-4EE6-A85A-47111912C35A}" type="slidenum">
              <a:rPr lang="en-GB" smtClean="0"/>
              <a:t>15</a:t>
            </a:fld>
            <a:endParaRPr lang="en-GB"/>
          </a:p>
        </p:txBody>
      </p:sp>
    </p:spTree>
    <p:extLst>
      <p:ext uri="{BB962C8B-B14F-4D97-AF65-F5344CB8AC3E}">
        <p14:creationId xmlns:p14="http://schemas.microsoft.com/office/powerpoint/2010/main" val="4057264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Webinar: Finding, tracking, and </a:t>
            </a:r>
            <a:r>
              <a:rPr lang="en-GB" err="1">
                <a:hlinkClick r:id="rId3"/>
              </a:rPr>
              <a:t>analyzing</a:t>
            </a:r>
            <a:r>
              <a:rPr lang="en-GB">
                <a:hlinkClick r:id="rId3"/>
              </a:rPr>
              <a:t> research datasets in </a:t>
            </a:r>
            <a:r>
              <a:rPr lang="en-GB" err="1">
                <a:hlinkClick r:id="rId3"/>
              </a:rPr>
              <a:t>OpenAlex</a:t>
            </a:r>
            <a:r>
              <a:rPr lang="en-GB">
                <a:hlinkClick r:id="rId3"/>
              </a:rPr>
              <a:t> - YouTube</a:t>
            </a:r>
            <a:endParaRPr lang="en-GB"/>
          </a:p>
        </p:txBody>
      </p:sp>
      <p:sp>
        <p:nvSpPr>
          <p:cNvPr id="4" name="Slide Number Placeholder 3"/>
          <p:cNvSpPr>
            <a:spLocks noGrp="1"/>
          </p:cNvSpPr>
          <p:nvPr>
            <p:ph type="sldNum" sz="quarter" idx="5"/>
          </p:nvPr>
        </p:nvSpPr>
        <p:spPr/>
        <p:txBody>
          <a:bodyPr/>
          <a:lstStyle/>
          <a:p>
            <a:fld id="{B91E5C19-C294-4EE6-A85A-47111912C35A}" type="slidenum">
              <a:rPr lang="en-GB" smtClean="0"/>
              <a:t>17</a:t>
            </a:fld>
            <a:endParaRPr lang="en-GB"/>
          </a:p>
        </p:txBody>
      </p:sp>
    </p:spTree>
    <p:extLst>
      <p:ext uri="{BB962C8B-B14F-4D97-AF65-F5344CB8AC3E}">
        <p14:creationId xmlns:p14="http://schemas.microsoft.com/office/powerpoint/2010/main" val="263229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91E5C19-C294-4EE6-A85A-47111912C35A}" type="slidenum">
              <a:rPr lang="en-GB" smtClean="0"/>
              <a:t>19</a:t>
            </a:fld>
            <a:endParaRPr lang="en-GB"/>
          </a:p>
        </p:txBody>
      </p:sp>
    </p:spTree>
    <p:extLst>
      <p:ext uri="{BB962C8B-B14F-4D97-AF65-F5344CB8AC3E}">
        <p14:creationId xmlns:p14="http://schemas.microsoft.com/office/powerpoint/2010/main" val="2523584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91E5C19-C294-4EE6-A85A-47111912C35A}" type="slidenum">
              <a:rPr lang="en-GB" smtClean="0"/>
              <a:t>20</a:t>
            </a:fld>
            <a:endParaRPr lang="en-GB"/>
          </a:p>
        </p:txBody>
      </p:sp>
    </p:spTree>
    <p:extLst>
      <p:ext uri="{BB962C8B-B14F-4D97-AF65-F5344CB8AC3E}">
        <p14:creationId xmlns:p14="http://schemas.microsoft.com/office/powerpoint/2010/main" val="942607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91E5C19-C294-4EE6-A85A-47111912C35A}" type="slidenum">
              <a:rPr lang="en-GB" smtClean="0"/>
              <a:t>22</a:t>
            </a:fld>
            <a:endParaRPr lang="en-GB"/>
          </a:p>
        </p:txBody>
      </p:sp>
    </p:spTree>
    <p:extLst>
      <p:ext uri="{BB962C8B-B14F-4D97-AF65-F5344CB8AC3E}">
        <p14:creationId xmlns:p14="http://schemas.microsoft.com/office/powerpoint/2010/main" val="1744326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Check blog</a:t>
            </a:r>
          </a:p>
          <a:p>
            <a:r>
              <a:rPr lang="en-GB"/>
              <a:t>Check the </a:t>
            </a:r>
            <a:r>
              <a:rPr lang="en-GB" err="1"/>
              <a:t>Ror</a:t>
            </a:r>
            <a:r>
              <a:rPr lang="en-GB"/>
              <a:t> of the university of Aberdeen to check if it is correct</a:t>
            </a:r>
          </a:p>
          <a:p>
            <a:endParaRPr lang="en-GB"/>
          </a:p>
          <a:p>
            <a:r>
              <a:rPr lang="en-GB"/>
              <a:t>One exercise that would be useful is to see how many of our publications are on </a:t>
            </a:r>
            <a:r>
              <a:rPr lang="en-GB" err="1"/>
              <a:t>OpenAlex</a:t>
            </a:r>
            <a:r>
              <a:rPr lang="en-GB"/>
              <a:t> </a:t>
            </a:r>
            <a:r>
              <a:rPr lang="en-GB">
                <a:hlinkClick r:id="rId3"/>
              </a:rPr>
              <a:t>Webinar: Institutional Profiles and Affiliation Curation in </a:t>
            </a:r>
            <a:r>
              <a:rPr lang="en-GB" err="1">
                <a:hlinkClick r:id="rId3"/>
              </a:rPr>
              <a:t>OpenAlex</a:t>
            </a:r>
            <a:r>
              <a:rPr lang="en-GB">
                <a:hlinkClick r:id="rId3"/>
              </a:rPr>
              <a:t> - YouTube</a:t>
            </a:r>
            <a:endParaRPr lang="en-GB"/>
          </a:p>
        </p:txBody>
      </p:sp>
      <p:sp>
        <p:nvSpPr>
          <p:cNvPr id="4" name="Slide Number Placeholder 3"/>
          <p:cNvSpPr>
            <a:spLocks noGrp="1"/>
          </p:cNvSpPr>
          <p:nvPr>
            <p:ph type="sldNum" sz="quarter" idx="5"/>
          </p:nvPr>
        </p:nvSpPr>
        <p:spPr/>
        <p:txBody>
          <a:bodyPr/>
          <a:lstStyle/>
          <a:p>
            <a:fld id="{B91E5C19-C294-4EE6-A85A-47111912C35A}" type="slidenum">
              <a:rPr lang="en-GB" smtClean="0"/>
              <a:t>23</a:t>
            </a:fld>
            <a:endParaRPr lang="en-GB"/>
          </a:p>
        </p:txBody>
      </p:sp>
    </p:spTree>
    <p:extLst>
      <p:ext uri="{BB962C8B-B14F-4D97-AF65-F5344CB8AC3E}">
        <p14:creationId xmlns:p14="http://schemas.microsoft.com/office/powerpoint/2010/main" val="1526381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242424"/>
                </a:solidFill>
                <a:effectLst/>
                <a:latin typeface="Segoe UI" panose="020B0502040204020203" pitchFamily="34" charset="0"/>
              </a:rPr>
              <a:t>This session will serve as an introduction to </a:t>
            </a:r>
            <a:r>
              <a:rPr lang="en-GB" b="0" i="0" err="1">
                <a:solidFill>
                  <a:srgbClr val="242424"/>
                </a:solidFill>
                <a:effectLst/>
                <a:latin typeface="Segoe UI" panose="020B0502040204020203" pitchFamily="34" charset="0"/>
              </a:rPr>
              <a:t>OpenAlex</a:t>
            </a:r>
            <a:r>
              <a:rPr lang="en-GB" b="0" i="0">
                <a:solidFill>
                  <a:srgbClr val="242424"/>
                </a:solidFill>
                <a:effectLst/>
                <a:latin typeface="Segoe UI" panose="020B0502040204020203" pitchFamily="34" charset="0"/>
              </a:rPr>
              <a:t>. We'll begin with an overview of what </a:t>
            </a:r>
            <a:r>
              <a:rPr lang="en-GB" b="0" i="0" err="1">
                <a:solidFill>
                  <a:srgbClr val="242424"/>
                </a:solidFill>
                <a:effectLst/>
                <a:latin typeface="Segoe UI" panose="020B0502040204020203" pitchFamily="34" charset="0"/>
              </a:rPr>
              <a:t>OpenAlex</a:t>
            </a:r>
            <a:r>
              <a:rPr lang="en-GB" b="0" i="0">
                <a:solidFill>
                  <a:srgbClr val="242424"/>
                </a:solidFill>
                <a:effectLst/>
                <a:latin typeface="Segoe UI" panose="020B0502040204020203" pitchFamily="34" charset="0"/>
              </a:rPr>
              <a:t> is. Next, we'll compare </a:t>
            </a:r>
            <a:r>
              <a:rPr lang="en-GB" b="0" i="0" err="1">
                <a:solidFill>
                  <a:srgbClr val="242424"/>
                </a:solidFill>
                <a:effectLst/>
                <a:latin typeface="Segoe UI" panose="020B0502040204020203" pitchFamily="34" charset="0"/>
              </a:rPr>
              <a:t>OpenAlex</a:t>
            </a:r>
            <a:r>
              <a:rPr lang="en-GB" b="0" i="0">
                <a:solidFill>
                  <a:srgbClr val="242424"/>
                </a:solidFill>
                <a:effectLst/>
                <a:latin typeface="Segoe UI" panose="020B0502040204020203" pitchFamily="34" charset="0"/>
              </a:rPr>
              <a:t> with other well-known databases, highlighting its standout feature: being free and open-source. We'll discuss the importance of open-source tools in the community. Finally, I'll provide a practical demonstration of </a:t>
            </a:r>
            <a:r>
              <a:rPr lang="en-GB" b="0" i="0" err="1">
                <a:solidFill>
                  <a:srgbClr val="242424"/>
                </a:solidFill>
                <a:effectLst/>
                <a:latin typeface="Segoe UI" panose="020B0502040204020203" pitchFamily="34" charset="0"/>
              </a:rPr>
              <a:t>OpenAlex</a:t>
            </a:r>
            <a:r>
              <a:rPr lang="en-GB" b="0" i="0">
                <a:solidFill>
                  <a:srgbClr val="242424"/>
                </a:solidFill>
                <a:effectLst/>
                <a:latin typeface="Segoe UI" panose="020B0502040204020203" pitchFamily="34" charset="0"/>
              </a:rPr>
              <a:t>, allowing you to see the platform in action and understand how it works. </a:t>
            </a:r>
          </a:p>
          <a:p>
            <a:endParaRPr lang="en-GB" b="0" i="0">
              <a:solidFill>
                <a:srgbClr val="242424"/>
              </a:solidFill>
              <a:effectLst/>
              <a:latin typeface="Segoe UI" panose="020B0502040204020203" pitchFamily="34" charset="0"/>
            </a:endParaRPr>
          </a:p>
          <a:p>
            <a:r>
              <a:rPr lang="en-GB" b="0" i="0">
                <a:solidFill>
                  <a:srgbClr val="242424"/>
                </a:solidFill>
                <a:effectLst/>
                <a:latin typeface="Segoe UI" panose="020B0502040204020203" pitchFamily="34" charset="0"/>
              </a:rPr>
              <a:t>I hope this will spark your interest and encourage you to explore it further on your own. There are many valuable resources available online about </a:t>
            </a:r>
            <a:r>
              <a:rPr lang="en-GB" b="0" i="0" err="1">
                <a:solidFill>
                  <a:srgbClr val="242424"/>
                </a:solidFill>
                <a:effectLst/>
                <a:latin typeface="Segoe UI" panose="020B0502040204020203" pitchFamily="34" charset="0"/>
              </a:rPr>
              <a:t>OpenAlex</a:t>
            </a:r>
            <a:r>
              <a:rPr lang="en-GB" b="0" i="0">
                <a:solidFill>
                  <a:srgbClr val="242424"/>
                </a:solidFill>
                <a:effectLst/>
                <a:latin typeface="Segoe UI" panose="020B0502040204020203" pitchFamily="34" charset="0"/>
              </a:rPr>
              <a:t>; part of this presentation's content is sourced from their YouTube channel and website.</a:t>
            </a:r>
            <a:endParaRPr lang="en-GB"/>
          </a:p>
        </p:txBody>
      </p:sp>
      <p:sp>
        <p:nvSpPr>
          <p:cNvPr id="4" name="Slide Number Placeholder 3"/>
          <p:cNvSpPr>
            <a:spLocks noGrp="1"/>
          </p:cNvSpPr>
          <p:nvPr>
            <p:ph type="sldNum" sz="quarter" idx="5"/>
          </p:nvPr>
        </p:nvSpPr>
        <p:spPr/>
        <p:txBody>
          <a:bodyPr/>
          <a:lstStyle/>
          <a:p>
            <a:fld id="{B91E5C19-C294-4EE6-A85A-47111912C35A}" type="slidenum">
              <a:rPr lang="en-GB" smtClean="0"/>
              <a:t>2</a:t>
            </a:fld>
            <a:endParaRPr lang="en-GB"/>
          </a:p>
        </p:txBody>
      </p:sp>
    </p:spTree>
    <p:extLst>
      <p:ext uri="{BB962C8B-B14F-4D97-AF65-F5344CB8AC3E}">
        <p14:creationId xmlns:p14="http://schemas.microsoft.com/office/powerpoint/2010/main" val="348476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000000"/>
                </a:solidFill>
                <a:effectLst/>
                <a:latin typeface="Neue Haas Unica Pro"/>
              </a:rPr>
              <a:t>What is </a:t>
            </a:r>
            <a:r>
              <a:rPr lang="en-GB" b="0" i="0" err="1">
                <a:solidFill>
                  <a:srgbClr val="000000"/>
                </a:solidFill>
                <a:effectLst/>
                <a:latin typeface="Neue Haas Unica Pro"/>
              </a:rPr>
              <a:t>is</a:t>
            </a:r>
            <a:r>
              <a:rPr lang="en-GB" b="0" i="0">
                <a:solidFill>
                  <a:srgbClr val="000000"/>
                </a:solidFill>
                <a:effectLst/>
                <a:latin typeface="Neue Haas Unica Pro"/>
              </a:rPr>
              <a:t> </a:t>
            </a:r>
            <a:r>
              <a:rPr lang="en-GB" b="0" i="0" err="1">
                <a:solidFill>
                  <a:srgbClr val="000000"/>
                </a:solidFill>
                <a:effectLst/>
                <a:latin typeface="Neue Haas Unica Pro"/>
              </a:rPr>
              <a:t>openAlex</a:t>
            </a:r>
            <a:r>
              <a:rPr lang="en-GB" b="0" i="0">
                <a:solidFill>
                  <a:srgbClr val="000000"/>
                </a:solidFill>
                <a:effectLst/>
                <a:latin typeface="Neue Haas Unica Pro"/>
              </a:rPr>
              <a:t>? Open </a:t>
            </a:r>
            <a:r>
              <a:rPr lang="en-GB" b="0" i="0" err="1">
                <a:solidFill>
                  <a:srgbClr val="000000"/>
                </a:solidFill>
                <a:effectLst/>
                <a:latin typeface="Neue Haas Unica Pro"/>
              </a:rPr>
              <a:t>alex</a:t>
            </a:r>
            <a:r>
              <a:rPr lang="en-GB" b="0" i="0">
                <a:solidFill>
                  <a:srgbClr val="000000"/>
                </a:solidFill>
                <a:effectLst/>
                <a:latin typeface="Neue Haas Unica Pro"/>
              </a:rPr>
              <a:t> is an open source bibliometric index launched in January 2022 by </a:t>
            </a:r>
            <a:r>
              <a:rPr lang="en-GB" b="0" i="0" err="1">
                <a:solidFill>
                  <a:srgbClr val="000000"/>
                </a:solidFill>
                <a:effectLst/>
                <a:latin typeface="Neue Haas Unica Pro"/>
              </a:rPr>
              <a:t>OurResearch</a:t>
            </a:r>
            <a:r>
              <a:rPr lang="en-GB" b="0" i="0">
                <a:solidFill>
                  <a:srgbClr val="000000"/>
                </a:solidFill>
                <a:effectLst/>
                <a:latin typeface="Neue Haas Unica Pro"/>
              </a:rPr>
              <a:t>: a non profit organisation, they are the creators of </a:t>
            </a:r>
            <a:r>
              <a:rPr lang="en-GB" b="0" i="0" err="1">
                <a:solidFill>
                  <a:srgbClr val="000000"/>
                </a:solidFill>
                <a:effectLst/>
                <a:latin typeface="Neue Haas Unica Pro"/>
              </a:rPr>
              <a:t>Unpaywall</a:t>
            </a:r>
            <a:r>
              <a:rPr lang="en-GB" b="0" i="0">
                <a:solidFill>
                  <a:srgbClr val="000000"/>
                </a:solidFill>
                <a:effectLst/>
                <a:latin typeface="Neue Haas Unica Pro"/>
              </a:rPr>
              <a:t> for example.</a:t>
            </a:r>
          </a:p>
          <a:p>
            <a:r>
              <a:rPr lang="en-GB" b="0" i="0">
                <a:solidFill>
                  <a:srgbClr val="000000"/>
                </a:solidFill>
                <a:effectLst/>
                <a:latin typeface="Neue Haas Unica Pro"/>
              </a:rPr>
              <a:t>But what is a citation database, I recently discovered that the technical term for it is scientific knowledge graph. </a:t>
            </a:r>
          </a:p>
          <a:p>
            <a:endParaRPr lang="en-GB" b="0" i="0">
              <a:solidFill>
                <a:srgbClr val="000000"/>
              </a:solidFill>
              <a:effectLst/>
              <a:latin typeface="Neue Haas Unica Pro"/>
            </a:endParaRPr>
          </a:p>
          <a:p>
            <a:r>
              <a:rPr lang="en-GB" b="1" i="0">
                <a:solidFill>
                  <a:srgbClr val="000000"/>
                </a:solidFill>
                <a:effectLst/>
                <a:latin typeface="Neue Haas Unica Pro"/>
              </a:rPr>
              <a:t>Knowledge graphs (KGs) organise data from multiple sources, capture information about entities (in this case entities related to a research output- author, institutions, concepts), and create connections between them. </a:t>
            </a:r>
          </a:p>
          <a:p>
            <a:r>
              <a:rPr lang="en-GB" b="0" i="0">
                <a:solidFill>
                  <a:srgbClr val="000000"/>
                </a:solidFill>
                <a:effectLst/>
                <a:latin typeface="Neue Haas Unica Pro"/>
              </a:rPr>
              <a:t>And if this is not clear I just give you some example of other knowledge graph that I’m sure you’ll know and probably you have used</a:t>
            </a:r>
            <a:endParaRPr lang="en-GB"/>
          </a:p>
          <a:p>
            <a:endParaRPr lang="en-GB"/>
          </a:p>
        </p:txBody>
      </p:sp>
      <p:sp>
        <p:nvSpPr>
          <p:cNvPr id="4" name="Slide Number Placeholder 3"/>
          <p:cNvSpPr>
            <a:spLocks noGrp="1"/>
          </p:cNvSpPr>
          <p:nvPr>
            <p:ph type="sldNum" sz="quarter" idx="5"/>
          </p:nvPr>
        </p:nvSpPr>
        <p:spPr/>
        <p:txBody>
          <a:bodyPr/>
          <a:lstStyle/>
          <a:p>
            <a:fld id="{B91E5C19-C294-4EE6-A85A-47111912C35A}" type="slidenum">
              <a:rPr lang="en-GB" smtClean="0"/>
              <a:t>3</a:t>
            </a:fld>
            <a:endParaRPr lang="en-GB"/>
          </a:p>
        </p:txBody>
      </p:sp>
    </p:spTree>
    <p:extLst>
      <p:ext uri="{BB962C8B-B14F-4D97-AF65-F5344CB8AC3E}">
        <p14:creationId xmlns:p14="http://schemas.microsoft.com/office/powerpoint/2010/main" val="2526014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Scopus, </a:t>
            </a:r>
            <a:r>
              <a:rPr lang="en-GB" err="1"/>
              <a:t>WoS</a:t>
            </a:r>
            <a:r>
              <a:rPr lang="en-GB"/>
              <a:t> and Dimension. Then you can use all the information and connections for research discovery. </a:t>
            </a:r>
            <a:r>
              <a:rPr lang="en-GB" b="0" i="0">
                <a:solidFill>
                  <a:srgbClr val="242424"/>
                </a:solidFill>
                <a:effectLst/>
                <a:latin typeface="Segoe UI" panose="020B0502040204020203" pitchFamily="34" charset="0"/>
              </a:rPr>
              <a:t>You can use these databases to gather information and explore connections. For example, if you want to check who has cited your work, find research outputs on a particular topic, or locate the publications of a specific author to initiate a collaboration. At a higher level, institutions and funders use the information from these databases to evaluate research impact and make informed decisions. Additionally, these databases are used in league tables to assess research impact using various citation metrics.</a:t>
            </a:r>
          </a:p>
          <a:p>
            <a:endParaRPr lang="en-GB" b="0" i="0">
              <a:solidFill>
                <a:srgbClr val="242424"/>
              </a:solidFill>
              <a:effectLst/>
              <a:latin typeface="Segoe UI" panose="020B0502040204020203" pitchFamily="34" charset="0"/>
            </a:endParaRPr>
          </a:p>
          <a:p>
            <a:endParaRPr lang="en-GB"/>
          </a:p>
          <a:p>
            <a:r>
              <a:rPr lang="en-GB"/>
              <a:t>Speak a bit about that the most used and popular SKG are subscription databases, which means you have to pay to access the data, many time what you pay doesn’t allow you full access to the content but to smaller packages. and even if you have access to the data, these are proprietary data, which means they cannot be shared. So let’s say you are doing a research for example looking at whether international collaborations affects citations outcomes, and you use data from subscription databases you won’t be able to share the data. And now this is more problematic with the open research movement and the demand of higher transparency in research (funder mandates that require data used in the study to be open).</a:t>
            </a:r>
          </a:p>
          <a:p>
            <a:r>
              <a:rPr lang="en-GB"/>
              <a:t>Plus you cannot build on data </a:t>
            </a:r>
          </a:p>
          <a:p>
            <a:endParaRPr lang="en-GB"/>
          </a:p>
          <a:p>
            <a:pPr algn="l"/>
            <a:r>
              <a:rPr lang="en-GB" b="1" i="0" err="1">
                <a:solidFill>
                  <a:srgbClr val="242424"/>
                </a:solidFill>
                <a:effectLst/>
                <a:latin typeface="Segoe UI" panose="020B0502040204020203" pitchFamily="34" charset="0"/>
              </a:rPr>
              <a:t>OpenAlex</a:t>
            </a:r>
            <a:endParaRPr lang="en-GB" b="1" i="0">
              <a:solidFill>
                <a:srgbClr val="242424"/>
              </a:solidFill>
              <a:effectLst/>
              <a:latin typeface="Segoe UI" panose="020B0502040204020203" pitchFamily="34" charset="0"/>
            </a:endParaRPr>
          </a:p>
          <a:p>
            <a:pPr algn="l">
              <a:spcBef>
                <a:spcPts val="750"/>
              </a:spcBef>
              <a:spcAft>
                <a:spcPts val="750"/>
              </a:spcAft>
              <a:buFont typeface="Arial" panose="020B0604020202020204" pitchFamily="34" charset="0"/>
              <a:buChar char="•"/>
            </a:pPr>
            <a:r>
              <a:rPr lang="en-GB" b="1" i="0">
                <a:solidFill>
                  <a:srgbClr val="242424"/>
                </a:solidFill>
                <a:effectLst/>
                <a:latin typeface="Segoe UI" panose="020B0502040204020203" pitchFamily="34" charset="0"/>
              </a:rPr>
              <a:t>Coverage</a:t>
            </a:r>
            <a:r>
              <a:rPr lang="en-GB" b="0" i="0">
                <a:solidFill>
                  <a:srgbClr val="242424"/>
                </a:solidFill>
                <a:effectLst/>
                <a:latin typeface="Segoe UI" panose="020B0502040204020203" pitchFamily="34" charset="0"/>
              </a:rPr>
              <a:t>: </a:t>
            </a:r>
            <a:r>
              <a:rPr lang="en-GB" b="0" i="0" err="1">
                <a:solidFill>
                  <a:srgbClr val="242424"/>
                </a:solidFill>
                <a:effectLst/>
                <a:latin typeface="Segoe UI" panose="020B0502040204020203" pitchFamily="34" charset="0"/>
              </a:rPr>
              <a:t>OpenAlex</a:t>
            </a:r>
            <a:r>
              <a:rPr lang="en-GB" b="0" i="0">
                <a:solidFill>
                  <a:srgbClr val="242424"/>
                </a:solidFill>
                <a:effectLst/>
                <a:latin typeface="Segoe UI" panose="020B0502040204020203" pitchFamily="34" charset="0"/>
              </a:rPr>
              <a:t> includes metadata for over 236 million works, 91 million authors, and 108,000 institutions</a:t>
            </a:r>
            <a:r>
              <a:rPr lang="en-GB" b="0" i="0" u="none" strike="noStrike">
                <a:solidFill>
                  <a:srgbClr val="242424"/>
                </a:solidFill>
                <a:effectLst/>
                <a:latin typeface="var(--fontFamilyBase)"/>
              </a:rPr>
              <a:t>1</a:t>
            </a:r>
            <a:endParaRPr lang="en-GB" b="0" i="0">
              <a:solidFill>
                <a:srgbClr val="242424"/>
              </a:solidFill>
              <a:effectLst/>
              <a:latin typeface="Segoe UI" panose="020B0502040204020203" pitchFamily="34" charset="0"/>
            </a:endParaRPr>
          </a:p>
          <a:p>
            <a:pPr algn="l">
              <a:spcBef>
                <a:spcPts val="750"/>
              </a:spcBef>
              <a:spcAft>
                <a:spcPts val="750"/>
              </a:spcAft>
              <a:buFont typeface="Arial" panose="020B0604020202020204" pitchFamily="34" charset="0"/>
              <a:buChar char="•"/>
            </a:pPr>
            <a:r>
              <a:rPr lang="en-GB" b="0" i="0">
                <a:solidFill>
                  <a:srgbClr val="242424"/>
                </a:solidFill>
                <a:effectLst/>
                <a:latin typeface="Segoe UI" panose="020B0502040204020203" pitchFamily="34" charset="0"/>
              </a:rPr>
              <a:t>.</a:t>
            </a:r>
          </a:p>
          <a:p>
            <a:pPr algn="l">
              <a:spcBef>
                <a:spcPts val="750"/>
              </a:spcBef>
              <a:spcAft>
                <a:spcPts val="750"/>
              </a:spcAft>
              <a:buFont typeface="Arial" panose="020B0604020202020204" pitchFamily="34" charset="0"/>
              <a:buChar char="•"/>
            </a:pPr>
            <a:r>
              <a:rPr lang="en-GB" b="1" i="0">
                <a:solidFill>
                  <a:srgbClr val="242424"/>
                </a:solidFill>
                <a:effectLst/>
                <a:latin typeface="Segoe UI" panose="020B0502040204020203" pitchFamily="34" charset="0"/>
              </a:rPr>
              <a:t>Data Sources</a:t>
            </a:r>
            <a:r>
              <a:rPr lang="en-GB" b="0" i="0">
                <a:solidFill>
                  <a:srgbClr val="242424"/>
                </a:solidFill>
                <a:effectLst/>
                <a:latin typeface="Segoe UI" panose="020B0502040204020203" pitchFamily="34" charset="0"/>
              </a:rPr>
              <a:t>: It integrates data from various sources, including </a:t>
            </a:r>
            <a:r>
              <a:rPr lang="en-GB" b="0" i="0" err="1">
                <a:solidFill>
                  <a:srgbClr val="242424"/>
                </a:solidFill>
                <a:effectLst/>
                <a:latin typeface="Segoe UI" panose="020B0502040204020203" pitchFamily="34" charset="0"/>
              </a:rPr>
              <a:t>Crossref</a:t>
            </a:r>
            <a:r>
              <a:rPr lang="en-GB" b="0" i="0">
                <a:solidFill>
                  <a:srgbClr val="242424"/>
                </a:solidFill>
                <a:effectLst/>
                <a:latin typeface="Segoe UI" panose="020B0502040204020203" pitchFamily="34" charset="0"/>
              </a:rPr>
              <a:t>, ORCID, and PubMed</a:t>
            </a:r>
            <a:r>
              <a:rPr lang="en-GB" b="0" i="0" u="none" strike="noStrike">
                <a:solidFill>
                  <a:srgbClr val="242424"/>
                </a:solidFill>
                <a:effectLst/>
                <a:latin typeface="var(--fontFamilyBase)"/>
              </a:rPr>
              <a:t>1</a:t>
            </a:r>
            <a:endParaRPr lang="en-GB" b="0" i="0">
              <a:solidFill>
                <a:srgbClr val="242424"/>
              </a:solidFill>
              <a:effectLst/>
              <a:latin typeface="Segoe UI" panose="020B0502040204020203" pitchFamily="34" charset="0"/>
            </a:endParaRPr>
          </a:p>
          <a:p>
            <a:pPr algn="l">
              <a:spcBef>
                <a:spcPts val="750"/>
              </a:spcBef>
              <a:spcAft>
                <a:spcPts val="750"/>
              </a:spcAft>
              <a:buFont typeface="Arial" panose="020B0604020202020204" pitchFamily="34" charset="0"/>
              <a:buChar char="•"/>
            </a:pPr>
            <a:r>
              <a:rPr lang="en-GB" b="0" i="0">
                <a:solidFill>
                  <a:srgbClr val="242424"/>
                </a:solidFill>
                <a:effectLst/>
                <a:latin typeface="Segoe UI" panose="020B0502040204020203" pitchFamily="34" charset="0"/>
              </a:rPr>
              <a:t>.</a:t>
            </a:r>
          </a:p>
          <a:p>
            <a:pPr algn="l">
              <a:spcBef>
                <a:spcPts val="750"/>
              </a:spcBef>
              <a:spcAft>
                <a:spcPts val="750"/>
              </a:spcAft>
              <a:buFont typeface="Arial" panose="020B0604020202020204" pitchFamily="34" charset="0"/>
              <a:buChar char="•"/>
            </a:pPr>
            <a:r>
              <a:rPr lang="en-GB" b="1" i="0">
                <a:solidFill>
                  <a:srgbClr val="242424"/>
                </a:solidFill>
                <a:effectLst/>
                <a:latin typeface="Segoe UI" panose="020B0502040204020203" pitchFamily="34" charset="0"/>
              </a:rPr>
              <a:t>Accessibility</a:t>
            </a:r>
            <a:r>
              <a:rPr lang="en-GB" b="0" i="0">
                <a:solidFill>
                  <a:srgbClr val="242424"/>
                </a:solidFill>
                <a:effectLst/>
                <a:latin typeface="Segoe UI" panose="020B0502040204020203" pitchFamily="34" charset="0"/>
              </a:rPr>
              <a:t>: </a:t>
            </a:r>
            <a:r>
              <a:rPr lang="en-GB" b="0" i="0" err="1">
                <a:solidFill>
                  <a:srgbClr val="242424"/>
                </a:solidFill>
                <a:effectLst/>
                <a:latin typeface="Segoe UI" panose="020B0502040204020203" pitchFamily="34" charset="0"/>
              </a:rPr>
              <a:t>OpenAlex</a:t>
            </a:r>
            <a:r>
              <a:rPr lang="en-GB" b="0" i="0">
                <a:solidFill>
                  <a:srgbClr val="242424"/>
                </a:solidFill>
                <a:effectLst/>
                <a:latin typeface="Segoe UI" panose="020B0502040204020203" pitchFamily="34" charset="0"/>
              </a:rPr>
              <a:t> is completely open and free to use, making it accessible to anyone</a:t>
            </a:r>
            <a:r>
              <a:rPr lang="en-GB" b="0" i="0" u="none" strike="noStrike">
                <a:solidFill>
                  <a:srgbClr val="242424"/>
                </a:solidFill>
                <a:effectLst/>
                <a:latin typeface="var(--fontFamilyBase)"/>
              </a:rPr>
              <a:t>1</a:t>
            </a:r>
            <a:endParaRPr lang="en-GB" b="0" i="0">
              <a:solidFill>
                <a:srgbClr val="242424"/>
              </a:solidFill>
              <a:effectLst/>
              <a:latin typeface="Segoe UI" panose="020B0502040204020203" pitchFamily="34" charset="0"/>
            </a:endParaRPr>
          </a:p>
          <a:p>
            <a:pPr algn="l">
              <a:spcBef>
                <a:spcPts val="750"/>
              </a:spcBef>
              <a:spcAft>
                <a:spcPts val="750"/>
              </a:spcAft>
              <a:buFont typeface="Arial" panose="020B0604020202020204" pitchFamily="34" charset="0"/>
              <a:buChar char="•"/>
            </a:pPr>
            <a:r>
              <a:rPr lang="en-GB" b="0" i="0">
                <a:solidFill>
                  <a:srgbClr val="242424"/>
                </a:solidFill>
                <a:effectLst/>
                <a:latin typeface="Segoe UI" panose="020B0502040204020203" pitchFamily="34" charset="0"/>
              </a:rPr>
              <a:t>.</a:t>
            </a:r>
          </a:p>
          <a:p>
            <a:pPr algn="l">
              <a:spcBef>
                <a:spcPts val="750"/>
              </a:spcBef>
              <a:spcAft>
                <a:spcPts val="750"/>
              </a:spcAft>
              <a:buFont typeface="Arial" panose="020B0604020202020204" pitchFamily="34" charset="0"/>
              <a:buChar char="•"/>
            </a:pPr>
            <a:r>
              <a:rPr lang="en-GB" b="1" i="0">
                <a:solidFill>
                  <a:srgbClr val="242424"/>
                </a:solidFill>
                <a:effectLst/>
                <a:latin typeface="Segoe UI" panose="020B0502040204020203" pitchFamily="34" charset="0"/>
              </a:rPr>
              <a:t>Focus</a:t>
            </a:r>
            <a:r>
              <a:rPr lang="en-GB" b="0" i="0">
                <a:solidFill>
                  <a:srgbClr val="242424"/>
                </a:solidFill>
                <a:effectLst/>
                <a:latin typeface="Segoe UI" panose="020B0502040204020203" pitchFamily="34" charset="0"/>
              </a:rPr>
              <a:t>: It aims to provide a comprehensive, open </a:t>
            </a:r>
            <a:r>
              <a:rPr lang="en-GB" b="0" i="0" err="1">
                <a:solidFill>
                  <a:srgbClr val="242424"/>
                </a:solidFill>
                <a:effectLst/>
                <a:latin typeface="Segoe UI" panose="020B0502040204020203" pitchFamily="34" charset="0"/>
              </a:rPr>
              <a:t>catalog</a:t>
            </a:r>
            <a:r>
              <a:rPr lang="en-GB" b="0" i="0">
                <a:solidFill>
                  <a:srgbClr val="242424"/>
                </a:solidFill>
                <a:effectLst/>
                <a:latin typeface="Segoe UI" panose="020B0502040204020203" pitchFamily="34" charset="0"/>
              </a:rPr>
              <a:t> of the global research system, including citation indexing</a:t>
            </a:r>
            <a:r>
              <a:rPr lang="en-GB" b="0" i="0" u="none" strike="noStrike">
                <a:solidFill>
                  <a:srgbClr val="242424"/>
                </a:solidFill>
                <a:effectLst/>
                <a:latin typeface="var(--fontFamilyBase)"/>
              </a:rPr>
              <a:t>2</a:t>
            </a:r>
            <a:endParaRPr lang="en-GB" b="0" i="0">
              <a:solidFill>
                <a:srgbClr val="242424"/>
              </a:solidFill>
              <a:effectLst/>
              <a:latin typeface="Segoe UI" panose="020B0502040204020203" pitchFamily="34" charset="0"/>
            </a:endParaRPr>
          </a:p>
          <a:p>
            <a:pPr algn="l">
              <a:spcBef>
                <a:spcPts val="750"/>
              </a:spcBef>
              <a:spcAft>
                <a:spcPts val="750"/>
              </a:spcAft>
              <a:buFont typeface="Arial" panose="020B0604020202020204" pitchFamily="34" charset="0"/>
              <a:buChar char="•"/>
            </a:pPr>
            <a:r>
              <a:rPr lang="en-GB" b="0" i="0">
                <a:solidFill>
                  <a:srgbClr val="242424"/>
                </a:solidFill>
                <a:effectLst/>
                <a:latin typeface="Segoe UI" panose="020B0502040204020203" pitchFamily="34" charset="0"/>
              </a:rPr>
              <a:t>.</a:t>
            </a:r>
          </a:p>
          <a:p>
            <a:pPr algn="l">
              <a:spcBef>
                <a:spcPts val="750"/>
              </a:spcBef>
              <a:spcAft>
                <a:spcPts val="750"/>
              </a:spcAft>
              <a:buFont typeface="Arial" panose="020B0604020202020204" pitchFamily="34" charset="0"/>
              <a:buChar char="•"/>
            </a:pPr>
            <a:r>
              <a:rPr lang="en-GB" b="1" i="0">
                <a:solidFill>
                  <a:srgbClr val="242424"/>
                </a:solidFill>
                <a:effectLst/>
                <a:latin typeface="Segoe UI" panose="020B0502040204020203" pitchFamily="34" charset="0"/>
              </a:rPr>
              <a:t>Technology</a:t>
            </a:r>
            <a:r>
              <a:rPr lang="en-GB" b="0" i="0">
                <a:solidFill>
                  <a:srgbClr val="242424"/>
                </a:solidFill>
                <a:effectLst/>
                <a:latin typeface="Segoe UI" panose="020B0502040204020203" pitchFamily="34" charset="0"/>
              </a:rPr>
              <a:t>: Uses artificial intelligence and automatic algorithms to index articles</a:t>
            </a:r>
            <a:r>
              <a:rPr lang="en-GB" b="0" i="0" u="none" strike="noStrike">
                <a:solidFill>
                  <a:srgbClr val="242424"/>
                </a:solidFill>
                <a:effectLst/>
                <a:latin typeface="var(--fontFamilyBase)"/>
              </a:rPr>
              <a:t>2</a:t>
            </a:r>
            <a:endParaRPr lang="en-GB" b="0" i="0">
              <a:solidFill>
                <a:srgbClr val="242424"/>
              </a:solidFill>
              <a:effectLst/>
              <a:latin typeface="Segoe UI" panose="020B0502040204020203" pitchFamily="34" charset="0"/>
            </a:endParaRPr>
          </a:p>
          <a:p>
            <a:pPr algn="l">
              <a:spcBef>
                <a:spcPts val="750"/>
              </a:spcBef>
              <a:spcAft>
                <a:spcPts val="750"/>
              </a:spcAft>
              <a:buFont typeface="Arial" panose="020B0604020202020204" pitchFamily="34" charset="0"/>
              <a:buChar char="•"/>
            </a:pPr>
            <a:r>
              <a:rPr lang="en-GB" b="0" i="0">
                <a:solidFill>
                  <a:srgbClr val="242424"/>
                </a:solidFill>
                <a:effectLst/>
                <a:latin typeface="Segoe UI" panose="020B0502040204020203" pitchFamily="34" charset="0"/>
              </a:rPr>
              <a:t>.</a:t>
            </a:r>
          </a:p>
          <a:p>
            <a:pPr algn="l"/>
            <a:r>
              <a:rPr lang="en-GB" b="1" i="0" err="1">
                <a:solidFill>
                  <a:srgbClr val="242424"/>
                </a:solidFill>
                <a:effectLst/>
                <a:latin typeface="Segoe UI" panose="020B0502040204020203" pitchFamily="34" charset="0"/>
              </a:rPr>
              <a:t>OpenAIRE</a:t>
            </a:r>
            <a:endParaRPr lang="en-GB" b="1" i="0">
              <a:solidFill>
                <a:srgbClr val="242424"/>
              </a:solidFill>
              <a:effectLst/>
              <a:latin typeface="Segoe UI" panose="020B0502040204020203" pitchFamily="34" charset="0"/>
            </a:endParaRPr>
          </a:p>
          <a:p>
            <a:pPr algn="l">
              <a:spcBef>
                <a:spcPts val="750"/>
              </a:spcBef>
              <a:spcAft>
                <a:spcPts val="750"/>
              </a:spcAft>
              <a:buFont typeface="Arial" panose="020B0604020202020204" pitchFamily="34" charset="0"/>
              <a:buChar char="•"/>
            </a:pPr>
            <a:r>
              <a:rPr lang="en-GB" b="1" i="0">
                <a:solidFill>
                  <a:srgbClr val="242424"/>
                </a:solidFill>
                <a:effectLst/>
                <a:latin typeface="Segoe UI" panose="020B0502040204020203" pitchFamily="34" charset="0"/>
              </a:rPr>
              <a:t>Coverage</a:t>
            </a:r>
            <a:r>
              <a:rPr lang="en-GB" b="0" i="0">
                <a:solidFill>
                  <a:srgbClr val="242424"/>
                </a:solidFill>
                <a:effectLst/>
                <a:latin typeface="Segoe UI" panose="020B0502040204020203" pitchFamily="34" charset="0"/>
              </a:rPr>
              <a:t>: </a:t>
            </a:r>
            <a:r>
              <a:rPr lang="en-GB" b="0" i="0" err="1">
                <a:solidFill>
                  <a:srgbClr val="242424"/>
                </a:solidFill>
                <a:effectLst/>
                <a:latin typeface="Segoe UI" panose="020B0502040204020203" pitchFamily="34" charset="0"/>
              </a:rPr>
              <a:t>OpenAIRE</a:t>
            </a:r>
            <a:r>
              <a:rPr lang="en-GB" b="0" i="0">
                <a:solidFill>
                  <a:srgbClr val="242424"/>
                </a:solidFill>
                <a:effectLst/>
                <a:latin typeface="Segoe UI" panose="020B0502040204020203" pitchFamily="34" charset="0"/>
              </a:rPr>
              <a:t> covers 193 million publications, 69 million research data items, 647,000 research software items, and 3 million grants</a:t>
            </a:r>
            <a:r>
              <a:rPr lang="en-GB" b="0" i="0" u="none" strike="noStrike">
                <a:solidFill>
                  <a:srgbClr val="242424"/>
                </a:solidFill>
                <a:effectLst/>
                <a:latin typeface="var(--fontFamilyBase)"/>
              </a:rPr>
              <a:t>1</a:t>
            </a:r>
            <a:endParaRPr lang="en-GB" b="0" i="0">
              <a:solidFill>
                <a:srgbClr val="242424"/>
              </a:solidFill>
              <a:effectLst/>
              <a:latin typeface="Segoe UI" panose="020B0502040204020203" pitchFamily="34" charset="0"/>
            </a:endParaRPr>
          </a:p>
          <a:p>
            <a:pPr algn="l">
              <a:spcBef>
                <a:spcPts val="750"/>
              </a:spcBef>
              <a:spcAft>
                <a:spcPts val="750"/>
              </a:spcAft>
              <a:buFont typeface="Arial" panose="020B0604020202020204" pitchFamily="34" charset="0"/>
              <a:buChar char="•"/>
            </a:pPr>
            <a:r>
              <a:rPr lang="en-GB" b="0" i="0">
                <a:solidFill>
                  <a:srgbClr val="242424"/>
                </a:solidFill>
                <a:effectLst/>
                <a:latin typeface="Segoe UI" panose="020B0502040204020203" pitchFamily="34" charset="0"/>
              </a:rPr>
              <a:t>.</a:t>
            </a:r>
          </a:p>
          <a:p>
            <a:pPr algn="l">
              <a:spcBef>
                <a:spcPts val="750"/>
              </a:spcBef>
              <a:spcAft>
                <a:spcPts val="750"/>
              </a:spcAft>
              <a:buFont typeface="Arial" panose="020B0604020202020204" pitchFamily="34" charset="0"/>
              <a:buChar char="•"/>
            </a:pPr>
            <a:r>
              <a:rPr lang="en-GB" b="1" i="0">
                <a:solidFill>
                  <a:srgbClr val="242424"/>
                </a:solidFill>
                <a:effectLst/>
                <a:latin typeface="Segoe UI" panose="020B0502040204020203" pitchFamily="34" charset="0"/>
              </a:rPr>
              <a:t>Data Sources</a:t>
            </a:r>
            <a:r>
              <a:rPr lang="en-GB" b="0" i="0">
                <a:solidFill>
                  <a:srgbClr val="242424"/>
                </a:solidFill>
                <a:effectLst/>
                <a:latin typeface="Segoe UI" panose="020B0502040204020203" pitchFamily="34" charset="0"/>
              </a:rPr>
              <a:t>: It aggregates data from a wide range of European and international repositories, including institutional repositories, data archives, and funding information</a:t>
            </a:r>
            <a:r>
              <a:rPr lang="en-GB" b="0" i="0" u="none" strike="noStrike">
                <a:solidFill>
                  <a:srgbClr val="242424"/>
                </a:solidFill>
                <a:effectLst/>
                <a:latin typeface="var(--fontFamilyBase)"/>
              </a:rPr>
              <a:t>1</a:t>
            </a:r>
            <a:endParaRPr lang="en-GB" b="0" i="0">
              <a:solidFill>
                <a:srgbClr val="242424"/>
              </a:solidFill>
              <a:effectLst/>
              <a:latin typeface="Segoe UI" panose="020B0502040204020203" pitchFamily="34" charset="0"/>
            </a:endParaRPr>
          </a:p>
          <a:p>
            <a:pPr algn="l">
              <a:spcBef>
                <a:spcPts val="750"/>
              </a:spcBef>
              <a:spcAft>
                <a:spcPts val="750"/>
              </a:spcAft>
              <a:buFont typeface="Arial" panose="020B0604020202020204" pitchFamily="34" charset="0"/>
              <a:buChar char="•"/>
            </a:pPr>
            <a:r>
              <a:rPr lang="en-GB" b="0" i="0">
                <a:solidFill>
                  <a:srgbClr val="242424"/>
                </a:solidFill>
                <a:effectLst/>
                <a:latin typeface="Segoe UI" panose="020B0502040204020203" pitchFamily="34" charset="0"/>
              </a:rPr>
              <a:t>.</a:t>
            </a:r>
          </a:p>
          <a:p>
            <a:pPr algn="l">
              <a:spcBef>
                <a:spcPts val="750"/>
              </a:spcBef>
              <a:spcAft>
                <a:spcPts val="750"/>
              </a:spcAft>
              <a:buFont typeface="Arial" panose="020B0604020202020204" pitchFamily="34" charset="0"/>
              <a:buChar char="•"/>
            </a:pPr>
            <a:r>
              <a:rPr lang="en-GB" b="1" i="0">
                <a:solidFill>
                  <a:srgbClr val="242424"/>
                </a:solidFill>
                <a:effectLst/>
                <a:latin typeface="Segoe UI" panose="020B0502040204020203" pitchFamily="34" charset="0"/>
              </a:rPr>
              <a:t>Accessibility</a:t>
            </a:r>
            <a:r>
              <a:rPr lang="en-GB" b="0" i="0">
                <a:solidFill>
                  <a:srgbClr val="242424"/>
                </a:solidFill>
                <a:effectLst/>
                <a:latin typeface="Segoe UI" panose="020B0502040204020203" pitchFamily="34" charset="0"/>
              </a:rPr>
              <a:t>: </a:t>
            </a:r>
            <a:r>
              <a:rPr lang="en-GB" b="0" i="0" err="1">
                <a:solidFill>
                  <a:srgbClr val="242424"/>
                </a:solidFill>
                <a:effectLst/>
                <a:latin typeface="Segoe UI" panose="020B0502040204020203" pitchFamily="34" charset="0"/>
              </a:rPr>
              <a:t>OpenAIRE</a:t>
            </a:r>
            <a:r>
              <a:rPr lang="en-GB" b="0" i="0">
                <a:solidFill>
                  <a:srgbClr val="242424"/>
                </a:solidFill>
                <a:effectLst/>
                <a:latin typeface="Segoe UI" panose="020B0502040204020203" pitchFamily="34" charset="0"/>
              </a:rPr>
              <a:t> is also open access, but it has a strong focus on European research outputs</a:t>
            </a:r>
            <a:r>
              <a:rPr lang="en-GB" b="0" i="0" u="none" strike="noStrike">
                <a:solidFill>
                  <a:srgbClr val="242424"/>
                </a:solidFill>
                <a:effectLst/>
                <a:latin typeface="var(--fontFamilyBase)"/>
              </a:rPr>
              <a:t>1</a:t>
            </a:r>
            <a:endParaRPr lang="en-GB" b="0" i="0">
              <a:solidFill>
                <a:srgbClr val="242424"/>
              </a:solidFill>
              <a:effectLst/>
              <a:latin typeface="Segoe UI" panose="020B0502040204020203" pitchFamily="34" charset="0"/>
            </a:endParaRPr>
          </a:p>
          <a:p>
            <a:pPr algn="l">
              <a:spcBef>
                <a:spcPts val="750"/>
              </a:spcBef>
              <a:spcAft>
                <a:spcPts val="750"/>
              </a:spcAft>
              <a:buFont typeface="Arial" panose="020B0604020202020204" pitchFamily="34" charset="0"/>
              <a:buChar char="•"/>
            </a:pPr>
            <a:r>
              <a:rPr lang="en-GB" b="0" i="0">
                <a:solidFill>
                  <a:srgbClr val="242424"/>
                </a:solidFill>
                <a:effectLst/>
                <a:latin typeface="Segoe UI" panose="020B0502040204020203" pitchFamily="34" charset="0"/>
              </a:rPr>
              <a:t>.</a:t>
            </a:r>
          </a:p>
          <a:p>
            <a:pPr algn="l">
              <a:spcBef>
                <a:spcPts val="750"/>
              </a:spcBef>
              <a:spcAft>
                <a:spcPts val="750"/>
              </a:spcAft>
              <a:buFont typeface="Arial" panose="020B0604020202020204" pitchFamily="34" charset="0"/>
              <a:buChar char="•"/>
            </a:pPr>
            <a:r>
              <a:rPr lang="en-GB" b="1" i="0">
                <a:solidFill>
                  <a:srgbClr val="242424"/>
                </a:solidFill>
                <a:effectLst/>
                <a:latin typeface="Segoe UI" panose="020B0502040204020203" pitchFamily="34" charset="0"/>
              </a:rPr>
              <a:t>Focus</a:t>
            </a:r>
            <a:r>
              <a:rPr lang="en-GB" b="0" i="0">
                <a:solidFill>
                  <a:srgbClr val="242424"/>
                </a:solidFill>
                <a:effectLst/>
                <a:latin typeface="Segoe UI" panose="020B0502040204020203" pitchFamily="34" charset="0"/>
              </a:rPr>
              <a:t>: It emphasizes linking research outputs through citations and semantics, and supports the European Open Science Cloud (EOSC)</a:t>
            </a:r>
            <a:r>
              <a:rPr lang="en-GB" b="0" i="0" u="none" strike="noStrike">
                <a:solidFill>
                  <a:srgbClr val="242424"/>
                </a:solidFill>
                <a:effectLst/>
                <a:latin typeface="var(--fontFamilyBase)"/>
              </a:rPr>
              <a:t>1</a:t>
            </a:r>
            <a:endParaRPr lang="en-GB" b="0" i="0">
              <a:solidFill>
                <a:srgbClr val="242424"/>
              </a:solidFill>
              <a:effectLst/>
              <a:latin typeface="Segoe UI" panose="020B0502040204020203" pitchFamily="34" charset="0"/>
            </a:endParaRPr>
          </a:p>
          <a:p>
            <a:pPr algn="l">
              <a:spcBef>
                <a:spcPts val="750"/>
              </a:spcBef>
              <a:spcAft>
                <a:spcPts val="750"/>
              </a:spcAft>
              <a:buFont typeface="Arial" panose="020B0604020202020204" pitchFamily="34" charset="0"/>
              <a:buChar char="•"/>
            </a:pPr>
            <a:r>
              <a:rPr lang="en-GB" b="0" i="0">
                <a:solidFill>
                  <a:srgbClr val="242424"/>
                </a:solidFill>
                <a:effectLst/>
                <a:latin typeface="Segoe UI" panose="020B0502040204020203" pitchFamily="34" charset="0"/>
              </a:rPr>
              <a:t>.</a:t>
            </a:r>
          </a:p>
          <a:p>
            <a:pPr algn="l">
              <a:spcBef>
                <a:spcPts val="750"/>
              </a:spcBef>
              <a:spcAft>
                <a:spcPts val="750"/>
              </a:spcAft>
              <a:buFont typeface="Arial" panose="020B0604020202020204" pitchFamily="34" charset="0"/>
              <a:buChar char="•"/>
            </a:pPr>
            <a:r>
              <a:rPr lang="en-GB" b="1" i="0">
                <a:solidFill>
                  <a:srgbClr val="242424"/>
                </a:solidFill>
                <a:effectLst/>
                <a:latin typeface="Segoe UI" panose="020B0502040204020203" pitchFamily="34" charset="0"/>
              </a:rPr>
              <a:t>Technology</a:t>
            </a:r>
            <a:r>
              <a:rPr lang="en-GB" b="0" i="0">
                <a:solidFill>
                  <a:srgbClr val="242424"/>
                </a:solidFill>
                <a:effectLst/>
                <a:latin typeface="Segoe UI" panose="020B0502040204020203" pitchFamily="34" charset="0"/>
              </a:rPr>
              <a:t>: Utilizes a combination of metadata aggregation and semantic linking to provide a rich, interconnected research landscape</a:t>
            </a:r>
            <a:r>
              <a:rPr lang="en-GB" b="0" i="0" u="none" strike="noStrike">
                <a:solidFill>
                  <a:srgbClr val="242424"/>
                </a:solidFill>
                <a:effectLst/>
                <a:latin typeface="var(--fontFamilyBase)"/>
              </a:rPr>
              <a:t>1</a:t>
            </a:r>
            <a:endParaRPr lang="en-GB" b="0" i="0">
              <a:solidFill>
                <a:srgbClr val="242424"/>
              </a:solidFill>
              <a:effectLst/>
              <a:latin typeface="Segoe UI" panose="020B0502040204020203" pitchFamily="34" charset="0"/>
            </a:endParaRPr>
          </a:p>
          <a:p>
            <a:pPr algn="l">
              <a:spcBef>
                <a:spcPts val="750"/>
              </a:spcBef>
              <a:spcAft>
                <a:spcPts val="750"/>
              </a:spcAft>
              <a:buFont typeface="Arial" panose="020B0604020202020204" pitchFamily="34" charset="0"/>
              <a:buChar char="•"/>
            </a:pPr>
            <a:r>
              <a:rPr lang="en-GB" b="0" i="0">
                <a:solidFill>
                  <a:srgbClr val="242424"/>
                </a:solidFill>
                <a:effectLst/>
                <a:latin typeface="Segoe UI" panose="020B0502040204020203" pitchFamily="34" charset="0"/>
              </a:rPr>
              <a:t>.</a:t>
            </a:r>
          </a:p>
          <a:p>
            <a:pPr algn="l"/>
            <a:r>
              <a:rPr lang="en-GB" b="0" i="0">
                <a:solidFill>
                  <a:srgbClr val="242424"/>
                </a:solidFill>
                <a:effectLst/>
                <a:latin typeface="Segoe UI" panose="020B0502040204020203" pitchFamily="34" charset="0"/>
              </a:rPr>
              <a:t>Both platforms aim to enhance the accessibility and visibility of research, but </a:t>
            </a:r>
            <a:r>
              <a:rPr lang="en-GB" b="0" i="0" err="1">
                <a:solidFill>
                  <a:srgbClr val="242424"/>
                </a:solidFill>
                <a:effectLst/>
                <a:latin typeface="Segoe UI" panose="020B0502040204020203" pitchFamily="34" charset="0"/>
              </a:rPr>
              <a:t>OpenAlex</a:t>
            </a:r>
            <a:r>
              <a:rPr lang="en-GB" b="0" i="0">
                <a:solidFill>
                  <a:srgbClr val="242424"/>
                </a:solidFill>
                <a:effectLst/>
                <a:latin typeface="Segoe UI" panose="020B0502040204020203" pitchFamily="34" charset="0"/>
              </a:rPr>
              <a:t> has a broader global focus, while </a:t>
            </a:r>
            <a:r>
              <a:rPr lang="en-GB" b="0" i="0" err="1">
                <a:solidFill>
                  <a:srgbClr val="242424"/>
                </a:solidFill>
                <a:effectLst/>
                <a:latin typeface="Segoe UI" panose="020B0502040204020203" pitchFamily="34" charset="0"/>
              </a:rPr>
              <a:t>OpenAIRE</a:t>
            </a:r>
            <a:r>
              <a:rPr lang="en-GB" b="0" i="0">
                <a:solidFill>
                  <a:srgbClr val="242424"/>
                </a:solidFill>
                <a:effectLst/>
                <a:latin typeface="Segoe UI" panose="020B0502040204020203" pitchFamily="34" charset="0"/>
              </a:rPr>
              <a:t> has a strong emphasis on European research and integration with the EOSC.</a:t>
            </a:r>
          </a:p>
          <a:p>
            <a:pPr algn="l"/>
            <a:endParaRPr lang="en-GB" b="1" i="0">
              <a:solidFill>
                <a:srgbClr val="242424"/>
              </a:solidFill>
              <a:effectLst/>
              <a:latin typeface="Segoe UI" panose="020B0502040204020203" pitchFamily="34" charset="0"/>
            </a:endParaRPr>
          </a:p>
          <a:p>
            <a:pPr algn="l"/>
            <a:r>
              <a:rPr lang="en-GB" b="1" i="0" err="1">
                <a:solidFill>
                  <a:srgbClr val="242424"/>
                </a:solidFill>
                <a:effectLst/>
                <a:latin typeface="Segoe UI" panose="020B0502040204020203" pitchFamily="34" charset="0"/>
              </a:rPr>
              <a:t>Crossref</a:t>
            </a:r>
            <a:endParaRPr lang="en-GB" b="1" i="0">
              <a:solidFill>
                <a:srgbClr val="242424"/>
              </a:solidFill>
              <a:effectLst/>
              <a:latin typeface="Segoe UI" panose="020B0502040204020203" pitchFamily="34" charset="0"/>
            </a:endParaRPr>
          </a:p>
          <a:p>
            <a:pPr algn="l">
              <a:spcBef>
                <a:spcPts val="750"/>
              </a:spcBef>
              <a:spcAft>
                <a:spcPts val="750"/>
              </a:spcAft>
              <a:buFont typeface="Arial" panose="020B0604020202020204" pitchFamily="34" charset="0"/>
              <a:buChar char="•"/>
            </a:pPr>
            <a:r>
              <a:rPr lang="en-GB" b="1" i="0">
                <a:solidFill>
                  <a:srgbClr val="242424"/>
                </a:solidFill>
                <a:effectLst/>
                <a:latin typeface="Segoe UI" panose="020B0502040204020203" pitchFamily="34" charset="0"/>
              </a:rPr>
              <a:t>Coverage</a:t>
            </a:r>
            <a:r>
              <a:rPr lang="en-GB" b="0" i="0">
                <a:solidFill>
                  <a:srgbClr val="242424"/>
                </a:solidFill>
                <a:effectLst/>
                <a:latin typeface="Segoe UI" panose="020B0502040204020203" pitchFamily="34" charset="0"/>
              </a:rPr>
              <a:t>: </a:t>
            </a:r>
            <a:r>
              <a:rPr lang="en-GB" b="0" i="0" err="1">
                <a:solidFill>
                  <a:srgbClr val="242424"/>
                </a:solidFill>
                <a:effectLst/>
                <a:latin typeface="Segoe UI" panose="020B0502040204020203" pitchFamily="34" charset="0"/>
              </a:rPr>
              <a:t>Crossref</a:t>
            </a:r>
            <a:r>
              <a:rPr lang="en-GB" b="0" i="0">
                <a:solidFill>
                  <a:srgbClr val="242424"/>
                </a:solidFill>
                <a:effectLst/>
                <a:latin typeface="Segoe UI" panose="020B0502040204020203" pitchFamily="34" charset="0"/>
              </a:rPr>
              <a:t> primarily focuses on providing Digital Object Identifiers (DOIs) for scholarly content, ensuring persistent links to digital research</a:t>
            </a:r>
            <a:r>
              <a:rPr lang="en-GB" b="0" i="0" u="none" strike="noStrike">
                <a:solidFill>
                  <a:srgbClr val="242424"/>
                </a:solidFill>
                <a:effectLst/>
                <a:latin typeface="var(--fontFamilyBase)"/>
              </a:rPr>
              <a:t>3</a:t>
            </a:r>
            <a:endParaRPr lang="en-GB" b="0" i="0">
              <a:solidFill>
                <a:srgbClr val="242424"/>
              </a:solidFill>
              <a:effectLst/>
              <a:latin typeface="Segoe UI" panose="020B0502040204020203" pitchFamily="34" charset="0"/>
            </a:endParaRPr>
          </a:p>
          <a:p>
            <a:pPr algn="l">
              <a:spcBef>
                <a:spcPts val="750"/>
              </a:spcBef>
              <a:spcAft>
                <a:spcPts val="750"/>
              </a:spcAft>
              <a:buFont typeface="Arial" panose="020B0604020202020204" pitchFamily="34" charset="0"/>
              <a:buChar char="•"/>
            </a:pPr>
            <a:r>
              <a:rPr lang="en-GB" b="0" i="0">
                <a:solidFill>
                  <a:srgbClr val="242424"/>
                </a:solidFill>
                <a:effectLst/>
                <a:latin typeface="Segoe UI" panose="020B0502040204020203" pitchFamily="34" charset="0"/>
              </a:rPr>
              <a:t>.</a:t>
            </a:r>
          </a:p>
          <a:p>
            <a:pPr algn="l">
              <a:spcBef>
                <a:spcPts val="750"/>
              </a:spcBef>
              <a:spcAft>
                <a:spcPts val="750"/>
              </a:spcAft>
              <a:buFont typeface="Arial" panose="020B0604020202020204" pitchFamily="34" charset="0"/>
              <a:buChar char="•"/>
            </a:pPr>
            <a:r>
              <a:rPr lang="en-GB" b="1" i="0">
                <a:solidFill>
                  <a:srgbClr val="242424"/>
                </a:solidFill>
                <a:effectLst/>
                <a:latin typeface="Segoe UI" panose="020B0502040204020203" pitchFamily="34" charset="0"/>
              </a:rPr>
              <a:t>Data Sources</a:t>
            </a:r>
            <a:r>
              <a:rPr lang="en-GB" b="0" i="0">
                <a:solidFill>
                  <a:srgbClr val="242424"/>
                </a:solidFill>
                <a:effectLst/>
                <a:latin typeface="Segoe UI" panose="020B0502040204020203" pitchFamily="34" charset="0"/>
              </a:rPr>
              <a:t>: It collects metadata directly from publishers and assigns DOIs to a wide range of content, including journal articles, books, and conference proceedings</a:t>
            </a:r>
            <a:r>
              <a:rPr lang="en-GB" b="0" i="0" u="none" strike="noStrike">
                <a:solidFill>
                  <a:srgbClr val="242424"/>
                </a:solidFill>
                <a:effectLst/>
                <a:latin typeface="var(--fontFamilyBase)"/>
              </a:rPr>
              <a:t>3</a:t>
            </a:r>
            <a:endParaRPr lang="en-GB" b="0" i="0">
              <a:solidFill>
                <a:srgbClr val="242424"/>
              </a:solidFill>
              <a:effectLst/>
              <a:latin typeface="Segoe UI" panose="020B0502040204020203" pitchFamily="34" charset="0"/>
            </a:endParaRPr>
          </a:p>
          <a:p>
            <a:pPr algn="l">
              <a:spcBef>
                <a:spcPts val="750"/>
              </a:spcBef>
              <a:spcAft>
                <a:spcPts val="750"/>
              </a:spcAft>
              <a:buFont typeface="Arial" panose="020B0604020202020204" pitchFamily="34" charset="0"/>
              <a:buChar char="•"/>
            </a:pPr>
            <a:r>
              <a:rPr lang="en-GB" b="0" i="0">
                <a:solidFill>
                  <a:srgbClr val="242424"/>
                </a:solidFill>
                <a:effectLst/>
                <a:latin typeface="Segoe UI" panose="020B0502040204020203" pitchFamily="34" charset="0"/>
              </a:rPr>
              <a:t>.</a:t>
            </a:r>
          </a:p>
          <a:p>
            <a:pPr algn="l">
              <a:spcBef>
                <a:spcPts val="750"/>
              </a:spcBef>
              <a:spcAft>
                <a:spcPts val="750"/>
              </a:spcAft>
              <a:buFont typeface="Arial" panose="020B0604020202020204" pitchFamily="34" charset="0"/>
              <a:buChar char="•"/>
            </a:pPr>
            <a:r>
              <a:rPr lang="en-GB" b="1" i="0">
                <a:solidFill>
                  <a:srgbClr val="242424"/>
                </a:solidFill>
                <a:effectLst/>
                <a:latin typeface="Segoe UI" panose="020B0502040204020203" pitchFamily="34" charset="0"/>
              </a:rPr>
              <a:t>Focus</a:t>
            </a:r>
            <a:r>
              <a:rPr lang="en-GB" b="0" i="0">
                <a:solidFill>
                  <a:srgbClr val="242424"/>
                </a:solidFill>
                <a:effectLst/>
                <a:latin typeface="Segoe UI" panose="020B0502040204020203" pitchFamily="34" charset="0"/>
              </a:rPr>
              <a:t>: </a:t>
            </a:r>
            <a:r>
              <a:rPr lang="en-GB" b="0" i="0" err="1">
                <a:solidFill>
                  <a:srgbClr val="242424"/>
                </a:solidFill>
                <a:effectLst/>
                <a:latin typeface="Segoe UI" panose="020B0502040204020203" pitchFamily="34" charset="0"/>
              </a:rPr>
              <a:t>Crossref's</a:t>
            </a:r>
            <a:r>
              <a:rPr lang="en-GB" b="0" i="0">
                <a:solidFill>
                  <a:srgbClr val="242424"/>
                </a:solidFill>
                <a:effectLst/>
                <a:latin typeface="Segoe UI" panose="020B0502040204020203" pitchFamily="34" charset="0"/>
              </a:rPr>
              <a:t> main goal is to improve the discoverability and accessibility of research outputs through DOIs and metadata</a:t>
            </a:r>
            <a:r>
              <a:rPr lang="en-GB" b="0" i="0" u="none" strike="noStrike">
                <a:solidFill>
                  <a:srgbClr val="242424"/>
                </a:solidFill>
                <a:effectLst/>
                <a:latin typeface="var(--fontFamilyBase)"/>
              </a:rPr>
              <a:t>3</a:t>
            </a:r>
            <a:endParaRPr lang="en-GB" b="0" i="0">
              <a:solidFill>
                <a:srgbClr val="242424"/>
              </a:solidFill>
              <a:effectLst/>
              <a:latin typeface="Segoe UI" panose="020B0502040204020203" pitchFamily="34" charset="0"/>
            </a:endParaRPr>
          </a:p>
          <a:p>
            <a:pPr algn="l">
              <a:spcBef>
                <a:spcPts val="750"/>
              </a:spcBef>
              <a:spcAft>
                <a:spcPts val="750"/>
              </a:spcAft>
              <a:buFont typeface="Arial" panose="020B0604020202020204" pitchFamily="34" charset="0"/>
              <a:buChar char="•"/>
            </a:pPr>
            <a:r>
              <a:rPr lang="en-GB" b="0" i="0">
                <a:solidFill>
                  <a:srgbClr val="242424"/>
                </a:solidFill>
                <a:effectLst/>
                <a:latin typeface="Segoe UI" panose="020B0502040204020203" pitchFamily="34" charset="0"/>
              </a:rPr>
              <a:t>.</a:t>
            </a:r>
          </a:p>
          <a:p>
            <a:pPr algn="l">
              <a:spcBef>
                <a:spcPts val="750"/>
              </a:spcBef>
              <a:spcAft>
                <a:spcPts val="750"/>
              </a:spcAft>
              <a:buFont typeface="Arial" panose="020B0604020202020204" pitchFamily="34" charset="0"/>
              <a:buChar char="•"/>
            </a:pPr>
            <a:r>
              <a:rPr lang="en-GB" b="1" i="0">
                <a:solidFill>
                  <a:srgbClr val="242424"/>
                </a:solidFill>
                <a:effectLst/>
                <a:latin typeface="Segoe UI" panose="020B0502040204020203" pitchFamily="34" charset="0"/>
              </a:rPr>
              <a:t>Accessibility</a:t>
            </a:r>
            <a:r>
              <a:rPr lang="en-GB" b="0" i="0">
                <a:solidFill>
                  <a:srgbClr val="242424"/>
                </a:solidFill>
                <a:effectLst/>
                <a:latin typeface="Segoe UI" panose="020B0502040204020203" pitchFamily="34" charset="0"/>
              </a:rPr>
              <a:t>: While </a:t>
            </a:r>
            <a:r>
              <a:rPr lang="en-GB" b="0" i="0" err="1">
                <a:solidFill>
                  <a:srgbClr val="242424"/>
                </a:solidFill>
                <a:effectLst/>
                <a:latin typeface="Segoe UI" panose="020B0502040204020203" pitchFamily="34" charset="0"/>
              </a:rPr>
              <a:t>Crossref's</a:t>
            </a:r>
            <a:r>
              <a:rPr lang="en-GB" b="0" i="0">
                <a:solidFill>
                  <a:srgbClr val="242424"/>
                </a:solidFill>
                <a:effectLst/>
                <a:latin typeface="Segoe UI" panose="020B0502040204020203" pitchFamily="34" charset="0"/>
              </a:rPr>
              <a:t> metadata is openly available, some services and tools may require a subscription or membership</a:t>
            </a:r>
            <a:r>
              <a:rPr lang="en-GB" b="0" i="0" u="none" strike="noStrike">
                <a:solidFill>
                  <a:srgbClr val="242424"/>
                </a:solidFill>
                <a:effectLst/>
                <a:latin typeface="var(--fontFamilyBase)"/>
              </a:rPr>
              <a:t>3</a:t>
            </a:r>
            <a:endParaRPr lang="en-GB" b="0" i="0">
              <a:solidFill>
                <a:srgbClr val="242424"/>
              </a:solidFill>
              <a:effectLst/>
              <a:latin typeface="Segoe UI" panose="020B0502040204020203" pitchFamily="34" charset="0"/>
            </a:endParaRPr>
          </a:p>
          <a:p>
            <a:pPr algn="l">
              <a:spcBef>
                <a:spcPts val="750"/>
              </a:spcBef>
              <a:spcAft>
                <a:spcPts val="750"/>
              </a:spcAft>
              <a:buFont typeface="Arial" panose="020B0604020202020204" pitchFamily="34" charset="0"/>
              <a:buChar char="•"/>
            </a:pPr>
            <a:r>
              <a:rPr lang="en-GB" b="0" i="0">
                <a:solidFill>
                  <a:srgbClr val="242424"/>
                </a:solidFill>
                <a:effectLst/>
                <a:latin typeface="Segoe UI" panose="020B0502040204020203" pitchFamily="34" charset="0"/>
              </a:rPr>
              <a:t>.</a:t>
            </a:r>
          </a:p>
          <a:p>
            <a:pPr algn="l">
              <a:spcBef>
                <a:spcPts val="750"/>
              </a:spcBef>
              <a:spcAft>
                <a:spcPts val="750"/>
              </a:spcAft>
              <a:buFont typeface="Arial" panose="020B0604020202020204" pitchFamily="34" charset="0"/>
              <a:buChar char="•"/>
            </a:pPr>
            <a:r>
              <a:rPr lang="en-GB" b="1" i="0">
                <a:solidFill>
                  <a:srgbClr val="242424"/>
                </a:solidFill>
                <a:effectLst/>
                <a:latin typeface="Segoe UI" panose="020B0502040204020203" pitchFamily="34" charset="0"/>
              </a:rPr>
              <a:t>Technology</a:t>
            </a:r>
            <a:r>
              <a:rPr lang="en-GB" b="0" i="0">
                <a:solidFill>
                  <a:srgbClr val="242424"/>
                </a:solidFill>
                <a:effectLst/>
                <a:latin typeface="Segoe UI" panose="020B0502040204020203" pitchFamily="34" charset="0"/>
              </a:rPr>
              <a:t>: Utilizes a robust infrastructure to manage and resolve DOIs, ensuring long-term access to digital content</a:t>
            </a:r>
            <a:r>
              <a:rPr lang="en-GB" b="0" i="0" u="none" strike="noStrike">
                <a:solidFill>
                  <a:srgbClr val="242424"/>
                </a:solidFill>
                <a:effectLst/>
                <a:latin typeface="var(--fontFamilyBase)"/>
              </a:rPr>
              <a:t>3</a:t>
            </a:r>
            <a:endParaRPr lang="en-GB" b="0" i="0">
              <a:solidFill>
                <a:srgbClr val="242424"/>
              </a:solidFill>
              <a:effectLst/>
              <a:latin typeface="Segoe UI" panose="020B0502040204020203" pitchFamily="34" charset="0"/>
            </a:endParaRPr>
          </a:p>
          <a:p>
            <a:pPr algn="l">
              <a:spcBef>
                <a:spcPts val="750"/>
              </a:spcBef>
              <a:spcAft>
                <a:spcPts val="750"/>
              </a:spcAft>
              <a:buFont typeface="Arial" panose="020B0604020202020204" pitchFamily="34" charset="0"/>
              <a:buChar char="•"/>
            </a:pPr>
            <a:r>
              <a:rPr lang="en-GB" b="0" i="0">
                <a:solidFill>
                  <a:srgbClr val="242424"/>
                </a:solidFill>
                <a:effectLst/>
                <a:latin typeface="Segoe UI" panose="020B0502040204020203" pitchFamily="34" charset="0"/>
              </a:rPr>
              <a:t>.</a:t>
            </a:r>
          </a:p>
          <a:p>
            <a:pPr algn="l"/>
            <a:r>
              <a:rPr lang="en-GB" b="0" i="0">
                <a:solidFill>
                  <a:srgbClr val="242424"/>
                </a:solidFill>
                <a:effectLst/>
                <a:latin typeface="Segoe UI" panose="020B0502040204020203" pitchFamily="34" charset="0"/>
              </a:rPr>
              <a:t>In summary, </a:t>
            </a:r>
            <a:r>
              <a:rPr lang="en-GB" b="0" i="0" err="1">
                <a:solidFill>
                  <a:srgbClr val="242424"/>
                </a:solidFill>
                <a:effectLst/>
                <a:latin typeface="Segoe UI" panose="020B0502040204020203" pitchFamily="34" charset="0"/>
              </a:rPr>
              <a:t>OpenAlex</a:t>
            </a:r>
            <a:r>
              <a:rPr lang="en-GB" b="0" i="0">
                <a:solidFill>
                  <a:srgbClr val="242424"/>
                </a:solidFill>
                <a:effectLst/>
                <a:latin typeface="Segoe UI" panose="020B0502040204020203" pitchFamily="34" charset="0"/>
              </a:rPr>
              <a:t> is a broad, open </a:t>
            </a:r>
            <a:r>
              <a:rPr lang="en-GB" b="0" i="0" err="1">
                <a:solidFill>
                  <a:srgbClr val="242424"/>
                </a:solidFill>
                <a:effectLst/>
                <a:latin typeface="Segoe UI" panose="020B0502040204020203" pitchFamily="34" charset="0"/>
              </a:rPr>
              <a:t>catalog</a:t>
            </a:r>
            <a:r>
              <a:rPr lang="en-GB" b="0" i="0">
                <a:solidFill>
                  <a:srgbClr val="242424"/>
                </a:solidFill>
                <a:effectLst/>
                <a:latin typeface="Segoe UI" panose="020B0502040204020203" pitchFamily="34" charset="0"/>
              </a:rPr>
              <a:t> of research metadata with a focus on citation indexing and integration from multiple sources, while </a:t>
            </a:r>
            <a:r>
              <a:rPr lang="en-GB" b="0" i="0" err="1">
                <a:solidFill>
                  <a:srgbClr val="242424"/>
                </a:solidFill>
                <a:effectLst/>
                <a:latin typeface="Segoe UI" panose="020B0502040204020203" pitchFamily="34" charset="0"/>
              </a:rPr>
              <a:t>Crossref</a:t>
            </a:r>
            <a:r>
              <a:rPr lang="en-GB" b="0" i="0">
                <a:solidFill>
                  <a:srgbClr val="242424"/>
                </a:solidFill>
                <a:effectLst/>
                <a:latin typeface="Segoe UI" panose="020B0502040204020203" pitchFamily="34" charset="0"/>
              </a:rPr>
              <a:t> is dedicated to providing DOIs and metadata to ensure the discoverability and accessibility of scholarly content.</a:t>
            </a:r>
          </a:p>
          <a:p>
            <a:endParaRPr lang="en-GB"/>
          </a:p>
        </p:txBody>
      </p:sp>
      <p:sp>
        <p:nvSpPr>
          <p:cNvPr id="4" name="Slide Number Placeholder 3"/>
          <p:cNvSpPr>
            <a:spLocks noGrp="1"/>
          </p:cNvSpPr>
          <p:nvPr>
            <p:ph type="sldNum" sz="quarter" idx="5"/>
          </p:nvPr>
        </p:nvSpPr>
        <p:spPr/>
        <p:txBody>
          <a:bodyPr/>
          <a:lstStyle/>
          <a:p>
            <a:fld id="{B91E5C19-C294-4EE6-A85A-47111912C35A}" type="slidenum">
              <a:rPr lang="en-GB" smtClean="0"/>
              <a:t>4</a:t>
            </a:fld>
            <a:endParaRPr lang="en-GB"/>
          </a:p>
        </p:txBody>
      </p:sp>
    </p:spTree>
    <p:extLst>
      <p:ext uri="{BB962C8B-B14F-4D97-AF65-F5344CB8AC3E}">
        <p14:creationId xmlns:p14="http://schemas.microsoft.com/office/powerpoint/2010/main" val="2268863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a:solidFill>
                  <a:srgbClr val="242424"/>
                </a:solidFill>
                <a:effectLst/>
                <a:latin typeface="Segoe UI" panose="020B0502040204020203" pitchFamily="34" charset="0"/>
              </a:rPr>
              <a:t>Many of the most used and popular scientific knowledge bases (SKGs) are subscription databases. This means that access to the data requires a paid subscription. Often, these subscriptions do not provide full access to all content but rather to smaller, specific packages. Even with access, the data is proprietary, meaning it cannot be freely shared.</a:t>
            </a:r>
          </a:p>
          <a:p>
            <a:pPr algn="l"/>
            <a:endParaRPr lang="en-GB" b="0" i="0">
              <a:solidFill>
                <a:srgbClr val="242424"/>
              </a:solidFill>
              <a:effectLst/>
              <a:latin typeface="Segoe UI" panose="020B0502040204020203" pitchFamily="34" charset="0"/>
            </a:endParaRPr>
          </a:p>
          <a:p>
            <a:pPr algn="l"/>
            <a:r>
              <a:rPr lang="en-GB" b="0" i="0">
                <a:solidFill>
                  <a:srgbClr val="242424"/>
                </a:solidFill>
                <a:effectLst/>
                <a:latin typeface="Segoe UI" panose="020B0502040204020203" pitchFamily="34" charset="0"/>
              </a:rPr>
              <a:t>For instance, if you are conducting research on whether international collaborations affect citation outcomes and you use data from subscription databases, you would not be able to share this data. This restriction poses significant challenges, especially in the context of the open research movement, which advocates for greater transparency and accessibility in research. Many funders now mandate that the data used in studies be openly available, further complicating the use of proprietary data.</a:t>
            </a:r>
          </a:p>
          <a:p>
            <a:pPr algn="l"/>
            <a:endParaRPr lang="en-GB" b="0" i="0">
              <a:solidFill>
                <a:srgbClr val="242424"/>
              </a:solidFill>
              <a:effectLst/>
              <a:latin typeface="Segoe UI" panose="020B0502040204020203" pitchFamily="34" charset="0"/>
            </a:endParaRPr>
          </a:p>
          <a:p>
            <a:pPr algn="l"/>
            <a:r>
              <a:rPr lang="en-GB" b="0" i="0">
                <a:solidFill>
                  <a:srgbClr val="242424"/>
                </a:solidFill>
                <a:effectLst/>
                <a:latin typeface="Segoe UI" panose="020B0502040204020203" pitchFamily="34" charset="0"/>
              </a:rPr>
              <a:t>Additionally, the inability to share </a:t>
            </a:r>
            <a:r>
              <a:rPr lang="en-GB" b="1" i="0">
                <a:solidFill>
                  <a:srgbClr val="242424"/>
                </a:solidFill>
                <a:effectLst/>
                <a:latin typeface="Segoe UI" panose="020B0502040204020203" pitchFamily="34" charset="0"/>
              </a:rPr>
              <a:t>or build upon proprietary data limits the potential for collaborative and cumulative research efforts</a:t>
            </a:r>
            <a:r>
              <a:rPr lang="en-GB" b="0" i="0">
                <a:solidFill>
                  <a:srgbClr val="242424"/>
                </a:solidFill>
                <a:effectLst/>
                <a:latin typeface="Segoe UI" panose="020B0502040204020203" pitchFamily="34" charset="0"/>
              </a:rPr>
              <a:t>. Open access to data is crucial for verifying results, replicating studies, and fostering innovation. The demand for open data is growing, driven by the need for higher transparency and the desire to make research more accessible and impactful.</a:t>
            </a:r>
          </a:p>
        </p:txBody>
      </p:sp>
      <p:sp>
        <p:nvSpPr>
          <p:cNvPr id="4" name="Slide Number Placeholder 3"/>
          <p:cNvSpPr>
            <a:spLocks noGrp="1"/>
          </p:cNvSpPr>
          <p:nvPr>
            <p:ph type="sldNum" sz="quarter" idx="5"/>
          </p:nvPr>
        </p:nvSpPr>
        <p:spPr/>
        <p:txBody>
          <a:bodyPr/>
          <a:lstStyle/>
          <a:p>
            <a:fld id="{B91E5C19-C294-4EE6-A85A-47111912C35A}" type="slidenum">
              <a:rPr lang="en-GB" smtClean="0"/>
              <a:t>5</a:t>
            </a:fld>
            <a:endParaRPr lang="en-GB"/>
          </a:p>
        </p:txBody>
      </p:sp>
    </p:spTree>
    <p:extLst>
      <p:ext uri="{BB962C8B-B14F-4D97-AF65-F5344CB8AC3E}">
        <p14:creationId xmlns:p14="http://schemas.microsoft.com/office/powerpoint/2010/main" val="991137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1" i="0">
                <a:solidFill>
                  <a:srgbClr val="242424"/>
                </a:solidFill>
                <a:effectLst/>
                <a:latin typeface="Segoe UI" panose="020B0502040204020203" pitchFamily="34" charset="0"/>
              </a:rPr>
              <a:t>Freemium Business Model</a:t>
            </a:r>
            <a:r>
              <a:rPr lang="en-GB" b="0" i="0">
                <a:solidFill>
                  <a:srgbClr val="242424"/>
                </a:solidFill>
                <a:effectLst/>
                <a:latin typeface="Segoe UI" panose="020B0502040204020203" pitchFamily="34" charset="0"/>
              </a:rPr>
              <a:t>: While the core services are free, </a:t>
            </a:r>
            <a:r>
              <a:rPr lang="en-GB" b="0" i="0" err="1">
                <a:solidFill>
                  <a:srgbClr val="242424"/>
                </a:solidFill>
                <a:effectLst/>
                <a:latin typeface="Segoe UI" panose="020B0502040204020203" pitchFamily="34" charset="0"/>
              </a:rPr>
              <a:t>OpenAlex</a:t>
            </a:r>
            <a:r>
              <a:rPr lang="en-GB" b="0" i="0">
                <a:solidFill>
                  <a:srgbClr val="242424"/>
                </a:solidFill>
                <a:effectLst/>
                <a:latin typeface="Segoe UI" panose="020B0502040204020203" pitchFamily="34" charset="0"/>
              </a:rPr>
              <a:t> offers premium subscriptions for enhanced features, providing a revenue stream to support its operations</a:t>
            </a:r>
          </a:p>
          <a:p>
            <a:pPr algn="l">
              <a:buFont typeface="+mj-lt"/>
              <a:buNone/>
            </a:pPr>
            <a:endParaRPr lang="en-GB" b="0" i="0">
              <a:solidFill>
                <a:srgbClr val="242424"/>
              </a:solidFill>
              <a:effectLst/>
              <a:latin typeface="Segoe UI" panose="020B0502040204020203" pitchFamily="34" charset="0"/>
            </a:endParaRPr>
          </a:p>
          <a:p>
            <a:pPr algn="l">
              <a:buFont typeface="+mj-lt"/>
              <a:buAutoNum type="arabicPeriod"/>
            </a:pPr>
            <a:r>
              <a:rPr lang="en-GB" b="1" i="0">
                <a:solidFill>
                  <a:srgbClr val="242424"/>
                </a:solidFill>
                <a:effectLst/>
                <a:latin typeface="Segoe UI" panose="020B0502040204020203" pitchFamily="34" charset="0"/>
              </a:rPr>
              <a:t>Grants and Donations</a:t>
            </a:r>
            <a:r>
              <a:rPr lang="en-GB" b="0" i="0">
                <a:solidFill>
                  <a:srgbClr val="242424"/>
                </a:solidFill>
                <a:effectLst/>
                <a:latin typeface="Segoe UI" panose="020B0502040204020203" pitchFamily="34" charset="0"/>
              </a:rPr>
              <a:t>: Initial funding from grants, such as from Arcadia, has been crucial. Future sustainability plans include reaching financial independence through paid services by 2028</a:t>
            </a:r>
          </a:p>
          <a:p>
            <a:endParaRPr lang="en-GB"/>
          </a:p>
        </p:txBody>
      </p:sp>
      <p:sp>
        <p:nvSpPr>
          <p:cNvPr id="4" name="Slide Number Placeholder 3"/>
          <p:cNvSpPr>
            <a:spLocks noGrp="1"/>
          </p:cNvSpPr>
          <p:nvPr>
            <p:ph type="sldNum" sz="quarter" idx="5"/>
          </p:nvPr>
        </p:nvSpPr>
        <p:spPr/>
        <p:txBody>
          <a:bodyPr/>
          <a:lstStyle/>
          <a:p>
            <a:fld id="{B91E5C19-C294-4EE6-A85A-47111912C35A}" type="slidenum">
              <a:rPr lang="en-GB" smtClean="0"/>
              <a:t>6</a:t>
            </a:fld>
            <a:endParaRPr lang="en-GB"/>
          </a:p>
        </p:txBody>
      </p:sp>
    </p:spTree>
    <p:extLst>
      <p:ext uri="{BB962C8B-B14F-4D97-AF65-F5344CB8AC3E}">
        <p14:creationId xmlns:p14="http://schemas.microsoft.com/office/powerpoint/2010/main" val="228420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a:solidFill>
                  <a:srgbClr val="242424"/>
                </a:solidFill>
                <a:effectLst/>
                <a:latin typeface="Segoe UI" panose="020B0502040204020203" pitchFamily="34" charset="0"/>
              </a:rPr>
              <a:t>Yes, </a:t>
            </a:r>
            <a:r>
              <a:rPr lang="en-GB" b="0" i="0" err="1">
                <a:solidFill>
                  <a:srgbClr val="242424"/>
                </a:solidFill>
                <a:effectLst/>
                <a:latin typeface="Segoe UI" panose="020B0502040204020203" pitchFamily="34" charset="0"/>
              </a:rPr>
              <a:t>DataCite</a:t>
            </a:r>
            <a:r>
              <a:rPr lang="en-GB" b="0" i="0">
                <a:solidFill>
                  <a:srgbClr val="242424"/>
                </a:solidFill>
                <a:effectLst/>
                <a:latin typeface="Segoe UI" panose="020B0502040204020203" pitchFamily="34" charset="0"/>
              </a:rPr>
              <a:t> provides extensive information on datasets. They offer services to create and manage DOIs for datasets, making them discoverable and citable. Here are some key points:</a:t>
            </a:r>
          </a:p>
          <a:p>
            <a:pPr algn="l">
              <a:spcBef>
                <a:spcPts val="750"/>
              </a:spcBef>
              <a:spcAft>
                <a:spcPts val="750"/>
              </a:spcAft>
              <a:buFont typeface="Arial" panose="020B0604020202020204" pitchFamily="34" charset="0"/>
              <a:buChar char="•"/>
            </a:pPr>
            <a:r>
              <a:rPr lang="en-GB" b="1" i="0">
                <a:solidFill>
                  <a:srgbClr val="242424"/>
                </a:solidFill>
                <a:effectLst/>
                <a:latin typeface="Segoe UI" panose="020B0502040204020203" pitchFamily="34" charset="0"/>
              </a:rPr>
              <a:t>Metadata Records</a:t>
            </a:r>
            <a:r>
              <a:rPr lang="en-GB" b="0" i="0">
                <a:solidFill>
                  <a:srgbClr val="242424"/>
                </a:solidFill>
                <a:effectLst/>
                <a:latin typeface="Segoe UI" panose="020B0502040204020203" pitchFamily="34" charset="0"/>
              </a:rPr>
              <a:t>: </a:t>
            </a:r>
            <a:r>
              <a:rPr lang="en-GB" b="0" i="0" err="1">
                <a:solidFill>
                  <a:srgbClr val="242424"/>
                </a:solidFill>
                <a:effectLst/>
                <a:latin typeface="Segoe UI" panose="020B0502040204020203" pitchFamily="34" charset="0"/>
              </a:rPr>
              <a:t>DataCite</a:t>
            </a:r>
            <a:r>
              <a:rPr lang="en-GB" b="0" i="0">
                <a:solidFill>
                  <a:srgbClr val="242424"/>
                </a:solidFill>
                <a:effectLst/>
                <a:latin typeface="Segoe UI" panose="020B0502040204020203" pitchFamily="34" charset="0"/>
              </a:rPr>
              <a:t> maintains detailed metadata records for datasets, which include information such as the dataset's title, authors, publication date, and more</a:t>
            </a:r>
            <a:r>
              <a:rPr lang="en-GB" b="0" i="0" u="none" strike="noStrike">
                <a:solidFill>
                  <a:srgbClr val="242424"/>
                </a:solidFill>
                <a:effectLst/>
                <a:latin typeface="var(--fontFamilyBase)"/>
              </a:rPr>
              <a:t>1</a:t>
            </a:r>
            <a:endParaRPr lang="en-GB" b="0" i="0">
              <a:solidFill>
                <a:srgbClr val="242424"/>
              </a:solidFill>
              <a:effectLst/>
              <a:latin typeface="Segoe UI" panose="020B0502040204020203" pitchFamily="34" charset="0"/>
            </a:endParaRPr>
          </a:p>
          <a:p>
            <a:pPr algn="l">
              <a:spcBef>
                <a:spcPts val="750"/>
              </a:spcBef>
              <a:spcAft>
                <a:spcPts val="750"/>
              </a:spcAft>
              <a:buFont typeface="Arial" panose="020B0604020202020204" pitchFamily="34" charset="0"/>
              <a:buChar char="•"/>
            </a:pPr>
            <a:r>
              <a:rPr lang="en-GB" b="0" i="0">
                <a:solidFill>
                  <a:srgbClr val="242424"/>
                </a:solidFill>
                <a:effectLst/>
                <a:latin typeface="Segoe UI" panose="020B0502040204020203" pitchFamily="34" charset="0"/>
              </a:rPr>
              <a:t>.</a:t>
            </a:r>
          </a:p>
          <a:p>
            <a:pPr algn="l">
              <a:spcBef>
                <a:spcPts val="750"/>
              </a:spcBef>
              <a:spcAft>
                <a:spcPts val="750"/>
              </a:spcAft>
              <a:buFont typeface="Arial" panose="020B0604020202020204" pitchFamily="34" charset="0"/>
              <a:buChar char="•"/>
            </a:pPr>
            <a:r>
              <a:rPr lang="en-GB" b="1" i="0">
                <a:solidFill>
                  <a:srgbClr val="242424"/>
                </a:solidFill>
                <a:effectLst/>
                <a:latin typeface="Segoe UI" panose="020B0502040204020203" pitchFamily="34" charset="0"/>
              </a:rPr>
              <a:t>Public Data File</a:t>
            </a:r>
            <a:r>
              <a:rPr lang="en-GB" b="0" i="0">
                <a:solidFill>
                  <a:srgbClr val="242424"/>
                </a:solidFill>
                <a:effectLst/>
                <a:latin typeface="Segoe UI" panose="020B0502040204020203" pitchFamily="34" charset="0"/>
              </a:rPr>
              <a:t>: </a:t>
            </a:r>
            <a:r>
              <a:rPr lang="en-GB" b="0" i="0" err="1">
                <a:solidFill>
                  <a:srgbClr val="242424"/>
                </a:solidFill>
                <a:effectLst/>
                <a:latin typeface="Segoe UI" panose="020B0502040204020203" pitchFamily="34" charset="0"/>
              </a:rPr>
              <a:t>DataCite</a:t>
            </a:r>
            <a:r>
              <a:rPr lang="en-GB" b="0" i="0">
                <a:solidFill>
                  <a:srgbClr val="242424"/>
                </a:solidFill>
                <a:effectLst/>
                <a:latin typeface="Segoe UI" panose="020B0502040204020203" pitchFamily="34" charset="0"/>
              </a:rPr>
              <a:t> offers a public data file that contains metadata records for all </a:t>
            </a:r>
            <a:r>
              <a:rPr lang="en-GB" b="0" i="0" err="1">
                <a:solidFill>
                  <a:srgbClr val="242424"/>
                </a:solidFill>
                <a:effectLst/>
                <a:latin typeface="Segoe UI" panose="020B0502040204020203" pitchFamily="34" charset="0"/>
              </a:rPr>
              <a:t>DataCite</a:t>
            </a:r>
            <a:r>
              <a:rPr lang="en-GB" b="0" i="0">
                <a:solidFill>
                  <a:srgbClr val="242424"/>
                </a:solidFill>
                <a:effectLst/>
                <a:latin typeface="Segoe UI" panose="020B0502040204020203" pitchFamily="34" charset="0"/>
              </a:rPr>
              <a:t> DOIs in a findable state</a:t>
            </a:r>
            <a:r>
              <a:rPr lang="en-GB" b="0" i="0" u="none" strike="noStrike">
                <a:solidFill>
                  <a:srgbClr val="242424"/>
                </a:solidFill>
                <a:effectLst/>
                <a:latin typeface="var(--fontFamilyBase)"/>
              </a:rPr>
              <a:t>2</a:t>
            </a:r>
            <a:endParaRPr lang="en-GB" b="0" i="0">
              <a:solidFill>
                <a:srgbClr val="242424"/>
              </a:solidFill>
              <a:effectLst/>
              <a:latin typeface="Segoe UI" panose="020B0502040204020203" pitchFamily="34" charset="0"/>
            </a:endParaRPr>
          </a:p>
          <a:p>
            <a:pPr algn="l">
              <a:spcBef>
                <a:spcPts val="750"/>
              </a:spcBef>
              <a:spcAft>
                <a:spcPts val="750"/>
              </a:spcAft>
              <a:buFont typeface="Arial" panose="020B0604020202020204" pitchFamily="34" charset="0"/>
              <a:buChar char="•"/>
            </a:pPr>
            <a:r>
              <a:rPr lang="en-GB" b="0" i="0">
                <a:solidFill>
                  <a:srgbClr val="242424"/>
                </a:solidFill>
                <a:effectLst/>
                <a:latin typeface="Segoe UI" panose="020B0502040204020203" pitchFamily="34" charset="0"/>
              </a:rPr>
              <a:t>. This file is available in JSON format and can be accessed for comprehensive dataset information.</a:t>
            </a:r>
          </a:p>
          <a:p>
            <a:pPr algn="l">
              <a:spcBef>
                <a:spcPts val="750"/>
              </a:spcBef>
              <a:spcAft>
                <a:spcPts val="750"/>
              </a:spcAft>
              <a:buFont typeface="Arial" panose="020B0604020202020204" pitchFamily="34" charset="0"/>
              <a:buChar char="•"/>
            </a:pPr>
            <a:r>
              <a:rPr lang="en-GB" b="1" i="0">
                <a:solidFill>
                  <a:srgbClr val="242424"/>
                </a:solidFill>
                <a:effectLst/>
                <a:latin typeface="Segoe UI" panose="020B0502040204020203" pitchFamily="34" charset="0"/>
              </a:rPr>
              <a:t>Search and Discovery</a:t>
            </a:r>
            <a:r>
              <a:rPr lang="en-GB" b="0" i="0">
                <a:solidFill>
                  <a:srgbClr val="242424"/>
                </a:solidFill>
                <a:effectLst/>
                <a:latin typeface="Segoe UI" panose="020B0502040204020203" pitchFamily="34" charset="0"/>
              </a:rPr>
              <a:t>: Through </a:t>
            </a:r>
            <a:r>
              <a:rPr lang="en-GB" b="0" i="0" err="1">
                <a:solidFill>
                  <a:srgbClr val="242424"/>
                </a:solidFill>
                <a:effectLst/>
                <a:latin typeface="Segoe UI" panose="020B0502040204020203" pitchFamily="34" charset="0"/>
              </a:rPr>
              <a:t>DataCite</a:t>
            </a:r>
            <a:r>
              <a:rPr lang="en-GB" b="0" i="0">
                <a:solidFill>
                  <a:srgbClr val="242424"/>
                </a:solidFill>
                <a:effectLst/>
                <a:latin typeface="Segoe UI" panose="020B0502040204020203" pitchFamily="34" charset="0"/>
              </a:rPr>
              <a:t> Commons, you can search for datasets by keywords or DOIs, making it easier to find and access relevant research data</a:t>
            </a:r>
            <a:r>
              <a:rPr lang="en-GB" b="0" i="0" u="none" strike="noStrike">
                <a:solidFill>
                  <a:srgbClr val="242424"/>
                </a:solidFill>
                <a:effectLst/>
                <a:latin typeface="var(--fontFamilyBase)"/>
              </a:rPr>
              <a:t>3</a:t>
            </a:r>
            <a:endParaRPr lang="en-GB" b="0" i="0">
              <a:solidFill>
                <a:srgbClr val="242424"/>
              </a:solidFill>
              <a:effectLst/>
              <a:latin typeface="Segoe UI" panose="020B0502040204020203" pitchFamily="34" charset="0"/>
            </a:endParaRPr>
          </a:p>
          <a:p>
            <a:pPr algn="l">
              <a:spcBef>
                <a:spcPts val="750"/>
              </a:spcBef>
              <a:spcAft>
                <a:spcPts val="750"/>
              </a:spcAft>
              <a:buFont typeface="Arial" panose="020B0604020202020204" pitchFamily="34" charset="0"/>
              <a:buChar char="•"/>
            </a:pPr>
            <a:r>
              <a:rPr lang="en-GB" b="0" i="0">
                <a:solidFill>
                  <a:srgbClr val="242424"/>
                </a:solidFill>
                <a:effectLst/>
                <a:latin typeface="Segoe UI" panose="020B0502040204020203" pitchFamily="34" charset="0"/>
              </a:rPr>
              <a:t>.</a:t>
            </a:r>
          </a:p>
          <a:p>
            <a:endParaRPr lang="en-GB"/>
          </a:p>
        </p:txBody>
      </p:sp>
      <p:sp>
        <p:nvSpPr>
          <p:cNvPr id="4" name="Slide Number Placeholder 3"/>
          <p:cNvSpPr>
            <a:spLocks noGrp="1"/>
          </p:cNvSpPr>
          <p:nvPr>
            <p:ph type="sldNum" sz="quarter" idx="5"/>
          </p:nvPr>
        </p:nvSpPr>
        <p:spPr/>
        <p:txBody>
          <a:bodyPr/>
          <a:lstStyle/>
          <a:p>
            <a:fld id="{B91E5C19-C294-4EE6-A85A-47111912C35A}" type="slidenum">
              <a:rPr lang="en-GB" smtClean="0"/>
              <a:t>11</a:t>
            </a:fld>
            <a:endParaRPr lang="en-GB"/>
          </a:p>
        </p:txBody>
      </p:sp>
    </p:spTree>
    <p:extLst>
      <p:ext uri="{BB962C8B-B14F-4D97-AF65-F5344CB8AC3E}">
        <p14:creationId xmlns:p14="http://schemas.microsoft.com/office/powerpoint/2010/main" val="2821400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91E5C19-C294-4EE6-A85A-47111912C35A}" type="slidenum">
              <a:rPr lang="en-GB" smtClean="0"/>
              <a:t>12</a:t>
            </a:fld>
            <a:endParaRPr lang="en-GB"/>
          </a:p>
        </p:txBody>
      </p:sp>
    </p:spTree>
    <p:extLst>
      <p:ext uri="{BB962C8B-B14F-4D97-AF65-F5344CB8AC3E}">
        <p14:creationId xmlns:p14="http://schemas.microsoft.com/office/powerpoint/2010/main" val="2923394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91E5C19-C294-4EE6-A85A-47111912C35A}" type="slidenum">
              <a:rPr lang="en-GB" smtClean="0"/>
              <a:t>13</a:t>
            </a:fld>
            <a:endParaRPr lang="en-GB"/>
          </a:p>
        </p:txBody>
      </p:sp>
    </p:spTree>
    <p:extLst>
      <p:ext uri="{BB962C8B-B14F-4D97-AF65-F5344CB8AC3E}">
        <p14:creationId xmlns:p14="http://schemas.microsoft.com/office/powerpoint/2010/main" val="3400495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B77B9-DF58-7B56-0106-468E372D13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5011620-6865-56C0-ADFC-526908A476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FD0391-D8CF-DD14-9D5E-5F1825A3BCF3}"/>
              </a:ext>
            </a:extLst>
          </p:cNvPr>
          <p:cNvSpPr>
            <a:spLocks noGrp="1"/>
          </p:cNvSpPr>
          <p:nvPr>
            <p:ph type="dt" sz="half" idx="10"/>
          </p:nvPr>
        </p:nvSpPr>
        <p:spPr/>
        <p:txBody>
          <a:bodyPr/>
          <a:lstStyle/>
          <a:p>
            <a:fld id="{F5B3C596-077F-492E-A034-8115C877904F}" type="datetime1">
              <a:rPr lang="en-GB" smtClean="0"/>
              <a:t>29/01/2025</a:t>
            </a:fld>
            <a:endParaRPr lang="en-GB"/>
          </a:p>
        </p:txBody>
      </p:sp>
      <p:sp>
        <p:nvSpPr>
          <p:cNvPr id="5" name="Footer Placeholder 4">
            <a:extLst>
              <a:ext uri="{FF2B5EF4-FFF2-40B4-BE49-F238E27FC236}">
                <a16:creationId xmlns:a16="http://schemas.microsoft.com/office/drawing/2014/main" id="{6B8712E6-F1E3-0EFA-C5A6-BE4063D93BA7}"/>
              </a:ext>
            </a:extLst>
          </p:cNvPr>
          <p:cNvSpPr>
            <a:spLocks noGrp="1"/>
          </p:cNvSpPr>
          <p:nvPr>
            <p:ph type="ftr" sz="quarter" idx="11"/>
          </p:nvPr>
        </p:nvSpPr>
        <p:spPr/>
        <p:txBody>
          <a:bodyPr/>
          <a:lstStyle/>
          <a:p>
            <a:r>
              <a:rPr lang="en-GB"/>
              <a:t>openresearch@abdn.ac.uk | www.abdn.ac.uk/library/open-research | @openresearchuoa.bsky.social</a:t>
            </a:r>
          </a:p>
        </p:txBody>
      </p:sp>
      <p:sp>
        <p:nvSpPr>
          <p:cNvPr id="6" name="Slide Number Placeholder 5">
            <a:extLst>
              <a:ext uri="{FF2B5EF4-FFF2-40B4-BE49-F238E27FC236}">
                <a16:creationId xmlns:a16="http://schemas.microsoft.com/office/drawing/2014/main" id="{3E7E8FEC-C526-0F88-C558-9470F30E9F6E}"/>
              </a:ext>
            </a:extLst>
          </p:cNvPr>
          <p:cNvSpPr>
            <a:spLocks noGrp="1"/>
          </p:cNvSpPr>
          <p:nvPr>
            <p:ph type="sldNum" sz="quarter" idx="12"/>
          </p:nvPr>
        </p:nvSpPr>
        <p:spPr/>
        <p:txBody>
          <a:bodyPr/>
          <a:lstStyle/>
          <a:p>
            <a:fld id="{F09FA92F-B17E-4950-B04A-E3D65AF5683C}" type="slidenum">
              <a:rPr lang="en-GB" smtClean="0"/>
              <a:t>‹#›</a:t>
            </a:fld>
            <a:endParaRPr lang="en-GB"/>
          </a:p>
        </p:txBody>
      </p:sp>
    </p:spTree>
    <p:extLst>
      <p:ext uri="{BB962C8B-B14F-4D97-AF65-F5344CB8AC3E}">
        <p14:creationId xmlns:p14="http://schemas.microsoft.com/office/powerpoint/2010/main" val="170260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0D16C-049B-9317-CAF0-BCEBBFBF902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49F7E8-8CCB-1FC7-B4C2-96CB2CF19D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330D42-0008-0AEB-2A87-97058DCD4B23}"/>
              </a:ext>
            </a:extLst>
          </p:cNvPr>
          <p:cNvSpPr>
            <a:spLocks noGrp="1"/>
          </p:cNvSpPr>
          <p:nvPr>
            <p:ph type="dt" sz="half" idx="10"/>
          </p:nvPr>
        </p:nvSpPr>
        <p:spPr/>
        <p:txBody>
          <a:bodyPr/>
          <a:lstStyle/>
          <a:p>
            <a:fld id="{778326D4-E15E-4A42-BA7E-6CA22650C876}" type="datetime1">
              <a:rPr lang="en-GB" smtClean="0"/>
              <a:t>29/01/2025</a:t>
            </a:fld>
            <a:endParaRPr lang="en-GB"/>
          </a:p>
        </p:txBody>
      </p:sp>
      <p:sp>
        <p:nvSpPr>
          <p:cNvPr id="5" name="Footer Placeholder 4">
            <a:extLst>
              <a:ext uri="{FF2B5EF4-FFF2-40B4-BE49-F238E27FC236}">
                <a16:creationId xmlns:a16="http://schemas.microsoft.com/office/drawing/2014/main" id="{9D076F30-22DE-EBC1-856D-FA0E96A8EF75}"/>
              </a:ext>
            </a:extLst>
          </p:cNvPr>
          <p:cNvSpPr>
            <a:spLocks noGrp="1"/>
          </p:cNvSpPr>
          <p:nvPr>
            <p:ph type="ftr" sz="quarter" idx="11"/>
          </p:nvPr>
        </p:nvSpPr>
        <p:spPr/>
        <p:txBody>
          <a:bodyPr/>
          <a:lstStyle/>
          <a:p>
            <a:r>
              <a:rPr lang="en-GB"/>
              <a:t>openresearch@abdn.ac.uk | www.abdn.ac.uk/library/open-research | @openresearchuoa.bsky.social</a:t>
            </a:r>
          </a:p>
        </p:txBody>
      </p:sp>
      <p:sp>
        <p:nvSpPr>
          <p:cNvPr id="6" name="Slide Number Placeholder 5">
            <a:extLst>
              <a:ext uri="{FF2B5EF4-FFF2-40B4-BE49-F238E27FC236}">
                <a16:creationId xmlns:a16="http://schemas.microsoft.com/office/drawing/2014/main" id="{D1B8356F-AD8A-3334-16C4-2F5048001CF7}"/>
              </a:ext>
            </a:extLst>
          </p:cNvPr>
          <p:cNvSpPr>
            <a:spLocks noGrp="1"/>
          </p:cNvSpPr>
          <p:nvPr>
            <p:ph type="sldNum" sz="quarter" idx="12"/>
          </p:nvPr>
        </p:nvSpPr>
        <p:spPr/>
        <p:txBody>
          <a:bodyPr/>
          <a:lstStyle/>
          <a:p>
            <a:fld id="{F09FA92F-B17E-4950-B04A-E3D65AF5683C}" type="slidenum">
              <a:rPr lang="en-GB" smtClean="0"/>
              <a:t>‹#›</a:t>
            </a:fld>
            <a:endParaRPr lang="en-GB"/>
          </a:p>
        </p:txBody>
      </p:sp>
    </p:spTree>
    <p:extLst>
      <p:ext uri="{BB962C8B-B14F-4D97-AF65-F5344CB8AC3E}">
        <p14:creationId xmlns:p14="http://schemas.microsoft.com/office/powerpoint/2010/main" val="2791016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9C51C2-BF1A-0EBE-0003-01A74B9298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148574-63DE-A6D5-649D-FBE444A62D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509CE4-553F-D7CB-4584-BD181EAA8448}"/>
              </a:ext>
            </a:extLst>
          </p:cNvPr>
          <p:cNvSpPr>
            <a:spLocks noGrp="1"/>
          </p:cNvSpPr>
          <p:nvPr>
            <p:ph type="dt" sz="half" idx="10"/>
          </p:nvPr>
        </p:nvSpPr>
        <p:spPr/>
        <p:txBody>
          <a:bodyPr/>
          <a:lstStyle/>
          <a:p>
            <a:fld id="{23CDAF82-6C22-4D8C-885B-7FEAF6C7D198}" type="datetime1">
              <a:rPr lang="en-GB" smtClean="0"/>
              <a:t>29/01/2025</a:t>
            </a:fld>
            <a:endParaRPr lang="en-GB"/>
          </a:p>
        </p:txBody>
      </p:sp>
      <p:sp>
        <p:nvSpPr>
          <p:cNvPr id="5" name="Footer Placeholder 4">
            <a:extLst>
              <a:ext uri="{FF2B5EF4-FFF2-40B4-BE49-F238E27FC236}">
                <a16:creationId xmlns:a16="http://schemas.microsoft.com/office/drawing/2014/main" id="{540AF46A-A9F2-290F-1245-EC4A712CEE92}"/>
              </a:ext>
            </a:extLst>
          </p:cNvPr>
          <p:cNvSpPr>
            <a:spLocks noGrp="1"/>
          </p:cNvSpPr>
          <p:nvPr>
            <p:ph type="ftr" sz="quarter" idx="11"/>
          </p:nvPr>
        </p:nvSpPr>
        <p:spPr/>
        <p:txBody>
          <a:bodyPr/>
          <a:lstStyle/>
          <a:p>
            <a:r>
              <a:rPr lang="en-GB"/>
              <a:t>openresearch@abdn.ac.uk | www.abdn.ac.uk/library/open-research | @openresearchuoa.bsky.social</a:t>
            </a:r>
          </a:p>
        </p:txBody>
      </p:sp>
      <p:sp>
        <p:nvSpPr>
          <p:cNvPr id="6" name="Slide Number Placeholder 5">
            <a:extLst>
              <a:ext uri="{FF2B5EF4-FFF2-40B4-BE49-F238E27FC236}">
                <a16:creationId xmlns:a16="http://schemas.microsoft.com/office/drawing/2014/main" id="{4102D4D1-A9FA-B134-E0CF-E4E9DDB46AA3}"/>
              </a:ext>
            </a:extLst>
          </p:cNvPr>
          <p:cNvSpPr>
            <a:spLocks noGrp="1"/>
          </p:cNvSpPr>
          <p:nvPr>
            <p:ph type="sldNum" sz="quarter" idx="12"/>
          </p:nvPr>
        </p:nvSpPr>
        <p:spPr/>
        <p:txBody>
          <a:bodyPr/>
          <a:lstStyle/>
          <a:p>
            <a:fld id="{F09FA92F-B17E-4950-B04A-E3D65AF5683C}" type="slidenum">
              <a:rPr lang="en-GB" smtClean="0"/>
              <a:t>‹#›</a:t>
            </a:fld>
            <a:endParaRPr lang="en-GB"/>
          </a:p>
        </p:txBody>
      </p:sp>
    </p:spTree>
    <p:extLst>
      <p:ext uri="{BB962C8B-B14F-4D97-AF65-F5344CB8AC3E}">
        <p14:creationId xmlns:p14="http://schemas.microsoft.com/office/powerpoint/2010/main" val="3880112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41FDDA5-4322-E02C-590D-64E56EEC6038}"/>
              </a:ext>
            </a:extLst>
          </p:cNvPr>
          <p:cNvSpPr>
            <a:spLocks noGrp="1"/>
          </p:cNvSpPr>
          <p:nvPr>
            <p:ph type="dt" sz="half" idx="10"/>
          </p:nvPr>
        </p:nvSpPr>
        <p:spPr/>
        <p:txBody>
          <a:bodyPr/>
          <a:lstStyle/>
          <a:p>
            <a:fld id="{EB2A5EEA-8235-4B29-8DDC-06F2F4585300}" type="datetime1">
              <a:rPr lang="en-GB" smtClean="0"/>
              <a:t>29/01/2025</a:t>
            </a:fld>
            <a:endParaRPr lang="en-GB"/>
          </a:p>
        </p:txBody>
      </p:sp>
      <p:sp>
        <p:nvSpPr>
          <p:cNvPr id="5" name="Footer Placeholder 4">
            <a:extLst>
              <a:ext uri="{FF2B5EF4-FFF2-40B4-BE49-F238E27FC236}">
                <a16:creationId xmlns:a16="http://schemas.microsoft.com/office/drawing/2014/main" id="{FA2076B8-CAD8-4A12-0775-67172B891F8E}"/>
              </a:ext>
            </a:extLst>
          </p:cNvPr>
          <p:cNvSpPr>
            <a:spLocks noGrp="1"/>
          </p:cNvSpPr>
          <p:nvPr>
            <p:ph type="ftr" sz="quarter" idx="11"/>
          </p:nvPr>
        </p:nvSpPr>
        <p:spPr/>
        <p:txBody>
          <a:bodyPr/>
          <a:lstStyle/>
          <a:p>
            <a:r>
              <a:rPr lang="en-GB"/>
              <a:t>openresearch@abdn.ac.uk | www.abdn.ac.uk/library/open-research | @openresearchuoa.bsky.social</a:t>
            </a:r>
          </a:p>
        </p:txBody>
      </p:sp>
      <p:sp>
        <p:nvSpPr>
          <p:cNvPr id="6" name="Slide Number Placeholder 5">
            <a:extLst>
              <a:ext uri="{FF2B5EF4-FFF2-40B4-BE49-F238E27FC236}">
                <a16:creationId xmlns:a16="http://schemas.microsoft.com/office/drawing/2014/main" id="{F146453C-2284-0258-6D73-29D7E1F0D790}"/>
              </a:ext>
            </a:extLst>
          </p:cNvPr>
          <p:cNvSpPr>
            <a:spLocks noGrp="1"/>
          </p:cNvSpPr>
          <p:nvPr>
            <p:ph type="sldNum" sz="quarter" idx="12"/>
          </p:nvPr>
        </p:nvSpPr>
        <p:spPr/>
        <p:txBody>
          <a:bodyPr/>
          <a:lstStyle/>
          <a:p>
            <a:fld id="{01B32DF3-DF71-4D6E-8ECF-C88619DB8A43}" type="slidenum">
              <a:rPr lang="en-GB" smtClean="0"/>
              <a:t>‹#›</a:t>
            </a:fld>
            <a:endParaRPr lang="en-GB"/>
          </a:p>
        </p:txBody>
      </p:sp>
    </p:spTree>
    <p:extLst>
      <p:ext uri="{BB962C8B-B14F-4D97-AF65-F5344CB8AC3E}">
        <p14:creationId xmlns:p14="http://schemas.microsoft.com/office/powerpoint/2010/main" val="2686391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6E386-3A78-B5D1-2044-90DC1C6FFF12}"/>
              </a:ext>
            </a:extLst>
          </p:cNvPr>
          <p:cNvSpPr>
            <a:spLocks noGrp="1"/>
          </p:cNvSpPr>
          <p:nvPr>
            <p:ph type="title" hasCustomPrompt="1"/>
          </p:nvPr>
        </p:nvSpPr>
        <p:spPr/>
        <p:txBody>
          <a:bodyPr/>
          <a:lstStyle>
            <a:lvl1pPr>
              <a:defRPr>
                <a:solidFill>
                  <a:schemeClr val="bg1"/>
                </a:solidFill>
                <a:latin typeface="Aptos" panose="020B0004020202020204" pitchFamily="34" charset="0"/>
              </a:defRPr>
            </a:lvl1pPr>
          </a:lstStyle>
          <a:p>
            <a:r>
              <a:rPr lang="en-US"/>
              <a:t>Master title style</a:t>
            </a:r>
            <a:endParaRPr lang="en-GB"/>
          </a:p>
        </p:txBody>
      </p:sp>
      <p:sp>
        <p:nvSpPr>
          <p:cNvPr id="3" name="Content Placeholder 2">
            <a:extLst>
              <a:ext uri="{FF2B5EF4-FFF2-40B4-BE49-F238E27FC236}">
                <a16:creationId xmlns:a16="http://schemas.microsoft.com/office/drawing/2014/main" id="{CAA52DE8-F3B8-294B-4272-7AF83225BC79}"/>
              </a:ext>
            </a:extLst>
          </p:cNvPr>
          <p:cNvSpPr>
            <a:spLocks noGrp="1"/>
          </p:cNvSpPr>
          <p:nvPr>
            <p:ph idx="1"/>
          </p:nvPr>
        </p:nvSpPr>
        <p:spPr/>
        <p:txBody>
          <a:bodyPr/>
          <a:lstStyle>
            <a:lvl5pPr>
              <a:defRPr>
                <a:solidFill>
                  <a:schemeClr val="bg1"/>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a:t>
            </a:r>
            <a:r>
              <a:rPr lang="en-US" err="1"/>
              <a:t>gssglevel</a:t>
            </a:r>
            <a:endParaRPr lang="en-GB"/>
          </a:p>
        </p:txBody>
      </p:sp>
      <p:sp>
        <p:nvSpPr>
          <p:cNvPr id="4" name="Date Placeholder 3">
            <a:extLst>
              <a:ext uri="{FF2B5EF4-FFF2-40B4-BE49-F238E27FC236}">
                <a16:creationId xmlns:a16="http://schemas.microsoft.com/office/drawing/2014/main" id="{B96C9508-B0E5-8C80-3B67-773CF6E9A87E}"/>
              </a:ext>
            </a:extLst>
          </p:cNvPr>
          <p:cNvSpPr>
            <a:spLocks noGrp="1"/>
          </p:cNvSpPr>
          <p:nvPr>
            <p:ph type="dt" sz="half" idx="10"/>
          </p:nvPr>
        </p:nvSpPr>
        <p:spPr/>
        <p:txBody>
          <a:bodyPr/>
          <a:lstStyle/>
          <a:p>
            <a:fld id="{4AE6073F-0392-4193-93D1-7EE79E064231}" type="datetime1">
              <a:rPr lang="en-GB" smtClean="0"/>
              <a:t>29/01/2025</a:t>
            </a:fld>
            <a:endParaRPr lang="en-GB"/>
          </a:p>
        </p:txBody>
      </p:sp>
      <p:sp>
        <p:nvSpPr>
          <p:cNvPr id="5" name="Footer Placeholder 4">
            <a:extLst>
              <a:ext uri="{FF2B5EF4-FFF2-40B4-BE49-F238E27FC236}">
                <a16:creationId xmlns:a16="http://schemas.microsoft.com/office/drawing/2014/main" id="{8E13780E-470D-AFD6-C2A8-A473A8B94CE3}"/>
              </a:ext>
            </a:extLst>
          </p:cNvPr>
          <p:cNvSpPr>
            <a:spLocks noGrp="1"/>
          </p:cNvSpPr>
          <p:nvPr>
            <p:ph type="ftr" sz="quarter" idx="11"/>
          </p:nvPr>
        </p:nvSpPr>
        <p:spPr>
          <a:xfrm>
            <a:off x="2225964" y="6356350"/>
            <a:ext cx="6973454" cy="365125"/>
          </a:xfrm>
        </p:spPr>
        <p:txBody>
          <a:bodyPr/>
          <a:lstStyle>
            <a:lvl1pPr>
              <a:defRPr b="1"/>
            </a:lvl1pPr>
          </a:lstStyle>
          <a:p>
            <a:r>
              <a:rPr lang="en-GB"/>
              <a:t>openresearch@abdn.ac.uk | www.abdn.ac.uk/library/open-research | @openresearchuoa.bsky.social</a:t>
            </a:r>
          </a:p>
        </p:txBody>
      </p:sp>
      <p:sp>
        <p:nvSpPr>
          <p:cNvPr id="6" name="Slide Number Placeholder 5">
            <a:extLst>
              <a:ext uri="{FF2B5EF4-FFF2-40B4-BE49-F238E27FC236}">
                <a16:creationId xmlns:a16="http://schemas.microsoft.com/office/drawing/2014/main" id="{9C82B1C4-9395-404F-3007-56A691B0493B}"/>
              </a:ext>
            </a:extLst>
          </p:cNvPr>
          <p:cNvSpPr>
            <a:spLocks noGrp="1"/>
          </p:cNvSpPr>
          <p:nvPr>
            <p:ph type="sldNum" sz="quarter" idx="12"/>
          </p:nvPr>
        </p:nvSpPr>
        <p:spPr/>
        <p:txBody>
          <a:bodyPr/>
          <a:lstStyle/>
          <a:p>
            <a:fld id="{01B32DF3-DF71-4D6E-8ECF-C88619DB8A43}" type="slidenum">
              <a:rPr lang="en-GB" smtClean="0"/>
              <a:t>‹#›</a:t>
            </a:fld>
            <a:endParaRPr lang="en-GB"/>
          </a:p>
        </p:txBody>
      </p:sp>
    </p:spTree>
    <p:extLst>
      <p:ext uri="{BB962C8B-B14F-4D97-AF65-F5344CB8AC3E}">
        <p14:creationId xmlns:p14="http://schemas.microsoft.com/office/powerpoint/2010/main" val="3238374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4FD37-AA25-501B-DC4D-CE598D4A37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646C673-F970-D532-3F54-80B6266B48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C8AF32-1CEA-4D45-E275-D89D140AAAD4}"/>
              </a:ext>
            </a:extLst>
          </p:cNvPr>
          <p:cNvSpPr>
            <a:spLocks noGrp="1"/>
          </p:cNvSpPr>
          <p:nvPr>
            <p:ph type="dt" sz="half" idx="10"/>
          </p:nvPr>
        </p:nvSpPr>
        <p:spPr/>
        <p:txBody>
          <a:bodyPr/>
          <a:lstStyle/>
          <a:p>
            <a:fld id="{D89A08DB-E378-406E-B128-D01058DF17DF}" type="datetime1">
              <a:rPr lang="en-GB" smtClean="0"/>
              <a:t>29/01/2025</a:t>
            </a:fld>
            <a:endParaRPr lang="en-GB"/>
          </a:p>
        </p:txBody>
      </p:sp>
      <p:sp>
        <p:nvSpPr>
          <p:cNvPr id="5" name="Footer Placeholder 4">
            <a:extLst>
              <a:ext uri="{FF2B5EF4-FFF2-40B4-BE49-F238E27FC236}">
                <a16:creationId xmlns:a16="http://schemas.microsoft.com/office/drawing/2014/main" id="{4F26D6F7-9EAD-90B9-5BA7-6D0BB3B0128A}"/>
              </a:ext>
            </a:extLst>
          </p:cNvPr>
          <p:cNvSpPr>
            <a:spLocks noGrp="1"/>
          </p:cNvSpPr>
          <p:nvPr>
            <p:ph type="ftr" sz="quarter" idx="11"/>
          </p:nvPr>
        </p:nvSpPr>
        <p:spPr/>
        <p:txBody>
          <a:bodyPr/>
          <a:lstStyle/>
          <a:p>
            <a:r>
              <a:rPr lang="en-GB"/>
              <a:t>openresearch@abdn.ac.uk | www.abdn.ac.uk/library/open-research | @openresearchuoa.bsky.social</a:t>
            </a:r>
          </a:p>
        </p:txBody>
      </p:sp>
      <p:sp>
        <p:nvSpPr>
          <p:cNvPr id="6" name="Slide Number Placeholder 5">
            <a:extLst>
              <a:ext uri="{FF2B5EF4-FFF2-40B4-BE49-F238E27FC236}">
                <a16:creationId xmlns:a16="http://schemas.microsoft.com/office/drawing/2014/main" id="{EAE9519F-F3BA-0088-FBED-6C74B4631E22}"/>
              </a:ext>
            </a:extLst>
          </p:cNvPr>
          <p:cNvSpPr>
            <a:spLocks noGrp="1"/>
          </p:cNvSpPr>
          <p:nvPr>
            <p:ph type="sldNum" sz="quarter" idx="12"/>
          </p:nvPr>
        </p:nvSpPr>
        <p:spPr/>
        <p:txBody>
          <a:bodyPr/>
          <a:lstStyle/>
          <a:p>
            <a:fld id="{01B32DF3-DF71-4D6E-8ECF-C88619DB8A43}" type="slidenum">
              <a:rPr lang="en-GB" smtClean="0"/>
              <a:t>‹#›</a:t>
            </a:fld>
            <a:endParaRPr lang="en-GB"/>
          </a:p>
        </p:txBody>
      </p:sp>
    </p:spTree>
    <p:extLst>
      <p:ext uri="{BB962C8B-B14F-4D97-AF65-F5344CB8AC3E}">
        <p14:creationId xmlns:p14="http://schemas.microsoft.com/office/powerpoint/2010/main" val="3683595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46027-8434-3623-7B2A-718EBE2002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5E478B-539C-519F-5DCE-9F50FE41B8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B2BF6B6-BC2A-FFBC-90FB-4CF4ECD557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BE459F3-FA6E-2C99-2F59-9B84D5A7FF7B}"/>
              </a:ext>
            </a:extLst>
          </p:cNvPr>
          <p:cNvSpPr>
            <a:spLocks noGrp="1"/>
          </p:cNvSpPr>
          <p:nvPr>
            <p:ph type="dt" sz="half" idx="10"/>
          </p:nvPr>
        </p:nvSpPr>
        <p:spPr/>
        <p:txBody>
          <a:bodyPr/>
          <a:lstStyle/>
          <a:p>
            <a:fld id="{7CCAA410-3AB2-4DC4-A286-642146CB28DF}" type="datetime1">
              <a:rPr lang="en-GB" smtClean="0"/>
              <a:t>29/01/2025</a:t>
            </a:fld>
            <a:endParaRPr lang="en-GB"/>
          </a:p>
        </p:txBody>
      </p:sp>
      <p:sp>
        <p:nvSpPr>
          <p:cNvPr id="6" name="Footer Placeholder 5">
            <a:extLst>
              <a:ext uri="{FF2B5EF4-FFF2-40B4-BE49-F238E27FC236}">
                <a16:creationId xmlns:a16="http://schemas.microsoft.com/office/drawing/2014/main" id="{414992C1-36EB-E0CE-67FB-70C5E326095C}"/>
              </a:ext>
            </a:extLst>
          </p:cNvPr>
          <p:cNvSpPr>
            <a:spLocks noGrp="1"/>
          </p:cNvSpPr>
          <p:nvPr>
            <p:ph type="ftr" sz="quarter" idx="11"/>
          </p:nvPr>
        </p:nvSpPr>
        <p:spPr/>
        <p:txBody>
          <a:bodyPr/>
          <a:lstStyle/>
          <a:p>
            <a:r>
              <a:rPr lang="en-GB"/>
              <a:t>openresearch@abdn.ac.uk | www.abdn.ac.uk/library/open-research | @openresearchuoa.bsky.social</a:t>
            </a:r>
          </a:p>
        </p:txBody>
      </p:sp>
      <p:sp>
        <p:nvSpPr>
          <p:cNvPr id="7" name="Slide Number Placeholder 6">
            <a:extLst>
              <a:ext uri="{FF2B5EF4-FFF2-40B4-BE49-F238E27FC236}">
                <a16:creationId xmlns:a16="http://schemas.microsoft.com/office/drawing/2014/main" id="{AF2ECA64-CBCE-178C-1BA4-9EB26FFF4C46}"/>
              </a:ext>
            </a:extLst>
          </p:cNvPr>
          <p:cNvSpPr>
            <a:spLocks noGrp="1"/>
          </p:cNvSpPr>
          <p:nvPr>
            <p:ph type="sldNum" sz="quarter" idx="12"/>
          </p:nvPr>
        </p:nvSpPr>
        <p:spPr/>
        <p:txBody>
          <a:bodyPr/>
          <a:lstStyle/>
          <a:p>
            <a:fld id="{01B32DF3-DF71-4D6E-8ECF-C88619DB8A43}" type="slidenum">
              <a:rPr lang="en-GB" smtClean="0"/>
              <a:t>‹#›</a:t>
            </a:fld>
            <a:endParaRPr lang="en-GB"/>
          </a:p>
        </p:txBody>
      </p:sp>
    </p:spTree>
    <p:extLst>
      <p:ext uri="{BB962C8B-B14F-4D97-AF65-F5344CB8AC3E}">
        <p14:creationId xmlns:p14="http://schemas.microsoft.com/office/powerpoint/2010/main" val="2545518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A460F-D728-51E6-7F2B-834F1A5FA41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CE25ED-DB74-607F-704C-E4E9F74811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732880-D998-2C7B-0704-587A0B9D07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4FA1D41-F0AE-F8FE-414B-9D40838317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3A5644-3EF7-1AF5-7383-DBFDEC8E24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C26CA3B-56C6-E790-0ACD-E4ECE10185B2}"/>
              </a:ext>
            </a:extLst>
          </p:cNvPr>
          <p:cNvSpPr>
            <a:spLocks noGrp="1"/>
          </p:cNvSpPr>
          <p:nvPr>
            <p:ph type="dt" sz="half" idx="10"/>
          </p:nvPr>
        </p:nvSpPr>
        <p:spPr/>
        <p:txBody>
          <a:bodyPr/>
          <a:lstStyle/>
          <a:p>
            <a:fld id="{84DEAD17-2830-48DF-A04B-66A182AA5154}" type="datetime1">
              <a:rPr lang="en-GB" smtClean="0"/>
              <a:t>29/01/2025</a:t>
            </a:fld>
            <a:endParaRPr lang="en-GB"/>
          </a:p>
        </p:txBody>
      </p:sp>
      <p:sp>
        <p:nvSpPr>
          <p:cNvPr id="8" name="Footer Placeholder 7">
            <a:extLst>
              <a:ext uri="{FF2B5EF4-FFF2-40B4-BE49-F238E27FC236}">
                <a16:creationId xmlns:a16="http://schemas.microsoft.com/office/drawing/2014/main" id="{94BCE32C-3CE3-C55C-71CD-94FF0237B6E4}"/>
              </a:ext>
            </a:extLst>
          </p:cNvPr>
          <p:cNvSpPr>
            <a:spLocks noGrp="1"/>
          </p:cNvSpPr>
          <p:nvPr>
            <p:ph type="ftr" sz="quarter" idx="11"/>
          </p:nvPr>
        </p:nvSpPr>
        <p:spPr/>
        <p:txBody>
          <a:bodyPr/>
          <a:lstStyle/>
          <a:p>
            <a:r>
              <a:rPr lang="en-GB"/>
              <a:t>openresearch@abdn.ac.uk | www.abdn.ac.uk/library/open-research | @openresearchuoa.bsky.social</a:t>
            </a:r>
          </a:p>
        </p:txBody>
      </p:sp>
      <p:sp>
        <p:nvSpPr>
          <p:cNvPr id="9" name="Slide Number Placeholder 8">
            <a:extLst>
              <a:ext uri="{FF2B5EF4-FFF2-40B4-BE49-F238E27FC236}">
                <a16:creationId xmlns:a16="http://schemas.microsoft.com/office/drawing/2014/main" id="{1A592AD4-F4CA-6D1C-A818-750ED7F9606A}"/>
              </a:ext>
            </a:extLst>
          </p:cNvPr>
          <p:cNvSpPr>
            <a:spLocks noGrp="1"/>
          </p:cNvSpPr>
          <p:nvPr>
            <p:ph type="sldNum" sz="quarter" idx="12"/>
          </p:nvPr>
        </p:nvSpPr>
        <p:spPr/>
        <p:txBody>
          <a:bodyPr/>
          <a:lstStyle/>
          <a:p>
            <a:fld id="{01B32DF3-DF71-4D6E-8ECF-C88619DB8A43}" type="slidenum">
              <a:rPr lang="en-GB" smtClean="0"/>
              <a:t>‹#›</a:t>
            </a:fld>
            <a:endParaRPr lang="en-GB"/>
          </a:p>
        </p:txBody>
      </p:sp>
    </p:spTree>
    <p:extLst>
      <p:ext uri="{BB962C8B-B14F-4D97-AF65-F5344CB8AC3E}">
        <p14:creationId xmlns:p14="http://schemas.microsoft.com/office/powerpoint/2010/main" val="335905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3358B-1380-1C99-8A6D-B78888BC996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158FF2E-352A-3A14-787E-400F3E7FBA2F}"/>
              </a:ext>
            </a:extLst>
          </p:cNvPr>
          <p:cNvSpPr>
            <a:spLocks noGrp="1"/>
          </p:cNvSpPr>
          <p:nvPr>
            <p:ph type="dt" sz="half" idx="10"/>
          </p:nvPr>
        </p:nvSpPr>
        <p:spPr/>
        <p:txBody>
          <a:bodyPr/>
          <a:lstStyle/>
          <a:p>
            <a:fld id="{C6E831E3-B694-498B-AB0F-B22B13AB9B59}" type="datetime1">
              <a:rPr lang="en-GB" smtClean="0"/>
              <a:t>29/01/2025</a:t>
            </a:fld>
            <a:endParaRPr lang="en-GB"/>
          </a:p>
        </p:txBody>
      </p:sp>
      <p:sp>
        <p:nvSpPr>
          <p:cNvPr id="4" name="Footer Placeholder 3">
            <a:extLst>
              <a:ext uri="{FF2B5EF4-FFF2-40B4-BE49-F238E27FC236}">
                <a16:creationId xmlns:a16="http://schemas.microsoft.com/office/drawing/2014/main" id="{1F036F57-4D32-E561-B643-69FD46CF3A77}"/>
              </a:ext>
            </a:extLst>
          </p:cNvPr>
          <p:cNvSpPr>
            <a:spLocks noGrp="1"/>
          </p:cNvSpPr>
          <p:nvPr>
            <p:ph type="ftr" sz="quarter" idx="11"/>
          </p:nvPr>
        </p:nvSpPr>
        <p:spPr/>
        <p:txBody>
          <a:bodyPr/>
          <a:lstStyle/>
          <a:p>
            <a:r>
              <a:rPr lang="en-GB"/>
              <a:t>openresearch@abdn.ac.uk | www.abdn.ac.uk/library/open-research | @openresearchuoa.bsky.social</a:t>
            </a:r>
          </a:p>
        </p:txBody>
      </p:sp>
      <p:sp>
        <p:nvSpPr>
          <p:cNvPr id="5" name="Slide Number Placeholder 4">
            <a:extLst>
              <a:ext uri="{FF2B5EF4-FFF2-40B4-BE49-F238E27FC236}">
                <a16:creationId xmlns:a16="http://schemas.microsoft.com/office/drawing/2014/main" id="{37B89718-EF82-1856-341E-F9E4AEBA28B7}"/>
              </a:ext>
            </a:extLst>
          </p:cNvPr>
          <p:cNvSpPr>
            <a:spLocks noGrp="1"/>
          </p:cNvSpPr>
          <p:nvPr>
            <p:ph type="sldNum" sz="quarter" idx="12"/>
          </p:nvPr>
        </p:nvSpPr>
        <p:spPr/>
        <p:txBody>
          <a:bodyPr/>
          <a:lstStyle/>
          <a:p>
            <a:fld id="{01B32DF3-DF71-4D6E-8ECF-C88619DB8A43}" type="slidenum">
              <a:rPr lang="en-GB" smtClean="0"/>
              <a:t>‹#›</a:t>
            </a:fld>
            <a:endParaRPr lang="en-GB"/>
          </a:p>
        </p:txBody>
      </p:sp>
    </p:spTree>
    <p:extLst>
      <p:ext uri="{BB962C8B-B14F-4D97-AF65-F5344CB8AC3E}">
        <p14:creationId xmlns:p14="http://schemas.microsoft.com/office/powerpoint/2010/main" val="1404523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7EC36F-604B-B3E8-609C-021E48BA39CE}"/>
              </a:ext>
            </a:extLst>
          </p:cNvPr>
          <p:cNvSpPr>
            <a:spLocks noGrp="1"/>
          </p:cNvSpPr>
          <p:nvPr>
            <p:ph type="dt" sz="half" idx="10"/>
          </p:nvPr>
        </p:nvSpPr>
        <p:spPr/>
        <p:txBody>
          <a:bodyPr/>
          <a:lstStyle/>
          <a:p>
            <a:fld id="{C9E61B44-2DEE-40FB-BD01-89469DE2B810}" type="datetime1">
              <a:rPr lang="en-GB" smtClean="0"/>
              <a:t>29/01/2025</a:t>
            </a:fld>
            <a:endParaRPr lang="en-GB"/>
          </a:p>
        </p:txBody>
      </p:sp>
      <p:sp>
        <p:nvSpPr>
          <p:cNvPr id="3" name="Footer Placeholder 2">
            <a:extLst>
              <a:ext uri="{FF2B5EF4-FFF2-40B4-BE49-F238E27FC236}">
                <a16:creationId xmlns:a16="http://schemas.microsoft.com/office/drawing/2014/main" id="{9E00B1E8-9E8D-0BCB-8A72-F72A82DBEBEF}"/>
              </a:ext>
            </a:extLst>
          </p:cNvPr>
          <p:cNvSpPr>
            <a:spLocks noGrp="1"/>
          </p:cNvSpPr>
          <p:nvPr>
            <p:ph type="ftr" sz="quarter" idx="11"/>
          </p:nvPr>
        </p:nvSpPr>
        <p:spPr/>
        <p:txBody>
          <a:bodyPr/>
          <a:lstStyle/>
          <a:p>
            <a:r>
              <a:rPr lang="en-GB"/>
              <a:t>openresearch@abdn.ac.uk | www.abdn.ac.uk/library/open-research | @openresearchuoa.bsky.social</a:t>
            </a:r>
          </a:p>
        </p:txBody>
      </p:sp>
      <p:sp>
        <p:nvSpPr>
          <p:cNvPr id="4" name="Slide Number Placeholder 3">
            <a:extLst>
              <a:ext uri="{FF2B5EF4-FFF2-40B4-BE49-F238E27FC236}">
                <a16:creationId xmlns:a16="http://schemas.microsoft.com/office/drawing/2014/main" id="{1023F3B7-9E49-1E61-E78D-8EE79FBB21AD}"/>
              </a:ext>
            </a:extLst>
          </p:cNvPr>
          <p:cNvSpPr>
            <a:spLocks noGrp="1"/>
          </p:cNvSpPr>
          <p:nvPr>
            <p:ph type="sldNum" sz="quarter" idx="12"/>
          </p:nvPr>
        </p:nvSpPr>
        <p:spPr/>
        <p:txBody>
          <a:bodyPr/>
          <a:lstStyle/>
          <a:p>
            <a:fld id="{01B32DF3-DF71-4D6E-8ECF-C88619DB8A43}" type="slidenum">
              <a:rPr lang="en-GB" smtClean="0"/>
              <a:t>‹#›</a:t>
            </a:fld>
            <a:endParaRPr lang="en-GB"/>
          </a:p>
        </p:txBody>
      </p:sp>
    </p:spTree>
    <p:extLst>
      <p:ext uri="{BB962C8B-B14F-4D97-AF65-F5344CB8AC3E}">
        <p14:creationId xmlns:p14="http://schemas.microsoft.com/office/powerpoint/2010/main" val="3628984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C2F0D-54FC-42AA-4C0D-4C9AC99D76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C36A56-9404-3634-2DF5-4661EBA4C5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74B4C28-1DEB-7929-6356-6319A8722D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5C02A1-6B51-5725-3453-4D2D99932B46}"/>
              </a:ext>
            </a:extLst>
          </p:cNvPr>
          <p:cNvSpPr>
            <a:spLocks noGrp="1"/>
          </p:cNvSpPr>
          <p:nvPr>
            <p:ph type="dt" sz="half" idx="10"/>
          </p:nvPr>
        </p:nvSpPr>
        <p:spPr/>
        <p:txBody>
          <a:bodyPr/>
          <a:lstStyle/>
          <a:p>
            <a:fld id="{4978719B-10AE-4BEE-992A-1AC905721570}" type="datetime1">
              <a:rPr lang="en-GB" smtClean="0"/>
              <a:t>29/01/2025</a:t>
            </a:fld>
            <a:endParaRPr lang="en-GB"/>
          </a:p>
        </p:txBody>
      </p:sp>
      <p:sp>
        <p:nvSpPr>
          <p:cNvPr id="6" name="Footer Placeholder 5">
            <a:extLst>
              <a:ext uri="{FF2B5EF4-FFF2-40B4-BE49-F238E27FC236}">
                <a16:creationId xmlns:a16="http://schemas.microsoft.com/office/drawing/2014/main" id="{DAF3839F-8F7F-7959-3F4C-BC6DB832A2C8}"/>
              </a:ext>
            </a:extLst>
          </p:cNvPr>
          <p:cNvSpPr>
            <a:spLocks noGrp="1"/>
          </p:cNvSpPr>
          <p:nvPr>
            <p:ph type="ftr" sz="quarter" idx="11"/>
          </p:nvPr>
        </p:nvSpPr>
        <p:spPr/>
        <p:txBody>
          <a:bodyPr/>
          <a:lstStyle/>
          <a:p>
            <a:r>
              <a:rPr lang="en-GB"/>
              <a:t>openresearch@abdn.ac.uk | www.abdn.ac.uk/library/open-research | @openresearchuoa.bsky.social</a:t>
            </a:r>
          </a:p>
        </p:txBody>
      </p:sp>
      <p:sp>
        <p:nvSpPr>
          <p:cNvPr id="7" name="Slide Number Placeholder 6">
            <a:extLst>
              <a:ext uri="{FF2B5EF4-FFF2-40B4-BE49-F238E27FC236}">
                <a16:creationId xmlns:a16="http://schemas.microsoft.com/office/drawing/2014/main" id="{E15FB2B7-A05F-C0FF-8B23-A2327EBCDF9A}"/>
              </a:ext>
            </a:extLst>
          </p:cNvPr>
          <p:cNvSpPr>
            <a:spLocks noGrp="1"/>
          </p:cNvSpPr>
          <p:nvPr>
            <p:ph type="sldNum" sz="quarter" idx="12"/>
          </p:nvPr>
        </p:nvSpPr>
        <p:spPr/>
        <p:txBody>
          <a:bodyPr/>
          <a:lstStyle/>
          <a:p>
            <a:fld id="{01B32DF3-DF71-4D6E-8ECF-C88619DB8A43}" type="slidenum">
              <a:rPr lang="en-GB" smtClean="0"/>
              <a:t>‹#›</a:t>
            </a:fld>
            <a:endParaRPr lang="en-GB"/>
          </a:p>
        </p:txBody>
      </p:sp>
    </p:spTree>
    <p:extLst>
      <p:ext uri="{BB962C8B-B14F-4D97-AF65-F5344CB8AC3E}">
        <p14:creationId xmlns:p14="http://schemas.microsoft.com/office/powerpoint/2010/main" val="371449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32BDD-8D17-6A08-2D5F-439BCEDFE5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8531D0-3287-77E2-BF44-B3F60D7C87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4E7F1A-FED7-FA9A-8983-C90CBCF5A987}"/>
              </a:ext>
            </a:extLst>
          </p:cNvPr>
          <p:cNvSpPr>
            <a:spLocks noGrp="1"/>
          </p:cNvSpPr>
          <p:nvPr>
            <p:ph type="dt" sz="half" idx="10"/>
          </p:nvPr>
        </p:nvSpPr>
        <p:spPr/>
        <p:txBody>
          <a:bodyPr/>
          <a:lstStyle>
            <a:lvl1pPr>
              <a:defRPr sz="1000"/>
            </a:lvl1pPr>
          </a:lstStyle>
          <a:p>
            <a:fld id="{CF644413-6A4A-43C2-9C0F-E65020C0A5F7}" type="datetime1">
              <a:rPr lang="en-GB" smtClean="0"/>
              <a:t>29/01/2025</a:t>
            </a:fld>
            <a:endParaRPr lang="en-GB"/>
          </a:p>
        </p:txBody>
      </p:sp>
      <p:sp>
        <p:nvSpPr>
          <p:cNvPr id="5" name="Footer Placeholder 4">
            <a:extLst>
              <a:ext uri="{FF2B5EF4-FFF2-40B4-BE49-F238E27FC236}">
                <a16:creationId xmlns:a16="http://schemas.microsoft.com/office/drawing/2014/main" id="{6B012AF7-03FD-1FA1-D844-F9CDD4154A5A}"/>
              </a:ext>
            </a:extLst>
          </p:cNvPr>
          <p:cNvSpPr>
            <a:spLocks noGrp="1"/>
          </p:cNvSpPr>
          <p:nvPr>
            <p:ph type="ftr" sz="quarter" idx="11"/>
          </p:nvPr>
        </p:nvSpPr>
        <p:spPr>
          <a:xfrm>
            <a:off x="3581400" y="6356350"/>
            <a:ext cx="5029200" cy="365125"/>
          </a:xfrm>
        </p:spPr>
        <p:txBody>
          <a:bodyPr/>
          <a:lstStyle>
            <a:lvl1pPr>
              <a:defRPr sz="1050">
                <a:solidFill>
                  <a:schemeClr val="bg1"/>
                </a:solidFill>
              </a:defRPr>
            </a:lvl1pPr>
          </a:lstStyle>
          <a:p>
            <a:r>
              <a:rPr lang="en-GB"/>
              <a:t>openresearch@abdn.ac.uk | www.abdn.ac.uk/library/open-research | @openresearchuoa.bsky.social</a:t>
            </a:r>
          </a:p>
        </p:txBody>
      </p:sp>
      <p:sp>
        <p:nvSpPr>
          <p:cNvPr id="6" name="Slide Number Placeholder 5">
            <a:extLst>
              <a:ext uri="{FF2B5EF4-FFF2-40B4-BE49-F238E27FC236}">
                <a16:creationId xmlns:a16="http://schemas.microsoft.com/office/drawing/2014/main" id="{02EF012F-E093-1945-9EBD-B8A0252E1158}"/>
              </a:ext>
            </a:extLst>
          </p:cNvPr>
          <p:cNvSpPr>
            <a:spLocks noGrp="1"/>
          </p:cNvSpPr>
          <p:nvPr>
            <p:ph type="sldNum" sz="quarter" idx="12"/>
          </p:nvPr>
        </p:nvSpPr>
        <p:spPr/>
        <p:txBody>
          <a:bodyPr/>
          <a:lstStyle>
            <a:lvl1pPr>
              <a:defRPr/>
            </a:lvl1pPr>
          </a:lstStyle>
          <a:p>
            <a:fld id="{F09FA92F-B17E-4950-B04A-E3D65AF5683C}" type="slidenum">
              <a:rPr lang="en-GB" smtClean="0"/>
              <a:t>‹#›</a:t>
            </a:fld>
            <a:endParaRPr lang="en-GB"/>
          </a:p>
        </p:txBody>
      </p:sp>
    </p:spTree>
    <p:extLst>
      <p:ext uri="{BB962C8B-B14F-4D97-AF65-F5344CB8AC3E}">
        <p14:creationId xmlns:p14="http://schemas.microsoft.com/office/powerpoint/2010/main" val="1556636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A706-D705-D523-5934-1108C1EAD0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01E2FD-E7A2-216F-C973-EA21633063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1AE45124-394E-30F2-E5B9-A82F9212F2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FD679A-5EDC-55F6-4FD9-1503E579DF6F}"/>
              </a:ext>
            </a:extLst>
          </p:cNvPr>
          <p:cNvSpPr>
            <a:spLocks noGrp="1"/>
          </p:cNvSpPr>
          <p:nvPr>
            <p:ph type="dt" sz="half" idx="10"/>
          </p:nvPr>
        </p:nvSpPr>
        <p:spPr/>
        <p:txBody>
          <a:bodyPr/>
          <a:lstStyle/>
          <a:p>
            <a:fld id="{1C7C4B08-6965-41E5-861D-462DB5C0000F}" type="datetime1">
              <a:rPr lang="en-GB" smtClean="0"/>
              <a:t>29/01/2025</a:t>
            </a:fld>
            <a:endParaRPr lang="en-GB"/>
          </a:p>
        </p:txBody>
      </p:sp>
      <p:sp>
        <p:nvSpPr>
          <p:cNvPr id="6" name="Footer Placeholder 5">
            <a:extLst>
              <a:ext uri="{FF2B5EF4-FFF2-40B4-BE49-F238E27FC236}">
                <a16:creationId xmlns:a16="http://schemas.microsoft.com/office/drawing/2014/main" id="{213CE120-73DD-55DA-31CA-AE89E9629F80}"/>
              </a:ext>
            </a:extLst>
          </p:cNvPr>
          <p:cNvSpPr>
            <a:spLocks noGrp="1"/>
          </p:cNvSpPr>
          <p:nvPr>
            <p:ph type="ftr" sz="quarter" idx="11"/>
          </p:nvPr>
        </p:nvSpPr>
        <p:spPr/>
        <p:txBody>
          <a:bodyPr/>
          <a:lstStyle/>
          <a:p>
            <a:r>
              <a:rPr lang="en-GB"/>
              <a:t>openresearch@abdn.ac.uk | www.abdn.ac.uk/library/open-research | @openresearchuoa.bsky.social</a:t>
            </a:r>
          </a:p>
        </p:txBody>
      </p:sp>
      <p:sp>
        <p:nvSpPr>
          <p:cNvPr id="7" name="Slide Number Placeholder 6">
            <a:extLst>
              <a:ext uri="{FF2B5EF4-FFF2-40B4-BE49-F238E27FC236}">
                <a16:creationId xmlns:a16="http://schemas.microsoft.com/office/drawing/2014/main" id="{283161BA-614F-5B8E-FDAE-D12389D9AFEF}"/>
              </a:ext>
            </a:extLst>
          </p:cNvPr>
          <p:cNvSpPr>
            <a:spLocks noGrp="1"/>
          </p:cNvSpPr>
          <p:nvPr>
            <p:ph type="sldNum" sz="quarter" idx="12"/>
          </p:nvPr>
        </p:nvSpPr>
        <p:spPr/>
        <p:txBody>
          <a:bodyPr/>
          <a:lstStyle/>
          <a:p>
            <a:fld id="{01B32DF3-DF71-4D6E-8ECF-C88619DB8A43}" type="slidenum">
              <a:rPr lang="en-GB" smtClean="0"/>
              <a:t>‹#›</a:t>
            </a:fld>
            <a:endParaRPr lang="en-GB"/>
          </a:p>
        </p:txBody>
      </p:sp>
    </p:spTree>
    <p:extLst>
      <p:ext uri="{BB962C8B-B14F-4D97-AF65-F5344CB8AC3E}">
        <p14:creationId xmlns:p14="http://schemas.microsoft.com/office/powerpoint/2010/main" val="4278026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3E43-77F9-8CEA-2E50-405FD3D0764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B822D3-DC21-3E9F-2260-B671CA0AF2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A6EE8F-FC40-622C-C601-81B366AAE949}"/>
              </a:ext>
            </a:extLst>
          </p:cNvPr>
          <p:cNvSpPr>
            <a:spLocks noGrp="1"/>
          </p:cNvSpPr>
          <p:nvPr>
            <p:ph type="dt" sz="half" idx="10"/>
          </p:nvPr>
        </p:nvSpPr>
        <p:spPr/>
        <p:txBody>
          <a:bodyPr/>
          <a:lstStyle/>
          <a:p>
            <a:fld id="{74C55C3F-FC76-4567-89FE-576D6CD6656A}" type="datetime1">
              <a:rPr lang="en-GB" smtClean="0"/>
              <a:t>29/01/2025</a:t>
            </a:fld>
            <a:endParaRPr lang="en-GB"/>
          </a:p>
        </p:txBody>
      </p:sp>
      <p:sp>
        <p:nvSpPr>
          <p:cNvPr id="5" name="Footer Placeholder 4">
            <a:extLst>
              <a:ext uri="{FF2B5EF4-FFF2-40B4-BE49-F238E27FC236}">
                <a16:creationId xmlns:a16="http://schemas.microsoft.com/office/drawing/2014/main" id="{910BB7C7-C5D5-ED4C-49C1-2889B88846EF}"/>
              </a:ext>
            </a:extLst>
          </p:cNvPr>
          <p:cNvSpPr>
            <a:spLocks noGrp="1"/>
          </p:cNvSpPr>
          <p:nvPr>
            <p:ph type="ftr" sz="quarter" idx="11"/>
          </p:nvPr>
        </p:nvSpPr>
        <p:spPr/>
        <p:txBody>
          <a:bodyPr/>
          <a:lstStyle/>
          <a:p>
            <a:r>
              <a:rPr lang="en-GB"/>
              <a:t>openresearch@abdn.ac.uk | www.abdn.ac.uk/library/open-research | @openresearchuoa.bsky.social</a:t>
            </a:r>
          </a:p>
        </p:txBody>
      </p:sp>
      <p:sp>
        <p:nvSpPr>
          <p:cNvPr id="6" name="Slide Number Placeholder 5">
            <a:extLst>
              <a:ext uri="{FF2B5EF4-FFF2-40B4-BE49-F238E27FC236}">
                <a16:creationId xmlns:a16="http://schemas.microsoft.com/office/drawing/2014/main" id="{3CC57A59-62DA-E558-4031-700EFAF24CA1}"/>
              </a:ext>
            </a:extLst>
          </p:cNvPr>
          <p:cNvSpPr>
            <a:spLocks noGrp="1"/>
          </p:cNvSpPr>
          <p:nvPr>
            <p:ph type="sldNum" sz="quarter" idx="12"/>
          </p:nvPr>
        </p:nvSpPr>
        <p:spPr/>
        <p:txBody>
          <a:bodyPr/>
          <a:lstStyle/>
          <a:p>
            <a:fld id="{01B32DF3-DF71-4D6E-8ECF-C88619DB8A43}" type="slidenum">
              <a:rPr lang="en-GB" smtClean="0"/>
              <a:t>‹#›</a:t>
            </a:fld>
            <a:endParaRPr lang="en-GB"/>
          </a:p>
        </p:txBody>
      </p:sp>
    </p:spTree>
    <p:extLst>
      <p:ext uri="{BB962C8B-B14F-4D97-AF65-F5344CB8AC3E}">
        <p14:creationId xmlns:p14="http://schemas.microsoft.com/office/powerpoint/2010/main" val="3274956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28C585-D2FF-F760-4FE6-0A51EAE4CB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73B0339-29F5-33BF-1697-D0DA65DF1D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B689E2-BB03-5109-54A8-9F7A71952E06}"/>
              </a:ext>
            </a:extLst>
          </p:cNvPr>
          <p:cNvSpPr>
            <a:spLocks noGrp="1"/>
          </p:cNvSpPr>
          <p:nvPr>
            <p:ph type="dt" sz="half" idx="10"/>
          </p:nvPr>
        </p:nvSpPr>
        <p:spPr/>
        <p:txBody>
          <a:bodyPr/>
          <a:lstStyle/>
          <a:p>
            <a:fld id="{5A44CC6C-A3A6-47EE-9401-71CAF7CCC2A0}" type="datetime1">
              <a:rPr lang="en-GB" smtClean="0"/>
              <a:t>29/01/2025</a:t>
            </a:fld>
            <a:endParaRPr lang="en-GB"/>
          </a:p>
        </p:txBody>
      </p:sp>
      <p:sp>
        <p:nvSpPr>
          <p:cNvPr id="5" name="Footer Placeholder 4">
            <a:extLst>
              <a:ext uri="{FF2B5EF4-FFF2-40B4-BE49-F238E27FC236}">
                <a16:creationId xmlns:a16="http://schemas.microsoft.com/office/drawing/2014/main" id="{BF1AEDE9-2222-C9A3-9FD8-56891AFBB9A1}"/>
              </a:ext>
            </a:extLst>
          </p:cNvPr>
          <p:cNvSpPr>
            <a:spLocks noGrp="1"/>
          </p:cNvSpPr>
          <p:nvPr>
            <p:ph type="ftr" sz="quarter" idx="11"/>
          </p:nvPr>
        </p:nvSpPr>
        <p:spPr/>
        <p:txBody>
          <a:bodyPr/>
          <a:lstStyle/>
          <a:p>
            <a:r>
              <a:rPr lang="en-GB"/>
              <a:t>openresearch@abdn.ac.uk | www.abdn.ac.uk/library/open-research | @openresearchuoa.bsky.social</a:t>
            </a:r>
          </a:p>
        </p:txBody>
      </p:sp>
      <p:sp>
        <p:nvSpPr>
          <p:cNvPr id="6" name="Slide Number Placeholder 5">
            <a:extLst>
              <a:ext uri="{FF2B5EF4-FFF2-40B4-BE49-F238E27FC236}">
                <a16:creationId xmlns:a16="http://schemas.microsoft.com/office/drawing/2014/main" id="{D6A9368D-D89E-569D-AA05-B1F02AB8B169}"/>
              </a:ext>
            </a:extLst>
          </p:cNvPr>
          <p:cNvSpPr>
            <a:spLocks noGrp="1"/>
          </p:cNvSpPr>
          <p:nvPr>
            <p:ph type="sldNum" sz="quarter" idx="12"/>
          </p:nvPr>
        </p:nvSpPr>
        <p:spPr/>
        <p:txBody>
          <a:bodyPr/>
          <a:lstStyle/>
          <a:p>
            <a:fld id="{01B32DF3-DF71-4D6E-8ECF-C88619DB8A43}" type="slidenum">
              <a:rPr lang="en-GB" smtClean="0"/>
              <a:t>‹#›</a:t>
            </a:fld>
            <a:endParaRPr lang="en-GB"/>
          </a:p>
        </p:txBody>
      </p:sp>
    </p:spTree>
    <p:extLst>
      <p:ext uri="{BB962C8B-B14F-4D97-AF65-F5344CB8AC3E}">
        <p14:creationId xmlns:p14="http://schemas.microsoft.com/office/powerpoint/2010/main" val="4276885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3D0DC-0BDA-BD28-A79C-4970330FCC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7B6E716-6A79-81C2-8C2B-7CA5D5AE87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7273348-D8F9-9C6D-11F8-D521E6031CC1}"/>
              </a:ext>
            </a:extLst>
          </p:cNvPr>
          <p:cNvSpPr>
            <a:spLocks noGrp="1"/>
          </p:cNvSpPr>
          <p:nvPr>
            <p:ph type="dt" sz="half" idx="10"/>
          </p:nvPr>
        </p:nvSpPr>
        <p:spPr/>
        <p:txBody>
          <a:bodyPr/>
          <a:lstStyle/>
          <a:p>
            <a:fld id="{C79C07C4-61AE-4A50-8C54-6457BB0EAFC3}" type="datetime1">
              <a:rPr lang="en-GB" smtClean="0"/>
              <a:t>29/01/2025</a:t>
            </a:fld>
            <a:endParaRPr lang="en-GB"/>
          </a:p>
        </p:txBody>
      </p:sp>
      <p:sp>
        <p:nvSpPr>
          <p:cNvPr id="5" name="Footer Placeholder 4">
            <a:extLst>
              <a:ext uri="{FF2B5EF4-FFF2-40B4-BE49-F238E27FC236}">
                <a16:creationId xmlns:a16="http://schemas.microsoft.com/office/drawing/2014/main" id="{53F23656-5613-0B95-0BF3-ECC3EC88C314}"/>
              </a:ext>
            </a:extLst>
          </p:cNvPr>
          <p:cNvSpPr>
            <a:spLocks noGrp="1"/>
          </p:cNvSpPr>
          <p:nvPr>
            <p:ph type="ftr" sz="quarter" idx="11"/>
          </p:nvPr>
        </p:nvSpPr>
        <p:spPr/>
        <p:txBody>
          <a:bodyPr/>
          <a:lstStyle/>
          <a:p>
            <a:r>
              <a:rPr lang="en-GB"/>
              <a:t>openresearch@abdn.ac.uk | www.abdn.ac.uk/library/open-research | @openresearchuoa.bsky.social</a:t>
            </a:r>
          </a:p>
        </p:txBody>
      </p:sp>
      <p:sp>
        <p:nvSpPr>
          <p:cNvPr id="6" name="Slide Number Placeholder 5">
            <a:extLst>
              <a:ext uri="{FF2B5EF4-FFF2-40B4-BE49-F238E27FC236}">
                <a16:creationId xmlns:a16="http://schemas.microsoft.com/office/drawing/2014/main" id="{BFB4EF5B-7834-8131-8790-7D8CA89EE936}"/>
              </a:ext>
            </a:extLst>
          </p:cNvPr>
          <p:cNvSpPr>
            <a:spLocks noGrp="1"/>
          </p:cNvSpPr>
          <p:nvPr>
            <p:ph type="sldNum" sz="quarter" idx="12"/>
          </p:nvPr>
        </p:nvSpPr>
        <p:spPr/>
        <p:txBody>
          <a:bodyPr/>
          <a:lstStyle/>
          <a:p>
            <a:fld id="{F2A686CA-8119-47A6-A1C8-D248ABC5EE5D}" type="slidenum">
              <a:rPr lang="en-GB" smtClean="0"/>
              <a:t>‹#›</a:t>
            </a:fld>
            <a:endParaRPr lang="en-GB"/>
          </a:p>
        </p:txBody>
      </p:sp>
    </p:spTree>
    <p:extLst>
      <p:ext uri="{BB962C8B-B14F-4D97-AF65-F5344CB8AC3E}">
        <p14:creationId xmlns:p14="http://schemas.microsoft.com/office/powerpoint/2010/main" val="4145734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C9FFB-C27A-E23B-EACB-A38BAF2719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4C45222-373A-FDDF-251B-9142E2A86B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598D14-35D0-69FE-AE4E-94951023F26B}"/>
              </a:ext>
            </a:extLst>
          </p:cNvPr>
          <p:cNvSpPr>
            <a:spLocks noGrp="1"/>
          </p:cNvSpPr>
          <p:nvPr>
            <p:ph type="dt" sz="half" idx="10"/>
          </p:nvPr>
        </p:nvSpPr>
        <p:spPr/>
        <p:txBody>
          <a:bodyPr/>
          <a:lstStyle/>
          <a:p>
            <a:fld id="{9FB2D93C-7251-432A-9CCF-C4B97B5BB015}" type="datetime1">
              <a:rPr lang="en-GB" smtClean="0"/>
              <a:t>29/01/2025</a:t>
            </a:fld>
            <a:endParaRPr lang="en-GB"/>
          </a:p>
        </p:txBody>
      </p:sp>
      <p:sp>
        <p:nvSpPr>
          <p:cNvPr id="5" name="Footer Placeholder 4">
            <a:extLst>
              <a:ext uri="{FF2B5EF4-FFF2-40B4-BE49-F238E27FC236}">
                <a16:creationId xmlns:a16="http://schemas.microsoft.com/office/drawing/2014/main" id="{8DDC34FB-1B58-C2CF-8E98-4C9E01B81C5B}"/>
              </a:ext>
            </a:extLst>
          </p:cNvPr>
          <p:cNvSpPr>
            <a:spLocks noGrp="1"/>
          </p:cNvSpPr>
          <p:nvPr>
            <p:ph type="ftr" sz="quarter" idx="11"/>
          </p:nvPr>
        </p:nvSpPr>
        <p:spPr/>
        <p:txBody>
          <a:bodyPr/>
          <a:lstStyle/>
          <a:p>
            <a:r>
              <a:rPr lang="en-GB"/>
              <a:t>openresearch@abdn.ac.uk | www.abdn.ac.uk/library/open-research | @openresearchuoa.bsky.social</a:t>
            </a:r>
          </a:p>
        </p:txBody>
      </p:sp>
      <p:sp>
        <p:nvSpPr>
          <p:cNvPr id="6" name="Slide Number Placeholder 5">
            <a:extLst>
              <a:ext uri="{FF2B5EF4-FFF2-40B4-BE49-F238E27FC236}">
                <a16:creationId xmlns:a16="http://schemas.microsoft.com/office/drawing/2014/main" id="{A5B231BA-61C6-27B4-912F-3C883EE9F837}"/>
              </a:ext>
            </a:extLst>
          </p:cNvPr>
          <p:cNvSpPr>
            <a:spLocks noGrp="1"/>
          </p:cNvSpPr>
          <p:nvPr>
            <p:ph type="sldNum" sz="quarter" idx="12"/>
          </p:nvPr>
        </p:nvSpPr>
        <p:spPr/>
        <p:txBody>
          <a:bodyPr/>
          <a:lstStyle/>
          <a:p>
            <a:fld id="{F2A686CA-8119-47A6-A1C8-D248ABC5EE5D}" type="slidenum">
              <a:rPr lang="en-GB" smtClean="0"/>
              <a:t>‹#›</a:t>
            </a:fld>
            <a:endParaRPr lang="en-GB"/>
          </a:p>
        </p:txBody>
      </p:sp>
    </p:spTree>
    <p:extLst>
      <p:ext uri="{BB962C8B-B14F-4D97-AF65-F5344CB8AC3E}">
        <p14:creationId xmlns:p14="http://schemas.microsoft.com/office/powerpoint/2010/main" val="740919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874AA-A738-6759-E61C-858BC8DCB7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7540351-6A24-515C-85E8-999DD8D4B8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D8AE41-E8D1-5288-2A84-987AB9849C90}"/>
              </a:ext>
            </a:extLst>
          </p:cNvPr>
          <p:cNvSpPr>
            <a:spLocks noGrp="1"/>
          </p:cNvSpPr>
          <p:nvPr>
            <p:ph type="dt" sz="half" idx="10"/>
          </p:nvPr>
        </p:nvSpPr>
        <p:spPr/>
        <p:txBody>
          <a:bodyPr/>
          <a:lstStyle/>
          <a:p>
            <a:fld id="{3682FD47-8511-4FDB-9683-06BAB8DF1068}" type="datetime1">
              <a:rPr lang="en-GB" smtClean="0"/>
              <a:t>29/01/2025</a:t>
            </a:fld>
            <a:endParaRPr lang="en-GB"/>
          </a:p>
        </p:txBody>
      </p:sp>
      <p:sp>
        <p:nvSpPr>
          <p:cNvPr id="5" name="Footer Placeholder 4">
            <a:extLst>
              <a:ext uri="{FF2B5EF4-FFF2-40B4-BE49-F238E27FC236}">
                <a16:creationId xmlns:a16="http://schemas.microsoft.com/office/drawing/2014/main" id="{A0CB352F-75B7-CAE4-55CE-CB967CCFA610}"/>
              </a:ext>
            </a:extLst>
          </p:cNvPr>
          <p:cNvSpPr>
            <a:spLocks noGrp="1"/>
          </p:cNvSpPr>
          <p:nvPr>
            <p:ph type="ftr" sz="quarter" idx="11"/>
          </p:nvPr>
        </p:nvSpPr>
        <p:spPr/>
        <p:txBody>
          <a:bodyPr/>
          <a:lstStyle/>
          <a:p>
            <a:r>
              <a:rPr lang="en-GB"/>
              <a:t>openresearch@abdn.ac.uk | www.abdn.ac.uk/library/open-research | @openresearchuoa.bsky.social</a:t>
            </a:r>
          </a:p>
        </p:txBody>
      </p:sp>
      <p:sp>
        <p:nvSpPr>
          <p:cNvPr id="6" name="Slide Number Placeholder 5">
            <a:extLst>
              <a:ext uri="{FF2B5EF4-FFF2-40B4-BE49-F238E27FC236}">
                <a16:creationId xmlns:a16="http://schemas.microsoft.com/office/drawing/2014/main" id="{386A72B6-8D03-EFCD-0E5C-834247116D28}"/>
              </a:ext>
            </a:extLst>
          </p:cNvPr>
          <p:cNvSpPr>
            <a:spLocks noGrp="1"/>
          </p:cNvSpPr>
          <p:nvPr>
            <p:ph type="sldNum" sz="quarter" idx="12"/>
          </p:nvPr>
        </p:nvSpPr>
        <p:spPr/>
        <p:txBody>
          <a:bodyPr/>
          <a:lstStyle/>
          <a:p>
            <a:fld id="{F2A686CA-8119-47A6-A1C8-D248ABC5EE5D}" type="slidenum">
              <a:rPr lang="en-GB" smtClean="0"/>
              <a:t>‹#›</a:t>
            </a:fld>
            <a:endParaRPr lang="en-GB"/>
          </a:p>
        </p:txBody>
      </p:sp>
    </p:spTree>
    <p:extLst>
      <p:ext uri="{BB962C8B-B14F-4D97-AF65-F5344CB8AC3E}">
        <p14:creationId xmlns:p14="http://schemas.microsoft.com/office/powerpoint/2010/main" val="2874328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EE6D0-410C-B19F-99B5-80DBE6257F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00D51A-01E4-B4FE-56B0-D5195E9EE8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3A4D201-2666-661C-9F91-4B95DA9219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3217B3-66F9-5EEE-54AB-21108F80EEDA}"/>
              </a:ext>
            </a:extLst>
          </p:cNvPr>
          <p:cNvSpPr>
            <a:spLocks noGrp="1"/>
          </p:cNvSpPr>
          <p:nvPr>
            <p:ph type="dt" sz="half" idx="10"/>
          </p:nvPr>
        </p:nvSpPr>
        <p:spPr/>
        <p:txBody>
          <a:bodyPr/>
          <a:lstStyle/>
          <a:p>
            <a:fld id="{58998F15-E550-475C-9659-8E846D101431}" type="datetime1">
              <a:rPr lang="en-GB" smtClean="0"/>
              <a:t>29/01/2025</a:t>
            </a:fld>
            <a:endParaRPr lang="en-GB"/>
          </a:p>
        </p:txBody>
      </p:sp>
      <p:sp>
        <p:nvSpPr>
          <p:cNvPr id="6" name="Footer Placeholder 5">
            <a:extLst>
              <a:ext uri="{FF2B5EF4-FFF2-40B4-BE49-F238E27FC236}">
                <a16:creationId xmlns:a16="http://schemas.microsoft.com/office/drawing/2014/main" id="{457649FE-9B72-3004-2080-64362644B9A4}"/>
              </a:ext>
            </a:extLst>
          </p:cNvPr>
          <p:cNvSpPr>
            <a:spLocks noGrp="1"/>
          </p:cNvSpPr>
          <p:nvPr>
            <p:ph type="ftr" sz="quarter" idx="11"/>
          </p:nvPr>
        </p:nvSpPr>
        <p:spPr/>
        <p:txBody>
          <a:bodyPr/>
          <a:lstStyle/>
          <a:p>
            <a:r>
              <a:rPr lang="en-GB"/>
              <a:t>openresearch@abdn.ac.uk | www.abdn.ac.uk/library/open-research | @openresearchuoa.bsky.social</a:t>
            </a:r>
          </a:p>
        </p:txBody>
      </p:sp>
      <p:sp>
        <p:nvSpPr>
          <p:cNvPr id="7" name="Slide Number Placeholder 6">
            <a:extLst>
              <a:ext uri="{FF2B5EF4-FFF2-40B4-BE49-F238E27FC236}">
                <a16:creationId xmlns:a16="http://schemas.microsoft.com/office/drawing/2014/main" id="{AC96438B-AA1E-5A16-0BC2-5452CA6971CA}"/>
              </a:ext>
            </a:extLst>
          </p:cNvPr>
          <p:cNvSpPr>
            <a:spLocks noGrp="1"/>
          </p:cNvSpPr>
          <p:nvPr>
            <p:ph type="sldNum" sz="quarter" idx="12"/>
          </p:nvPr>
        </p:nvSpPr>
        <p:spPr/>
        <p:txBody>
          <a:bodyPr/>
          <a:lstStyle/>
          <a:p>
            <a:fld id="{F2A686CA-8119-47A6-A1C8-D248ABC5EE5D}" type="slidenum">
              <a:rPr lang="en-GB" smtClean="0"/>
              <a:t>‹#›</a:t>
            </a:fld>
            <a:endParaRPr lang="en-GB"/>
          </a:p>
        </p:txBody>
      </p:sp>
    </p:spTree>
    <p:extLst>
      <p:ext uri="{BB962C8B-B14F-4D97-AF65-F5344CB8AC3E}">
        <p14:creationId xmlns:p14="http://schemas.microsoft.com/office/powerpoint/2010/main" val="1978265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47584-096B-A42E-EF74-812039AB23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4AF773-3E9D-B2B3-5D34-15A1951F00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6439D2-A857-614F-2829-CACC2CF494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97551D7-02AC-EC15-EE7B-420A9FAC9F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976223-84BE-F562-DC5B-8E82BACF8D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483C658-7266-3376-5212-E11DD026F2EA}"/>
              </a:ext>
            </a:extLst>
          </p:cNvPr>
          <p:cNvSpPr>
            <a:spLocks noGrp="1"/>
          </p:cNvSpPr>
          <p:nvPr>
            <p:ph type="dt" sz="half" idx="10"/>
          </p:nvPr>
        </p:nvSpPr>
        <p:spPr/>
        <p:txBody>
          <a:bodyPr/>
          <a:lstStyle/>
          <a:p>
            <a:fld id="{D291D7A8-85D3-4C40-B083-D01B0625FA5A}" type="datetime1">
              <a:rPr lang="en-GB" smtClean="0"/>
              <a:t>29/01/2025</a:t>
            </a:fld>
            <a:endParaRPr lang="en-GB"/>
          </a:p>
        </p:txBody>
      </p:sp>
      <p:sp>
        <p:nvSpPr>
          <p:cNvPr id="8" name="Footer Placeholder 7">
            <a:extLst>
              <a:ext uri="{FF2B5EF4-FFF2-40B4-BE49-F238E27FC236}">
                <a16:creationId xmlns:a16="http://schemas.microsoft.com/office/drawing/2014/main" id="{E66DE1DC-459A-A51A-5731-9CFB7762D1E7}"/>
              </a:ext>
            </a:extLst>
          </p:cNvPr>
          <p:cNvSpPr>
            <a:spLocks noGrp="1"/>
          </p:cNvSpPr>
          <p:nvPr>
            <p:ph type="ftr" sz="quarter" idx="11"/>
          </p:nvPr>
        </p:nvSpPr>
        <p:spPr/>
        <p:txBody>
          <a:bodyPr/>
          <a:lstStyle/>
          <a:p>
            <a:r>
              <a:rPr lang="en-GB"/>
              <a:t>openresearch@abdn.ac.uk | www.abdn.ac.uk/library/open-research | @openresearchuoa.bsky.social</a:t>
            </a:r>
          </a:p>
        </p:txBody>
      </p:sp>
      <p:sp>
        <p:nvSpPr>
          <p:cNvPr id="9" name="Slide Number Placeholder 8">
            <a:extLst>
              <a:ext uri="{FF2B5EF4-FFF2-40B4-BE49-F238E27FC236}">
                <a16:creationId xmlns:a16="http://schemas.microsoft.com/office/drawing/2014/main" id="{2B4BAA62-1EC4-C710-7D7F-191E7B097545}"/>
              </a:ext>
            </a:extLst>
          </p:cNvPr>
          <p:cNvSpPr>
            <a:spLocks noGrp="1"/>
          </p:cNvSpPr>
          <p:nvPr>
            <p:ph type="sldNum" sz="quarter" idx="12"/>
          </p:nvPr>
        </p:nvSpPr>
        <p:spPr/>
        <p:txBody>
          <a:bodyPr/>
          <a:lstStyle/>
          <a:p>
            <a:fld id="{F2A686CA-8119-47A6-A1C8-D248ABC5EE5D}" type="slidenum">
              <a:rPr lang="en-GB" smtClean="0"/>
              <a:t>‹#›</a:t>
            </a:fld>
            <a:endParaRPr lang="en-GB"/>
          </a:p>
        </p:txBody>
      </p:sp>
    </p:spTree>
    <p:extLst>
      <p:ext uri="{BB962C8B-B14F-4D97-AF65-F5344CB8AC3E}">
        <p14:creationId xmlns:p14="http://schemas.microsoft.com/office/powerpoint/2010/main" val="3868833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64A77-A12F-F6C2-D102-0EB4D8A920D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C6735D7-3BAD-F8F9-E802-3D832799B67D}"/>
              </a:ext>
            </a:extLst>
          </p:cNvPr>
          <p:cNvSpPr>
            <a:spLocks noGrp="1"/>
          </p:cNvSpPr>
          <p:nvPr>
            <p:ph type="dt" sz="half" idx="10"/>
          </p:nvPr>
        </p:nvSpPr>
        <p:spPr/>
        <p:txBody>
          <a:bodyPr/>
          <a:lstStyle/>
          <a:p>
            <a:fld id="{0FCD40E9-2CAA-46CE-95E4-64ADED066C37}" type="datetime1">
              <a:rPr lang="en-GB" smtClean="0"/>
              <a:t>29/01/2025</a:t>
            </a:fld>
            <a:endParaRPr lang="en-GB"/>
          </a:p>
        </p:txBody>
      </p:sp>
      <p:sp>
        <p:nvSpPr>
          <p:cNvPr id="4" name="Footer Placeholder 3">
            <a:extLst>
              <a:ext uri="{FF2B5EF4-FFF2-40B4-BE49-F238E27FC236}">
                <a16:creationId xmlns:a16="http://schemas.microsoft.com/office/drawing/2014/main" id="{B3762725-F949-4E74-747C-9EB1551F9B4E}"/>
              </a:ext>
            </a:extLst>
          </p:cNvPr>
          <p:cNvSpPr>
            <a:spLocks noGrp="1"/>
          </p:cNvSpPr>
          <p:nvPr>
            <p:ph type="ftr" sz="quarter" idx="11"/>
          </p:nvPr>
        </p:nvSpPr>
        <p:spPr/>
        <p:txBody>
          <a:bodyPr/>
          <a:lstStyle/>
          <a:p>
            <a:r>
              <a:rPr lang="en-GB"/>
              <a:t>openresearch@abdn.ac.uk | www.abdn.ac.uk/library/open-research | @openresearchuoa.bsky.social</a:t>
            </a:r>
          </a:p>
        </p:txBody>
      </p:sp>
      <p:sp>
        <p:nvSpPr>
          <p:cNvPr id="5" name="Slide Number Placeholder 4">
            <a:extLst>
              <a:ext uri="{FF2B5EF4-FFF2-40B4-BE49-F238E27FC236}">
                <a16:creationId xmlns:a16="http://schemas.microsoft.com/office/drawing/2014/main" id="{CEC4973A-C8EF-AE27-6FBD-91C077571E29}"/>
              </a:ext>
            </a:extLst>
          </p:cNvPr>
          <p:cNvSpPr>
            <a:spLocks noGrp="1"/>
          </p:cNvSpPr>
          <p:nvPr>
            <p:ph type="sldNum" sz="quarter" idx="12"/>
          </p:nvPr>
        </p:nvSpPr>
        <p:spPr/>
        <p:txBody>
          <a:bodyPr/>
          <a:lstStyle/>
          <a:p>
            <a:fld id="{F2A686CA-8119-47A6-A1C8-D248ABC5EE5D}" type="slidenum">
              <a:rPr lang="en-GB" smtClean="0"/>
              <a:t>‹#›</a:t>
            </a:fld>
            <a:endParaRPr lang="en-GB"/>
          </a:p>
        </p:txBody>
      </p:sp>
    </p:spTree>
    <p:extLst>
      <p:ext uri="{BB962C8B-B14F-4D97-AF65-F5344CB8AC3E}">
        <p14:creationId xmlns:p14="http://schemas.microsoft.com/office/powerpoint/2010/main" val="1010708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B6C98C-5AE7-21CF-7E65-065EC11DB588}"/>
              </a:ext>
            </a:extLst>
          </p:cNvPr>
          <p:cNvSpPr>
            <a:spLocks noGrp="1"/>
          </p:cNvSpPr>
          <p:nvPr>
            <p:ph type="dt" sz="half" idx="10"/>
          </p:nvPr>
        </p:nvSpPr>
        <p:spPr/>
        <p:txBody>
          <a:bodyPr/>
          <a:lstStyle/>
          <a:p>
            <a:fld id="{F3AA2587-CFB5-4A50-821E-39AD30C09B67}" type="datetime1">
              <a:rPr lang="en-GB" smtClean="0"/>
              <a:t>29/01/2025</a:t>
            </a:fld>
            <a:endParaRPr lang="en-GB"/>
          </a:p>
        </p:txBody>
      </p:sp>
      <p:sp>
        <p:nvSpPr>
          <p:cNvPr id="3" name="Footer Placeholder 2">
            <a:extLst>
              <a:ext uri="{FF2B5EF4-FFF2-40B4-BE49-F238E27FC236}">
                <a16:creationId xmlns:a16="http://schemas.microsoft.com/office/drawing/2014/main" id="{77A45462-E540-3084-1664-DE563B7A5007}"/>
              </a:ext>
            </a:extLst>
          </p:cNvPr>
          <p:cNvSpPr>
            <a:spLocks noGrp="1"/>
          </p:cNvSpPr>
          <p:nvPr>
            <p:ph type="ftr" sz="quarter" idx="11"/>
          </p:nvPr>
        </p:nvSpPr>
        <p:spPr/>
        <p:txBody>
          <a:bodyPr/>
          <a:lstStyle/>
          <a:p>
            <a:r>
              <a:rPr lang="en-GB"/>
              <a:t>openresearch@abdn.ac.uk | www.abdn.ac.uk/library/open-research | @openresearchuoa.bsky.social</a:t>
            </a:r>
          </a:p>
        </p:txBody>
      </p:sp>
      <p:sp>
        <p:nvSpPr>
          <p:cNvPr id="4" name="Slide Number Placeholder 3">
            <a:extLst>
              <a:ext uri="{FF2B5EF4-FFF2-40B4-BE49-F238E27FC236}">
                <a16:creationId xmlns:a16="http://schemas.microsoft.com/office/drawing/2014/main" id="{7539D4E9-2CC0-B393-F1C5-8ED4236E4F20}"/>
              </a:ext>
            </a:extLst>
          </p:cNvPr>
          <p:cNvSpPr>
            <a:spLocks noGrp="1"/>
          </p:cNvSpPr>
          <p:nvPr>
            <p:ph type="sldNum" sz="quarter" idx="12"/>
          </p:nvPr>
        </p:nvSpPr>
        <p:spPr/>
        <p:txBody>
          <a:bodyPr/>
          <a:lstStyle/>
          <a:p>
            <a:fld id="{F2A686CA-8119-47A6-A1C8-D248ABC5EE5D}" type="slidenum">
              <a:rPr lang="en-GB" smtClean="0"/>
              <a:t>‹#›</a:t>
            </a:fld>
            <a:endParaRPr lang="en-GB"/>
          </a:p>
        </p:txBody>
      </p:sp>
    </p:spTree>
    <p:extLst>
      <p:ext uri="{BB962C8B-B14F-4D97-AF65-F5344CB8AC3E}">
        <p14:creationId xmlns:p14="http://schemas.microsoft.com/office/powerpoint/2010/main" val="906587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5289F-81D3-4F10-7B54-99EEB02D21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7817690-8B6E-9F4D-D810-DC1DE6A5ED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AFEA69-2F33-900A-1324-3FD0AFAC0F52}"/>
              </a:ext>
            </a:extLst>
          </p:cNvPr>
          <p:cNvSpPr>
            <a:spLocks noGrp="1"/>
          </p:cNvSpPr>
          <p:nvPr>
            <p:ph type="dt" sz="half" idx="10"/>
          </p:nvPr>
        </p:nvSpPr>
        <p:spPr/>
        <p:txBody>
          <a:bodyPr/>
          <a:lstStyle/>
          <a:p>
            <a:fld id="{71C25887-A256-4590-BD19-F37D9038EACC}" type="datetime1">
              <a:rPr lang="en-GB" smtClean="0"/>
              <a:t>29/01/2025</a:t>
            </a:fld>
            <a:endParaRPr lang="en-GB"/>
          </a:p>
        </p:txBody>
      </p:sp>
      <p:sp>
        <p:nvSpPr>
          <p:cNvPr id="5" name="Footer Placeholder 4">
            <a:extLst>
              <a:ext uri="{FF2B5EF4-FFF2-40B4-BE49-F238E27FC236}">
                <a16:creationId xmlns:a16="http://schemas.microsoft.com/office/drawing/2014/main" id="{4662A938-FF7A-0B23-F132-7F3A1FA99033}"/>
              </a:ext>
            </a:extLst>
          </p:cNvPr>
          <p:cNvSpPr>
            <a:spLocks noGrp="1"/>
          </p:cNvSpPr>
          <p:nvPr>
            <p:ph type="ftr" sz="quarter" idx="11"/>
          </p:nvPr>
        </p:nvSpPr>
        <p:spPr/>
        <p:txBody>
          <a:bodyPr/>
          <a:lstStyle/>
          <a:p>
            <a:r>
              <a:rPr lang="en-GB"/>
              <a:t>openresearch@abdn.ac.uk | www.abdn.ac.uk/library/open-research | @openresearchuoa.bsky.social</a:t>
            </a:r>
          </a:p>
        </p:txBody>
      </p:sp>
      <p:sp>
        <p:nvSpPr>
          <p:cNvPr id="6" name="Slide Number Placeholder 5">
            <a:extLst>
              <a:ext uri="{FF2B5EF4-FFF2-40B4-BE49-F238E27FC236}">
                <a16:creationId xmlns:a16="http://schemas.microsoft.com/office/drawing/2014/main" id="{6EF3D9B3-D90C-C119-C5D4-1F23C58E5CFC}"/>
              </a:ext>
            </a:extLst>
          </p:cNvPr>
          <p:cNvSpPr>
            <a:spLocks noGrp="1"/>
          </p:cNvSpPr>
          <p:nvPr>
            <p:ph type="sldNum" sz="quarter" idx="12"/>
          </p:nvPr>
        </p:nvSpPr>
        <p:spPr/>
        <p:txBody>
          <a:bodyPr/>
          <a:lstStyle/>
          <a:p>
            <a:fld id="{F09FA92F-B17E-4950-B04A-E3D65AF5683C}" type="slidenum">
              <a:rPr lang="en-GB" smtClean="0"/>
              <a:t>‹#›</a:t>
            </a:fld>
            <a:endParaRPr lang="en-GB"/>
          </a:p>
        </p:txBody>
      </p:sp>
    </p:spTree>
    <p:extLst>
      <p:ext uri="{BB962C8B-B14F-4D97-AF65-F5344CB8AC3E}">
        <p14:creationId xmlns:p14="http://schemas.microsoft.com/office/powerpoint/2010/main" val="4517020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B61A2-3D7E-CEFF-447D-78899B9AC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C49418D-CE7B-D4DE-1A51-19AEC0CB7B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D2116EA-C96E-DE47-50F0-9595EAD402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37CD46-1E05-04A9-7EA1-D54F36169CE2}"/>
              </a:ext>
            </a:extLst>
          </p:cNvPr>
          <p:cNvSpPr>
            <a:spLocks noGrp="1"/>
          </p:cNvSpPr>
          <p:nvPr>
            <p:ph type="dt" sz="half" idx="10"/>
          </p:nvPr>
        </p:nvSpPr>
        <p:spPr/>
        <p:txBody>
          <a:bodyPr/>
          <a:lstStyle/>
          <a:p>
            <a:fld id="{9B1F1738-7506-4140-A07C-865BCEA0B9D9}" type="datetime1">
              <a:rPr lang="en-GB" smtClean="0"/>
              <a:t>29/01/2025</a:t>
            </a:fld>
            <a:endParaRPr lang="en-GB"/>
          </a:p>
        </p:txBody>
      </p:sp>
      <p:sp>
        <p:nvSpPr>
          <p:cNvPr id="6" name="Footer Placeholder 5">
            <a:extLst>
              <a:ext uri="{FF2B5EF4-FFF2-40B4-BE49-F238E27FC236}">
                <a16:creationId xmlns:a16="http://schemas.microsoft.com/office/drawing/2014/main" id="{70A5AA87-C7C5-1773-29CC-3E0B000E4B8F}"/>
              </a:ext>
            </a:extLst>
          </p:cNvPr>
          <p:cNvSpPr>
            <a:spLocks noGrp="1"/>
          </p:cNvSpPr>
          <p:nvPr>
            <p:ph type="ftr" sz="quarter" idx="11"/>
          </p:nvPr>
        </p:nvSpPr>
        <p:spPr/>
        <p:txBody>
          <a:bodyPr/>
          <a:lstStyle/>
          <a:p>
            <a:r>
              <a:rPr lang="en-GB"/>
              <a:t>openresearch@abdn.ac.uk | www.abdn.ac.uk/library/open-research | @openresearchuoa.bsky.social</a:t>
            </a:r>
          </a:p>
        </p:txBody>
      </p:sp>
      <p:sp>
        <p:nvSpPr>
          <p:cNvPr id="7" name="Slide Number Placeholder 6">
            <a:extLst>
              <a:ext uri="{FF2B5EF4-FFF2-40B4-BE49-F238E27FC236}">
                <a16:creationId xmlns:a16="http://schemas.microsoft.com/office/drawing/2014/main" id="{EB87DC2B-1171-FFA5-1B77-0DDA37253119}"/>
              </a:ext>
            </a:extLst>
          </p:cNvPr>
          <p:cNvSpPr>
            <a:spLocks noGrp="1"/>
          </p:cNvSpPr>
          <p:nvPr>
            <p:ph type="sldNum" sz="quarter" idx="12"/>
          </p:nvPr>
        </p:nvSpPr>
        <p:spPr/>
        <p:txBody>
          <a:bodyPr/>
          <a:lstStyle/>
          <a:p>
            <a:fld id="{F2A686CA-8119-47A6-A1C8-D248ABC5EE5D}" type="slidenum">
              <a:rPr lang="en-GB" smtClean="0"/>
              <a:t>‹#›</a:t>
            </a:fld>
            <a:endParaRPr lang="en-GB"/>
          </a:p>
        </p:txBody>
      </p:sp>
    </p:spTree>
    <p:extLst>
      <p:ext uri="{BB962C8B-B14F-4D97-AF65-F5344CB8AC3E}">
        <p14:creationId xmlns:p14="http://schemas.microsoft.com/office/powerpoint/2010/main" val="20250744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EA466-EED0-36FD-D665-BB304E01E6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A12F991-690D-819F-7AD1-A2479DBA8D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86BDD963-8088-4982-72F7-C9F124A49C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0ADCD3-A8CE-3BD0-0A38-CA493C40DA76}"/>
              </a:ext>
            </a:extLst>
          </p:cNvPr>
          <p:cNvSpPr>
            <a:spLocks noGrp="1"/>
          </p:cNvSpPr>
          <p:nvPr>
            <p:ph type="dt" sz="half" idx="10"/>
          </p:nvPr>
        </p:nvSpPr>
        <p:spPr/>
        <p:txBody>
          <a:bodyPr/>
          <a:lstStyle/>
          <a:p>
            <a:fld id="{E99E2CC9-2217-4502-8280-83E4B0803A0A}" type="datetime1">
              <a:rPr lang="en-GB" smtClean="0"/>
              <a:t>29/01/2025</a:t>
            </a:fld>
            <a:endParaRPr lang="en-GB"/>
          </a:p>
        </p:txBody>
      </p:sp>
      <p:sp>
        <p:nvSpPr>
          <p:cNvPr id="6" name="Footer Placeholder 5">
            <a:extLst>
              <a:ext uri="{FF2B5EF4-FFF2-40B4-BE49-F238E27FC236}">
                <a16:creationId xmlns:a16="http://schemas.microsoft.com/office/drawing/2014/main" id="{147F99A6-354F-6093-C705-10C2091FC762}"/>
              </a:ext>
            </a:extLst>
          </p:cNvPr>
          <p:cNvSpPr>
            <a:spLocks noGrp="1"/>
          </p:cNvSpPr>
          <p:nvPr>
            <p:ph type="ftr" sz="quarter" idx="11"/>
          </p:nvPr>
        </p:nvSpPr>
        <p:spPr/>
        <p:txBody>
          <a:bodyPr/>
          <a:lstStyle/>
          <a:p>
            <a:r>
              <a:rPr lang="en-GB"/>
              <a:t>openresearch@abdn.ac.uk | www.abdn.ac.uk/library/open-research | @openresearchuoa.bsky.social</a:t>
            </a:r>
          </a:p>
        </p:txBody>
      </p:sp>
      <p:sp>
        <p:nvSpPr>
          <p:cNvPr id="7" name="Slide Number Placeholder 6">
            <a:extLst>
              <a:ext uri="{FF2B5EF4-FFF2-40B4-BE49-F238E27FC236}">
                <a16:creationId xmlns:a16="http://schemas.microsoft.com/office/drawing/2014/main" id="{CC87DA3E-F08D-2D81-01D8-55B9DFB35532}"/>
              </a:ext>
            </a:extLst>
          </p:cNvPr>
          <p:cNvSpPr>
            <a:spLocks noGrp="1"/>
          </p:cNvSpPr>
          <p:nvPr>
            <p:ph type="sldNum" sz="quarter" idx="12"/>
          </p:nvPr>
        </p:nvSpPr>
        <p:spPr/>
        <p:txBody>
          <a:bodyPr/>
          <a:lstStyle/>
          <a:p>
            <a:fld id="{F2A686CA-8119-47A6-A1C8-D248ABC5EE5D}" type="slidenum">
              <a:rPr lang="en-GB" smtClean="0"/>
              <a:t>‹#›</a:t>
            </a:fld>
            <a:endParaRPr lang="en-GB"/>
          </a:p>
        </p:txBody>
      </p:sp>
    </p:spTree>
    <p:extLst>
      <p:ext uri="{BB962C8B-B14F-4D97-AF65-F5344CB8AC3E}">
        <p14:creationId xmlns:p14="http://schemas.microsoft.com/office/powerpoint/2010/main" val="1329360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1F794-BA0D-1E2A-9AEF-09C2A68A8A4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3490C0-C2AC-E3FA-BFBC-C8A7DBFD01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15E218-6845-4475-E32A-2968A86DF42D}"/>
              </a:ext>
            </a:extLst>
          </p:cNvPr>
          <p:cNvSpPr>
            <a:spLocks noGrp="1"/>
          </p:cNvSpPr>
          <p:nvPr>
            <p:ph type="dt" sz="half" idx="10"/>
          </p:nvPr>
        </p:nvSpPr>
        <p:spPr/>
        <p:txBody>
          <a:bodyPr/>
          <a:lstStyle/>
          <a:p>
            <a:fld id="{138A4124-4A54-420F-84AE-E821A2ECDA4E}" type="datetime1">
              <a:rPr lang="en-GB" smtClean="0"/>
              <a:t>29/01/2025</a:t>
            </a:fld>
            <a:endParaRPr lang="en-GB"/>
          </a:p>
        </p:txBody>
      </p:sp>
      <p:sp>
        <p:nvSpPr>
          <p:cNvPr id="5" name="Footer Placeholder 4">
            <a:extLst>
              <a:ext uri="{FF2B5EF4-FFF2-40B4-BE49-F238E27FC236}">
                <a16:creationId xmlns:a16="http://schemas.microsoft.com/office/drawing/2014/main" id="{D38B30CA-AA54-331A-F1EC-36EB95E2B455}"/>
              </a:ext>
            </a:extLst>
          </p:cNvPr>
          <p:cNvSpPr>
            <a:spLocks noGrp="1"/>
          </p:cNvSpPr>
          <p:nvPr>
            <p:ph type="ftr" sz="quarter" idx="11"/>
          </p:nvPr>
        </p:nvSpPr>
        <p:spPr/>
        <p:txBody>
          <a:bodyPr/>
          <a:lstStyle/>
          <a:p>
            <a:r>
              <a:rPr lang="en-GB"/>
              <a:t>openresearch@abdn.ac.uk | www.abdn.ac.uk/library/open-research | @openresearchuoa.bsky.social</a:t>
            </a:r>
          </a:p>
        </p:txBody>
      </p:sp>
      <p:sp>
        <p:nvSpPr>
          <p:cNvPr id="6" name="Slide Number Placeholder 5">
            <a:extLst>
              <a:ext uri="{FF2B5EF4-FFF2-40B4-BE49-F238E27FC236}">
                <a16:creationId xmlns:a16="http://schemas.microsoft.com/office/drawing/2014/main" id="{779D1629-5C26-65D8-C0B1-22B325A4C39E}"/>
              </a:ext>
            </a:extLst>
          </p:cNvPr>
          <p:cNvSpPr>
            <a:spLocks noGrp="1"/>
          </p:cNvSpPr>
          <p:nvPr>
            <p:ph type="sldNum" sz="quarter" idx="12"/>
          </p:nvPr>
        </p:nvSpPr>
        <p:spPr/>
        <p:txBody>
          <a:bodyPr/>
          <a:lstStyle/>
          <a:p>
            <a:fld id="{F2A686CA-8119-47A6-A1C8-D248ABC5EE5D}" type="slidenum">
              <a:rPr lang="en-GB" smtClean="0"/>
              <a:t>‹#›</a:t>
            </a:fld>
            <a:endParaRPr lang="en-GB"/>
          </a:p>
        </p:txBody>
      </p:sp>
    </p:spTree>
    <p:extLst>
      <p:ext uri="{BB962C8B-B14F-4D97-AF65-F5344CB8AC3E}">
        <p14:creationId xmlns:p14="http://schemas.microsoft.com/office/powerpoint/2010/main" val="17495071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BB1ACC-3C77-7F0E-5D76-9AE9E9DA17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37E3EB-93B1-8E15-03CA-E5965148A8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E045E7-6B24-DF11-42C2-F21BFC130CB5}"/>
              </a:ext>
            </a:extLst>
          </p:cNvPr>
          <p:cNvSpPr>
            <a:spLocks noGrp="1"/>
          </p:cNvSpPr>
          <p:nvPr>
            <p:ph type="dt" sz="half" idx="10"/>
          </p:nvPr>
        </p:nvSpPr>
        <p:spPr/>
        <p:txBody>
          <a:bodyPr/>
          <a:lstStyle/>
          <a:p>
            <a:fld id="{E7FB0BC6-81A3-4AB3-A883-8169EDD80959}" type="datetime1">
              <a:rPr lang="en-GB" smtClean="0"/>
              <a:t>29/01/2025</a:t>
            </a:fld>
            <a:endParaRPr lang="en-GB"/>
          </a:p>
        </p:txBody>
      </p:sp>
      <p:sp>
        <p:nvSpPr>
          <p:cNvPr id="5" name="Footer Placeholder 4">
            <a:extLst>
              <a:ext uri="{FF2B5EF4-FFF2-40B4-BE49-F238E27FC236}">
                <a16:creationId xmlns:a16="http://schemas.microsoft.com/office/drawing/2014/main" id="{353183FD-A30B-4943-EB82-CC00E16B1E5C}"/>
              </a:ext>
            </a:extLst>
          </p:cNvPr>
          <p:cNvSpPr>
            <a:spLocks noGrp="1"/>
          </p:cNvSpPr>
          <p:nvPr>
            <p:ph type="ftr" sz="quarter" idx="11"/>
          </p:nvPr>
        </p:nvSpPr>
        <p:spPr/>
        <p:txBody>
          <a:bodyPr/>
          <a:lstStyle/>
          <a:p>
            <a:r>
              <a:rPr lang="en-GB"/>
              <a:t>openresearch@abdn.ac.uk | www.abdn.ac.uk/library/open-research | @openresearchuoa.bsky.social</a:t>
            </a:r>
          </a:p>
        </p:txBody>
      </p:sp>
      <p:sp>
        <p:nvSpPr>
          <p:cNvPr id="6" name="Slide Number Placeholder 5">
            <a:extLst>
              <a:ext uri="{FF2B5EF4-FFF2-40B4-BE49-F238E27FC236}">
                <a16:creationId xmlns:a16="http://schemas.microsoft.com/office/drawing/2014/main" id="{E42CC56C-A521-E74B-4954-14E6647B06C3}"/>
              </a:ext>
            </a:extLst>
          </p:cNvPr>
          <p:cNvSpPr>
            <a:spLocks noGrp="1"/>
          </p:cNvSpPr>
          <p:nvPr>
            <p:ph type="sldNum" sz="quarter" idx="12"/>
          </p:nvPr>
        </p:nvSpPr>
        <p:spPr/>
        <p:txBody>
          <a:bodyPr/>
          <a:lstStyle/>
          <a:p>
            <a:fld id="{F2A686CA-8119-47A6-A1C8-D248ABC5EE5D}" type="slidenum">
              <a:rPr lang="en-GB" smtClean="0"/>
              <a:t>‹#›</a:t>
            </a:fld>
            <a:endParaRPr lang="en-GB"/>
          </a:p>
        </p:txBody>
      </p:sp>
    </p:spTree>
    <p:extLst>
      <p:ext uri="{BB962C8B-B14F-4D97-AF65-F5344CB8AC3E}">
        <p14:creationId xmlns:p14="http://schemas.microsoft.com/office/powerpoint/2010/main" val="1094920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C5EE-52B6-8F1F-F522-DAA51386B3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75B20C-17E9-4335-BAF6-38D3D4A772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F81CF4-66CA-DA10-716F-8CD0F2C209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F1040D5-2AFA-3925-F2D3-F42624F9E839}"/>
              </a:ext>
            </a:extLst>
          </p:cNvPr>
          <p:cNvSpPr>
            <a:spLocks noGrp="1"/>
          </p:cNvSpPr>
          <p:nvPr>
            <p:ph type="dt" sz="half" idx="10"/>
          </p:nvPr>
        </p:nvSpPr>
        <p:spPr/>
        <p:txBody>
          <a:bodyPr/>
          <a:lstStyle/>
          <a:p>
            <a:fld id="{1510F202-3714-4C22-B357-14CBE0328B68}" type="datetime1">
              <a:rPr lang="en-GB" smtClean="0"/>
              <a:t>29/01/2025</a:t>
            </a:fld>
            <a:endParaRPr lang="en-GB"/>
          </a:p>
        </p:txBody>
      </p:sp>
      <p:sp>
        <p:nvSpPr>
          <p:cNvPr id="6" name="Footer Placeholder 5">
            <a:extLst>
              <a:ext uri="{FF2B5EF4-FFF2-40B4-BE49-F238E27FC236}">
                <a16:creationId xmlns:a16="http://schemas.microsoft.com/office/drawing/2014/main" id="{E424ACDA-69D9-8B7B-D83C-20CEF84B0A6C}"/>
              </a:ext>
            </a:extLst>
          </p:cNvPr>
          <p:cNvSpPr>
            <a:spLocks noGrp="1"/>
          </p:cNvSpPr>
          <p:nvPr>
            <p:ph type="ftr" sz="quarter" idx="11"/>
          </p:nvPr>
        </p:nvSpPr>
        <p:spPr/>
        <p:txBody>
          <a:bodyPr/>
          <a:lstStyle/>
          <a:p>
            <a:r>
              <a:rPr lang="en-GB"/>
              <a:t>openresearch@abdn.ac.uk | www.abdn.ac.uk/library/open-research | @openresearchuoa.bsky.social</a:t>
            </a:r>
          </a:p>
        </p:txBody>
      </p:sp>
      <p:sp>
        <p:nvSpPr>
          <p:cNvPr id="7" name="Slide Number Placeholder 6">
            <a:extLst>
              <a:ext uri="{FF2B5EF4-FFF2-40B4-BE49-F238E27FC236}">
                <a16:creationId xmlns:a16="http://schemas.microsoft.com/office/drawing/2014/main" id="{2C5D0BAF-09F3-0857-BE52-6926B9931DD8}"/>
              </a:ext>
            </a:extLst>
          </p:cNvPr>
          <p:cNvSpPr>
            <a:spLocks noGrp="1"/>
          </p:cNvSpPr>
          <p:nvPr>
            <p:ph type="sldNum" sz="quarter" idx="12"/>
          </p:nvPr>
        </p:nvSpPr>
        <p:spPr/>
        <p:txBody>
          <a:bodyPr/>
          <a:lstStyle/>
          <a:p>
            <a:fld id="{F09FA92F-B17E-4950-B04A-E3D65AF5683C}" type="slidenum">
              <a:rPr lang="en-GB" smtClean="0"/>
              <a:t>‹#›</a:t>
            </a:fld>
            <a:endParaRPr lang="en-GB"/>
          </a:p>
        </p:txBody>
      </p:sp>
    </p:spTree>
    <p:extLst>
      <p:ext uri="{BB962C8B-B14F-4D97-AF65-F5344CB8AC3E}">
        <p14:creationId xmlns:p14="http://schemas.microsoft.com/office/powerpoint/2010/main" val="3077029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A4910-FF70-3AB4-6620-E99EF3D2352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7059AA-96BA-C022-260D-80340F52FA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54C19B-3973-3B4F-09DC-00998124A7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70E2439-C7ED-D097-EBC1-92ACBAE6FF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EBDC10-1844-A680-7E5C-BCE9D49897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2B610EC-B2A4-BDAB-1AB5-11FCE184DF70}"/>
              </a:ext>
            </a:extLst>
          </p:cNvPr>
          <p:cNvSpPr>
            <a:spLocks noGrp="1"/>
          </p:cNvSpPr>
          <p:nvPr>
            <p:ph type="dt" sz="half" idx="10"/>
          </p:nvPr>
        </p:nvSpPr>
        <p:spPr/>
        <p:txBody>
          <a:bodyPr/>
          <a:lstStyle/>
          <a:p>
            <a:fld id="{2511808A-9438-4050-B044-9525E321894C}" type="datetime1">
              <a:rPr lang="en-GB" smtClean="0"/>
              <a:t>29/01/2025</a:t>
            </a:fld>
            <a:endParaRPr lang="en-GB"/>
          </a:p>
        </p:txBody>
      </p:sp>
      <p:sp>
        <p:nvSpPr>
          <p:cNvPr id="8" name="Footer Placeholder 7">
            <a:extLst>
              <a:ext uri="{FF2B5EF4-FFF2-40B4-BE49-F238E27FC236}">
                <a16:creationId xmlns:a16="http://schemas.microsoft.com/office/drawing/2014/main" id="{3EB767DC-468F-1841-8122-96DCF717E51E}"/>
              </a:ext>
            </a:extLst>
          </p:cNvPr>
          <p:cNvSpPr>
            <a:spLocks noGrp="1"/>
          </p:cNvSpPr>
          <p:nvPr>
            <p:ph type="ftr" sz="quarter" idx="11"/>
          </p:nvPr>
        </p:nvSpPr>
        <p:spPr/>
        <p:txBody>
          <a:bodyPr/>
          <a:lstStyle/>
          <a:p>
            <a:r>
              <a:rPr lang="en-GB"/>
              <a:t>openresearch@abdn.ac.uk | www.abdn.ac.uk/library/open-research | @openresearchuoa.bsky.social</a:t>
            </a:r>
          </a:p>
        </p:txBody>
      </p:sp>
      <p:sp>
        <p:nvSpPr>
          <p:cNvPr id="9" name="Slide Number Placeholder 8">
            <a:extLst>
              <a:ext uri="{FF2B5EF4-FFF2-40B4-BE49-F238E27FC236}">
                <a16:creationId xmlns:a16="http://schemas.microsoft.com/office/drawing/2014/main" id="{A3F25826-2232-8C34-62BE-42B156F978BB}"/>
              </a:ext>
            </a:extLst>
          </p:cNvPr>
          <p:cNvSpPr>
            <a:spLocks noGrp="1"/>
          </p:cNvSpPr>
          <p:nvPr>
            <p:ph type="sldNum" sz="quarter" idx="12"/>
          </p:nvPr>
        </p:nvSpPr>
        <p:spPr/>
        <p:txBody>
          <a:bodyPr/>
          <a:lstStyle/>
          <a:p>
            <a:fld id="{F09FA92F-B17E-4950-B04A-E3D65AF5683C}" type="slidenum">
              <a:rPr lang="en-GB" smtClean="0"/>
              <a:t>‹#›</a:t>
            </a:fld>
            <a:endParaRPr lang="en-GB"/>
          </a:p>
        </p:txBody>
      </p:sp>
    </p:spTree>
    <p:extLst>
      <p:ext uri="{BB962C8B-B14F-4D97-AF65-F5344CB8AC3E}">
        <p14:creationId xmlns:p14="http://schemas.microsoft.com/office/powerpoint/2010/main" val="397350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64310-E352-3C2A-C4AA-E970EB52093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5B39900-186D-D729-9C00-9B4C77297F73}"/>
              </a:ext>
            </a:extLst>
          </p:cNvPr>
          <p:cNvSpPr>
            <a:spLocks noGrp="1"/>
          </p:cNvSpPr>
          <p:nvPr>
            <p:ph type="dt" sz="half" idx="10"/>
          </p:nvPr>
        </p:nvSpPr>
        <p:spPr/>
        <p:txBody>
          <a:bodyPr/>
          <a:lstStyle/>
          <a:p>
            <a:fld id="{D5FB2E66-BBAF-4149-9031-ACE621013572}" type="datetime1">
              <a:rPr lang="en-GB" smtClean="0"/>
              <a:t>29/01/2025</a:t>
            </a:fld>
            <a:endParaRPr lang="en-GB"/>
          </a:p>
        </p:txBody>
      </p:sp>
      <p:sp>
        <p:nvSpPr>
          <p:cNvPr id="4" name="Footer Placeholder 3">
            <a:extLst>
              <a:ext uri="{FF2B5EF4-FFF2-40B4-BE49-F238E27FC236}">
                <a16:creationId xmlns:a16="http://schemas.microsoft.com/office/drawing/2014/main" id="{DA1944B8-E639-22D0-0AF7-25A0A6D5A22F}"/>
              </a:ext>
            </a:extLst>
          </p:cNvPr>
          <p:cNvSpPr>
            <a:spLocks noGrp="1"/>
          </p:cNvSpPr>
          <p:nvPr>
            <p:ph type="ftr" sz="quarter" idx="11"/>
          </p:nvPr>
        </p:nvSpPr>
        <p:spPr/>
        <p:txBody>
          <a:bodyPr/>
          <a:lstStyle/>
          <a:p>
            <a:r>
              <a:rPr lang="en-GB"/>
              <a:t>openresearch@abdn.ac.uk | www.abdn.ac.uk/library/open-research | @openresearchuoa.bsky.social</a:t>
            </a:r>
          </a:p>
        </p:txBody>
      </p:sp>
      <p:sp>
        <p:nvSpPr>
          <p:cNvPr id="5" name="Slide Number Placeholder 4">
            <a:extLst>
              <a:ext uri="{FF2B5EF4-FFF2-40B4-BE49-F238E27FC236}">
                <a16:creationId xmlns:a16="http://schemas.microsoft.com/office/drawing/2014/main" id="{4F51E278-B8B6-2071-DB37-7875FC187414}"/>
              </a:ext>
            </a:extLst>
          </p:cNvPr>
          <p:cNvSpPr>
            <a:spLocks noGrp="1"/>
          </p:cNvSpPr>
          <p:nvPr>
            <p:ph type="sldNum" sz="quarter" idx="12"/>
          </p:nvPr>
        </p:nvSpPr>
        <p:spPr/>
        <p:txBody>
          <a:bodyPr/>
          <a:lstStyle/>
          <a:p>
            <a:fld id="{F09FA92F-B17E-4950-B04A-E3D65AF5683C}" type="slidenum">
              <a:rPr lang="en-GB" smtClean="0"/>
              <a:t>‹#›</a:t>
            </a:fld>
            <a:endParaRPr lang="en-GB"/>
          </a:p>
        </p:txBody>
      </p:sp>
    </p:spTree>
    <p:extLst>
      <p:ext uri="{BB962C8B-B14F-4D97-AF65-F5344CB8AC3E}">
        <p14:creationId xmlns:p14="http://schemas.microsoft.com/office/powerpoint/2010/main" val="19726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BB4DA7-DEDD-CCC0-37E4-F0DF0A86D302}"/>
              </a:ext>
            </a:extLst>
          </p:cNvPr>
          <p:cNvSpPr>
            <a:spLocks noGrp="1"/>
          </p:cNvSpPr>
          <p:nvPr>
            <p:ph type="dt" sz="half" idx="10"/>
          </p:nvPr>
        </p:nvSpPr>
        <p:spPr/>
        <p:txBody>
          <a:bodyPr/>
          <a:lstStyle/>
          <a:p>
            <a:fld id="{03367446-0508-4A12-B1FF-3E6D17E64A7F}" type="datetime1">
              <a:rPr lang="en-GB" smtClean="0"/>
              <a:t>29/01/2025</a:t>
            </a:fld>
            <a:endParaRPr lang="en-GB"/>
          </a:p>
        </p:txBody>
      </p:sp>
      <p:sp>
        <p:nvSpPr>
          <p:cNvPr id="3" name="Footer Placeholder 2">
            <a:extLst>
              <a:ext uri="{FF2B5EF4-FFF2-40B4-BE49-F238E27FC236}">
                <a16:creationId xmlns:a16="http://schemas.microsoft.com/office/drawing/2014/main" id="{E919250E-18BE-BEDA-4477-A28B3473169B}"/>
              </a:ext>
            </a:extLst>
          </p:cNvPr>
          <p:cNvSpPr>
            <a:spLocks noGrp="1"/>
          </p:cNvSpPr>
          <p:nvPr>
            <p:ph type="ftr" sz="quarter" idx="11"/>
          </p:nvPr>
        </p:nvSpPr>
        <p:spPr/>
        <p:txBody>
          <a:bodyPr/>
          <a:lstStyle/>
          <a:p>
            <a:r>
              <a:rPr lang="en-GB"/>
              <a:t>openresearch@abdn.ac.uk | www.abdn.ac.uk/library/open-research | @openresearchuoa.bsky.social</a:t>
            </a:r>
          </a:p>
        </p:txBody>
      </p:sp>
      <p:sp>
        <p:nvSpPr>
          <p:cNvPr id="4" name="Slide Number Placeholder 3">
            <a:extLst>
              <a:ext uri="{FF2B5EF4-FFF2-40B4-BE49-F238E27FC236}">
                <a16:creationId xmlns:a16="http://schemas.microsoft.com/office/drawing/2014/main" id="{D90BB799-BFD7-4395-2540-C8C044B5BCE4}"/>
              </a:ext>
            </a:extLst>
          </p:cNvPr>
          <p:cNvSpPr>
            <a:spLocks noGrp="1"/>
          </p:cNvSpPr>
          <p:nvPr>
            <p:ph type="sldNum" sz="quarter" idx="12"/>
          </p:nvPr>
        </p:nvSpPr>
        <p:spPr/>
        <p:txBody>
          <a:bodyPr/>
          <a:lstStyle/>
          <a:p>
            <a:fld id="{F09FA92F-B17E-4950-B04A-E3D65AF5683C}" type="slidenum">
              <a:rPr lang="en-GB" smtClean="0"/>
              <a:t>‹#›</a:t>
            </a:fld>
            <a:endParaRPr lang="en-GB"/>
          </a:p>
        </p:txBody>
      </p:sp>
    </p:spTree>
    <p:extLst>
      <p:ext uri="{BB962C8B-B14F-4D97-AF65-F5344CB8AC3E}">
        <p14:creationId xmlns:p14="http://schemas.microsoft.com/office/powerpoint/2010/main" val="1842701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1695D-3F9A-B697-2D2C-F109781F9E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2D7CFD9-9854-6A9B-9A31-0BE672292E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A04885-8204-2218-C5D3-AF769B5FCC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A4ACD0-AF38-5967-63B7-BCCEC797396C}"/>
              </a:ext>
            </a:extLst>
          </p:cNvPr>
          <p:cNvSpPr>
            <a:spLocks noGrp="1"/>
          </p:cNvSpPr>
          <p:nvPr>
            <p:ph type="dt" sz="half" idx="10"/>
          </p:nvPr>
        </p:nvSpPr>
        <p:spPr/>
        <p:txBody>
          <a:bodyPr/>
          <a:lstStyle/>
          <a:p>
            <a:fld id="{674FA5EF-BDA5-4C3C-910A-640311E75416}" type="datetime1">
              <a:rPr lang="en-GB" smtClean="0"/>
              <a:t>29/01/2025</a:t>
            </a:fld>
            <a:endParaRPr lang="en-GB"/>
          </a:p>
        </p:txBody>
      </p:sp>
      <p:sp>
        <p:nvSpPr>
          <p:cNvPr id="6" name="Footer Placeholder 5">
            <a:extLst>
              <a:ext uri="{FF2B5EF4-FFF2-40B4-BE49-F238E27FC236}">
                <a16:creationId xmlns:a16="http://schemas.microsoft.com/office/drawing/2014/main" id="{BDE67366-2517-2C8D-40CB-C9E9CC95F59A}"/>
              </a:ext>
            </a:extLst>
          </p:cNvPr>
          <p:cNvSpPr>
            <a:spLocks noGrp="1"/>
          </p:cNvSpPr>
          <p:nvPr>
            <p:ph type="ftr" sz="quarter" idx="11"/>
          </p:nvPr>
        </p:nvSpPr>
        <p:spPr/>
        <p:txBody>
          <a:bodyPr/>
          <a:lstStyle/>
          <a:p>
            <a:r>
              <a:rPr lang="en-GB"/>
              <a:t>openresearch@abdn.ac.uk | www.abdn.ac.uk/library/open-research | @openresearchuoa.bsky.social</a:t>
            </a:r>
          </a:p>
        </p:txBody>
      </p:sp>
      <p:sp>
        <p:nvSpPr>
          <p:cNvPr id="7" name="Slide Number Placeholder 6">
            <a:extLst>
              <a:ext uri="{FF2B5EF4-FFF2-40B4-BE49-F238E27FC236}">
                <a16:creationId xmlns:a16="http://schemas.microsoft.com/office/drawing/2014/main" id="{5B6F9DC3-09C3-0416-5AEF-61132F0B2556}"/>
              </a:ext>
            </a:extLst>
          </p:cNvPr>
          <p:cNvSpPr>
            <a:spLocks noGrp="1"/>
          </p:cNvSpPr>
          <p:nvPr>
            <p:ph type="sldNum" sz="quarter" idx="12"/>
          </p:nvPr>
        </p:nvSpPr>
        <p:spPr/>
        <p:txBody>
          <a:bodyPr/>
          <a:lstStyle/>
          <a:p>
            <a:fld id="{F09FA92F-B17E-4950-B04A-E3D65AF5683C}" type="slidenum">
              <a:rPr lang="en-GB" smtClean="0"/>
              <a:t>‹#›</a:t>
            </a:fld>
            <a:endParaRPr lang="en-GB"/>
          </a:p>
        </p:txBody>
      </p:sp>
    </p:spTree>
    <p:extLst>
      <p:ext uri="{BB962C8B-B14F-4D97-AF65-F5344CB8AC3E}">
        <p14:creationId xmlns:p14="http://schemas.microsoft.com/office/powerpoint/2010/main" val="2253017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5A76-5A48-42D5-756F-ADD1530F2C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9EE8FA-41FC-E1BE-54AF-B67197C36F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BFDC4EC-FD7E-87F1-D526-8AAE5A946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D2210D-84D8-A9BC-5A26-031F134BADFE}"/>
              </a:ext>
            </a:extLst>
          </p:cNvPr>
          <p:cNvSpPr>
            <a:spLocks noGrp="1"/>
          </p:cNvSpPr>
          <p:nvPr>
            <p:ph type="dt" sz="half" idx="10"/>
          </p:nvPr>
        </p:nvSpPr>
        <p:spPr/>
        <p:txBody>
          <a:bodyPr/>
          <a:lstStyle/>
          <a:p>
            <a:fld id="{E206CC94-01AD-4A0D-B72D-65C9A8942281}" type="datetime1">
              <a:rPr lang="en-GB" smtClean="0"/>
              <a:t>29/01/2025</a:t>
            </a:fld>
            <a:endParaRPr lang="en-GB"/>
          </a:p>
        </p:txBody>
      </p:sp>
      <p:sp>
        <p:nvSpPr>
          <p:cNvPr id="6" name="Footer Placeholder 5">
            <a:extLst>
              <a:ext uri="{FF2B5EF4-FFF2-40B4-BE49-F238E27FC236}">
                <a16:creationId xmlns:a16="http://schemas.microsoft.com/office/drawing/2014/main" id="{251A5615-1A50-D5D4-4A1C-B3F0E8FA8A27}"/>
              </a:ext>
            </a:extLst>
          </p:cNvPr>
          <p:cNvSpPr>
            <a:spLocks noGrp="1"/>
          </p:cNvSpPr>
          <p:nvPr>
            <p:ph type="ftr" sz="quarter" idx="11"/>
          </p:nvPr>
        </p:nvSpPr>
        <p:spPr/>
        <p:txBody>
          <a:bodyPr/>
          <a:lstStyle/>
          <a:p>
            <a:r>
              <a:rPr lang="en-GB"/>
              <a:t>openresearch@abdn.ac.uk | www.abdn.ac.uk/library/open-research | @openresearchuoa.bsky.social</a:t>
            </a:r>
          </a:p>
        </p:txBody>
      </p:sp>
      <p:sp>
        <p:nvSpPr>
          <p:cNvPr id="7" name="Slide Number Placeholder 6">
            <a:extLst>
              <a:ext uri="{FF2B5EF4-FFF2-40B4-BE49-F238E27FC236}">
                <a16:creationId xmlns:a16="http://schemas.microsoft.com/office/drawing/2014/main" id="{ED4FC3BF-0E71-F455-1B3A-32DB50C92F81}"/>
              </a:ext>
            </a:extLst>
          </p:cNvPr>
          <p:cNvSpPr>
            <a:spLocks noGrp="1"/>
          </p:cNvSpPr>
          <p:nvPr>
            <p:ph type="sldNum" sz="quarter" idx="12"/>
          </p:nvPr>
        </p:nvSpPr>
        <p:spPr/>
        <p:txBody>
          <a:bodyPr/>
          <a:lstStyle/>
          <a:p>
            <a:fld id="{F09FA92F-B17E-4950-B04A-E3D65AF5683C}" type="slidenum">
              <a:rPr lang="en-GB" smtClean="0"/>
              <a:t>‹#›</a:t>
            </a:fld>
            <a:endParaRPr lang="en-GB"/>
          </a:p>
        </p:txBody>
      </p:sp>
    </p:spTree>
    <p:extLst>
      <p:ext uri="{BB962C8B-B14F-4D97-AF65-F5344CB8AC3E}">
        <p14:creationId xmlns:p14="http://schemas.microsoft.com/office/powerpoint/2010/main" val="220936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1B922C38-3682-C21F-B5B2-0CA5C45B463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CE775B-5439-9339-CFF1-2238B690D3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a:t>
            </a:r>
            <a:r>
              <a:rPr lang="en-US" err="1"/>
              <a:t>eddfhgsdit</a:t>
            </a:r>
            <a:r>
              <a:rPr lang="en-US"/>
              <a:t> Master title style</a:t>
            </a:r>
            <a:endParaRPr lang="en-GB"/>
          </a:p>
        </p:txBody>
      </p:sp>
      <p:sp>
        <p:nvSpPr>
          <p:cNvPr id="3" name="Text Placeholder 2">
            <a:extLst>
              <a:ext uri="{FF2B5EF4-FFF2-40B4-BE49-F238E27FC236}">
                <a16:creationId xmlns:a16="http://schemas.microsoft.com/office/drawing/2014/main" id="{5FE6AD57-8298-98B0-A685-8812E963C5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491B1B-D5A5-5048-BBC8-C633D6D01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bg1"/>
                </a:solidFill>
              </a:defRPr>
            </a:lvl1pPr>
          </a:lstStyle>
          <a:p>
            <a:fld id="{EC46DF1E-6C07-49DB-BCA3-5E93ABE80869}" type="datetime1">
              <a:rPr lang="en-GB" smtClean="0"/>
              <a:t>29/01/2025</a:t>
            </a:fld>
            <a:endParaRPr lang="en-GB"/>
          </a:p>
        </p:txBody>
      </p:sp>
      <p:sp>
        <p:nvSpPr>
          <p:cNvPr id="5" name="Footer Placeholder 4">
            <a:extLst>
              <a:ext uri="{FF2B5EF4-FFF2-40B4-BE49-F238E27FC236}">
                <a16:creationId xmlns:a16="http://schemas.microsoft.com/office/drawing/2014/main" id="{A5C3100E-4E77-A86D-C044-52316E3C4D72}"/>
              </a:ext>
            </a:extLst>
          </p:cNvPr>
          <p:cNvSpPr>
            <a:spLocks noGrp="1"/>
          </p:cNvSpPr>
          <p:nvPr>
            <p:ph type="ftr" sz="quarter" idx="3"/>
          </p:nvPr>
        </p:nvSpPr>
        <p:spPr>
          <a:xfrm>
            <a:off x="2817091" y="6358214"/>
            <a:ext cx="6336145" cy="365125"/>
          </a:xfrm>
          <a:prstGeom prst="rect">
            <a:avLst/>
          </a:prstGeom>
        </p:spPr>
        <p:txBody>
          <a:bodyPr vert="horz" lIns="91440" tIns="45720" rIns="91440" bIns="45720" rtlCol="0" anchor="ctr"/>
          <a:lstStyle>
            <a:lvl1pPr algn="ctr">
              <a:defRPr sz="1100" b="1">
                <a:solidFill>
                  <a:schemeClr val="bg1"/>
                </a:solidFill>
              </a:defRPr>
            </a:lvl1pPr>
          </a:lstStyle>
          <a:p>
            <a:r>
              <a:rPr lang="en-GB"/>
              <a:t>openresearch@abdn.ac.uk | www.abdn.ac.uk/library/open-research | @openresearchuoa.bsky.social</a:t>
            </a:r>
          </a:p>
        </p:txBody>
      </p:sp>
      <p:sp>
        <p:nvSpPr>
          <p:cNvPr id="6" name="Slide Number Placeholder 5">
            <a:extLst>
              <a:ext uri="{FF2B5EF4-FFF2-40B4-BE49-F238E27FC236}">
                <a16:creationId xmlns:a16="http://schemas.microsoft.com/office/drawing/2014/main" id="{8BE364AE-3BF8-38BB-A3F2-69BC729F59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F09FA92F-B17E-4950-B04A-E3D65AF5683C}" type="slidenum">
              <a:rPr lang="en-GB" smtClean="0"/>
              <a:t>‹#›</a:t>
            </a:fld>
            <a:endParaRPr lang="en-GB"/>
          </a:p>
        </p:txBody>
      </p:sp>
    </p:spTree>
    <p:extLst>
      <p:ext uri="{BB962C8B-B14F-4D97-AF65-F5344CB8AC3E}">
        <p14:creationId xmlns:p14="http://schemas.microsoft.com/office/powerpoint/2010/main" val="3293739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bg1"/>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FFDF1FF7-31E2-58D5-95BC-D15ABBD3E0B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9FE04D56-986B-BC3A-E44B-608ACF3EE427}"/>
              </a:ext>
            </a:extLst>
          </p:cNvPr>
          <p:cNvSpPr/>
          <p:nvPr/>
        </p:nvSpPr>
        <p:spPr>
          <a:xfrm>
            <a:off x="600740" y="136525"/>
            <a:ext cx="10887739" cy="6060558"/>
          </a:xfrm>
          <a:prstGeom prst="rect">
            <a:avLst/>
          </a:prstGeom>
          <a:solidFill>
            <a:schemeClr val="tx1">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Aptos" panose="020B0004020202020204" pitchFamily="34" charset="0"/>
            </a:endParaRPr>
          </a:p>
        </p:txBody>
      </p:sp>
      <p:sp>
        <p:nvSpPr>
          <p:cNvPr id="2" name="Title Placeholder 1">
            <a:extLst>
              <a:ext uri="{FF2B5EF4-FFF2-40B4-BE49-F238E27FC236}">
                <a16:creationId xmlns:a16="http://schemas.microsoft.com/office/drawing/2014/main" id="{BE251C9B-C11C-8272-FEFE-1D1F803265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758586-BA3F-39D9-C3B8-15AB84FD53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B4FDE5-A749-EB96-436A-1B200F80F141}"/>
              </a:ext>
            </a:extLst>
          </p:cNvPr>
          <p:cNvSpPr>
            <a:spLocks noGrp="1"/>
          </p:cNvSpPr>
          <p:nvPr>
            <p:ph type="dt" sz="half" idx="2"/>
          </p:nvPr>
        </p:nvSpPr>
        <p:spPr>
          <a:xfrm>
            <a:off x="838200" y="6356350"/>
            <a:ext cx="2468527" cy="365125"/>
          </a:xfrm>
          <a:prstGeom prst="rect">
            <a:avLst/>
          </a:prstGeom>
        </p:spPr>
        <p:txBody>
          <a:bodyPr vert="horz" lIns="91440" tIns="45720" rIns="91440" bIns="45720" rtlCol="0" anchor="ctr"/>
          <a:lstStyle>
            <a:lvl1pPr algn="l">
              <a:defRPr sz="1100">
                <a:solidFill>
                  <a:schemeClr val="bg1"/>
                </a:solidFill>
              </a:defRPr>
            </a:lvl1pPr>
          </a:lstStyle>
          <a:p>
            <a:fld id="{F098AE40-E2C4-4826-A0D6-18F4AEA66094}" type="datetime1">
              <a:rPr lang="en-GB" smtClean="0"/>
              <a:t>29/01/2025</a:t>
            </a:fld>
            <a:endParaRPr lang="en-GB"/>
          </a:p>
        </p:txBody>
      </p:sp>
      <p:sp>
        <p:nvSpPr>
          <p:cNvPr id="5" name="Footer Placeholder 4">
            <a:extLst>
              <a:ext uri="{FF2B5EF4-FFF2-40B4-BE49-F238E27FC236}">
                <a16:creationId xmlns:a16="http://schemas.microsoft.com/office/drawing/2014/main" id="{045B90B5-9C0F-2074-79FF-A3ADEE93703E}"/>
              </a:ext>
            </a:extLst>
          </p:cNvPr>
          <p:cNvSpPr>
            <a:spLocks noGrp="1"/>
          </p:cNvSpPr>
          <p:nvPr>
            <p:ph type="ftr" sz="quarter" idx="3"/>
          </p:nvPr>
        </p:nvSpPr>
        <p:spPr>
          <a:xfrm>
            <a:off x="2613892" y="6356350"/>
            <a:ext cx="6779490" cy="365125"/>
          </a:xfrm>
          <a:prstGeom prst="rect">
            <a:avLst/>
          </a:prstGeom>
        </p:spPr>
        <p:txBody>
          <a:bodyPr vert="horz" lIns="91440" tIns="45720" rIns="91440" bIns="45720" rtlCol="0" anchor="ctr"/>
          <a:lstStyle>
            <a:lvl1pPr algn="ctr">
              <a:defRPr sz="1200" b="1">
                <a:solidFill>
                  <a:schemeClr val="bg1"/>
                </a:solidFill>
              </a:defRPr>
            </a:lvl1pPr>
          </a:lstStyle>
          <a:p>
            <a:r>
              <a:rPr lang="en-GB"/>
              <a:t>openresearch@abdn.ac.uk | www.abdn.ac.uk/library/open-research | @openresearchuoa.bsky.social</a:t>
            </a:r>
          </a:p>
        </p:txBody>
      </p:sp>
      <p:sp>
        <p:nvSpPr>
          <p:cNvPr id="6" name="Slide Number Placeholder 5">
            <a:extLst>
              <a:ext uri="{FF2B5EF4-FFF2-40B4-BE49-F238E27FC236}">
                <a16:creationId xmlns:a16="http://schemas.microsoft.com/office/drawing/2014/main" id="{D8419F09-1CBA-64B2-07AC-12F4B7AD75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32DF3-DF71-4D6E-8ECF-C88619DB8A43}" type="slidenum">
              <a:rPr lang="en-GB" smtClean="0"/>
              <a:t>‹#›</a:t>
            </a:fld>
            <a:endParaRPr lang="en-GB"/>
          </a:p>
        </p:txBody>
      </p:sp>
    </p:spTree>
    <p:extLst>
      <p:ext uri="{BB962C8B-B14F-4D97-AF65-F5344CB8AC3E}">
        <p14:creationId xmlns:p14="http://schemas.microsoft.com/office/powerpoint/2010/main" val="8297441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bg1"/>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56C6E2DB-3AC4-8488-96F8-873378E7529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72B1E785-98B5-9A9C-09B3-291E3B9C7B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a:t>
            </a:r>
            <a:r>
              <a:rPr lang="en-US" err="1"/>
              <a:t>Masagagter</a:t>
            </a:r>
            <a:r>
              <a:rPr lang="en-US"/>
              <a:t> title style</a:t>
            </a:r>
            <a:endParaRPr lang="en-GB"/>
          </a:p>
        </p:txBody>
      </p:sp>
      <p:sp>
        <p:nvSpPr>
          <p:cNvPr id="3" name="Text Placeholder 2">
            <a:extLst>
              <a:ext uri="{FF2B5EF4-FFF2-40B4-BE49-F238E27FC236}">
                <a16:creationId xmlns:a16="http://schemas.microsoft.com/office/drawing/2014/main" id="{B7E5C1F6-F62A-2477-BCEE-E23DF2B326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a:t>
            </a:r>
            <a:r>
              <a:rPr lang="en-US" err="1"/>
              <a:t>Mgfaster</a:t>
            </a:r>
            <a:r>
              <a:rPr lang="en-US"/>
              <a:t>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A299F9-44D5-0F92-8250-008FD36ACB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7E59BCDB-5EA5-4C31-89BC-34A2B6A72E4E}" type="datetime1">
              <a:rPr lang="en-GB" smtClean="0"/>
              <a:t>29/01/2025</a:t>
            </a:fld>
            <a:endParaRPr lang="en-GB"/>
          </a:p>
        </p:txBody>
      </p:sp>
      <p:sp>
        <p:nvSpPr>
          <p:cNvPr id="5" name="Footer Placeholder 4">
            <a:extLst>
              <a:ext uri="{FF2B5EF4-FFF2-40B4-BE49-F238E27FC236}">
                <a16:creationId xmlns:a16="http://schemas.microsoft.com/office/drawing/2014/main" id="{E3239C4F-F887-E2D4-06E4-BB872F3C6996}"/>
              </a:ext>
            </a:extLst>
          </p:cNvPr>
          <p:cNvSpPr>
            <a:spLocks noGrp="1"/>
          </p:cNvSpPr>
          <p:nvPr>
            <p:ph type="ftr" sz="quarter" idx="3"/>
          </p:nvPr>
        </p:nvSpPr>
        <p:spPr>
          <a:xfrm>
            <a:off x="2567709" y="6356350"/>
            <a:ext cx="6363855" cy="365125"/>
          </a:xfrm>
          <a:prstGeom prst="rect">
            <a:avLst/>
          </a:prstGeom>
        </p:spPr>
        <p:txBody>
          <a:bodyPr vert="horz" lIns="91440" tIns="45720" rIns="91440" bIns="45720" rtlCol="0" anchor="ctr"/>
          <a:lstStyle>
            <a:lvl1pPr algn="ctr">
              <a:defRPr sz="1100" b="1">
                <a:solidFill>
                  <a:schemeClr val="bg1"/>
                </a:solidFill>
              </a:defRPr>
            </a:lvl1pPr>
          </a:lstStyle>
          <a:p>
            <a:r>
              <a:rPr lang="en-GB"/>
              <a:t>openresearch@abdn.ac.uk | www.abdn.ac.uk/library/open-research | @openresearchuoa.bsky.social</a:t>
            </a:r>
          </a:p>
        </p:txBody>
      </p:sp>
      <p:sp>
        <p:nvSpPr>
          <p:cNvPr id="6" name="Slide Number Placeholder 5">
            <a:extLst>
              <a:ext uri="{FF2B5EF4-FFF2-40B4-BE49-F238E27FC236}">
                <a16:creationId xmlns:a16="http://schemas.microsoft.com/office/drawing/2014/main" id="{F07302AA-4DC7-41C9-B8EC-534B8BAC4F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F2A686CA-8119-47A6-A1C8-D248ABC5EE5D}" type="slidenum">
              <a:rPr lang="en-GB" smtClean="0"/>
              <a:pPr/>
              <a:t>‹#›</a:t>
            </a:fld>
            <a:endParaRPr lang="en-GB"/>
          </a:p>
        </p:txBody>
      </p:sp>
    </p:spTree>
    <p:extLst>
      <p:ext uri="{BB962C8B-B14F-4D97-AF65-F5344CB8AC3E}">
        <p14:creationId xmlns:p14="http://schemas.microsoft.com/office/powerpoint/2010/main" val="30992479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90000"/>
        </a:lnSpc>
        <a:spcBef>
          <a:spcPct val="0"/>
        </a:spcBef>
        <a:buNone/>
        <a:defRPr sz="4400" kern="1200">
          <a:solidFill>
            <a:schemeClr val="bg1"/>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www.youtube.com/watch?v=LBfBBQ9_KTk" TargetMode="External"/><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hyperlink" Target="https://www.youtube.com/watch?v=dKJgLK3wrT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https://docs.openalex.org/"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s://www.youtube.com/watch?v=ycoHc8flx8U"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github.com/bavla/OpenAlex/tree/main/OpenAlex2Pajek" TargetMode="External"/><Relationship Id="rId7" Type="http://schemas.openxmlformats.org/officeDocument/2006/relationships/image" Target="../media/image35.png"/><Relationship Id="rId2" Type="http://schemas.openxmlformats.org/officeDocument/2006/relationships/hyperlink" Target="https://github.com/ropensci/openalexR" TargetMode="External"/><Relationship Id="rId1" Type="http://schemas.openxmlformats.org/officeDocument/2006/relationships/slideLayout" Target="../slideLayouts/slideLayout13.xml"/><Relationship Id="rId6" Type="http://schemas.openxmlformats.org/officeDocument/2006/relationships/hyperlink" Target="https://pypi.org/project/openalexapi/" TargetMode="External"/><Relationship Id="rId5" Type="http://schemas.openxmlformats.org/officeDocument/2006/relationships/hyperlink" Target="https://pypi.org/project/diophila/" TargetMode="External"/><Relationship Id="rId4" Type="http://schemas.openxmlformats.org/officeDocument/2006/relationships/hyperlink" Target="https://github.com/J535D165/pyale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OurResearch"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docs.openalex.org/"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docs.google.com/forms/d/1WzSGs0AIPyghKuSHHzlh3uLJ2QOzz3UJ4feO8xZh_9o/viewform?edit_requested=true" TargetMode="External"/><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40.png"/><Relationship Id="rId5" Type="http://schemas.openxmlformats.org/officeDocument/2006/relationships/hyperlink" Target="https://help.openalex.org/hc/en-us/articles/27283405287319-How-can-I-fix-errors-in-an-OpenAlex-author-profile" TargetMode="External"/><Relationship Id="rId4" Type="http://schemas.openxmlformats.org/officeDocument/2006/relationships/hyperlink" Target="https://www.youtube.com/watch?v=p0RqOj129b8"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8" Type="http://schemas.openxmlformats.org/officeDocument/2006/relationships/hyperlink" Target="https://help.openalex.org/hc/en-us/articles/24348257451671-Welcome-to-the-OpenAlex-help-center" TargetMode="External"/><Relationship Id="rId3" Type="http://schemas.openxmlformats.org/officeDocument/2006/relationships/hyperlink" Target="http://www.openalex.org/" TargetMode="External"/><Relationship Id="rId7" Type="http://schemas.openxmlformats.org/officeDocument/2006/relationships/hyperlink" Target="https://www.youtube.com/watch?v=p0RqOj129b8"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docs.openalex.org/" TargetMode="External"/><Relationship Id="rId5" Type="http://schemas.openxmlformats.org/officeDocument/2006/relationships/hyperlink" Target="https://www.youtube.com/watch?v=ycoHc8flx8U" TargetMode="External"/><Relationship Id="rId4" Type="http://schemas.openxmlformats.org/officeDocument/2006/relationships/hyperlink" Target="http://www.youtube.com/@OurResearch"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hyperlink" Target="https://ourresearch.or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customXml" Target="../ink/ink2.xml"/><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customXml" Target="../ink/ink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api.openalex.org/sources?group_by=type" TargetMode="External"/><Relationship Id="rId7" Type="http://schemas.openxmlformats.org/officeDocument/2006/relationships/customXml" Target="../ink/ink5.xml"/><Relationship Id="rId2" Type="http://schemas.openxmlformats.org/officeDocument/2006/relationships/hyperlink" Target="https://api.openalex.org/works?group_by=type" TargetMode="External"/><Relationship Id="rId1" Type="http://schemas.openxmlformats.org/officeDocument/2006/relationships/slideLayout" Target="../slideLayouts/slideLayout13.xml"/><Relationship Id="rId6" Type="http://schemas.openxmlformats.org/officeDocument/2006/relationships/hyperlink" Target="https://www.bing.com/ck/a?!&amp;&amp;p=b81537a2e4062e0ab0e3f9d20799ea6b8eb6c2206b2d7073265e4889314b19cfJmltdHM9MTczNzMzMTIwMA&amp;ptn=3&amp;ver=2&amp;hsh=4&amp;fclid=387282a5-df77-6ba7-2d1a-91aadee06ad6&amp;psq=publication+coverage+comparison+openAlex+and+scopus&amp;u=a1aHR0cHM6Ly9hcnhpdi5vcmcvYWJzLzI0MDEuMTYzNTk&amp;ntb=1" TargetMode="External"/><Relationship Id="rId5" Type="http://schemas.openxmlformats.org/officeDocument/2006/relationships/image" Target="../media/image19.png"/><Relationship Id="rId4" Type="http://schemas.openxmlformats.org/officeDocument/2006/relationships/hyperlink" Target="https://api.openalex.org/institutions?group_by=type"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2.xml"/><Relationship Id="rId7" Type="http://schemas.openxmlformats.org/officeDocument/2006/relationships/hyperlink" Target="https://www.youtube.com/watch?v=cKUKXwxAlOM" TargetMode="Externa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unpaywall-metabase.herokuapp.com/public/dashboard/8e114521-b74b-4e6c-bba8-3a8fc573fb64"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B5B1B-358B-F627-8EE1-38B18D4678A9}"/>
              </a:ext>
            </a:extLst>
          </p:cNvPr>
          <p:cNvSpPr>
            <a:spLocks noGrp="1"/>
          </p:cNvSpPr>
          <p:nvPr>
            <p:ph type="ctrTitle"/>
          </p:nvPr>
        </p:nvSpPr>
        <p:spPr>
          <a:xfrm>
            <a:off x="0" y="653054"/>
            <a:ext cx="8815332" cy="1177217"/>
          </a:xfrm>
          <a:solidFill>
            <a:schemeClr val="tx1">
              <a:alpha val="55000"/>
            </a:schemeClr>
          </a:solidFill>
        </p:spPr>
        <p:txBody>
          <a:bodyPr/>
          <a:lstStyle/>
          <a:p>
            <a:r>
              <a:rPr lang="en-GB">
                <a:solidFill>
                  <a:schemeClr val="bg1"/>
                </a:solidFill>
                <a:latin typeface="Aptos" panose="020B0004020202020204" pitchFamily="34" charset="0"/>
              </a:rPr>
              <a:t>Introduction to </a:t>
            </a:r>
            <a:r>
              <a:rPr lang="en-GB" err="1">
                <a:solidFill>
                  <a:schemeClr val="bg1"/>
                </a:solidFill>
                <a:latin typeface="Aptos" panose="020B0004020202020204" pitchFamily="34" charset="0"/>
              </a:rPr>
              <a:t>OpenAlex</a:t>
            </a:r>
            <a:endParaRPr lang="en-GB">
              <a:solidFill>
                <a:schemeClr val="bg1"/>
              </a:solidFill>
              <a:latin typeface="Aptos" panose="020B0004020202020204" pitchFamily="34" charset="0"/>
            </a:endParaRPr>
          </a:p>
        </p:txBody>
      </p:sp>
      <p:sp>
        <p:nvSpPr>
          <p:cNvPr id="3" name="Subtitle 2">
            <a:extLst>
              <a:ext uri="{FF2B5EF4-FFF2-40B4-BE49-F238E27FC236}">
                <a16:creationId xmlns:a16="http://schemas.microsoft.com/office/drawing/2014/main" id="{33A2A125-9378-93DC-33CD-D47A322E08AB}"/>
              </a:ext>
            </a:extLst>
          </p:cNvPr>
          <p:cNvSpPr>
            <a:spLocks noGrp="1"/>
          </p:cNvSpPr>
          <p:nvPr>
            <p:ph type="subTitle" idx="1"/>
          </p:nvPr>
        </p:nvSpPr>
        <p:spPr>
          <a:xfrm>
            <a:off x="8146472" y="2733820"/>
            <a:ext cx="3389745" cy="1655762"/>
          </a:xfrm>
        </p:spPr>
        <p:txBody>
          <a:bodyPr/>
          <a:lstStyle/>
          <a:p>
            <a:r>
              <a:rPr lang="en-GB">
                <a:solidFill>
                  <a:schemeClr val="bg1"/>
                </a:solidFill>
                <a:latin typeface="Aptos" panose="020B0004020202020204" pitchFamily="34" charset="0"/>
              </a:rPr>
              <a:t>Francesca Soldati</a:t>
            </a:r>
          </a:p>
          <a:p>
            <a:r>
              <a:rPr lang="en-GB">
                <a:solidFill>
                  <a:schemeClr val="bg1"/>
                </a:solidFill>
                <a:latin typeface="Aptos" panose="020B0004020202020204" pitchFamily="34" charset="0"/>
              </a:rPr>
              <a:t>Open Research Team</a:t>
            </a:r>
          </a:p>
        </p:txBody>
      </p:sp>
      <p:sp>
        <p:nvSpPr>
          <p:cNvPr id="4" name="Footer Placeholder 3">
            <a:extLst>
              <a:ext uri="{FF2B5EF4-FFF2-40B4-BE49-F238E27FC236}">
                <a16:creationId xmlns:a16="http://schemas.microsoft.com/office/drawing/2014/main" id="{7DD0D33C-379B-422A-DE1D-EDCE39129A79}"/>
              </a:ext>
            </a:extLst>
          </p:cNvPr>
          <p:cNvSpPr>
            <a:spLocks noGrp="1"/>
          </p:cNvSpPr>
          <p:nvPr>
            <p:ph type="ftr" sz="quarter" idx="11"/>
          </p:nvPr>
        </p:nvSpPr>
        <p:spPr>
          <a:xfrm>
            <a:off x="3052403" y="6385923"/>
            <a:ext cx="6788941" cy="365125"/>
          </a:xfrm>
        </p:spPr>
        <p:txBody>
          <a:bodyPr/>
          <a:lstStyle/>
          <a:p>
            <a:r>
              <a:rPr lang="en-GB" b="1"/>
              <a:t>openresearch@abdn.ac.uk | www.abdn.ac.uk/library/open-research | @openresearchuoa.bsky.social</a:t>
            </a:r>
          </a:p>
        </p:txBody>
      </p:sp>
    </p:spTree>
    <p:extLst>
      <p:ext uri="{BB962C8B-B14F-4D97-AF65-F5344CB8AC3E}">
        <p14:creationId xmlns:p14="http://schemas.microsoft.com/office/powerpoint/2010/main" val="1168090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102E2-1FC2-18A3-9157-1705681A473A}"/>
              </a:ext>
            </a:extLst>
          </p:cNvPr>
          <p:cNvSpPr>
            <a:spLocks noGrp="1"/>
          </p:cNvSpPr>
          <p:nvPr>
            <p:ph type="title"/>
          </p:nvPr>
        </p:nvSpPr>
        <p:spPr/>
        <p:txBody>
          <a:bodyPr/>
          <a:lstStyle/>
          <a:p>
            <a:r>
              <a:rPr lang="en-GB" err="1"/>
              <a:t>OpenAlex</a:t>
            </a:r>
            <a:r>
              <a:rPr lang="en-GB"/>
              <a:t> limitations</a:t>
            </a:r>
          </a:p>
        </p:txBody>
      </p:sp>
      <p:sp>
        <p:nvSpPr>
          <p:cNvPr id="3" name="Content Placeholder 2">
            <a:extLst>
              <a:ext uri="{FF2B5EF4-FFF2-40B4-BE49-F238E27FC236}">
                <a16:creationId xmlns:a16="http://schemas.microsoft.com/office/drawing/2014/main" id="{ED2D0E83-95C4-D1A3-B79E-E88F88208802}"/>
              </a:ext>
            </a:extLst>
          </p:cNvPr>
          <p:cNvSpPr>
            <a:spLocks noGrp="1"/>
          </p:cNvSpPr>
          <p:nvPr>
            <p:ph idx="1"/>
          </p:nvPr>
        </p:nvSpPr>
        <p:spPr>
          <a:xfrm>
            <a:off x="838200" y="2221760"/>
            <a:ext cx="10515600" cy="1989973"/>
          </a:xfrm>
        </p:spPr>
        <p:txBody>
          <a:bodyPr/>
          <a:lstStyle/>
          <a:p>
            <a:r>
              <a:rPr lang="en-GB"/>
              <a:t>Inherit the bias of the data sources</a:t>
            </a:r>
          </a:p>
          <a:p>
            <a:r>
              <a:rPr lang="en-GB"/>
              <a:t>Coverage: no patents are indexed</a:t>
            </a:r>
          </a:p>
          <a:p>
            <a:r>
              <a:rPr lang="en-GB"/>
              <a:t>Stability: work in progress, frequent improvements and updates </a:t>
            </a:r>
            <a:r>
              <a:rPr lang="en-GB">
                <a:sym typeface="Wingdings" panose="05000000000000000000" pitchFamily="2" charset="2"/>
              </a:rPr>
              <a:t> </a:t>
            </a:r>
            <a:r>
              <a:rPr lang="en-GB"/>
              <a:t>data might change </a:t>
            </a:r>
          </a:p>
        </p:txBody>
      </p:sp>
      <p:sp>
        <p:nvSpPr>
          <p:cNvPr id="4" name="Footer Placeholder 3">
            <a:extLst>
              <a:ext uri="{FF2B5EF4-FFF2-40B4-BE49-F238E27FC236}">
                <a16:creationId xmlns:a16="http://schemas.microsoft.com/office/drawing/2014/main" id="{94416ADE-F9A3-DC00-E7DF-8223E55CDC6D}"/>
              </a:ext>
            </a:extLst>
          </p:cNvPr>
          <p:cNvSpPr>
            <a:spLocks noGrp="1"/>
          </p:cNvSpPr>
          <p:nvPr>
            <p:ph type="ftr" sz="quarter" idx="11"/>
          </p:nvPr>
        </p:nvSpPr>
        <p:spPr/>
        <p:txBody>
          <a:bodyPr/>
          <a:lstStyle/>
          <a:p>
            <a:r>
              <a:rPr lang="en-GB"/>
              <a:t>openresearch@abdn.ac.uk | www.abdn.ac.uk/library/open-research | @openresearchuoa.bsky.social</a:t>
            </a:r>
          </a:p>
        </p:txBody>
      </p:sp>
    </p:spTree>
    <p:extLst>
      <p:ext uri="{BB962C8B-B14F-4D97-AF65-F5344CB8AC3E}">
        <p14:creationId xmlns:p14="http://schemas.microsoft.com/office/powerpoint/2010/main" val="4121816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D437E-F38D-13A3-7FE6-6AE55E53D2D3}"/>
              </a:ext>
            </a:extLst>
          </p:cNvPr>
          <p:cNvSpPr>
            <a:spLocks noGrp="1"/>
          </p:cNvSpPr>
          <p:nvPr>
            <p:ph type="title"/>
          </p:nvPr>
        </p:nvSpPr>
        <p:spPr/>
        <p:txBody>
          <a:bodyPr/>
          <a:lstStyle/>
          <a:p>
            <a:r>
              <a:rPr lang="en-GB"/>
              <a:t>Datasets coverage</a:t>
            </a:r>
          </a:p>
        </p:txBody>
      </p:sp>
      <p:sp>
        <p:nvSpPr>
          <p:cNvPr id="3" name="Content Placeholder 2">
            <a:extLst>
              <a:ext uri="{FF2B5EF4-FFF2-40B4-BE49-F238E27FC236}">
                <a16:creationId xmlns:a16="http://schemas.microsoft.com/office/drawing/2014/main" id="{481C9F2D-E573-64C0-5853-12393FABF28A}"/>
              </a:ext>
            </a:extLst>
          </p:cNvPr>
          <p:cNvSpPr>
            <a:spLocks noGrp="1"/>
          </p:cNvSpPr>
          <p:nvPr>
            <p:ph idx="1"/>
          </p:nvPr>
        </p:nvSpPr>
        <p:spPr/>
        <p:txBody>
          <a:bodyPr/>
          <a:lstStyle/>
          <a:p>
            <a:r>
              <a:rPr lang="en-GB"/>
              <a:t>Ingesting data from </a:t>
            </a:r>
            <a:r>
              <a:rPr lang="en-GB" err="1"/>
              <a:t>DataCite</a:t>
            </a:r>
            <a:endParaRPr lang="en-GB"/>
          </a:p>
        </p:txBody>
      </p:sp>
      <p:sp>
        <p:nvSpPr>
          <p:cNvPr id="4" name="Footer Placeholder 3">
            <a:extLst>
              <a:ext uri="{FF2B5EF4-FFF2-40B4-BE49-F238E27FC236}">
                <a16:creationId xmlns:a16="http://schemas.microsoft.com/office/drawing/2014/main" id="{EE343743-DD20-B889-DB4D-F003A1B8A837}"/>
              </a:ext>
            </a:extLst>
          </p:cNvPr>
          <p:cNvSpPr>
            <a:spLocks noGrp="1"/>
          </p:cNvSpPr>
          <p:nvPr>
            <p:ph type="ftr" sz="quarter" idx="11"/>
          </p:nvPr>
        </p:nvSpPr>
        <p:spPr/>
        <p:txBody>
          <a:bodyPr/>
          <a:lstStyle/>
          <a:p>
            <a:r>
              <a:rPr lang="en-GB"/>
              <a:t>openresearch@abdn.ac.uk | www.abdn.ac.uk/library/open-research | @openresearchuoa.bsky.social</a:t>
            </a:r>
          </a:p>
        </p:txBody>
      </p:sp>
      <p:pic>
        <p:nvPicPr>
          <p:cNvPr id="10" name="Picture 9">
            <a:extLst>
              <a:ext uri="{FF2B5EF4-FFF2-40B4-BE49-F238E27FC236}">
                <a16:creationId xmlns:a16="http://schemas.microsoft.com/office/drawing/2014/main" id="{C2C2FF43-02DA-A930-505E-3043C9F32B62}"/>
              </a:ext>
            </a:extLst>
          </p:cNvPr>
          <p:cNvPicPr>
            <a:picLocks noChangeAspect="1"/>
          </p:cNvPicPr>
          <p:nvPr/>
        </p:nvPicPr>
        <p:blipFill>
          <a:blip r:embed="rId3"/>
          <a:srcRect l="2307" t="22183" r="41827" b="30948"/>
          <a:stretch/>
        </p:blipFill>
        <p:spPr>
          <a:xfrm>
            <a:off x="3890074" y="2425805"/>
            <a:ext cx="7463726" cy="3365742"/>
          </a:xfrm>
          <a:prstGeom prst="rect">
            <a:avLst/>
          </a:prstGeom>
        </p:spPr>
      </p:pic>
    </p:spTree>
    <p:extLst>
      <p:ext uri="{BB962C8B-B14F-4D97-AF65-F5344CB8AC3E}">
        <p14:creationId xmlns:p14="http://schemas.microsoft.com/office/powerpoint/2010/main" val="920675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02EF5-6DDB-DD34-EF7C-5D7FA6C49765}"/>
              </a:ext>
            </a:extLst>
          </p:cNvPr>
          <p:cNvSpPr>
            <a:spLocks noGrp="1"/>
          </p:cNvSpPr>
          <p:nvPr>
            <p:ph type="title"/>
          </p:nvPr>
        </p:nvSpPr>
        <p:spPr>
          <a:xfrm>
            <a:off x="838200" y="438750"/>
            <a:ext cx="10515600" cy="1325563"/>
          </a:xfrm>
        </p:spPr>
        <p:txBody>
          <a:bodyPr vert="horz" lIns="91440" tIns="45720" rIns="91440" bIns="45720" rtlCol="0" anchor="ctr">
            <a:normAutofit/>
          </a:bodyPr>
          <a:lstStyle/>
          <a:p>
            <a:r>
              <a:rPr lang="en-GB" err="1"/>
              <a:t>OpenAlex</a:t>
            </a:r>
            <a:r>
              <a:rPr lang="en-GB"/>
              <a:t> entities</a:t>
            </a:r>
          </a:p>
        </p:txBody>
      </p:sp>
      <p:sp>
        <p:nvSpPr>
          <p:cNvPr id="7" name="TextBox 6">
            <a:extLst>
              <a:ext uri="{FF2B5EF4-FFF2-40B4-BE49-F238E27FC236}">
                <a16:creationId xmlns:a16="http://schemas.microsoft.com/office/drawing/2014/main" id="{82A4352B-B7C9-2A07-515A-5456B1EE2A8F}"/>
              </a:ext>
            </a:extLst>
          </p:cNvPr>
          <p:cNvSpPr txBox="1"/>
          <p:nvPr/>
        </p:nvSpPr>
        <p:spPr>
          <a:xfrm>
            <a:off x="947928" y="5660009"/>
            <a:ext cx="10515600" cy="365125"/>
          </a:xfrm>
          <a:prstGeom prst="rect">
            <a:avLst/>
          </a:prstGeom>
        </p:spPr>
        <p:txBody>
          <a:bodyPr vert="horz" lIns="91440" tIns="45720" rIns="91440" bIns="45720" rtlCol="0">
            <a:normAutofit/>
          </a:bodyPr>
          <a:lstStyle/>
          <a:p>
            <a:pPr marL="228600" indent="-228600">
              <a:lnSpc>
                <a:spcPct val="90000"/>
              </a:lnSpc>
              <a:spcBef>
                <a:spcPts val="1000"/>
              </a:spcBef>
              <a:buFont typeface="Arial" panose="020B0604020202020204" pitchFamily="34" charset="0"/>
              <a:buChar char="•"/>
            </a:pPr>
            <a:r>
              <a:rPr lang="en-US" sz="1400">
                <a:solidFill>
                  <a:schemeClr val="bg1"/>
                </a:solidFill>
                <a:hlinkClick r:id="rId3">
                  <a:extLst>
                    <a:ext uri="{A12FA001-AC4F-418D-AE19-62706E023703}">
                      <ahyp:hlinkClr xmlns:ahyp="http://schemas.microsoft.com/office/drawing/2018/hyperlinkcolor" val="tx"/>
                    </a:ext>
                  </a:extLst>
                </a:hlinkClick>
              </a:rPr>
              <a:t>Source: Introducing </a:t>
            </a:r>
            <a:r>
              <a:rPr lang="en-US" sz="1400" err="1">
                <a:solidFill>
                  <a:schemeClr val="bg1"/>
                </a:solidFill>
                <a:hlinkClick r:id="rId3">
                  <a:extLst>
                    <a:ext uri="{A12FA001-AC4F-418D-AE19-62706E023703}">
                      <ahyp:hlinkClr xmlns:ahyp="http://schemas.microsoft.com/office/drawing/2018/hyperlinkcolor" val="tx"/>
                    </a:ext>
                  </a:extLst>
                </a:hlinkClick>
              </a:rPr>
              <a:t>OpenAlex</a:t>
            </a:r>
            <a:r>
              <a:rPr lang="en-US" sz="1400">
                <a:solidFill>
                  <a:schemeClr val="bg1"/>
                </a:solidFill>
                <a:hlinkClick r:id="rId3">
                  <a:extLst>
                    <a:ext uri="{A12FA001-AC4F-418D-AE19-62706E023703}">
                      <ahyp:hlinkClr xmlns:ahyp="http://schemas.microsoft.com/office/drawing/2018/hyperlinkcolor" val="tx"/>
                    </a:ext>
                  </a:extLst>
                </a:hlinkClick>
              </a:rPr>
              <a:t>: an open and complete index of the global research system - YouTube</a:t>
            </a:r>
            <a:endParaRPr lang="en-US" sz="1400">
              <a:solidFill>
                <a:schemeClr val="bg1"/>
              </a:solidFill>
            </a:endParaRPr>
          </a:p>
        </p:txBody>
      </p:sp>
      <p:sp>
        <p:nvSpPr>
          <p:cNvPr id="3" name="Footer Placeholder 2">
            <a:extLst>
              <a:ext uri="{FF2B5EF4-FFF2-40B4-BE49-F238E27FC236}">
                <a16:creationId xmlns:a16="http://schemas.microsoft.com/office/drawing/2014/main" id="{13BAD1A6-4B22-B796-6E7F-45DF8EBC9536}"/>
              </a:ext>
            </a:extLst>
          </p:cNvPr>
          <p:cNvSpPr>
            <a:spLocks noGrp="1"/>
          </p:cNvSpPr>
          <p:nvPr>
            <p:ph type="ftr" sz="quarter" idx="11"/>
          </p:nvPr>
        </p:nvSpPr>
        <p:spPr>
          <a:xfrm>
            <a:off x="2613892" y="6356350"/>
            <a:ext cx="6779490" cy="365125"/>
          </a:xfrm>
        </p:spPr>
        <p:txBody>
          <a:bodyPr vert="horz" lIns="91440" tIns="45720" rIns="91440" bIns="45720" rtlCol="0" anchor="ctr">
            <a:normAutofit/>
          </a:bodyPr>
          <a:lstStyle/>
          <a:p>
            <a:pPr>
              <a:spcAft>
                <a:spcPts val="600"/>
              </a:spcAft>
            </a:pPr>
            <a:r>
              <a:rPr lang="en-GB" b="1" kern="1200">
                <a:latin typeface="+mn-lt"/>
                <a:ea typeface="+mn-ea"/>
                <a:cs typeface="+mn-cs"/>
              </a:rPr>
              <a:t>openresearch@abdn.ac.uk | www.abdn.ac.uk/library/open-research | @openresearchuoa.bsky.social</a:t>
            </a:r>
          </a:p>
        </p:txBody>
      </p:sp>
      <p:graphicFrame>
        <p:nvGraphicFramePr>
          <p:cNvPr id="9" name="TextBox 3">
            <a:extLst>
              <a:ext uri="{FF2B5EF4-FFF2-40B4-BE49-F238E27FC236}">
                <a16:creationId xmlns:a16="http://schemas.microsoft.com/office/drawing/2014/main" id="{4A4F08B1-683C-1460-79BC-6A6C6D8F13F8}"/>
              </a:ext>
            </a:extLst>
          </p:cNvPr>
          <p:cNvGraphicFramePr/>
          <p:nvPr>
            <p:extLst>
              <p:ext uri="{D42A27DB-BD31-4B8C-83A1-F6EECF244321}">
                <p14:modId xmlns:p14="http://schemas.microsoft.com/office/powerpoint/2010/main" val="2295595768"/>
              </p:ext>
            </p:extLst>
          </p:nvPr>
        </p:nvGraphicFramePr>
        <p:xfrm>
          <a:off x="1059180" y="1101532"/>
          <a:ext cx="10073640" cy="46549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08490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2B367-BC5E-63E3-7A2B-0D89490604CF}"/>
              </a:ext>
            </a:extLst>
          </p:cNvPr>
          <p:cNvSpPr>
            <a:spLocks noGrp="1"/>
          </p:cNvSpPr>
          <p:nvPr>
            <p:ph type="title"/>
          </p:nvPr>
        </p:nvSpPr>
        <p:spPr>
          <a:xfrm>
            <a:off x="696135" y="245186"/>
            <a:ext cx="10515600" cy="1325563"/>
          </a:xfrm>
        </p:spPr>
        <p:txBody>
          <a:bodyPr/>
          <a:lstStyle/>
          <a:p>
            <a:r>
              <a:rPr lang="en-GB"/>
              <a:t>Metadata available </a:t>
            </a:r>
          </a:p>
        </p:txBody>
      </p:sp>
      <p:sp>
        <p:nvSpPr>
          <p:cNvPr id="3" name="Footer Placeholder 2">
            <a:extLst>
              <a:ext uri="{FF2B5EF4-FFF2-40B4-BE49-F238E27FC236}">
                <a16:creationId xmlns:a16="http://schemas.microsoft.com/office/drawing/2014/main" id="{3A428A6B-FE9A-8DC5-0AA5-6DCE70AD0BB0}"/>
              </a:ext>
            </a:extLst>
          </p:cNvPr>
          <p:cNvSpPr>
            <a:spLocks noGrp="1"/>
          </p:cNvSpPr>
          <p:nvPr>
            <p:ph type="ftr" sz="quarter" idx="11"/>
          </p:nvPr>
        </p:nvSpPr>
        <p:spPr/>
        <p:txBody>
          <a:bodyPr/>
          <a:lstStyle/>
          <a:p>
            <a:r>
              <a:rPr lang="en-GB"/>
              <a:t>openresearch@abdn.ac.uk | www.abdn.ac.uk/library/open-research | @openresearchuoa.bsky.social</a:t>
            </a:r>
          </a:p>
        </p:txBody>
      </p:sp>
      <p:pic>
        <p:nvPicPr>
          <p:cNvPr id="5" name="Picture 4">
            <a:extLst>
              <a:ext uri="{FF2B5EF4-FFF2-40B4-BE49-F238E27FC236}">
                <a16:creationId xmlns:a16="http://schemas.microsoft.com/office/drawing/2014/main" id="{12CECE08-0F6C-1A38-C722-C38A41C26272}"/>
              </a:ext>
            </a:extLst>
          </p:cNvPr>
          <p:cNvPicPr>
            <a:picLocks noChangeAspect="1"/>
          </p:cNvPicPr>
          <p:nvPr/>
        </p:nvPicPr>
        <p:blipFill>
          <a:blip r:embed="rId3"/>
          <a:srcRect l="4808" t="28559" r="32404" b="16458"/>
          <a:stretch/>
        </p:blipFill>
        <p:spPr>
          <a:xfrm>
            <a:off x="603772" y="1118110"/>
            <a:ext cx="10799730" cy="5083257"/>
          </a:xfrm>
          <a:prstGeom prst="rect">
            <a:avLst/>
          </a:prstGeom>
        </p:spPr>
      </p:pic>
      <p:sp>
        <p:nvSpPr>
          <p:cNvPr id="6" name="TextBox 5">
            <a:extLst>
              <a:ext uri="{FF2B5EF4-FFF2-40B4-BE49-F238E27FC236}">
                <a16:creationId xmlns:a16="http://schemas.microsoft.com/office/drawing/2014/main" id="{B70DEC30-0BD7-B409-253A-80A03C1D64F4}"/>
              </a:ext>
            </a:extLst>
          </p:cNvPr>
          <p:cNvSpPr txBox="1"/>
          <p:nvPr/>
        </p:nvSpPr>
        <p:spPr>
          <a:xfrm>
            <a:off x="7576289" y="748778"/>
            <a:ext cx="6098582" cy="369332"/>
          </a:xfrm>
          <a:prstGeom prst="rect">
            <a:avLst/>
          </a:prstGeom>
          <a:noFill/>
        </p:spPr>
        <p:txBody>
          <a:bodyPr wrap="square">
            <a:spAutoFit/>
          </a:bodyPr>
          <a:lstStyle/>
          <a:p>
            <a:r>
              <a:rPr lang="en-GB">
                <a:solidFill>
                  <a:schemeClr val="bg1"/>
                </a:solidFill>
                <a:hlinkClick r:id="rId4">
                  <a:extLst>
                    <a:ext uri="{A12FA001-AC4F-418D-AE19-62706E023703}">
                      <ahyp:hlinkClr xmlns:ahyp="http://schemas.microsoft.com/office/drawing/2018/hyperlinkcolor" val="tx"/>
                    </a:ext>
                  </a:extLst>
                </a:hlinkClick>
              </a:rPr>
              <a:t>Source: Webinar: Introducing </a:t>
            </a:r>
            <a:r>
              <a:rPr lang="en-GB" err="1">
                <a:solidFill>
                  <a:schemeClr val="bg1"/>
                </a:solidFill>
                <a:hlinkClick r:id="rId4">
                  <a:extLst>
                    <a:ext uri="{A12FA001-AC4F-418D-AE19-62706E023703}">
                      <ahyp:hlinkClr xmlns:ahyp="http://schemas.microsoft.com/office/drawing/2018/hyperlinkcolor" val="tx"/>
                    </a:ext>
                  </a:extLst>
                </a:hlinkClick>
              </a:rPr>
              <a:t>OpenAlex</a:t>
            </a:r>
            <a:endParaRPr lang="en-GB">
              <a:solidFill>
                <a:schemeClr val="bg1"/>
              </a:solidFill>
            </a:endParaRPr>
          </a:p>
        </p:txBody>
      </p:sp>
    </p:spTree>
    <p:extLst>
      <p:ext uri="{BB962C8B-B14F-4D97-AF65-F5344CB8AC3E}">
        <p14:creationId xmlns:p14="http://schemas.microsoft.com/office/powerpoint/2010/main" val="1558814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2B9B3-2C9E-7CDA-61B1-B9736B46FB75}"/>
              </a:ext>
            </a:extLst>
          </p:cNvPr>
          <p:cNvSpPr>
            <a:spLocks noGrp="1"/>
          </p:cNvSpPr>
          <p:nvPr>
            <p:ph type="title"/>
          </p:nvPr>
        </p:nvSpPr>
        <p:spPr>
          <a:xfrm>
            <a:off x="3396831" y="2510267"/>
            <a:ext cx="6136036" cy="1325563"/>
          </a:xfrm>
        </p:spPr>
        <p:txBody>
          <a:bodyPr/>
          <a:lstStyle/>
          <a:p>
            <a:r>
              <a:rPr lang="en-GB"/>
              <a:t>www.openalex.org</a:t>
            </a:r>
          </a:p>
        </p:txBody>
      </p:sp>
      <p:sp>
        <p:nvSpPr>
          <p:cNvPr id="3" name="Footer Placeholder 2">
            <a:extLst>
              <a:ext uri="{FF2B5EF4-FFF2-40B4-BE49-F238E27FC236}">
                <a16:creationId xmlns:a16="http://schemas.microsoft.com/office/drawing/2014/main" id="{93CF3CD0-C422-9147-5D7D-E52089F24C23}"/>
              </a:ext>
            </a:extLst>
          </p:cNvPr>
          <p:cNvSpPr>
            <a:spLocks noGrp="1"/>
          </p:cNvSpPr>
          <p:nvPr>
            <p:ph type="ftr" sz="quarter" idx="11"/>
          </p:nvPr>
        </p:nvSpPr>
        <p:spPr/>
        <p:txBody>
          <a:bodyPr/>
          <a:lstStyle/>
          <a:p>
            <a:r>
              <a:rPr lang="en-GB"/>
              <a:t>openresearch@abdn.ac.uk | www.abdn.ac.uk/library/open-research | @openresearchuoa.bsky.social</a:t>
            </a:r>
          </a:p>
        </p:txBody>
      </p:sp>
    </p:spTree>
    <p:extLst>
      <p:ext uri="{BB962C8B-B14F-4D97-AF65-F5344CB8AC3E}">
        <p14:creationId xmlns:p14="http://schemas.microsoft.com/office/powerpoint/2010/main" val="3776179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76FE7-BE33-C832-EF7D-FEA74485F6B0}"/>
              </a:ext>
            </a:extLst>
          </p:cNvPr>
          <p:cNvSpPr>
            <a:spLocks noGrp="1"/>
          </p:cNvSpPr>
          <p:nvPr>
            <p:ph type="title"/>
          </p:nvPr>
        </p:nvSpPr>
        <p:spPr>
          <a:xfrm>
            <a:off x="838200" y="441786"/>
            <a:ext cx="10515600" cy="1325563"/>
          </a:xfrm>
        </p:spPr>
        <p:txBody>
          <a:bodyPr/>
          <a:lstStyle/>
          <a:p>
            <a:r>
              <a:rPr lang="en-GB" err="1"/>
              <a:t>OpenAlex</a:t>
            </a:r>
            <a:r>
              <a:rPr lang="en-GB"/>
              <a:t> API </a:t>
            </a:r>
            <a:r>
              <a:rPr lang="en-GB" sz="2400" b="0" i="0">
                <a:solidFill>
                  <a:schemeClr val="accent3">
                    <a:lumMod val="40000"/>
                    <a:lumOff val="60000"/>
                  </a:schemeClr>
                </a:solidFill>
                <a:effectLst/>
                <a:latin typeface="Segoe UI" panose="020B0502040204020203" pitchFamily="34" charset="0"/>
              </a:rPr>
              <a:t>Application Programming Interface</a:t>
            </a:r>
            <a:endParaRPr lang="en-GB" sz="2400">
              <a:solidFill>
                <a:schemeClr val="accent3">
                  <a:lumMod val="40000"/>
                  <a:lumOff val="60000"/>
                </a:schemeClr>
              </a:solidFill>
            </a:endParaRPr>
          </a:p>
        </p:txBody>
      </p:sp>
      <p:sp>
        <p:nvSpPr>
          <p:cNvPr id="3" name="Content Placeholder 2">
            <a:extLst>
              <a:ext uri="{FF2B5EF4-FFF2-40B4-BE49-F238E27FC236}">
                <a16:creationId xmlns:a16="http://schemas.microsoft.com/office/drawing/2014/main" id="{939DFAD6-BE21-7413-B9A7-9FD099C52A64}"/>
              </a:ext>
            </a:extLst>
          </p:cNvPr>
          <p:cNvSpPr>
            <a:spLocks noGrp="1"/>
          </p:cNvSpPr>
          <p:nvPr>
            <p:ph idx="1"/>
          </p:nvPr>
        </p:nvSpPr>
        <p:spPr>
          <a:xfrm>
            <a:off x="838200" y="2062280"/>
            <a:ext cx="10515600" cy="3046305"/>
          </a:xfrm>
        </p:spPr>
        <p:txBody>
          <a:bodyPr/>
          <a:lstStyle/>
          <a:p>
            <a:r>
              <a:rPr lang="en-GB"/>
              <a:t>It is a programme interacting with the data </a:t>
            </a:r>
          </a:p>
          <a:p>
            <a:r>
              <a:rPr lang="en-GB"/>
              <a:t>Requires some coding skills</a:t>
            </a:r>
          </a:p>
          <a:p>
            <a:r>
              <a:rPr lang="en-GB"/>
              <a:t>It provides much more flexibility (more info than user interface)</a:t>
            </a:r>
          </a:p>
          <a:p>
            <a:r>
              <a:rPr lang="en-GB"/>
              <a:t>It can be integrated with other systems – e.g. automated updates</a:t>
            </a:r>
          </a:p>
          <a:p>
            <a:endParaRPr lang="en-GB"/>
          </a:p>
        </p:txBody>
      </p:sp>
      <p:sp>
        <p:nvSpPr>
          <p:cNvPr id="4" name="Footer Placeholder 3">
            <a:extLst>
              <a:ext uri="{FF2B5EF4-FFF2-40B4-BE49-F238E27FC236}">
                <a16:creationId xmlns:a16="http://schemas.microsoft.com/office/drawing/2014/main" id="{BB8F21D0-ECB7-EE51-28DC-F78ADCAAA5F2}"/>
              </a:ext>
            </a:extLst>
          </p:cNvPr>
          <p:cNvSpPr>
            <a:spLocks noGrp="1"/>
          </p:cNvSpPr>
          <p:nvPr>
            <p:ph type="ftr" sz="quarter" idx="11"/>
          </p:nvPr>
        </p:nvSpPr>
        <p:spPr/>
        <p:txBody>
          <a:bodyPr/>
          <a:lstStyle/>
          <a:p>
            <a:r>
              <a:rPr lang="en-GB"/>
              <a:t>openresearch@abdn.ac.uk | www.abdn.ac.uk/library/open-research | @openresearchuoa.bsky.social</a:t>
            </a:r>
          </a:p>
        </p:txBody>
      </p:sp>
      <p:sp>
        <p:nvSpPr>
          <p:cNvPr id="6" name="TextBox 5">
            <a:extLst>
              <a:ext uri="{FF2B5EF4-FFF2-40B4-BE49-F238E27FC236}">
                <a16:creationId xmlns:a16="http://schemas.microsoft.com/office/drawing/2014/main" id="{F04BAAEA-3710-0CC3-96DE-7B4E1C1654A8}"/>
              </a:ext>
            </a:extLst>
          </p:cNvPr>
          <p:cNvSpPr txBox="1"/>
          <p:nvPr/>
        </p:nvSpPr>
        <p:spPr>
          <a:xfrm>
            <a:off x="4787268" y="4877753"/>
            <a:ext cx="6432630" cy="461665"/>
          </a:xfrm>
          <a:prstGeom prst="rect">
            <a:avLst/>
          </a:prstGeom>
          <a:noFill/>
        </p:spPr>
        <p:txBody>
          <a:bodyPr wrap="square">
            <a:spAutoFit/>
          </a:bodyPr>
          <a:lstStyle/>
          <a:p>
            <a:r>
              <a:rPr lang="en-GB" sz="2400">
                <a:solidFill>
                  <a:schemeClr val="accent5">
                    <a:lumMod val="75000"/>
                  </a:schemeClr>
                </a:solidFill>
                <a:hlinkClick r:id="rId3">
                  <a:extLst>
                    <a:ext uri="{A12FA001-AC4F-418D-AE19-62706E023703}">
                      <ahyp:hlinkClr xmlns:ahyp="http://schemas.microsoft.com/office/drawing/2018/hyperlinkcolor" val="tx"/>
                    </a:ext>
                  </a:extLst>
                </a:hlinkClick>
              </a:rPr>
              <a:t>Overview | </a:t>
            </a:r>
            <a:r>
              <a:rPr lang="en-GB" sz="2400" err="1">
                <a:solidFill>
                  <a:schemeClr val="accent5">
                    <a:lumMod val="75000"/>
                  </a:schemeClr>
                </a:solidFill>
                <a:hlinkClick r:id="rId3">
                  <a:extLst>
                    <a:ext uri="{A12FA001-AC4F-418D-AE19-62706E023703}">
                      <ahyp:hlinkClr xmlns:ahyp="http://schemas.microsoft.com/office/drawing/2018/hyperlinkcolor" val="tx"/>
                    </a:ext>
                  </a:extLst>
                </a:hlinkClick>
              </a:rPr>
              <a:t>OpenAlex</a:t>
            </a:r>
            <a:r>
              <a:rPr lang="en-GB" sz="2400">
                <a:solidFill>
                  <a:schemeClr val="accent5">
                    <a:lumMod val="75000"/>
                  </a:schemeClr>
                </a:solidFill>
                <a:hlinkClick r:id="rId3">
                  <a:extLst>
                    <a:ext uri="{A12FA001-AC4F-418D-AE19-62706E023703}">
                      <ahyp:hlinkClr xmlns:ahyp="http://schemas.microsoft.com/office/drawing/2018/hyperlinkcolor" val="tx"/>
                    </a:ext>
                  </a:extLst>
                </a:hlinkClick>
              </a:rPr>
              <a:t> technical documentation</a:t>
            </a:r>
            <a:endParaRPr lang="en-GB" sz="2400">
              <a:solidFill>
                <a:schemeClr val="accent5">
                  <a:lumMod val="75000"/>
                </a:schemeClr>
              </a:solidFill>
            </a:endParaRPr>
          </a:p>
        </p:txBody>
      </p:sp>
      <p:sp>
        <p:nvSpPr>
          <p:cNvPr id="7" name="TextBox 6">
            <a:extLst>
              <a:ext uri="{FF2B5EF4-FFF2-40B4-BE49-F238E27FC236}">
                <a16:creationId xmlns:a16="http://schemas.microsoft.com/office/drawing/2014/main" id="{1965BCB0-1B6C-B70B-4DAF-BE7F32123D52}"/>
              </a:ext>
            </a:extLst>
          </p:cNvPr>
          <p:cNvSpPr txBox="1"/>
          <p:nvPr/>
        </p:nvSpPr>
        <p:spPr>
          <a:xfrm>
            <a:off x="4787268" y="5391137"/>
            <a:ext cx="6566532" cy="400110"/>
          </a:xfrm>
          <a:prstGeom prst="rect">
            <a:avLst/>
          </a:prstGeom>
          <a:noFill/>
        </p:spPr>
        <p:txBody>
          <a:bodyPr wrap="square">
            <a:spAutoFit/>
          </a:bodyPr>
          <a:lstStyle/>
          <a:p>
            <a:r>
              <a:rPr lang="en-GB" sz="2000">
                <a:hlinkClick r:id="rId4"/>
              </a:rPr>
              <a:t>Webinar: The </a:t>
            </a:r>
            <a:r>
              <a:rPr lang="en-GB" sz="2000" err="1">
                <a:hlinkClick r:id="rId4"/>
              </a:rPr>
              <a:t>OpenAlex</a:t>
            </a:r>
            <a:r>
              <a:rPr lang="en-GB" sz="2000">
                <a:hlinkClick r:id="rId4"/>
              </a:rPr>
              <a:t> API Part 1: Getting Started - YouTube</a:t>
            </a:r>
            <a:endParaRPr lang="en-GB" sz="2000"/>
          </a:p>
        </p:txBody>
      </p:sp>
    </p:spTree>
    <p:extLst>
      <p:ext uri="{BB962C8B-B14F-4D97-AF65-F5344CB8AC3E}">
        <p14:creationId xmlns:p14="http://schemas.microsoft.com/office/powerpoint/2010/main" val="2701882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CF571-2C82-B10E-783E-8E55E12C28C8}"/>
              </a:ext>
            </a:extLst>
          </p:cNvPr>
          <p:cNvSpPr>
            <a:spLocks noGrp="1"/>
          </p:cNvSpPr>
          <p:nvPr>
            <p:ph type="title"/>
          </p:nvPr>
        </p:nvSpPr>
        <p:spPr/>
        <p:txBody>
          <a:bodyPr/>
          <a:lstStyle/>
          <a:p>
            <a:r>
              <a:rPr lang="en-GB"/>
              <a:t>Packages to use API</a:t>
            </a:r>
          </a:p>
        </p:txBody>
      </p:sp>
      <p:sp>
        <p:nvSpPr>
          <p:cNvPr id="3" name="Content Placeholder 2">
            <a:extLst>
              <a:ext uri="{FF2B5EF4-FFF2-40B4-BE49-F238E27FC236}">
                <a16:creationId xmlns:a16="http://schemas.microsoft.com/office/drawing/2014/main" id="{F759ED2C-32A9-3CC6-60DC-1636E3BEF2D5}"/>
              </a:ext>
            </a:extLst>
          </p:cNvPr>
          <p:cNvSpPr>
            <a:spLocks noGrp="1"/>
          </p:cNvSpPr>
          <p:nvPr>
            <p:ph idx="1"/>
          </p:nvPr>
        </p:nvSpPr>
        <p:spPr/>
        <p:txBody>
          <a:bodyPr/>
          <a:lstStyle/>
          <a:p>
            <a:r>
              <a:rPr lang="en-GB" b="0" i="0" err="1">
                <a:effectLst/>
                <a:latin typeface="__Inter_a4efb0"/>
                <a:hlinkClick r:id="rId2">
                  <a:extLst>
                    <a:ext uri="{A12FA001-AC4F-418D-AE19-62706E023703}">
                      <ahyp:hlinkClr xmlns:ahyp="http://schemas.microsoft.com/office/drawing/2018/hyperlinkcolor" val="tx"/>
                    </a:ext>
                  </a:extLst>
                </a:hlinkClick>
              </a:rPr>
              <a:t>openalexR</a:t>
            </a:r>
            <a:r>
              <a:rPr lang="en-GB" b="0" i="0">
                <a:effectLst/>
                <a:latin typeface="__Inter_a4efb0"/>
              </a:rPr>
              <a:t> (R)</a:t>
            </a:r>
          </a:p>
          <a:p>
            <a:pPr algn="l">
              <a:buFont typeface="Arial" panose="020B0604020202020204" pitchFamily="34" charset="0"/>
              <a:buChar char="•"/>
            </a:pPr>
            <a:r>
              <a:rPr lang="en-GB" b="0" i="0">
                <a:effectLst/>
                <a:latin typeface="__Inter_a4efb0"/>
                <a:hlinkClick r:id="rId3">
                  <a:extLst>
                    <a:ext uri="{A12FA001-AC4F-418D-AE19-62706E023703}">
                      <ahyp:hlinkClr xmlns:ahyp="http://schemas.microsoft.com/office/drawing/2018/hyperlinkcolor" val="tx"/>
                    </a:ext>
                  </a:extLst>
                </a:hlinkClick>
              </a:rPr>
              <a:t>OpenAlex2Pajek</a:t>
            </a:r>
            <a:r>
              <a:rPr lang="en-GB" b="0" i="0">
                <a:effectLst/>
                <a:latin typeface="__Inter_a4efb0"/>
              </a:rPr>
              <a:t> (R)</a:t>
            </a:r>
          </a:p>
          <a:p>
            <a:pPr algn="l">
              <a:buFont typeface="Arial" panose="020B0604020202020204" pitchFamily="34" charset="0"/>
              <a:buChar char="•"/>
            </a:pPr>
            <a:r>
              <a:rPr lang="en-GB" b="0" i="0" err="1">
                <a:effectLst/>
                <a:latin typeface="__Inter_a4efb0"/>
                <a:hlinkClick r:id="rId4">
                  <a:extLst>
                    <a:ext uri="{A12FA001-AC4F-418D-AE19-62706E023703}">
                      <ahyp:hlinkClr xmlns:ahyp="http://schemas.microsoft.com/office/drawing/2018/hyperlinkcolor" val="tx"/>
                    </a:ext>
                  </a:extLst>
                </a:hlinkClick>
              </a:rPr>
              <a:t>PyAlex</a:t>
            </a:r>
            <a:r>
              <a:rPr lang="en-GB" b="0" i="0">
                <a:effectLst/>
                <a:latin typeface="__Inter_a4efb0"/>
              </a:rPr>
              <a:t> (Python)</a:t>
            </a:r>
          </a:p>
          <a:p>
            <a:pPr algn="l">
              <a:buFont typeface="Arial" panose="020B0604020202020204" pitchFamily="34" charset="0"/>
              <a:buChar char="•"/>
            </a:pPr>
            <a:r>
              <a:rPr lang="en-GB" b="0" i="0" err="1">
                <a:effectLst/>
                <a:latin typeface="__Inter_a4efb0"/>
                <a:hlinkClick r:id="rId5">
                  <a:extLst>
                    <a:ext uri="{A12FA001-AC4F-418D-AE19-62706E023703}">
                      <ahyp:hlinkClr xmlns:ahyp="http://schemas.microsoft.com/office/drawing/2018/hyperlinkcolor" val="tx"/>
                    </a:ext>
                  </a:extLst>
                </a:hlinkClick>
              </a:rPr>
              <a:t>diophila</a:t>
            </a:r>
            <a:r>
              <a:rPr lang="en-GB" b="0" i="0">
                <a:effectLst/>
                <a:latin typeface="__Inter_a4efb0"/>
              </a:rPr>
              <a:t> (Python)</a:t>
            </a:r>
          </a:p>
          <a:p>
            <a:pPr algn="l">
              <a:buFont typeface="Arial" panose="020B0604020202020204" pitchFamily="34" charset="0"/>
              <a:buChar char="•"/>
            </a:pPr>
            <a:r>
              <a:rPr lang="en-GB" b="0" i="0" err="1">
                <a:effectLst/>
                <a:latin typeface="__Inter_a4efb0"/>
                <a:hlinkClick r:id="rId6">
                  <a:extLst>
                    <a:ext uri="{A12FA001-AC4F-418D-AE19-62706E023703}">
                      <ahyp:hlinkClr xmlns:ahyp="http://schemas.microsoft.com/office/drawing/2018/hyperlinkcolor" val="tx"/>
                    </a:ext>
                  </a:extLst>
                </a:hlinkClick>
              </a:rPr>
              <a:t>OpenAlexAPI</a:t>
            </a:r>
            <a:r>
              <a:rPr lang="en-GB" b="0" i="0">
                <a:effectLst/>
                <a:latin typeface="__Inter_a4efb0"/>
              </a:rPr>
              <a:t> (Python)</a:t>
            </a:r>
          </a:p>
          <a:p>
            <a:pPr algn="l">
              <a:buFont typeface="Arial" panose="020B0604020202020204" pitchFamily="34" charset="0"/>
              <a:buChar char="•"/>
            </a:pPr>
            <a:r>
              <a:rPr lang="en-GB" err="1">
                <a:latin typeface="__Inter_a4efb0"/>
              </a:rPr>
              <a:t>VosViewer</a:t>
            </a:r>
            <a:endParaRPr lang="en-GB" b="0" i="0">
              <a:effectLst/>
              <a:latin typeface="__Inter_a4efb0"/>
            </a:endParaRPr>
          </a:p>
          <a:p>
            <a:endParaRPr lang="en-GB"/>
          </a:p>
        </p:txBody>
      </p:sp>
      <p:sp>
        <p:nvSpPr>
          <p:cNvPr id="4" name="Footer Placeholder 3">
            <a:extLst>
              <a:ext uri="{FF2B5EF4-FFF2-40B4-BE49-F238E27FC236}">
                <a16:creationId xmlns:a16="http://schemas.microsoft.com/office/drawing/2014/main" id="{6C13BE4B-E6B8-55B6-3E2B-F7C1CC066F1D}"/>
              </a:ext>
            </a:extLst>
          </p:cNvPr>
          <p:cNvSpPr>
            <a:spLocks noGrp="1"/>
          </p:cNvSpPr>
          <p:nvPr>
            <p:ph type="ftr" sz="quarter" idx="11"/>
          </p:nvPr>
        </p:nvSpPr>
        <p:spPr/>
        <p:txBody>
          <a:bodyPr/>
          <a:lstStyle/>
          <a:p>
            <a:r>
              <a:rPr lang="en-GB"/>
              <a:t>openresearch@abdn.ac.uk | www.abdn.ac.uk/library/open-research | @openresearchuoa.bsky.social</a:t>
            </a:r>
          </a:p>
        </p:txBody>
      </p:sp>
      <p:pic>
        <p:nvPicPr>
          <p:cNvPr id="8" name="Picture 7">
            <a:extLst>
              <a:ext uri="{FF2B5EF4-FFF2-40B4-BE49-F238E27FC236}">
                <a16:creationId xmlns:a16="http://schemas.microsoft.com/office/drawing/2014/main" id="{39725768-CC7C-EED2-10C2-AF621D647175}"/>
              </a:ext>
            </a:extLst>
          </p:cNvPr>
          <p:cNvPicPr>
            <a:picLocks noChangeAspect="1"/>
          </p:cNvPicPr>
          <p:nvPr/>
        </p:nvPicPr>
        <p:blipFill>
          <a:blip r:embed="rId7"/>
          <a:srcRect l="8136" t="12338" r="40890" b="21917"/>
          <a:stretch/>
        </p:blipFill>
        <p:spPr>
          <a:xfrm>
            <a:off x="5961560" y="1123405"/>
            <a:ext cx="5729327" cy="3971885"/>
          </a:xfrm>
          <a:prstGeom prst="rect">
            <a:avLst/>
          </a:prstGeom>
        </p:spPr>
      </p:pic>
      <p:pic>
        <p:nvPicPr>
          <p:cNvPr id="2050" name="Picture 2" descr="Get bibliographic records from OpenAlex database — oa_request • openalexR">
            <a:extLst>
              <a:ext uri="{FF2B5EF4-FFF2-40B4-BE49-F238E27FC236}">
                <a16:creationId xmlns:a16="http://schemas.microsoft.com/office/drawing/2014/main" id="{4454423D-5F0E-D8AD-D479-09516ED7E8E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44897" y="4199342"/>
            <a:ext cx="1708903" cy="1977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297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C460C-E2CA-51CA-2DAB-D7A8A110677E}"/>
              </a:ext>
            </a:extLst>
          </p:cNvPr>
          <p:cNvSpPr>
            <a:spLocks noGrp="1"/>
          </p:cNvSpPr>
          <p:nvPr>
            <p:ph type="title"/>
          </p:nvPr>
        </p:nvSpPr>
        <p:spPr/>
        <p:txBody>
          <a:bodyPr/>
          <a:lstStyle/>
          <a:p>
            <a:endParaRPr lang="en-GB"/>
          </a:p>
        </p:txBody>
      </p:sp>
      <p:pic>
        <p:nvPicPr>
          <p:cNvPr id="6" name="Content Placeholder 5">
            <a:extLst>
              <a:ext uri="{FF2B5EF4-FFF2-40B4-BE49-F238E27FC236}">
                <a16:creationId xmlns:a16="http://schemas.microsoft.com/office/drawing/2014/main" id="{A2C583FD-83FD-BA23-1691-BD35CD2BCDE9}"/>
              </a:ext>
            </a:extLst>
          </p:cNvPr>
          <p:cNvPicPr>
            <a:picLocks noGrp="1" noChangeAspect="1"/>
          </p:cNvPicPr>
          <p:nvPr>
            <p:ph idx="1"/>
          </p:nvPr>
        </p:nvPicPr>
        <p:blipFill>
          <a:blip r:embed="rId3"/>
          <a:srcRect l="2197" t="36631" r="42255" b="31964"/>
          <a:stretch/>
        </p:blipFill>
        <p:spPr>
          <a:xfrm>
            <a:off x="786067" y="1891862"/>
            <a:ext cx="9839892" cy="2990174"/>
          </a:xfrm>
        </p:spPr>
      </p:pic>
      <p:sp>
        <p:nvSpPr>
          <p:cNvPr id="4" name="Footer Placeholder 3">
            <a:extLst>
              <a:ext uri="{FF2B5EF4-FFF2-40B4-BE49-F238E27FC236}">
                <a16:creationId xmlns:a16="http://schemas.microsoft.com/office/drawing/2014/main" id="{F95DD130-8C11-C6BD-DAF7-1AC2DC7D7387}"/>
              </a:ext>
            </a:extLst>
          </p:cNvPr>
          <p:cNvSpPr>
            <a:spLocks noGrp="1"/>
          </p:cNvSpPr>
          <p:nvPr>
            <p:ph type="ftr" sz="quarter" idx="11"/>
          </p:nvPr>
        </p:nvSpPr>
        <p:spPr/>
        <p:txBody>
          <a:bodyPr/>
          <a:lstStyle/>
          <a:p>
            <a:r>
              <a:rPr lang="en-GB"/>
              <a:t>openresearch@abdn.ac.uk | www.abdn.ac.uk/library/open-research | @openresearchuoa.bsky.social</a:t>
            </a:r>
          </a:p>
        </p:txBody>
      </p:sp>
    </p:spTree>
    <p:extLst>
      <p:ext uri="{BB962C8B-B14F-4D97-AF65-F5344CB8AC3E}">
        <p14:creationId xmlns:p14="http://schemas.microsoft.com/office/powerpoint/2010/main" val="1649045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FBF23E-13D1-0456-EB74-FFA860B01EA5}"/>
              </a:ext>
            </a:extLst>
          </p:cNvPr>
          <p:cNvSpPr>
            <a:spLocks noGrp="1"/>
          </p:cNvSpPr>
          <p:nvPr>
            <p:ph idx="1"/>
          </p:nvPr>
        </p:nvSpPr>
        <p:spPr/>
        <p:txBody>
          <a:bodyPr/>
          <a:lstStyle/>
          <a:p>
            <a:endParaRPr lang="en-GB"/>
          </a:p>
        </p:txBody>
      </p:sp>
      <p:sp>
        <p:nvSpPr>
          <p:cNvPr id="4" name="Footer Placeholder 3">
            <a:extLst>
              <a:ext uri="{FF2B5EF4-FFF2-40B4-BE49-F238E27FC236}">
                <a16:creationId xmlns:a16="http://schemas.microsoft.com/office/drawing/2014/main" id="{66402E7B-0D63-9492-89E4-449EA3CEE0F6}"/>
              </a:ext>
            </a:extLst>
          </p:cNvPr>
          <p:cNvSpPr>
            <a:spLocks noGrp="1"/>
          </p:cNvSpPr>
          <p:nvPr>
            <p:ph type="ftr" sz="quarter" idx="11"/>
          </p:nvPr>
        </p:nvSpPr>
        <p:spPr/>
        <p:txBody>
          <a:bodyPr/>
          <a:lstStyle/>
          <a:p>
            <a:r>
              <a:rPr lang="en-GB"/>
              <a:t>openresearch@abdn.ac.uk | www.abdn.ac.uk/library/open-research | @openresearchuoa.bsky.social</a:t>
            </a:r>
          </a:p>
        </p:txBody>
      </p:sp>
      <p:pic>
        <p:nvPicPr>
          <p:cNvPr id="6" name="Picture 5">
            <a:extLst>
              <a:ext uri="{FF2B5EF4-FFF2-40B4-BE49-F238E27FC236}">
                <a16:creationId xmlns:a16="http://schemas.microsoft.com/office/drawing/2014/main" id="{4EE8E853-9E0A-8CDA-404C-2090A71E4DC6}"/>
              </a:ext>
            </a:extLst>
          </p:cNvPr>
          <p:cNvPicPr>
            <a:picLocks noChangeAspect="1"/>
          </p:cNvPicPr>
          <p:nvPr/>
        </p:nvPicPr>
        <p:blipFill>
          <a:blip r:embed="rId2"/>
          <a:srcRect l="18257" t="18264" r="4280" b="3246"/>
          <a:stretch/>
        </p:blipFill>
        <p:spPr>
          <a:xfrm>
            <a:off x="948573" y="509957"/>
            <a:ext cx="10405227" cy="5667006"/>
          </a:xfrm>
          <a:prstGeom prst="rect">
            <a:avLst/>
          </a:prstGeom>
        </p:spPr>
      </p:pic>
    </p:spTree>
    <p:extLst>
      <p:ext uri="{BB962C8B-B14F-4D97-AF65-F5344CB8AC3E}">
        <p14:creationId xmlns:p14="http://schemas.microsoft.com/office/powerpoint/2010/main" val="2213501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6565-16EB-93B4-EBE5-F437BC79C79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0C30405-88D9-848C-E4A2-BC594DC3462D}"/>
              </a:ext>
            </a:extLst>
          </p:cNvPr>
          <p:cNvSpPr>
            <a:spLocks noGrp="1"/>
          </p:cNvSpPr>
          <p:nvPr>
            <p:ph idx="1"/>
          </p:nvPr>
        </p:nvSpPr>
        <p:spPr/>
        <p:txBody>
          <a:bodyPr/>
          <a:lstStyle/>
          <a:p>
            <a:endParaRPr lang="en-GB"/>
          </a:p>
        </p:txBody>
      </p:sp>
      <p:sp>
        <p:nvSpPr>
          <p:cNvPr id="4" name="Footer Placeholder 3">
            <a:extLst>
              <a:ext uri="{FF2B5EF4-FFF2-40B4-BE49-F238E27FC236}">
                <a16:creationId xmlns:a16="http://schemas.microsoft.com/office/drawing/2014/main" id="{26734756-6A86-8662-D0FC-28852D5690DE}"/>
              </a:ext>
            </a:extLst>
          </p:cNvPr>
          <p:cNvSpPr>
            <a:spLocks noGrp="1"/>
          </p:cNvSpPr>
          <p:nvPr>
            <p:ph type="ftr" sz="quarter" idx="11"/>
          </p:nvPr>
        </p:nvSpPr>
        <p:spPr/>
        <p:txBody>
          <a:bodyPr/>
          <a:lstStyle/>
          <a:p>
            <a:r>
              <a:rPr lang="en-GB"/>
              <a:t>openresearch@abdn.ac.uk | www.abdn.ac.uk/library/open-research | @openresearchuoa.bsky.social</a:t>
            </a:r>
          </a:p>
        </p:txBody>
      </p:sp>
      <p:pic>
        <p:nvPicPr>
          <p:cNvPr id="8" name="Picture 7">
            <a:extLst>
              <a:ext uri="{FF2B5EF4-FFF2-40B4-BE49-F238E27FC236}">
                <a16:creationId xmlns:a16="http://schemas.microsoft.com/office/drawing/2014/main" id="{0D4551A8-47CA-0728-DC29-3990C880FABC}"/>
              </a:ext>
            </a:extLst>
          </p:cNvPr>
          <p:cNvPicPr>
            <a:picLocks noChangeAspect="1"/>
          </p:cNvPicPr>
          <p:nvPr/>
        </p:nvPicPr>
        <p:blipFill>
          <a:blip r:embed="rId3"/>
          <a:srcRect l="20212" t="18341" r="3639" b="3246"/>
          <a:stretch/>
        </p:blipFill>
        <p:spPr>
          <a:xfrm>
            <a:off x="845738" y="365125"/>
            <a:ext cx="10500523" cy="5811838"/>
          </a:xfrm>
          <a:prstGeom prst="rect">
            <a:avLst/>
          </a:prstGeom>
        </p:spPr>
      </p:pic>
    </p:spTree>
    <p:extLst>
      <p:ext uri="{BB962C8B-B14F-4D97-AF65-F5344CB8AC3E}">
        <p14:creationId xmlns:p14="http://schemas.microsoft.com/office/powerpoint/2010/main" val="3959086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3050F-8061-8442-F623-0DB0962DADC7}"/>
              </a:ext>
            </a:extLst>
          </p:cNvPr>
          <p:cNvSpPr>
            <a:spLocks noGrp="1"/>
          </p:cNvSpPr>
          <p:nvPr>
            <p:ph type="title"/>
          </p:nvPr>
        </p:nvSpPr>
        <p:spPr/>
        <p:txBody>
          <a:bodyPr/>
          <a:lstStyle/>
          <a:p>
            <a:r>
              <a:rPr lang="en-GB"/>
              <a:t>In this session</a:t>
            </a:r>
          </a:p>
        </p:txBody>
      </p:sp>
      <p:sp>
        <p:nvSpPr>
          <p:cNvPr id="3" name="Content Placeholder 2">
            <a:extLst>
              <a:ext uri="{FF2B5EF4-FFF2-40B4-BE49-F238E27FC236}">
                <a16:creationId xmlns:a16="http://schemas.microsoft.com/office/drawing/2014/main" id="{901344D0-2B45-E1E7-2C75-208EDA198101}"/>
              </a:ext>
            </a:extLst>
          </p:cNvPr>
          <p:cNvSpPr>
            <a:spLocks noGrp="1"/>
          </p:cNvSpPr>
          <p:nvPr>
            <p:ph idx="1"/>
          </p:nvPr>
        </p:nvSpPr>
        <p:spPr>
          <a:xfrm>
            <a:off x="1084881" y="1690688"/>
            <a:ext cx="9810427" cy="4351338"/>
          </a:xfrm>
        </p:spPr>
        <p:txBody>
          <a:bodyPr>
            <a:normAutofit/>
          </a:bodyPr>
          <a:lstStyle/>
          <a:p>
            <a:r>
              <a:rPr lang="en-GB"/>
              <a:t>What is </a:t>
            </a:r>
            <a:r>
              <a:rPr lang="en-GB" err="1"/>
              <a:t>OpenAlex</a:t>
            </a:r>
            <a:r>
              <a:rPr lang="en-GB"/>
              <a:t>?</a:t>
            </a:r>
          </a:p>
          <a:p>
            <a:r>
              <a:rPr lang="en-GB"/>
              <a:t>Comparison with other databases</a:t>
            </a:r>
          </a:p>
          <a:p>
            <a:r>
              <a:rPr lang="en-GB"/>
              <a:t>Benefits of open-source tools</a:t>
            </a:r>
          </a:p>
          <a:p>
            <a:r>
              <a:rPr lang="en-GB" err="1"/>
              <a:t>OpenAlex</a:t>
            </a:r>
            <a:r>
              <a:rPr lang="en-GB"/>
              <a:t> Demonstration</a:t>
            </a:r>
          </a:p>
          <a:p>
            <a:pPr marL="0" indent="0">
              <a:buNone/>
            </a:pPr>
            <a:endParaRPr lang="en-GB"/>
          </a:p>
          <a:p>
            <a:pPr marL="0" indent="0">
              <a:buNone/>
            </a:pPr>
            <a:r>
              <a:rPr lang="en-GB" sz="1800" b="0" i="0">
                <a:effectLst/>
                <a:latin typeface="Segoe UI" panose="020B0502040204020203" pitchFamily="34" charset="0"/>
              </a:rPr>
              <a:t>Part of the content of this session has been sourced from the official YouTube channel and documentation of </a:t>
            </a:r>
            <a:r>
              <a:rPr lang="en-GB" sz="1800" b="0" i="0" err="1">
                <a:effectLst/>
                <a:latin typeface="Segoe UI" panose="020B0502040204020203" pitchFamily="34" charset="0"/>
              </a:rPr>
              <a:t>OpenAlex</a:t>
            </a:r>
            <a:endParaRPr lang="en-GB" sz="1800" b="0" i="0">
              <a:effectLst/>
              <a:latin typeface="Segoe UI" panose="020B0502040204020203" pitchFamily="34" charset="0"/>
            </a:endParaRPr>
          </a:p>
          <a:p>
            <a:pPr marL="0" indent="0">
              <a:buNone/>
            </a:pPr>
            <a:r>
              <a:rPr lang="en-GB" sz="1800">
                <a:hlinkClick r:id="rId3"/>
              </a:rPr>
              <a:t>www.youtube.com/@OurResearch</a:t>
            </a:r>
            <a:endParaRPr lang="en-GB" sz="1800"/>
          </a:p>
          <a:p>
            <a:pPr marL="0" indent="0">
              <a:buNone/>
            </a:pPr>
            <a:r>
              <a:rPr lang="en-GB" sz="1800">
                <a:hlinkClick r:id="rId4"/>
              </a:rPr>
              <a:t>Overview | </a:t>
            </a:r>
            <a:r>
              <a:rPr lang="en-GB" sz="1800" err="1">
                <a:hlinkClick r:id="rId4"/>
              </a:rPr>
              <a:t>OpenAlex</a:t>
            </a:r>
            <a:r>
              <a:rPr lang="en-GB" sz="1800">
                <a:hlinkClick r:id="rId4"/>
              </a:rPr>
              <a:t> technical documentation</a:t>
            </a:r>
            <a:endParaRPr lang="en-GB" sz="1800"/>
          </a:p>
          <a:p>
            <a:pPr marL="0" indent="0">
              <a:buNone/>
            </a:pPr>
            <a:endParaRPr lang="en-GB"/>
          </a:p>
        </p:txBody>
      </p:sp>
      <p:sp>
        <p:nvSpPr>
          <p:cNvPr id="4" name="Footer Placeholder 3">
            <a:extLst>
              <a:ext uri="{FF2B5EF4-FFF2-40B4-BE49-F238E27FC236}">
                <a16:creationId xmlns:a16="http://schemas.microsoft.com/office/drawing/2014/main" id="{37DF2C87-0118-6FCD-D61B-34505BA3A425}"/>
              </a:ext>
            </a:extLst>
          </p:cNvPr>
          <p:cNvSpPr>
            <a:spLocks noGrp="1"/>
          </p:cNvSpPr>
          <p:nvPr>
            <p:ph type="ftr" sz="quarter" idx="11"/>
          </p:nvPr>
        </p:nvSpPr>
        <p:spPr/>
        <p:txBody>
          <a:bodyPr/>
          <a:lstStyle/>
          <a:p>
            <a:r>
              <a:rPr lang="en-GB"/>
              <a:t>openresearch@abdn.ac.uk | www.abdn.ac.uk/library/open-research | @openresearchuoa.bsky.social</a:t>
            </a:r>
          </a:p>
        </p:txBody>
      </p:sp>
    </p:spTree>
    <p:extLst>
      <p:ext uri="{BB962C8B-B14F-4D97-AF65-F5344CB8AC3E}">
        <p14:creationId xmlns:p14="http://schemas.microsoft.com/office/powerpoint/2010/main" val="3221719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17285-39F1-B207-705E-9251729FB08B}"/>
              </a:ext>
            </a:extLst>
          </p:cNvPr>
          <p:cNvSpPr>
            <a:spLocks noGrp="1"/>
          </p:cNvSpPr>
          <p:nvPr>
            <p:ph type="title"/>
          </p:nvPr>
        </p:nvSpPr>
        <p:spPr/>
        <p:txBody>
          <a:bodyPr/>
          <a:lstStyle/>
          <a:p>
            <a:r>
              <a:rPr lang="en-GB">
                <a:solidFill>
                  <a:schemeClr val="bg1"/>
                </a:solidFill>
              </a:rPr>
              <a:t>Authors’ curation</a:t>
            </a:r>
          </a:p>
        </p:txBody>
      </p:sp>
      <p:sp>
        <p:nvSpPr>
          <p:cNvPr id="3" name="Footer Placeholder 2">
            <a:extLst>
              <a:ext uri="{FF2B5EF4-FFF2-40B4-BE49-F238E27FC236}">
                <a16:creationId xmlns:a16="http://schemas.microsoft.com/office/drawing/2014/main" id="{3323D7E0-9E74-E3FB-9CCE-307D14EB87D8}"/>
              </a:ext>
            </a:extLst>
          </p:cNvPr>
          <p:cNvSpPr>
            <a:spLocks noGrp="1"/>
          </p:cNvSpPr>
          <p:nvPr>
            <p:ph type="ftr" sz="quarter" idx="11"/>
          </p:nvPr>
        </p:nvSpPr>
        <p:spPr/>
        <p:txBody>
          <a:bodyPr/>
          <a:lstStyle/>
          <a:p>
            <a:r>
              <a:rPr lang="en-GB"/>
              <a:t>openresearch@abdn.ac.uk | www.abdn.ac.uk/library/open-research | @openresearchuoa.bsky.social</a:t>
            </a:r>
          </a:p>
        </p:txBody>
      </p:sp>
      <p:sp>
        <p:nvSpPr>
          <p:cNvPr id="4" name="TextBox 3">
            <a:extLst>
              <a:ext uri="{FF2B5EF4-FFF2-40B4-BE49-F238E27FC236}">
                <a16:creationId xmlns:a16="http://schemas.microsoft.com/office/drawing/2014/main" id="{0EDB01C0-E467-E0F5-F4FF-F4980431A025}"/>
              </a:ext>
            </a:extLst>
          </p:cNvPr>
          <p:cNvSpPr txBox="1"/>
          <p:nvPr/>
        </p:nvSpPr>
        <p:spPr>
          <a:xfrm>
            <a:off x="1329328" y="1690688"/>
            <a:ext cx="6885819" cy="3416320"/>
          </a:xfrm>
          <a:prstGeom prst="rect">
            <a:avLst/>
          </a:prstGeom>
          <a:noFill/>
        </p:spPr>
        <p:txBody>
          <a:bodyPr wrap="square" rtlCol="0">
            <a:spAutoFit/>
          </a:bodyPr>
          <a:lstStyle/>
          <a:p>
            <a:r>
              <a:rPr lang="en-GB" sz="2000">
                <a:solidFill>
                  <a:schemeClr val="bg1"/>
                </a:solidFill>
                <a:latin typeface="Aptos" panose="020B0004020202020204" pitchFamily="34" charset="0"/>
              </a:rPr>
              <a:t>Authors can request changes on their </a:t>
            </a:r>
            <a:r>
              <a:rPr lang="en-GB" sz="2000" err="1">
                <a:solidFill>
                  <a:schemeClr val="bg1"/>
                </a:solidFill>
                <a:latin typeface="Aptos" panose="020B0004020202020204" pitchFamily="34" charset="0"/>
              </a:rPr>
              <a:t>OpenAlex</a:t>
            </a:r>
            <a:r>
              <a:rPr lang="en-GB" sz="2000">
                <a:solidFill>
                  <a:schemeClr val="bg1"/>
                </a:solidFill>
                <a:latin typeface="Aptos" panose="020B0004020202020204" pitchFamily="34" charset="0"/>
              </a:rPr>
              <a:t> Profile by using an </a:t>
            </a:r>
            <a:r>
              <a:rPr lang="en-GB" sz="2000">
                <a:solidFill>
                  <a:schemeClr val="bg1"/>
                </a:solidFill>
                <a:latin typeface="Aptos" panose="020B0004020202020204" pitchFamily="34" charset="0"/>
                <a:hlinkClick r:id="rId3"/>
              </a:rPr>
              <a:t>online form</a:t>
            </a:r>
            <a:r>
              <a:rPr lang="en-GB" sz="2000">
                <a:solidFill>
                  <a:schemeClr val="bg1"/>
                </a:solidFill>
                <a:latin typeface="Aptos" panose="020B0004020202020204" pitchFamily="34" charset="0"/>
              </a:rPr>
              <a:t>.</a:t>
            </a:r>
          </a:p>
          <a:p>
            <a:endParaRPr lang="en-GB" sz="2000">
              <a:solidFill>
                <a:schemeClr val="bg1"/>
              </a:solidFill>
              <a:latin typeface="Aptos" panose="020B0004020202020204" pitchFamily="34" charset="0"/>
            </a:endParaRPr>
          </a:p>
          <a:p>
            <a:pPr marL="342900" indent="-342900">
              <a:buFont typeface="Arial" panose="020B0604020202020204" pitchFamily="34" charset="0"/>
              <a:buChar char="•"/>
            </a:pPr>
            <a:r>
              <a:rPr lang="en-GB" sz="2000">
                <a:solidFill>
                  <a:schemeClr val="bg1"/>
                </a:solidFill>
                <a:latin typeface="Aptos" panose="020B0004020202020204" pitchFamily="34" charset="0"/>
              </a:rPr>
              <a:t>Update your preferred name</a:t>
            </a:r>
          </a:p>
          <a:p>
            <a:pPr marL="342900" indent="-342900">
              <a:buFont typeface="Arial" panose="020B0604020202020204" pitchFamily="34" charset="0"/>
              <a:buChar char="•"/>
            </a:pPr>
            <a:r>
              <a:rPr lang="en-GB" sz="2000">
                <a:solidFill>
                  <a:schemeClr val="bg1"/>
                </a:solidFill>
                <a:latin typeface="Aptos" panose="020B0004020202020204" pitchFamily="34" charset="0"/>
              </a:rPr>
              <a:t>Merge multiple author profiles</a:t>
            </a:r>
          </a:p>
          <a:p>
            <a:pPr marL="342900" indent="-342900">
              <a:buFont typeface="Arial" panose="020B0604020202020204" pitchFamily="34" charset="0"/>
              <a:buChar char="•"/>
            </a:pPr>
            <a:r>
              <a:rPr lang="en-GB" sz="2000">
                <a:solidFill>
                  <a:schemeClr val="bg1"/>
                </a:solidFill>
                <a:latin typeface="Aptos" panose="020B0004020202020204" pitchFamily="34" charset="0"/>
              </a:rPr>
              <a:t>Add or remove publications</a:t>
            </a:r>
          </a:p>
          <a:p>
            <a:endParaRPr lang="en-GB" sz="2000">
              <a:solidFill>
                <a:schemeClr val="bg1"/>
              </a:solidFill>
              <a:latin typeface="Aptos" panose="020B0004020202020204" pitchFamily="34" charset="0"/>
            </a:endParaRPr>
          </a:p>
          <a:p>
            <a:endParaRPr lang="en-GB" sz="2000">
              <a:solidFill>
                <a:schemeClr val="bg1"/>
              </a:solidFill>
              <a:latin typeface="Aptos" panose="020B0004020202020204" pitchFamily="34" charset="0"/>
            </a:endParaRPr>
          </a:p>
          <a:p>
            <a:r>
              <a:rPr lang="en-GB" sz="2000">
                <a:solidFill>
                  <a:schemeClr val="bg1"/>
                </a:solidFill>
                <a:latin typeface="Aptos" panose="020B0004020202020204" pitchFamily="34" charset="0"/>
              </a:rPr>
              <a:t> </a:t>
            </a:r>
            <a:endParaRPr lang="en-GB" sz="2000">
              <a:solidFill>
                <a:schemeClr val="bg1"/>
              </a:solidFill>
              <a:latin typeface="Aptos" panose="020B0004020202020204" pitchFamily="34" charset="0"/>
              <a:hlinkClick r:id="rId4">
                <a:extLst>
                  <a:ext uri="{A12FA001-AC4F-418D-AE19-62706E023703}">
                    <ahyp:hlinkClr xmlns:ahyp="http://schemas.microsoft.com/office/drawing/2018/hyperlinkcolor" val="tx"/>
                  </a:ext>
                </a:extLst>
              </a:hlinkClick>
            </a:endParaRPr>
          </a:p>
          <a:p>
            <a:endParaRPr lang="en-GB">
              <a:solidFill>
                <a:srgbClr val="954F72"/>
              </a:solidFill>
              <a:hlinkClick r:id="rId4">
                <a:extLst>
                  <a:ext uri="{A12FA001-AC4F-418D-AE19-62706E023703}">
                    <ahyp:hlinkClr xmlns:ahyp="http://schemas.microsoft.com/office/drawing/2018/hyperlinkcolor" val="tx"/>
                  </a:ext>
                </a:extLst>
              </a:hlinkClick>
            </a:endParaRPr>
          </a:p>
          <a:p>
            <a:r>
              <a:rPr lang="en-GB">
                <a:solidFill>
                  <a:schemeClr val="bg1"/>
                </a:solidFill>
                <a:hlinkClick r:id="rId4">
                  <a:extLst>
                    <a:ext uri="{A12FA001-AC4F-418D-AE19-62706E023703}">
                      <ahyp:hlinkClr xmlns:ahyp="http://schemas.microsoft.com/office/drawing/2018/hyperlinkcolor" val="tx"/>
                    </a:ext>
                  </a:extLst>
                </a:hlinkClick>
              </a:rPr>
              <a:t>Fixing errors in </a:t>
            </a:r>
            <a:r>
              <a:rPr lang="en-GB" err="1">
                <a:solidFill>
                  <a:schemeClr val="bg1"/>
                </a:solidFill>
                <a:hlinkClick r:id="rId4">
                  <a:extLst>
                    <a:ext uri="{A12FA001-AC4F-418D-AE19-62706E023703}">
                      <ahyp:hlinkClr xmlns:ahyp="http://schemas.microsoft.com/office/drawing/2018/hyperlinkcolor" val="tx"/>
                    </a:ext>
                  </a:extLst>
                </a:hlinkClick>
              </a:rPr>
              <a:t>OpenAlex</a:t>
            </a:r>
            <a:r>
              <a:rPr lang="en-GB">
                <a:solidFill>
                  <a:schemeClr val="bg1"/>
                </a:solidFill>
                <a:hlinkClick r:id="rId4">
                  <a:extLst>
                    <a:ext uri="{A12FA001-AC4F-418D-AE19-62706E023703}">
                      <ahyp:hlinkClr xmlns:ahyp="http://schemas.microsoft.com/office/drawing/2018/hyperlinkcolor" val="tx"/>
                    </a:ext>
                  </a:extLst>
                </a:hlinkClick>
              </a:rPr>
              <a:t> author profiles - YouTube</a:t>
            </a:r>
            <a:endParaRPr lang="en-GB">
              <a:solidFill>
                <a:schemeClr val="bg1"/>
              </a:solidFill>
            </a:endParaRPr>
          </a:p>
        </p:txBody>
      </p:sp>
      <p:sp>
        <p:nvSpPr>
          <p:cNvPr id="7" name="TextBox 6">
            <a:extLst>
              <a:ext uri="{FF2B5EF4-FFF2-40B4-BE49-F238E27FC236}">
                <a16:creationId xmlns:a16="http://schemas.microsoft.com/office/drawing/2014/main" id="{9EB44707-EF2B-1625-82EA-DFE1C0076D18}"/>
              </a:ext>
            </a:extLst>
          </p:cNvPr>
          <p:cNvSpPr txBox="1"/>
          <p:nvPr/>
        </p:nvSpPr>
        <p:spPr>
          <a:xfrm>
            <a:off x="1329328" y="5236367"/>
            <a:ext cx="6098582" cy="369332"/>
          </a:xfrm>
          <a:prstGeom prst="rect">
            <a:avLst/>
          </a:prstGeom>
          <a:noFill/>
        </p:spPr>
        <p:txBody>
          <a:bodyPr wrap="square">
            <a:spAutoFit/>
          </a:bodyPr>
          <a:lstStyle/>
          <a:p>
            <a:r>
              <a:rPr lang="en-GB">
                <a:solidFill>
                  <a:schemeClr val="bg1"/>
                </a:solidFill>
                <a:hlinkClick r:id="rId5">
                  <a:extLst>
                    <a:ext uri="{A12FA001-AC4F-418D-AE19-62706E023703}">
                      <ahyp:hlinkClr xmlns:ahyp="http://schemas.microsoft.com/office/drawing/2018/hyperlinkcolor" val="tx"/>
                    </a:ext>
                  </a:extLst>
                </a:hlinkClick>
              </a:rPr>
              <a:t>How can I fix errors in an </a:t>
            </a:r>
            <a:r>
              <a:rPr lang="en-GB" err="1">
                <a:solidFill>
                  <a:schemeClr val="bg1"/>
                </a:solidFill>
                <a:hlinkClick r:id="rId5">
                  <a:extLst>
                    <a:ext uri="{A12FA001-AC4F-418D-AE19-62706E023703}">
                      <ahyp:hlinkClr xmlns:ahyp="http://schemas.microsoft.com/office/drawing/2018/hyperlinkcolor" val="tx"/>
                    </a:ext>
                  </a:extLst>
                </a:hlinkClick>
              </a:rPr>
              <a:t>OpenAlex</a:t>
            </a:r>
            <a:r>
              <a:rPr lang="en-GB">
                <a:solidFill>
                  <a:schemeClr val="bg1"/>
                </a:solidFill>
                <a:hlinkClick r:id="rId5">
                  <a:extLst>
                    <a:ext uri="{A12FA001-AC4F-418D-AE19-62706E023703}">
                      <ahyp:hlinkClr xmlns:ahyp="http://schemas.microsoft.com/office/drawing/2018/hyperlinkcolor" val="tx"/>
                    </a:ext>
                  </a:extLst>
                </a:hlinkClick>
              </a:rPr>
              <a:t> author profile? – </a:t>
            </a:r>
            <a:r>
              <a:rPr lang="en-GB" err="1">
                <a:solidFill>
                  <a:schemeClr val="bg1"/>
                </a:solidFill>
                <a:hlinkClick r:id="rId5">
                  <a:extLst>
                    <a:ext uri="{A12FA001-AC4F-418D-AE19-62706E023703}">
                      <ahyp:hlinkClr xmlns:ahyp="http://schemas.microsoft.com/office/drawing/2018/hyperlinkcolor" val="tx"/>
                    </a:ext>
                  </a:extLst>
                </a:hlinkClick>
              </a:rPr>
              <a:t>OpenAlex</a:t>
            </a:r>
            <a:endParaRPr lang="en-GB">
              <a:solidFill>
                <a:schemeClr val="bg1"/>
              </a:solidFill>
            </a:endParaRPr>
          </a:p>
        </p:txBody>
      </p:sp>
      <p:pic>
        <p:nvPicPr>
          <p:cNvPr id="9" name="Picture 8">
            <a:extLst>
              <a:ext uri="{FF2B5EF4-FFF2-40B4-BE49-F238E27FC236}">
                <a16:creationId xmlns:a16="http://schemas.microsoft.com/office/drawing/2014/main" id="{5F8BE867-3474-C502-C96A-A6A4748127FB}"/>
              </a:ext>
            </a:extLst>
          </p:cNvPr>
          <p:cNvPicPr>
            <a:picLocks noChangeAspect="1"/>
          </p:cNvPicPr>
          <p:nvPr/>
        </p:nvPicPr>
        <p:blipFill>
          <a:blip r:embed="rId6"/>
          <a:srcRect l="28093" t="9499" r="28305"/>
          <a:stretch/>
        </p:blipFill>
        <p:spPr>
          <a:xfrm>
            <a:off x="7765815" y="1257515"/>
            <a:ext cx="3892785" cy="4342970"/>
          </a:xfrm>
          <a:prstGeom prst="rect">
            <a:avLst/>
          </a:prstGeom>
        </p:spPr>
      </p:pic>
    </p:spTree>
    <p:extLst>
      <p:ext uri="{BB962C8B-B14F-4D97-AF65-F5344CB8AC3E}">
        <p14:creationId xmlns:p14="http://schemas.microsoft.com/office/powerpoint/2010/main" val="418344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A47EE-BD65-4CE6-15D0-C99F3C043F19}"/>
              </a:ext>
            </a:extLst>
          </p:cNvPr>
          <p:cNvSpPr>
            <a:spLocks noGrp="1"/>
          </p:cNvSpPr>
          <p:nvPr>
            <p:ph type="title"/>
          </p:nvPr>
        </p:nvSpPr>
        <p:spPr>
          <a:xfrm>
            <a:off x="962187" y="1219746"/>
            <a:ext cx="10515600" cy="1325563"/>
          </a:xfrm>
        </p:spPr>
        <p:txBody>
          <a:bodyPr/>
          <a:lstStyle/>
          <a:p>
            <a:r>
              <a:rPr lang="en-GB"/>
              <a:t>Increase the accuracy of your Researcher profiles: Adopt and use </a:t>
            </a:r>
            <a:r>
              <a:rPr lang="en-GB">
                <a:solidFill>
                  <a:schemeClr val="accent6"/>
                </a:solidFill>
              </a:rPr>
              <a:t>ORCID ID</a:t>
            </a:r>
            <a:r>
              <a:rPr lang="en-GB"/>
              <a:t>!! </a:t>
            </a:r>
          </a:p>
        </p:txBody>
      </p:sp>
      <p:sp>
        <p:nvSpPr>
          <p:cNvPr id="3" name="Footer Placeholder 2">
            <a:extLst>
              <a:ext uri="{FF2B5EF4-FFF2-40B4-BE49-F238E27FC236}">
                <a16:creationId xmlns:a16="http://schemas.microsoft.com/office/drawing/2014/main" id="{E0748721-FD21-53ED-0B8C-AEF380E2AD69}"/>
              </a:ext>
            </a:extLst>
          </p:cNvPr>
          <p:cNvSpPr>
            <a:spLocks noGrp="1"/>
          </p:cNvSpPr>
          <p:nvPr>
            <p:ph type="ftr" sz="quarter" idx="11"/>
          </p:nvPr>
        </p:nvSpPr>
        <p:spPr/>
        <p:txBody>
          <a:bodyPr/>
          <a:lstStyle/>
          <a:p>
            <a:r>
              <a:rPr lang="en-GB"/>
              <a:t>openresearch@abdn.ac.uk | www.abdn.ac.uk/library/open-research | @openresearchuoa.bsky.social</a:t>
            </a:r>
          </a:p>
        </p:txBody>
      </p:sp>
      <p:sp>
        <p:nvSpPr>
          <p:cNvPr id="5" name="TextBox 4">
            <a:extLst>
              <a:ext uri="{FF2B5EF4-FFF2-40B4-BE49-F238E27FC236}">
                <a16:creationId xmlns:a16="http://schemas.microsoft.com/office/drawing/2014/main" id="{4109F09B-8035-29A9-779E-B22A541BEBFC}"/>
              </a:ext>
            </a:extLst>
          </p:cNvPr>
          <p:cNvSpPr txBox="1"/>
          <p:nvPr/>
        </p:nvSpPr>
        <p:spPr>
          <a:xfrm>
            <a:off x="1786160" y="3050808"/>
            <a:ext cx="8434953" cy="2523768"/>
          </a:xfrm>
          <a:prstGeom prst="rect">
            <a:avLst/>
          </a:prstGeom>
          <a:noFill/>
        </p:spPr>
        <p:txBody>
          <a:bodyPr wrap="square">
            <a:spAutoFit/>
          </a:bodyPr>
          <a:lstStyle/>
          <a:p>
            <a:r>
              <a:rPr lang="en-GB" sz="2000">
                <a:solidFill>
                  <a:schemeClr val="bg1"/>
                </a:solidFill>
                <a:latin typeface="Aptos" panose="020B0004020202020204" pitchFamily="34" charset="0"/>
              </a:rPr>
              <a:t>A free unique persistent identifier that allows for clear distinction among researchers.</a:t>
            </a:r>
          </a:p>
          <a:p>
            <a:endParaRPr lang="en-GB" sz="2000">
              <a:solidFill>
                <a:schemeClr val="bg1"/>
              </a:solidFill>
              <a:latin typeface="Aptos" panose="020B0004020202020204" pitchFamily="34" charset="0"/>
            </a:endParaRPr>
          </a:p>
          <a:p>
            <a:r>
              <a:rPr lang="en-GB" sz="2000">
                <a:solidFill>
                  <a:schemeClr val="bg1"/>
                </a:solidFill>
                <a:latin typeface="Aptos" panose="020B0004020202020204" pitchFamily="34" charset="0"/>
              </a:rPr>
              <a:t>It enables:</a:t>
            </a:r>
          </a:p>
          <a:p>
            <a:pPr marL="285750" indent="-285750">
              <a:buFont typeface="Arial" panose="020B0604020202020204" pitchFamily="34" charset="0"/>
              <a:buChar char="•"/>
            </a:pPr>
            <a:r>
              <a:rPr lang="en-GB" sz="2000">
                <a:solidFill>
                  <a:schemeClr val="bg1"/>
                </a:solidFill>
                <a:latin typeface="Aptos" panose="020B0004020202020204" pitchFamily="34" charset="0"/>
              </a:rPr>
              <a:t>More accurate publication attribution</a:t>
            </a:r>
          </a:p>
          <a:p>
            <a:pPr marL="285750" indent="-285750">
              <a:buFont typeface="Arial" panose="020B0604020202020204" pitchFamily="34" charset="0"/>
              <a:buChar char="•"/>
            </a:pPr>
            <a:r>
              <a:rPr lang="en-GB" sz="2000">
                <a:solidFill>
                  <a:schemeClr val="bg1"/>
                </a:solidFill>
                <a:latin typeface="Aptos" panose="020B0004020202020204" pitchFamily="34" charset="0"/>
              </a:rPr>
              <a:t>Reduce administrative tasks </a:t>
            </a:r>
            <a:r>
              <a:rPr lang="en-GB" sz="2000">
                <a:solidFill>
                  <a:schemeClr val="bg1"/>
                </a:solidFill>
                <a:latin typeface="Aptos" panose="020B0004020202020204" pitchFamily="34" charset="0"/>
                <a:sym typeface="Wingdings" panose="05000000000000000000" pitchFamily="2" charset="2"/>
              </a:rPr>
              <a:t> facilitate data sharing between systems and support auto-fill record function.</a:t>
            </a:r>
            <a:endParaRPr lang="en-GB" sz="2000">
              <a:solidFill>
                <a:schemeClr val="bg1"/>
              </a:solidFill>
              <a:latin typeface="Aptos" panose="020B0004020202020204" pitchFamily="34" charset="0"/>
            </a:endParaRPr>
          </a:p>
          <a:p>
            <a:pPr marL="285750" indent="-285750">
              <a:buFont typeface="Arial" panose="020B0604020202020204" pitchFamily="34" charset="0"/>
              <a:buChar char="•"/>
            </a:pPr>
            <a:endParaRPr lang="en-GB">
              <a:solidFill>
                <a:schemeClr val="bg1"/>
              </a:solidFill>
            </a:endParaRPr>
          </a:p>
        </p:txBody>
      </p:sp>
      <p:sp>
        <p:nvSpPr>
          <p:cNvPr id="6" name="TextBox 5">
            <a:extLst>
              <a:ext uri="{FF2B5EF4-FFF2-40B4-BE49-F238E27FC236}">
                <a16:creationId xmlns:a16="http://schemas.microsoft.com/office/drawing/2014/main" id="{D083CA90-ECDF-1FAD-AC10-E71F1F984454}"/>
              </a:ext>
            </a:extLst>
          </p:cNvPr>
          <p:cNvSpPr txBox="1"/>
          <p:nvPr/>
        </p:nvSpPr>
        <p:spPr>
          <a:xfrm>
            <a:off x="8068258" y="2433234"/>
            <a:ext cx="2092271" cy="369332"/>
          </a:xfrm>
          <a:prstGeom prst="rect">
            <a:avLst/>
          </a:prstGeom>
          <a:noFill/>
        </p:spPr>
        <p:txBody>
          <a:bodyPr wrap="square" rtlCol="0">
            <a:spAutoFit/>
          </a:bodyPr>
          <a:lstStyle/>
          <a:p>
            <a:r>
              <a:rPr lang="en-GB">
                <a:solidFill>
                  <a:schemeClr val="accent6"/>
                </a:solidFill>
              </a:rPr>
              <a:t>www.orcid.org</a:t>
            </a:r>
          </a:p>
        </p:txBody>
      </p:sp>
    </p:spTree>
    <p:extLst>
      <p:ext uri="{BB962C8B-B14F-4D97-AF65-F5344CB8AC3E}">
        <p14:creationId xmlns:p14="http://schemas.microsoft.com/office/powerpoint/2010/main" val="2617912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33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CE09-0D7B-9BCF-673E-F71F008A9E50}"/>
              </a:ext>
            </a:extLst>
          </p:cNvPr>
          <p:cNvSpPr>
            <a:spLocks noGrp="1"/>
          </p:cNvSpPr>
          <p:nvPr>
            <p:ph type="title"/>
          </p:nvPr>
        </p:nvSpPr>
        <p:spPr>
          <a:xfrm>
            <a:off x="568570" y="447430"/>
            <a:ext cx="10515600" cy="1490174"/>
          </a:xfrm>
          <a:solidFill>
            <a:schemeClr val="tx1">
              <a:alpha val="61000"/>
            </a:schemeClr>
          </a:solidFill>
        </p:spPr>
        <p:txBody>
          <a:bodyPr/>
          <a:lstStyle/>
          <a:p>
            <a:r>
              <a:rPr lang="en-GB"/>
              <a:t>Resources</a:t>
            </a:r>
          </a:p>
        </p:txBody>
      </p:sp>
      <p:sp>
        <p:nvSpPr>
          <p:cNvPr id="3" name="Content Placeholder 2">
            <a:extLst>
              <a:ext uri="{FF2B5EF4-FFF2-40B4-BE49-F238E27FC236}">
                <a16:creationId xmlns:a16="http://schemas.microsoft.com/office/drawing/2014/main" id="{E4C400B4-02FD-A5F8-6392-CD4D6F0706F6}"/>
              </a:ext>
            </a:extLst>
          </p:cNvPr>
          <p:cNvSpPr>
            <a:spLocks noGrp="1"/>
          </p:cNvSpPr>
          <p:nvPr>
            <p:ph idx="1"/>
          </p:nvPr>
        </p:nvSpPr>
        <p:spPr>
          <a:xfrm>
            <a:off x="568570" y="1937604"/>
            <a:ext cx="10515600" cy="4336440"/>
          </a:xfrm>
          <a:solidFill>
            <a:schemeClr val="tx1">
              <a:alpha val="61000"/>
            </a:schemeClr>
          </a:solidFill>
        </p:spPr>
        <p:txBody>
          <a:bodyPr/>
          <a:lstStyle/>
          <a:p>
            <a:r>
              <a:rPr lang="en-GB" sz="2400" u="sng">
                <a:hlinkClick r:id="rId3">
                  <a:extLst>
                    <a:ext uri="{A12FA001-AC4F-418D-AE19-62706E023703}">
                      <ahyp:hlinkClr xmlns:ahyp="http://schemas.microsoft.com/office/drawing/2018/hyperlinkcolor" val="tx"/>
                    </a:ext>
                  </a:extLst>
                </a:hlinkClick>
              </a:rPr>
              <a:t>www.openalex.org</a:t>
            </a:r>
            <a:endParaRPr lang="en-GB" sz="2400" u="sng"/>
          </a:p>
          <a:p>
            <a:r>
              <a:rPr lang="en-GB" sz="2400" u="sng">
                <a:hlinkClick r:id="rId4">
                  <a:extLst>
                    <a:ext uri="{A12FA001-AC4F-418D-AE19-62706E023703}">
                      <ahyp:hlinkClr xmlns:ahyp="http://schemas.microsoft.com/office/drawing/2018/hyperlinkcolor" val="tx"/>
                    </a:ext>
                  </a:extLst>
                </a:hlinkClick>
              </a:rPr>
              <a:t>www.youtube.com/@OurResearch</a:t>
            </a:r>
            <a:endParaRPr lang="en-GB" sz="2400" u="sng"/>
          </a:p>
          <a:p>
            <a:r>
              <a:rPr lang="en-GB" sz="2400" u="sng">
                <a:hlinkClick r:id="rId5">
                  <a:extLst>
                    <a:ext uri="{A12FA001-AC4F-418D-AE19-62706E023703}">
                      <ahyp:hlinkClr xmlns:ahyp="http://schemas.microsoft.com/office/drawing/2018/hyperlinkcolor" val="tx"/>
                    </a:ext>
                  </a:extLst>
                </a:hlinkClick>
              </a:rPr>
              <a:t>Webinar: The </a:t>
            </a:r>
            <a:r>
              <a:rPr lang="en-GB" sz="2400" u="sng" err="1">
                <a:hlinkClick r:id="rId5">
                  <a:extLst>
                    <a:ext uri="{A12FA001-AC4F-418D-AE19-62706E023703}">
                      <ahyp:hlinkClr xmlns:ahyp="http://schemas.microsoft.com/office/drawing/2018/hyperlinkcolor" val="tx"/>
                    </a:ext>
                  </a:extLst>
                </a:hlinkClick>
              </a:rPr>
              <a:t>OpenAlex</a:t>
            </a:r>
            <a:r>
              <a:rPr lang="en-GB" sz="2400" u="sng">
                <a:hlinkClick r:id="rId5">
                  <a:extLst>
                    <a:ext uri="{A12FA001-AC4F-418D-AE19-62706E023703}">
                      <ahyp:hlinkClr xmlns:ahyp="http://schemas.microsoft.com/office/drawing/2018/hyperlinkcolor" val="tx"/>
                    </a:ext>
                  </a:extLst>
                </a:hlinkClick>
              </a:rPr>
              <a:t> API Part 1: Getting Started - YouTube</a:t>
            </a:r>
            <a:endParaRPr lang="en-GB" sz="2400" u="sng"/>
          </a:p>
          <a:p>
            <a:r>
              <a:rPr lang="en-GB" sz="2400" u="sng">
                <a:hlinkClick r:id="rId6">
                  <a:extLst>
                    <a:ext uri="{A12FA001-AC4F-418D-AE19-62706E023703}">
                      <ahyp:hlinkClr xmlns:ahyp="http://schemas.microsoft.com/office/drawing/2018/hyperlinkcolor" val="tx"/>
                    </a:ext>
                  </a:extLst>
                </a:hlinkClick>
              </a:rPr>
              <a:t>Overview | </a:t>
            </a:r>
            <a:r>
              <a:rPr lang="en-GB" sz="2400" u="sng" err="1">
                <a:hlinkClick r:id="rId6">
                  <a:extLst>
                    <a:ext uri="{A12FA001-AC4F-418D-AE19-62706E023703}">
                      <ahyp:hlinkClr xmlns:ahyp="http://schemas.microsoft.com/office/drawing/2018/hyperlinkcolor" val="tx"/>
                    </a:ext>
                  </a:extLst>
                </a:hlinkClick>
              </a:rPr>
              <a:t>OpenAlex</a:t>
            </a:r>
            <a:r>
              <a:rPr lang="en-GB" sz="2400" u="sng">
                <a:hlinkClick r:id="rId6">
                  <a:extLst>
                    <a:ext uri="{A12FA001-AC4F-418D-AE19-62706E023703}">
                      <ahyp:hlinkClr xmlns:ahyp="http://schemas.microsoft.com/office/drawing/2018/hyperlinkcolor" val="tx"/>
                    </a:ext>
                  </a:extLst>
                </a:hlinkClick>
              </a:rPr>
              <a:t> technical documentation</a:t>
            </a:r>
            <a:endParaRPr lang="en-GB" sz="2400" u="sng"/>
          </a:p>
          <a:p>
            <a:r>
              <a:rPr lang="en-GB" sz="2400" u="sng">
                <a:hlinkClick r:id="rId7">
                  <a:extLst>
                    <a:ext uri="{A12FA001-AC4F-418D-AE19-62706E023703}">
                      <ahyp:hlinkClr xmlns:ahyp="http://schemas.microsoft.com/office/drawing/2018/hyperlinkcolor" val="tx"/>
                    </a:ext>
                  </a:extLst>
                </a:hlinkClick>
              </a:rPr>
              <a:t>Fixing errors in </a:t>
            </a:r>
            <a:r>
              <a:rPr lang="en-GB" sz="2400" u="sng" err="1">
                <a:hlinkClick r:id="rId7">
                  <a:extLst>
                    <a:ext uri="{A12FA001-AC4F-418D-AE19-62706E023703}">
                      <ahyp:hlinkClr xmlns:ahyp="http://schemas.microsoft.com/office/drawing/2018/hyperlinkcolor" val="tx"/>
                    </a:ext>
                  </a:extLst>
                </a:hlinkClick>
              </a:rPr>
              <a:t>OpenAlex</a:t>
            </a:r>
            <a:r>
              <a:rPr lang="en-GB" sz="2400" u="sng">
                <a:hlinkClick r:id="rId7">
                  <a:extLst>
                    <a:ext uri="{A12FA001-AC4F-418D-AE19-62706E023703}">
                      <ahyp:hlinkClr xmlns:ahyp="http://schemas.microsoft.com/office/drawing/2018/hyperlinkcolor" val="tx"/>
                    </a:ext>
                  </a:extLst>
                </a:hlinkClick>
              </a:rPr>
              <a:t> author profiles - YouTube</a:t>
            </a:r>
            <a:endParaRPr lang="en-GB" sz="2400" u="sng"/>
          </a:p>
          <a:p>
            <a:r>
              <a:rPr lang="en-GB" sz="2400" u="sng">
                <a:hlinkClick r:id="rId8">
                  <a:extLst>
                    <a:ext uri="{A12FA001-AC4F-418D-AE19-62706E023703}">
                      <ahyp:hlinkClr xmlns:ahyp="http://schemas.microsoft.com/office/drawing/2018/hyperlinkcolor" val="tx"/>
                    </a:ext>
                  </a:extLst>
                </a:hlinkClick>
              </a:rPr>
              <a:t>Welcome to the </a:t>
            </a:r>
            <a:r>
              <a:rPr lang="en-GB" sz="2400" u="sng" err="1">
                <a:hlinkClick r:id="rId8">
                  <a:extLst>
                    <a:ext uri="{A12FA001-AC4F-418D-AE19-62706E023703}">
                      <ahyp:hlinkClr xmlns:ahyp="http://schemas.microsoft.com/office/drawing/2018/hyperlinkcolor" val="tx"/>
                    </a:ext>
                  </a:extLst>
                </a:hlinkClick>
              </a:rPr>
              <a:t>OpenAlex</a:t>
            </a:r>
            <a:r>
              <a:rPr lang="en-GB" sz="2400" u="sng">
                <a:hlinkClick r:id="rId8">
                  <a:extLst>
                    <a:ext uri="{A12FA001-AC4F-418D-AE19-62706E023703}">
                      <ahyp:hlinkClr xmlns:ahyp="http://schemas.microsoft.com/office/drawing/2018/hyperlinkcolor" val="tx"/>
                    </a:ext>
                  </a:extLst>
                </a:hlinkClick>
              </a:rPr>
              <a:t> help </a:t>
            </a:r>
            <a:r>
              <a:rPr lang="en-GB" sz="2400" u="sng" err="1">
                <a:hlinkClick r:id="rId8">
                  <a:extLst>
                    <a:ext uri="{A12FA001-AC4F-418D-AE19-62706E023703}">
                      <ahyp:hlinkClr xmlns:ahyp="http://schemas.microsoft.com/office/drawing/2018/hyperlinkcolor" val="tx"/>
                    </a:ext>
                  </a:extLst>
                </a:hlinkClick>
              </a:rPr>
              <a:t>center</a:t>
            </a:r>
            <a:r>
              <a:rPr lang="en-GB" sz="2400" u="sng">
                <a:hlinkClick r:id="rId8">
                  <a:extLst>
                    <a:ext uri="{A12FA001-AC4F-418D-AE19-62706E023703}">
                      <ahyp:hlinkClr xmlns:ahyp="http://schemas.microsoft.com/office/drawing/2018/hyperlinkcolor" val="tx"/>
                    </a:ext>
                  </a:extLst>
                </a:hlinkClick>
              </a:rPr>
              <a:t> – </a:t>
            </a:r>
            <a:r>
              <a:rPr lang="en-GB" sz="2400" u="sng" err="1">
                <a:hlinkClick r:id="rId8">
                  <a:extLst>
                    <a:ext uri="{A12FA001-AC4F-418D-AE19-62706E023703}">
                      <ahyp:hlinkClr xmlns:ahyp="http://schemas.microsoft.com/office/drawing/2018/hyperlinkcolor" val="tx"/>
                    </a:ext>
                  </a:extLst>
                </a:hlinkClick>
              </a:rPr>
              <a:t>OpenAlex</a:t>
            </a:r>
            <a:endParaRPr lang="en-GB" sz="2400" u="sng"/>
          </a:p>
          <a:p>
            <a:r>
              <a:rPr lang="en-GB" sz="2400" u="sng"/>
              <a:t>www.orcid.org</a:t>
            </a:r>
          </a:p>
          <a:p>
            <a:endParaRPr lang="en-GB"/>
          </a:p>
        </p:txBody>
      </p:sp>
      <p:sp>
        <p:nvSpPr>
          <p:cNvPr id="4" name="Footer Placeholder 3">
            <a:extLst>
              <a:ext uri="{FF2B5EF4-FFF2-40B4-BE49-F238E27FC236}">
                <a16:creationId xmlns:a16="http://schemas.microsoft.com/office/drawing/2014/main" id="{1A3CA72E-F5D4-9175-BFC5-9178D52DA6F7}"/>
              </a:ext>
            </a:extLst>
          </p:cNvPr>
          <p:cNvSpPr>
            <a:spLocks noGrp="1"/>
          </p:cNvSpPr>
          <p:nvPr>
            <p:ph type="ftr" sz="quarter" idx="11"/>
          </p:nvPr>
        </p:nvSpPr>
        <p:spPr>
          <a:xfrm>
            <a:off x="2825261" y="6344382"/>
            <a:ext cx="6541477" cy="365125"/>
          </a:xfrm>
        </p:spPr>
        <p:txBody>
          <a:bodyPr/>
          <a:lstStyle/>
          <a:p>
            <a:r>
              <a:rPr lang="en-GB"/>
              <a:t>openresearch@abdn.ac.uk | www.abdn.ac.uk/library/open-research | @openresearchuoa.bsky.social</a:t>
            </a:r>
          </a:p>
        </p:txBody>
      </p:sp>
    </p:spTree>
    <p:extLst>
      <p:ext uri="{BB962C8B-B14F-4D97-AF65-F5344CB8AC3E}">
        <p14:creationId xmlns:p14="http://schemas.microsoft.com/office/powerpoint/2010/main" val="53555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3CAB2-5B80-D8A9-830E-30F56AEAA449}"/>
              </a:ext>
            </a:extLst>
          </p:cNvPr>
          <p:cNvSpPr>
            <a:spLocks noGrp="1"/>
          </p:cNvSpPr>
          <p:nvPr>
            <p:ph type="title"/>
          </p:nvPr>
        </p:nvSpPr>
        <p:spPr/>
        <p:txBody>
          <a:bodyPr/>
          <a:lstStyle/>
          <a:p>
            <a:r>
              <a:rPr lang="en-GB"/>
              <a:t>Leiden ranking and </a:t>
            </a:r>
            <a:r>
              <a:rPr lang="en-GB" err="1"/>
              <a:t>OpenAlex</a:t>
            </a:r>
            <a:endParaRPr lang="en-GB"/>
          </a:p>
        </p:txBody>
      </p:sp>
      <p:sp>
        <p:nvSpPr>
          <p:cNvPr id="5" name="Content Placeholder 4">
            <a:extLst>
              <a:ext uri="{FF2B5EF4-FFF2-40B4-BE49-F238E27FC236}">
                <a16:creationId xmlns:a16="http://schemas.microsoft.com/office/drawing/2014/main" id="{D651EBC8-D684-593C-9659-685A695310EF}"/>
              </a:ext>
            </a:extLst>
          </p:cNvPr>
          <p:cNvSpPr>
            <a:spLocks noGrp="1"/>
          </p:cNvSpPr>
          <p:nvPr>
            <p:ph idx="1"/>
          </p:nvPr>
        </p:nvSpPr>
        <p:spPr/>
        <p:txBody>
          <a:bodyPr/>
          <a:lstStyle/>
          <a:p>
            <a:r>
              <a:rPr lang="en-GB"/>
              <a:t>First open ranking it uses Open Alex data, open data, open methodology max transparency</a:t>
            </a:r>
          </a:p>
          <a:p>
            <a:r>
              <a:rPr lang="en-GB"/>
              <a:t>They </a:t>
            </a:r>
          </a:p>
          <a:p>
            <a:endParaRPr lang="en-GB"/>
          </a:p>
          <a:p>
            <a:r>
              <a:rPr lang="en-GB"/>
              <a:t>How to curate institutional profile (show institutional profile on </a:t>
            </a:r>
            <a:r>
              <a:rPr lang="en-GB" err="1"/>
              <a:t>openalex</a:t>
            </a:r>
            <a:r>
              <a:rPr lang="en-GB"/>
              <a:t>)</a:t>
            </a:r>
          </a:p>
          <a:p>
            <a:endParaRPr lang="en-GB"/>
          </a:p>
          <a:p>
            <a:endParaRPr lang="en-GB"/>
          </a:p>
          <a:p>
            <a:endParaRPr lang="en-GB"/>
          </a:p>
        </p:txBody>
      </p:sp>
      <p:sp>
        <p:nvSpPr>
          <p:cNvPr id="3" name="Footer Placeholder 2">
            <a:extLst>
              <a:ext uri="{FF2B5EF4-FFF2-40B4-BE49-F238E27FC236}">
                <a16:creationId xmlns:a16="http://schemas.microsoft.com/office/drawing/2014/main" id="{71990B3F-4CEF-D5FB-1FAA-BBE98B925CA5}"/>
              </a:ext>
            </a:extLst>
          </p:cNvPr>
          <p:cNvSpPr>
            <a:spLocks noGrp="1"/>
          </p:cNvSpPr>
          <p:nvPr>
            <p:ph type="ftr" sz="quarter" idx="11"/>
          </p:nvPr>
        </p:nvSpPr>
        <p:spPr/>
        <p:txBody>
          <a:bodyPr/>
          <a:lstStyle/>
          <a:p>
            <a:r>
              <a:rPr lang="en-GB"/>
              <a:t>openresearch@abdn.ac.uk | www.abdn.ac.uk/library/open-research | @openresearchuoa.bsky.social</a:t>
            </a:r>
          </a:p>
        </p:txBody>
      </p:sp>
      <p:pic>
        <p:nvPicPr>
          <p:cNvPr id="7" name="Picture 6">
            <a:extLst>
              <a:ext uri="{FF2B5EF4-FFF2-40B4-BE49-F238E27FC236}">
                <a16:creationId xmlns:a16="http://schemas.microsoft.com/office/drawing/2014/main" id="{F87D00D5-CE06-FE20-C017-87373D55CB07}"/>
              </a:ext>
            </a:extLst>
          </p:cNvPr>
          <p:cNvPicPr>
            <a:picLocks noChangeAspect="1"/>
          </p:cNvPicPr>
          <p:nvPr/>
        </p:nvPicPr>
        <p:blipFill>
          <a:blip r:embed="rId3"/>
          <a:srcRect l="5289" t="17531" r="32788" b="20573"/>
          <a:stretch/>
        </p:blipFill>
        <p:spPr>
          <a:xfrm>
            <a:off x="5277249" y="2763094"/>
            <a:ext cx="6245965" cy="3355750"/>
          </a:xfrm>
          <a:prstGeom prst="rect">
            <a:avLst/>
          </a:prstGeom>
        </p:spPr>
      </p:pic>
    </p:spTree>
    <p:extLst>
      <p:ext uri="{BB962C8B-B14F-4D97-AF65-F5344CB8AC3E}">
        <p14:creationId xmlns:p14="http://schemas.microsoft.com/office/powerpoint/2010/main" val="997334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BA8B5-700E-387A-070C-BFCB2A0B1A5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F266778-C9B0-D452-22E9-F6EDDB650251}"/>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2CC6B377-4D77-7D11-032E-A2A82A3D6FB7}"/>
              </a:ext>
            </a:extLst>
          </p:cNvPr>
          <p:cNvSpPr>
            <a:spLocks noGrp="1"/>
          </p:cNvSpPr>
          <p:nvPr>
            <p:ph type="body" sz="half" idx="2"/>
          </p:nvPr>
        </p:nvSpPr>
        <p:spPr/>
        <p:txBody>
          <a:bodyPr/>
          <a:lstStyle/>
          <a:p>
            <a:endParaRPr lang="en-GB"/>
          </a:p>
        </p:txBody>
      </p:sp>
      <p:sp>
        <p:nvSpPr>
          <p:cNvPr id="5" name="Footer Placeholder 4">
            <a:extLst>
              <a:ext uri="{FF2B5EF4-FFF2-40B4-BE49-F238E27FC236}">
                <a16:creationId xmlns:a16="http://schemas.microsoft.com/office/drawing/2014/main" id="{28B8B575-792C-9331-26CA-9433F6B7B2F1}"/>
              </a:ext>
            </a:extLst>
          </p:cNvPr>
          <p:cNvSpPr>
            <a:spLocks noGrp="1"/>
          </p:cNvSpPr>
          <p:nvPr>
            <p:ph type="ftr" sz="quarter" idx="11"/>
          </p:nvPr>
        </p:nvSpPr>
        <p:spPr/>
        <p:txBody>
          <a:bodyPr/>
          <a:lstStyle/>
          <a:p>
            <a:r>
              <a:rPr lang="en-GB"/>
              <a:t>openresearch@abdn.ac.uk | www.abdn.ac.uk/library/open-research | @openresearchuoa.bsky.social</a:t>
            </a:r>
          </a:p>
        </p:txBody>
      </p:sp>
      <p:pic>
        <p:nvPicPr>
          <p:cNvPr id="6" name="Content Placeholder 5">
            <a:extLst>
              <a:ext uri="{FF2B5EF4-FFF2-40B4-BE49-F238E27FC236}">
                <a16:creationId xmlns:a16="http://schemas.microsoft.com/office/drawing/2014/main" id="{9C8F1DD9-D7E9-08B0-03BA-3D2AE96E247D}"/>
              </a:ext>
            </a:extLst>
          </p:cNvPr>
          <p:cNvPicPr>
            <a:picLocks noChangeAspect="1"/>
          </p:cNvPicPr>
          <p:nvPr/>
        </p:nvPicPr>
        <p:blipFill>
          <a:blip r:embed="rId2"/>
          <a:srcRect l="2196" t="36631" r="79178" b="31964"/>
          <a:stretch/>
        </p:blipFill>
        <p:spPr>
          <a:xfrm>
            <a:off x="7817449" y="3018842"/>
            <a:ext cx="3951081" cy="3580751"/>
          </a:xfrm>
          <a:prstGeom prst="rect">
            <a:avLst/>
          </a:prstGeom>
        </p:spPr>
      </p:pic>
    </p:spTree>
    <p:extLst>
      <p:ext uri="{BB962C8B-B14F-4D97-AF65-F5344CB8AC3E}">
        <p14:creationId xmlns:p14="http://schemas.microsoft.com/office/powerpoint/2010/main" val="2831719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1EE49-E620-55CB-5E4D-EF01CC2AB8DC}"/>
              </a:ext>
            </a:extLst>
          </p:cNvPr>
          <p:cNvSpPr>
            <a:spLocks noGrp="1"/>
          </p:cNvSpPr>
          <p:nvPr>
            <p:ph type="title"/>
          </p:nvPr>
        </p:nvSpPr>
        <p:spPr/>
        <p:txBody>
          <a:bodyPr/>
          <a:lstStyle/>
          <a:p>
            <a:r>
              <a:rPr lang="en-GB">
                <a:solidFill>
                  <a:schemeClr val="bg1"/>
                </a:solidFill>
              </a:rPr>
              <a:t>What is </a:t>
            </a:r>
            <a:r>
              <a:rPr lang="en-GB" err="1">
                <a:solidFill>
                  <a:schemeClr val="bg1"/>
                </a:solidFill>
              </a:rPr>
              <a:t>OpenAlex</a:t>
            </a:r>
            <a:r>
              <a:rPr lang="en-GB">
                <a:solidFill>
                  <a:schemeClr val="bg1"/>
                </a:solidFill>
              </a:rPr>
              <a:t>? </a:t>
            </a:r>
          </a:p>
        </p:txBody>
      </p:sp>
      <p:sp>
        <p:nvSpPr>
          <p:cNvPr id="3" name="Footer Placeholder 2">
            <a:extLst>
              <a:ext uri="{FF2B5EF4-FFF2-40B4-BE49-F238E27FC236}">
                <a16:creationId xmlns:a16="http://schemas.microsoft.com/office/drawing/2014/main" id="{24E7F07D-E14E-CC8B-8646-C2DD36ADED8B}"/>
              </a:ext>
            </a:extLst>
          </p:cNvPr>
          <p:cNvSpPr>
            <a:spLocks noGrp="1"/>
          </p:cNvSpPr>
          <p:nvPr>
            <p:ph type="ftr" sz="quarter" idx="11"/>
          </p:nvPr>
        </p:nvSpPr>
        <p:spPr>
          <a:xfrm>
            <a:off x="2826327" y="6393295"/>
            <a:ext cx="7093527" cy="365125"/>
          </a:xfrm>
        </p:spPr>
        <p:txBody>
          <a:bodyPr/>
          <a:lstStyle/>
          <a:p>
            <a:r>
              <a:rPr lang="en-GB"/>
              <a:t>openresearch@abdn.ac.uk | www.abdn.ac.uk/library/open-research | @openresearchuoa.bsky.social</a:t>
            </a:r>
          </a:p>
        </p:txBody>
      </p:sp>
      <p:pic>
        <p:nvPicPr>
          <p:cNvPr id="1028" name="Picture 4" descr="What is OpenAlex? - OpenAlex: Exploring Research Intelligence Using ...">
            <a:extLst>
              <a:ext uri="{FF2B5EF4-FFF2-40B4-BE49-F238E27FC236}">
                <a16:creationId xmlns:a16="http://schemas.microsoft.com/office/drawing/2014/main" id="{926D012B-3E70-A990-88C0-0449AE9B9C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3485" y="376221"/>
            <a:ext cx="3930315" cy="13033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99D5B98-8EE8-41A6-587D-BD17D58B2777}"/>
              </a:ext>
            </a:extLst>
          </p:cNvPr>
          <p:cNvSpPr txBox="1"/>
          <p:nvPr/>
        </p:nvSpPr>
        <p:spPr>
          <a:xfrm>
            <a:off x="903065" y="2194061"/>
            <a:ext cx="10515599" cy="1754326"/>
          </a:xfrm>
          <a:prstGeom prst="rect">
            <a:avLst/>
          </a:prstGeom>
          <a:noFill/>
        </p:spPr>
        <p:txBody>
          <a:bodyPr wrap="square" rtlCol="0">
            <a:spAutoFit/>
          </a:bodyPr>
          <a:lstStyle/>
          <a:p>
            <a:pPr algn="r"/>
            <a:r>
              <a:rPr lang="en-GB" sz="2400" err="1">
                <a:solidFill>
                  <a:schemeClr val="bg1"/>
                </a:solidFill>
                <a:latin typeface="Aptos" panose="020B0004020202020204" pitchFamily="34" charset="0"/>
              </a:rPr>
              <a:t>OpenAlex</a:t>
            </a:r>
            <a:r>
              <a:rPr lang="en-GB" sz="2400">
                <a:solidFill>
                  <a:schemeClr val="bg1"/>
                </a:solidFill>
                <a:latin typeface="Aptos" panose="020B0004020202020204" pitchFamily="34" charset="0"/>
              </a:rPr>
              <a:t> is an open-source </a:t>
            </a:r>
            <a:r>
              <a:rPr lang="en-GB" sz="2400" b="1">
                <a:solidFill>
                  <a:schemeClr val="bg1"/>
                </a:solidFill>
                <a:latin typeface="Aptos" panose="020B0004020202020204" pitchFamily="34" charset="0"/>
              </a:rPr>
              <a:t>citation database</a:t>
            </a:r>
            <a:r>
              <a:rPr lang="en-GB" sz="2400">
                <a:solidFill>
                  <a:schemeClr val="bg1"/>
                </a:solidFill>
                <a:latin typeface="Aptos" panose="020B0004020202020204" pitchFamily="34" charset="0"/>
              </a:rPr>
              <a:t>, launched in January 2022 by </a:t>
            </a:r>
            <a:r>
              <a:rPr lang="en-GB" sz="2400">
                <a:solidFill>
                  <a:schemeClr val="bg1"/>
                </a:solidFill>
                <a:latin typeface="Aptos" panose="020B0004020202020204" pitchFamily="34" charset="0"/>
                <a:hlinkClick r:id="rId4"/>
              </a:rPr>
              <a:t>OurReserach</a:t>
            </a:r>
            <a:r>
              <a:rPr lang="en-GB" sz="2400">
                <a:solidFill>
                  <a:schemeClr val="bg1"/>
                </a:solidFill>
                <a:latin typeface="Aptos" panose="020B0004020202020204" pitchFamily="34" charset="0"/>
              </a:rPr>
              <a:t>.</a:t>
            </a:r>
          </a:p>
          <a:p>
            <a:endParaRPr lang="en-GB" sz="2400">
              <a:solidFill>
                <a:schemeClr val="bg1"/>
              </a:solidFill>
            </a:endParaRPr>
          </a:p>
          <a:p>
            <a:endParaRPr lang="en-GB">
              <a:solidFill>
                <a:schemeClr val="bg1"/>
              </a:solidFill>
            </a:endParaRPr>
          </a:p>
          <a:p>
            <a:endParaRPr lang="en-GB">
              <a:solidFill>
                <a:schemeClr val="bg1"/>
              </a:solidFill>
            </a:endParaRPr>
          </a:p>
        </p:txBody>
      </p:sp>
      <p:sp>
        <p:nvSpPr>
          <p:cNvPr id="5" name="TextBox 4">
            <a:extLst>
              <a:ext uri="{FF2B5EF4-FFF2-40B4-BE49-F238E27FC236}">
                <a16:creationId xmlns:a16="http://schemas.microsoft.com/office/drawing/2014/main" id="{9151F900-6F8D-5B57-46AC-990E9F7EFA27}"/>
              </a:ext>
            </a:extLst>
          </p:cNvPr>
          <p:cNvSpPr txBox="1"/>
          <p:nvPr/>
        </p:nvSpPr>
        <p:spPr>
          <a:xfrm>
            <a:off x="1058156" y="3564652"/>
            <a:ext cx="4443903" cy="1631216"/>
          </a:xfrm>
          <a:custGeom>
            <a:avLst/>
            <a:gdLst>
              <a:gd name="connsiteX0" fmla="*/ 0 w 4443903"/>
              <a:gd name="connsiteY0" fmla="*/ 0 h 1631216"/>
              <a:gd name="connsiteX1" fmla="*/ 590404 w 4443903"/>
              <a:gd name="connsiteY1" fmla="*/ 0 h 1631216"/>
              <a:gd name="connsiteX2" fmla="*/ 1091930 w 4443903"/>
              <a:gd name="connsiteY2" fmla="*/ 0 h 1631216"/>
              <a:gd name="connsiteX3" fmla="*/ 1815652 w 4443903"/>
              <a:gd name="connsiteY3" fmla="*/ 0 h 1631216"/>
              <a:gd name="connsiteX4" fmla="*/ 2406056 w 4443903"/>
              <a:gd name="connsiteY4" fmla="*/ 0 h 1631216"/>
              <a:gd name="connsiteX5" fmla="*/ 2996460 w 4443903"/>
              <a:gd name="connsiteY5" fmla="*/ 0 h 1631216"/>
              <a:gd name="connsiteX6" fmla="*/ 3720182 w 4443903"/>
              <a:gd name="connsiteY6" fmla="*/ 0 h 1631216"/>
              <a:gd name="connsiteX7" fmla="*/ 4443903 w 4443903"/>
              <a:gd name="connsiteY7" fmla="*/ 0 h 1631216"/>
              <a:gd name="connsiteX8" fmla="*/ 4443903 w 4443903"/>
              <a:gd name="connsiteY8" fmla="*/ 576363 h 1631216"/>
              <a:gd name="connsiteX9" fmla="*/ 4443903 w 4443903"/>
              <a:gd name="connsiteY9" fmla="*/ 1087477 h 1631216"/>
              <a:gd name="connsiteX10" fmla="*/ 4443903 w 4443903"/>
              <a:gd name="connsiteY10" fmla="*/ 1631216 h 1631216"/>
              <a:gd name="connsiteX11" fmla="*/ 3809060 w 4443903"/>
              <a:gd name="connsiteY11" fmla="*/ 1631216 h 1631216"/>
              <a:gd name="connsiteX12" fmla="*/ 3218655 w 4443903"/>
              <a:gd name="connsiteY12" fmla="*/ 1631216 h 1631216"/>
              <a:gd name="connsiteX13" fmla="*/ 2494934 w 4443903"/>
              <a:gd name="connsiteY13" fmla="*/ 1631216 h 1631216"/>
              <a:gd name="connsiteX14" fmla="*/ 1771213 w 4443903"/>
              <a:gd name="connsiteY14" fmla="*/ 1631216 h 1631216"/>
              <a:gd name="connsiteX15" fmla="*/ 1225248 w 4443903"/>
              <a:gd name="connsiteY15" fmla="*/ 1631216 h 1631216"/>
              <a:gd name="connsiteX16" fmla="*/ 590404 w 4443903"/>
              <a:gd name="connsiteY16" fmla="*/ 1631216 h 1631216"/>
              <a:gd name="connsiteX17" fmla="*/ 0 w 4443903"/>
              <a:gd name="connsiteY17" fmla="*/ 1631216 h 1631216"/>
              <a:gd name="connsiteX18" fmla="*/ 0 w 4443903"/>
              <a:gd name="connsiteY18" fmla="*/ 1087477 h 1631216"/>
              <a:gd name="connsiteX19" fmla="*/ 0 w 4443903"/>
              <a:gd name="connsiteY19" fmla="*/ 576363 h 1631216"/>
              <a:gd name="connsiteX20" fmla="*/ 0 w 4443903"/>
              <a:gd name="connsiteY20" fmla="*/ 0 h 163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43903" h="1631216" extrusionOk="0">
                <a:moveTo>
                  <a:pt x="0" y="0"/>
                </a:moveTo>
                <a:cubicBezTo>
                  <a:pt x="217949" y="-4272"/>
                  <a:pt x="452795" y="-10881"/>
                  <a:pt x="590404" y="0"/>
                </a:cubicBezTo>
                <a:cubicBezTo>
                  <a:pt x="728013" y="10881"/>
                  <a:pt x="844199" y="-2282"/>
                  <a:pt x="1091930" y="0"/>
                </a:cubicBezTo>
                <a:cubicBezTo>
                  <a:pt x="1339661" y="2282"/>
                  <a:pt x="1490111" y="16705"/>
                  <a:pt x="1815652" y="0"/>
                </a:cubicBezTo>
                <a:cubicBezTo>
                  <a:pt x="2141193" y="-16705"/>
                  <a:pt x="2218424" y="-26020"/>
                  <a:pt x="2406056" y="0"/>
                </a:cubicBezTo>
                <a:cubicBezTo>
                  <a:pt x="2593688" y="26020"/>
                  <a:pt x="2792173" y="-18002"/>
                  <a:pt x="2996460" y="0"/>
                </a:cubicBezTo>
                <a:cubicBezTo>
                  <a:pt x="3200747" y="18002"/>
                  <a:pt x="3372127" y="-8857"/>
                  <a:pt x="3720182" y="0"/>
                </a:cubicBezTo>
                <a:cubicBezTo>
                  <a:pt x="4068237" y="8857"/>
                  <a:pt x="4242885" y="-21195"/>
                  <a:pt x="4443903" y="0"/>
                </a:cubicBezTo>
                <a:cubicBezTo>
                  <a:pt x="4427540" y="151761"/>
                  <a:pt x="4418087" y="369671"/>
                  <a:pt x="4443903" y="576363"/>
                </a:cubicBezTo>
                <a:cubicBezTo>
                  <a:pt x="4469719" y="783055"/>
                  <a:pt x="4457549" y="942831"/>
                  <a:pt x="4443903" y="1087477"/>
                </a:cubicBezTo>
                <a:cubicBezTo>
                  <a:pt x="4430257" y="1232123"/>
                  <a:pt x="4454453" y="1452645"/>
                  <a:pt x="4443903" y="1631216"/>
                </a:cubicBezTo>
                <a:cubicBezTo>
                  <a:pt x="4281341" y="1634546"/>
                  <a:pt x="3998618" y="1616320"/>
                  <a:pt x="3809060" y="1631216"/>
                </a:cubicBezTo>
                <a:cubicBezTo>
                  <a:pt x="3619502" y="1646112"/>
                  <a:pt x="3376495" y="1630494"/>
                  <a:pt x="3218655" y="1631216"/>
                </a:cubicBezTo>
                <a:cubicBezTo>
                  <a:pt x="3060816" y="1631938"/>
                  <a:pt x="2856234" y="1603942"/>
                  <a:pt x="2494934" y="1631216"/>
                </a:cubicBezTo>
                <a:cubicBezTo>
                  <a:pt x="2133634" y="1658490"/>
                  <a:pt x="2051378" y="1656174"/>
                  <a:pt x="1771213" y="1631216"/>
                </a:cubicBezTo>
                <a:cubicBezTo>
                  <a:pt x="1491048" y="1606258"/>
                  <a:pt x="1365510" y="1645113"/>
                  <a:pt x="1225248" y="1631216"/>
                </a:cubicBezTo>
                <a:cubicBezTo>
                  <a:pt x="1084987" y="1617319"/>
                  <a:pt x="813219" y="1630033"/>
                  <a:pt x="590404" y="1631216"/>
                </a:cubicBezTo>
                <a:cubicBezTo>
                  <a:pt x="367589" y="1632399"/>
                  <a:pt x="213730" y="1606056"/>
                  <a:pt x="0" y="1631216"/>
                </a:cubicBezTo>
                <a:cubicBezTo>
                  <a:pt x="23593" y="1418369"/>
                  <a:pt x="8091" y="1291025"/>
                  <a:pt x="0" y="1087477"/>
                </a:cubicBezTo>
                <a:cubicBezTo>
                  <a:pt x="-8091" y="883929"/>
                  <a:pt x="-15687" y="829405"/>
                  <a:pt x="0" y="576363"/>
                </a:cubicBezTo>
                <a:cubicBezTo>
                  <a:pt x="15687" y="323321"/>
                  <a:pt x="442" y="199998"/>
                  <a:pt x="0" y="0"/>
                </a:cubicBezTo>
                <a:close/>
              </a:path>
            </a:pathLst>
          </a:custGeom>
          <a:noFill/>
          <a:ln w="28575">
            <a:solidFill>
              <a:schemeClr val="accent5">
                <a:lumMod val="75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rtlCol="0">
            <a:spAutoFit/>
          </a:bodyPr>
          <a:lstStyle/>
          <a:p>
            <a:r>
              <a:rPr lang="en-GB" sz="2000" b="1">
                <a:solidFill>
                  <a:schemeClr val="bg1"/>
                </a:solidFill>
                <a:latin typeface="Aptos" panose="020B0004020202020204" pitchFamily="34" charset="0"/>
              </a:rPr>
              <a:t>Scientific Knowledge Graph (SKG) </a:t>
            </a:r>
            <a:r>
              <a:rPr lang="en-GB" sz="2000">
                <a:solidFill>
                  <a:schemeClr val="bg1"/>
                </a:solidFill>
                <a:latin typeface="Aptos" panose="020B0004020202020204" pitchFamily="34" charset="0"/>
                <a:sym typeface="Wingdings" panose="05000000000000000000" pitchFamily="2" charset="2"/>
              </a:rPr>
              <a:t> organises </a:t>
            </a:r>
            <a:r>
              <a:rPr lang="en-GB" sz="2000" b="0" i="0">
                <a:solidFill>
                  <a:schemeClr val="bg1"/>
                </a:solidFill>
                <a:effectLst/>
                <a:latin typeface="Aptos" panose="020B0004020202020204" pitchFamily="34" charset="0"/>
              </a:rPr>
              <a:t>metadata of entities (authors, institutions, publishers etc.), and concepts, and creates  relationships between them.</a:t>
            </a:r>
            <a:endParaRPr lang="en-GB" sz="2000">
              <a:latin typeface="Aptos" panose="020B0004020202020204" pitchFamily="34" charset="0"/>
            </a:endParaRPr>
          </a:p>
        </p:txBody>
      </p:sp>
      <p:sp>
        <p:nvSpPr>
          <p:cNvPr id="6" name="TextBox 5">
            <a:extLst>
              <a:ext uri="{FF2B5EF4-FFF2-40B4-BE49-F238E27FC236}">
                <a16:creationId xmlns:a16="http://schemas.microsoft.com/office/drawing/2014/main" id="{7B713823-2A3F-24A9-45A7-E0C55B27F731}"/>
              </a:ext>
            </a:extLst>
          </p:cNvPr>
          <p:cNvSpPr txBox="1"/>
          <p:nvPr/>
        </p:nvSpPr>
        <p:spPr>
          <a:xfrm>
            <a:off x="8733802" y="3779600"/>
            <a:ext cx="3232483" cy="1323439"/>
          </a:xfrm>
          <a:custGeom>
            <a:avLst/>
            <a:gdLst>
              <a:gd name="connsiteX0" fmla="*/ 0 w 3232483"/>
              <a:gd name="connsiteY0" fmla="*/ 0 h 1323439"/>
              <a:gd name="connsiteX1" fmla="*/ 614172 w 3232483"/>
              <a:gd name="connsiteY1" fmla="*/ 0 h 1323439"/>
              <a:gd name="connsiteX2" fmla="*/ 1163694 w 3232483"/>
              <a:gd name="connsiteY2" fmla="*/ 0 h 1323439"/>
              <a:gd name="connsiteX3" fmla="*/ 1874840 w 3232483"/>
              <a:gd name="connsiteY3" fmla="*/ 0 h 1323439"/>
              <a:gd name="connsiteX4" fmla="*/ 2489012 w 3232483"/>
              <a:gd name="connsiteY4" fmla="*/ 0 h 1323439"/>
              <a:gd name="connsiteX5" fmla="*/ 3232483 w 3232483"/>
              <a:gd name="connsiteY5" fmla="*/ 0 h 1323439"/>
              <a:gd name="connsiteX6" fmla="*/ 3232483 w 3232483"/>
              <a:gd name="connsiteY6" fmla="*/ 688188 h 1323439"/>
              <a:gd name="connsiteX7" fmla="*/ 3232483 w 3232483"/>
              <a:gd name="connsiteY7" fmla="*/ 1323439 h 1323439"/>
              <a:gd name="connsiteX8" fmla="*/ 2585986 w 3232483"/>
              <a:gd name="connsiteY8" fmla="*/ 1323439 h 1323439"/>
              <a:gd name="connsiteX9" fmla="*/ 2036464 w 3232483"/>
              <a:gd name="connsiteY9" fmla="*/ 1323439 h 1323439"/>
              <a:gd name="connsiteX10" fmla="*/ 1389968 w 3232483"/>
              <a:gd name="connsiteY10" fmla="*/ 1323439 h 1323439"/>
              <a:gd name="connsiteX11" fmla="*/ 743471 w 3232483"/>
              <a:gd name="connsiteY11" fmla="*/ 1323439 h 1323439"/>
              <a:gd name="connsiteX12" fmla="*/ 0 w 3232483"/>
              <a:gd name="connsiteY12" fmla="*/ 1323439 h 1323439"/>
              <a:gd name="connsiteX13" fmla="*/ 0 w 3232483"/>
              <a:gd name="connsiteY13" fmla="*/ 635251 h 1323439"/>
              <a:gd name="connsiteX14" fmla="*/ 0 w 3232483"/>
              <a:gd name="connsiteY14" fmla="*/ 0 h 13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32483" h="1323439" extrusionOk="0">
                <a:moveTo>
                  <a:pt x="0" y="0"/>
                </a:moveTo>
                <a:cubicBezTo>
                  <a:pt x="297125" y="-26280"/>
                  <a:pt x="362512" y="-14860"/>
                  <a:pt x="614172" y="0"/>
                </a:cubicBezTo>
                <a:cubicBezTo>
                  <a:pt x="865832" y="14860"/>
                  <a:pt x="1042172" y="380"/>
                  <a:pt x="1163694" y="0"/>
                </a:cubicBezTo>
                <a:cubicBezTo>
                  <a:pt x="1285216" y="-380"/>
                  <a:pt x="1699072" y="-15026"/>
                  <a:pt x="1874840" y="0"/>
                </a:cubicBezTo>
                <a:cubicBezTo>
                  <a:pt x="2050608" y="15026"/>
                  <a:pt x="2352920" y="-27488"/>
                  <a:pt x="2489012" y="0"/>
                </a:cubicBezTo>
                <a:cubicBezTo>
                  <a:pt x="2625104" y="27488"/>
                  <a:pt x="2927576" y="3093"/>
                  <a:pt x="3232483" y="0"/>
                </a:cubicBezTo>
                <a:cubicBezTo>
                  <a:pt x="3263453" y="226859"/>
                  <a:pt x="3257080" y="364566"/>
                  <a:pt x="3232483" y="688188"/>
                </a:cubicBezTo>
                <a:cubicBezTo>
                  <a:pt x="3207886" y="1011810"/>
                  <a:pt x="3251588" y="1086419"/>
                  <a:pt x="3232483" y="1323439"/>
                </a:cubicBezTo>
                <a:cubicBezTo>
                  <a:pt x="2927510" y="1302314"/>
                  <a:pt x="2909196" y="1323268"/>
                  <a:pt x="2585986" y="1323439"/>
                </a:cubicBezTo>
                <a:cubicBezTo>
                  <a:pt x="2262776" y="1323610"/>
                  <a:pt x="2234729" y="1306261"/>
                  <a:pt x="2036464" y="1323439"/>
                </a:cubicBezTo>
                <a:cubicBezTo>
                  <a:pt x="1838199" y="1340617"/>
                  <a:pt x="1620113" y="1314767"/>
                  <a:pt x="1389968" y="1323439"/>
                </a:cubicBezTo>
                <a:cubicBezTo>
                  <a:pt x="1159823" y="1332111"/>
                  <a:pt x="1004756" y="1326974"/>
                  <a:pt x="743471" y="1323439"/>
                </a:cubicBezTo>
                <a:cubicBezTo>
                  <a:pt x="482186" y="1319904"/>
                  <a:pt x="332982" y="1331917"/>
                  <a:pt x="0" y="1323439"/>
                </a:cubicBezTo>
                <a:cubicBezTo>
                  <a:pt x="-23499" y="1162592"/>
                  <a:pt x="16648" y="969141"/>
                  <a:pt x="0" y="635251"/>
                </a:cubicBezTo>
                <a:cubicBezTo>
                  <a:pt x="-16648" y="301361"/>
                  <a:pt x="6562" y="244492"/>
                  <a:pt x="0" y="0"/>
                </a:cubicBezTo>
                <a:close/>
              </a:path>
            </a:pathLst>
          </a:custGeom>
          <a:noFill/>
          <a:ln w="28575">
            <a:solidFill>
              <a:schemeClr val="accent5">
                <a:lumMod val="75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rtlCol="0">
            <a:spAutoFit/>
          </a:bodyPr>
          <a:lstStyle/>
          <a:p>
            <a:r>
              <a:rPr lang="en-GB" sz="2000">
                <a:solidFill>
                  <a:schemeClr val="bg1"/>
                </a:solidFill>
              </a:rPr>
              <a:t>Non-profit organisation which aims to make research more open, accessible and reusable</a:t>
            </a:r>
          </a:p>
        </p:txBody>
      </p:sp>
      <p:sp>
        <p:nvSpPr>
          <p:cNvPr id="9" name="Arrow: Right 8">
            <a:extLst>
              <a:ext uri="{FF2B5EF4-FFF2-40B4-BE49-F238E27FC236}">
                <a16:creationId xmlns:a16="http://schemas.microsoft.com/office/drawing/2014/main" id="{CB32A70D-F49F-8CCB-FF3F-331FA6F23184}"/>
              </a:ext>
            </a:extLst>
          </p:cNvPr>
          <p:cNvSpPr/>
          <p:nvPr/>
        </p:nvSpPr>
        <p:spPr>
          <a:xfrm rot="5680991">
            <a:off x="10203634" y="3187977"/>
            <a:ext cx="720055" cy="2789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9A978D31-AEA9-49E7-1BE8-FE6A1CB7B1AC}"/>
              </a:ext>
            </a:extLst>
          </p:cNvPr>
          <p:cNvSpPr/>
          <p:nvPr/>
        </p:nvSpPr>
        <p:spPr>
          <a:xfrm rot="7634827">
            <a:off x="4566101" y="2931261"/>
            <a:ext cx="1026875" cy="27992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a:extLst>
              <a:ext uri="{FF2B5EF4-FFF2-40B4-BE49-F238E27FC236}">
                <a16:creationId xmlns:a16="http://schemas.microsoft.com/office/drawing/2014/main" id="{3E741308-574F-2C4A-9696-D9006FF6AE01}"/>
              </a:ext>
            </a:extLst>
          </p:cNvPr>
          <p:cNvCxnSpPr>
            <a:cxnSpLocks/>
          </p:cNvCxnSpPr>
          <p:nvPr/>
        </p:nvCxnSpPr>
        <p:spPr>
          <a:xfrm flipV="1">
            <a:off x="5995548" y="4921821"/>
            <a:ext cx="422512" cy="60270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5C648AC9-51C7-CE75-EA51-91A06F5911A1}"/>
              </a:ext>
            </a:extLst>
          </p:cNvPr>
          <p:cNvGrpSpPr/>
          <p:nvPr/>
        </p:nvGrpSpPr>
        <p:grpSpPr>
          <a:xfrm>
            <a:off x="5591358" y="2815634"/>
            <a:ext cx="3546813" cy="3109003"/>
            <a:chOff x="5591358" y="2815634"/>
            <a:chExt cx="3546813" cy="3109003"/>
          </a:xfrm>
        </p:grpSpPr>
        <p:sp>
          <p:nvSpPr>
            <p:cNvPr id="11" name="Oval 10">
              <a:extLst>
                <a:ext uri="{FF2B5EF4-FFF2-40B4-BE49-F238E27FC236}">
                  <a16:creationId xmlns:a16="http://schemas.microsoft.com/office/drawing/2014/main" id="{1403F9EB-D4E6-6768-698E-BE1D0F1CF9F7}"/>
                </a:ext>
              </a:extLst>
            </p:cNvPr>
            <p:cNvSpPr/>
            <p:nvPr/>
          </p:nvSpPr>
          <p:spPr>
            <a:xfrm>
              <a:off x="6415793" y="4662647"/>
              <a:ext cx="179882" cy="177929"/>
            </a:xfrm>
            <a:prstGeom prst="ellipse">
              <a:avLst/>
            </a:prstGeom>
            <a:solidFill>
              <a:srgbClr val="60A5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B939540-066D-816A-F6FF-45F6FCFABF8C}"/>
                </a:ext>
              </a:extLst>
            </p:cNvPr>
            <p:cNvSpPr/>
            <p:nvPr/>
          </p:nvSpPr>
          <p:spPr>
            <a:xfrm>
              <a:off x="7296745" y="4044401"/>
              <a:ext cx="179882" cy="177929"/>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368A9A0E-48AC-6C69-FB99-1EA8241BEBE9}"/>
                </a:ext>
              </a:extLst>
            </p:cNvPr>
            <p:cNvSpPr/>
            <p:nvPr/>
          </p:nvSpPr>
          <p:spPr>
            <a:xfrm>
              <a:off x="7748949" y="5218848"/>
              <a:ext cx="179882" cy="177929"/>
            </a:xfrm>
            <a:prstGeom prst="ellipse">
              <a:avLst/>
            </a:prstGeom>
            <a:solidFill>
              <a:srgbClr val="EC14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9A7876A4-6B3A-D931-AF1D-6D70B15F9BB7}"/>
                </a:ext>
              </a:extLst>
            </p:cNvPr>
            <p:cNvSpPr/>
            <p:nvPr/>
          </p:nvSpPr>
          <p:spPr>
            <a:xfrm>
              <a:off x="5782383" y="5625685"/>
              <a:ext cx="179882" cy="1779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9F5F1DD1-6D4E-3DD3-BF0C-5F65AD8E1F23}"/>
                </a:ext>
              </a:extLst>
            </p:cNvPr>
            <p:cNvSpPr/>
            <p:nvPr/>
          </p:nvSpPr>
          <p:spPr>
            <a:xfrm>
              <a:off x="6505731" y="3149515"/>
              <a:ext cx="179882" cy="17792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E0659E71-ECE3-4161-43D9-C6A69F813DAD}"/>
                </a:ext>
              </a:extLst>
            </p:cNvPr>
            <p:cNvSpPr txBox="1"/>
            <p:nvPr/>
          </p:nvSpPr>
          <p:spPr>
            <a:xfrm>
              <a:off x="6385813" y="2815634"/>
              <a:ext cx="1063336" cy="400110"/>
            </a:xfrm>
            <a:prstGeom prst="rect">
              <a:avLst/>
            </a:prstGeom>
            <a:noFill/>
          </p:spPr>
          <p:txBody>
            <a:bodyPr wrap="square" rtlCol="0">
              <a:spAutoFit/>
            </a:bodyPr>
            <a:lstStyle/>
            <a:p>
              <a:r>
                <a:rPr lang="en-GB" sz="2000" b="1">
                  <a:solidFill>
                    <a:srgbClr val="FF0000"/>
                  </a:solidFill>
                </a:rPr>
                <a:t>Journals</a:t>
              </a:r>
            </a:p>
          </p:txBody>
        </p:sp>
        <p:sp>
          <p:nvSpPr>
            <p:cNvPr id="17" name="TextBox 16">
              <a:extLst>
                <a:ext uri="{FF2B5EF4-FFF2-40B4-BE49-F238E27FC236}">
                  <a16:creationId xmlns:a16="http://schemas.microsoft.com/office/drawing/2014/main" id="{E9A1F072-75D2-DA70-8D91-4E5D60DBFB51}"/>
                </a:ext>
              </a:extLst>
            </p:cNvPr>
            <p:cNvSpPr txBox="1"/>
            <p:nvPr/>
          </p:nvSpPr>
          <p:spPr>
            <a:xfrm>
              <a:off x="7210691" y="3637651"/>
              <a:ext cx="1467595" cy="400110"/>
            </a:xfrm>
            <a:prstGeom prst="rect">
              <a:avLst/>
            </a:prstGeom>
            <a:noFill/>
          </p:spPr>
          <p:txBody>
            <a:bodyPr wrap="square" rtlCol="0">
              <a:spAutoFit/>
            </a:bodyPr>
            <a:lstStyle/>
            <a:p>
              <a:r>
                <a:rPr lang="en-GB" sz="2000" b="1">
                  <a:solidFill>
                    <a:schemeClr val="accent4"/>
                  </a:solidFill>
                </a:rPr>
                <a:t>Publications</a:t>
              </a:r>
            </a:p>
          </p:txBody>
        </p:sp>
        <p:sp>
          <p:nvSpPr>
            <p:cNvPr id="18" name="TextBox 17">
              <a:extLst>
                <a:ext uri="{FF2B5EF4-FFF2-40B4-BE49-F238E27FC236}">
                  <a16:creationId xmlns:a16="http://schemas.microsoft.com/office/drawing/2014/main" id="{7F3B513E-67E0-74FA-B336-32B821A4842D}"/>
                </a:ext>
              </a:extLst>
            </p:cNvPr>
            <p:cNvSpPr txBox="1"/>
            <p:nvPr/>
          </p:nvSpPr>
          <p:spPr>
            <a:xfrm>
              <a:off x="5591358" y="4286848"/>
              <a:ext cx="1389222" cy="400110"/>
            </a:xfrm>
            <a:prstGeom prst="rect">
              <a:avLst/>
            </a:prstGeom>
            <a:noFill/>
          </p:spPr>
          <p:txBody>
            <a:bodyPr wrap="square" rtlCol="0">
              <a:spAutoFit/>
            </a:bodyPr>
            <a:lstStyle/>
            <a:p>
              <a:r>
                <a:rPr lang="en-GB" sz="2000" b="1">
                  <a:solidFill>
                    <a:schemeClr val="accent6"/>
                  </a:solidFill>
                </a:rPr>
                <a:t>Authors</a:t>
              </a:r>
            </a:p>
          </p:txBody>
        </p:sp>
        <p:sp>
          <p:nvSpPr>
            <p:cNvPr id="19" name="TextBox 18">
              <a:extLst>
                <a:ext uri="{FF2B5EF4-FFF2-40B4-BE49-F238E27FC236}">
                  <a16:creationId xmlns:a16="http://schemas.microsoft.com/office/drawing/2014/main" id="{AEEEE570-2558-19BC-548A-258C259A2ED9}"/>
                </a:ext>
              </a:extLst>
            </p:cNvPr>
            <p:cNvSpPr txBox="1"/>
            <p:nvPr/>
          </p:nvSpPr>
          <p:spPr>
            <a:xfrm>
              <a:off x="7748949" y="5370608"/>
              <a:ext cx="1389222" cy="400110"/>
            </a:xfrm>
            <a:prstGeom prst="rect">
              <a:avLst/>
            </a:prstGeom>
            <a:noFill/>
          </p:spPr>
          <p:txBody>
            <a:bodyPr wrap="square" rtlCol="0">
              <a:spAutoFit/>
            </a:bodyPr>
            <a:lstStyle/>
            <a:p>
              <a:r>
                <a:rPr lang="en-GB" sz="2000" b="1">
                  <a:solidFill>
                    <a:srgbClr val="EC14C8"/>
                  </a:solidFill>
                </a:rPr>
                <a:t>Topics</a:t>
              </a:r>
            </a:p>
          </p:txBody>
        </p:sp>
        <p:sp>
          <p:nvSpPr>
            <p:cNvPr id="20" name="TextBox 19">
              <a:extLst>
                <a:ext uri="{FF2B5EF4-FFF2-40B4-BE49-F238E27FC236}">
                  <a16:creationId xmlns:a16="http://schemas.microsoft.com/office/drawing/2014/main" id="{DF4934C3-6CA0-015C-2EB0-1DD4ACEB5F79}"/>
                </a:ext>
              </a:extLst>
            </p:cNvPr>
            <p:cNvSpPr txBox="1"/>
            <p:nvPr/>
          </p:nvSpPr>
          <p:spPr>
            <a:xfrm>
              <a:off x="5983019" y="5524527"/>
              <a:ext cx="1389222" cy="400110"/>
            </a:xfrm>
            <a:prstGeom prst="rect">
              <a:avLst/>
            </a:prstGeom>
            <a:noFill/>
          </p:spPr>
          <p:txBody>
            <a:bodyPr wrap="square" rtlCol="0">
              <a:spAutoFit/>
            </a:bodyPr>
            <a:lstStyle/>
            <a:p>
              <a:r>
                <a:rPr lang="en-GB" sz="2000" b="1">
                  <a:solidFill>
                    <a:schemeClr val="accent5"/>
                  </a:solidFill>
                </a:rPr>
                <a:t>Institutions</a:t>
              </a:r>
            </a:p>
          </p:txBody>
        </p:sp>
        <p:cxnSp>
          <p:nvCxnSpPr>
            <p:cNvPr id="25" name="Straight Arrow Connector 24">
              <a:extLst>
                <a:ext uri="{FF2B5EF4-FFF2-40B4-BE49-F238E27FC236}">
                  <a16:creationId xmlns:a16="http://schemas.microsoft.com/office/drawing/2014/main" id="{FE3D9419-C002-CC63-99FF-6572E0FCB096}"/>
                </a:ext>
              </a:extLst>
            </p:cNvPr>
            <p:cNvCxnSpPr>
              <a:cxnSpLocks/>
            </p:cNvCxnSpPr>
            <p:nvPr/>
          </p:nvCxnSpPr>
          <p:spPr>
            <a:xfrm flipV="1">
              <a:off x="6640314" y="4265542"/>
              <a:ext cx="514860" cy="391696"/>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E4D1521-E61B-4F0F-002E-186CB49626DB}"/>
                </a:ext>
              </a:extLst>
            </p:cNvPr>
            <p:cNvCxnSpPr>
              <a:cxnSpLocks/>
            </p:cNvCxnSpPr>
            <p:nvPr/>
          </p:nvCxnSpPr>
          <p:spPr>
            <a:xfrm flipH="1" flipV="1">
              <a:off x="7476627" y="4335965"/>
              <a:ext cx="272322" cy="855200"/>
            </a:xfrm>
            <a:prstGeom prst="straightConnector1">
              <a:avLst/>
            </a:prstGeom>
            <a:ln w="25400">
              <a:solidFill>
                <a:srgbClr val="EC14C8"/>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0B7E534-AB1E-3B38-0887-A5356063E465}"/>
                </a:ext>
              </a:extLst>
            </p:cNvPr>
            <p:cNvCxnSpPr>
              <a:cxnSpLocks/>
            </p:cNvCxnSpPr>
            <p:nvPr/>
          </p:nvCxnSpPr>
          <p:spPr>
            <a:xfrm>
              <a:off x="6698495" y="3355865"/>
              <a:ext cx="585421" cy="70817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71913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6449C0D8-3F81-F1CE-348E-905B3F224B4D}"/>
              </a:ext>
            </a:extLst>
          </p:cNvPr>
          <p:cNvSpPr/>
          <p:nvPr/>
        </p:nvSpPr>
        <p:spPr>
          <a:xfrm>
            <a:off x="969484" y="4285523"/>
            <a:ext cx="4271472" cy="1345258"/>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42C1FFB8-DB5E-4358-25C2-3E8D45E5CBBD}"/>
              </a:ext>
            </a:extLst>
          </p:cNvPr>
          <p:cNvSpPr/>
          <p:nvPr/>
        </p:nvSpPr>
        <p:spPr>
          <a:xfrm>
            <a:off x="969484" y="1469437"/>
            <a:ext cx="4271472" cy="2686257"/>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4940C77-7581-2574-29FF-964889B580D8}"/>
              </a:ext>
            </a:extLst>
          </p:cNvPr>
          <p:cNvSpPr>
            <a:spLocks noGrp="1"/>
          </p:cNvSpPr>
          <p:nvPr>
            <p:ph type="title"/>
          </p:nvPr>
        </p:nvSpPr>
        <p:spPr/>
        <p:txBody>
          <a:bodyPr/>
          <a:lstStyle/>
          <a:p>
            <a:r>
              <a:rPr lang="en-GB"/>
              <a:t>Databases  (SKGs)</a:t>
            </a:r>
          </a:p>
        </p:txBody>
      </p:sp>
      <p:sp>
        <p:nvSpPr>
          <p:cNvPr id="3" name="Footer Placeholder 2">
            <a:extLst>
              <a:ext uri="{FF2B5EF4-FFF2-40B4-BE49-F238E27FC236}">
                <a16:creationId xmlns:a16="http://schemas.microsoft.com/office/drawing/2014/main" id="{1867CE33-24D2-5BC0-EF34-DF0C54660FB6}"/>
              </a:ext>
            </a:extLst>
          </p:cNvPr>
          <p:cNvSpPr>
            <a:spLocks noGrp="1"/>
          </p:cNvSpPr>
          <p:nvPr>
            <p:ph type="ftr" sz="quarter" idx="11"/>
          </p:nvPr>
        </p:nvSpPr>
        <p:spPr/>
        <p:txBody>
          <a:bodyPr/>
          <a:lstStyle/>
          <a:p>
            <a:r>
              <a:rPr lang="en-GB"/>
              <a:t>openresearch@abdn.ac.uk | www.abdn.ac.uk/library/open-research | @openresearchuoa.bsky.social</a:t>
            </a:r>
          </a:p>
        </p:txBody>
      </p:sp>
      <p:sp>
        <p:nvSpPr>
          <p:cNvPr id="5" name="TextBox 4">
            <a:extLst>
              <a:ext uri="{FF2B5EF4-FFF2-40B4-BE49-F238E27FC236}">
                <a16:creationId xmlns:a16="http://schemas.microsoft.com/office/drawing/2014/main" id="{B79BF28C-A99A-23ED-AF29-7D15560A2ADA}"/>
              </a:ext>
            </a:extLst>
          </p:cNvPr>
          <p:cNvSpPr txBox="1"/>
          <p:nvPr/>
        </p:nvSpPr>
        <p:spPr>
          <a:xfrm>
            <a:off x="6011762" y="1044411"/>
            <a:ext cx="5185627" cy="5693866"/>
          </a:xfrm>
          <a:prstGeom prst="rect">
            <a:avLst/>
          </a:prstGeom>
          <a:noFill/>
        </p:spPr>
        <p:txBody>
          <a:bodyPr wrap="square" rtlCol="0">
            <a:spAutoFit/>
          </a:bodyPr>
          <a:lstStyle/>
          <a:p>
            <a:r>
              <a:rPr lang="en-GB" sz="2400">
                <a:solidFill>
                  <a:schemeClr val="bg1"/>
                </a:solidFill>
                <a:latin typeface="Aptos" panose="020B0004020202020204" pitchFamily="34" charset="0"/>
              </a:rPr>
              <a:t>Use for discovery</a:t>
            </a:r>
          </a:p>
          <a:p>
            <a:endParaRPr lang="en-GB" sz="2000">
              <a:solidFill>
                <a:schemeClr val="bg1"/>
              </a:solidFill>
              <a:latin typeface="Aptos" panose="020B0004020202020204" pitchFamily="34" charset="0"/>
            </a:endParaRPr>
          </a:p>
          <a:p>
            <a:pPr marL="285750" indent="-285750">
              <a:buFont typeface="Arial" panose="020B0604020202020204" pitchFamily="34" charset="0"/>
              <a:buChar char="•"/>
            </a:pPr>
            <a:r>
              <a:rPr lang="en-GB" sz="2000">
                <a:solidFill>
                  <a:schemeClr val="bg1"/>
                </a:solidFill>
                <a:latin typeface="Aptos" panose="020B0004020202020204" pitchFamily="34" charset="0"/>
              </a:rPr>
              <a:t>Citations</a:t>
            </a:r>
          </a:p>
          <a:p>
            <a:pPr marL="285750" indent="-285750">
              <a:buFont typeface="Arial" panose="020B0604020202020204" pitchFamily="34" charset="0"/>
              <a:buChar char="•"/>
            </a:pPr>
            <a:r>
              <a:rPr lang="en-GB" sz="2000">
                <a:solidFill>
                  <a:schemeClr val="bg1"/>
                </a:solidFill>
                <a:latin typeface="Aptos" panose="020B0004020202020204" pitchFamily="34" charset="0"/>
              </a:rPr>
              <a:t>Scholarly outputs on a particular topic</a:t>
            </a:r>
          </a:p>
          <a:p>
            <a:pPr marL="285750" indent="-285750">
              <a:buFont typeface="Arial" panose="020B0604020202020204" pitchFamily="34" charset="0"/>
              <a:buChar char="•"/>
            </a:pPr>
            <a:r>
              <a:rPr lang="en-GB" sz="2000">
                <a:solidFill>
                  <a:schemeClr val="bg1"/>
                </a:solidFill>
                <a:latin typeface="Aptos" panose="020B0004020202020204" pitchFamily="34" charset="0"/>
              </a:rPr>
              <a:t>Authors’ work</a:t>
            </a:r>
          </a:p>
          <a:p>
            <a:pPr marL="285750" indent="-285750">
              <a:buFont typeface="Arial" panose="020B0604020202020204" pitchFamily="34" charset="0"/>
              <a:buChar char="•"/>
            </a:pPr>
            <a:r>
              <a:rPr lang="en-GB" sz="2000">
                <a:solidFill>
                  <a:schemeClr val="bg1"/>
                </a:solidFill>
                <a:latin typeface="Aptos" panose="020B0004020202020204" pitchFamily="34" charset="0"/>
              </a:rPr>
              <a:t>Patents</a:t>
            </a:r>
          </a:p>
          <a:p>
            <a:pPr marL="285750" indent="-285750">
              <a:buFont typeface="Arial" panose="020B0604020202020204" pitchFamily="34" charset="0"/>
              <a:buChar char="•"/>
            </a:pPr>
            <a:r>
              <a:rPr lang="en-GB" sz="2000">
                <a:solidFill>
                  <a:schemeClr val="bg1"/>
                </a:solidFill>
                <a:latin typeface="Aptos" panose="020B0004020202020204" pitchFamily="34" charset="0"/>
              </a:rPr>
              <a:t>Datasets</a:t>
            </a:r>
          </a:p>
          <a:p>
            <a:endParaRPr lang="en-GB" sz="2400">
              <a:solidFill>
                <a:schemeClr val="bg1"/>
              </a:solidFill>
              <a:latin typeface="Aptos" panose="020B0004020202020204" pitchFamily="34" charset="0"/>
            </a:endParaRPr>
          </a:p>
          <a:p>
            <a:r>
              <a:rPr lang="en-GB" sz="2400">
                <a:solidFill>
                  <a:schemeClr val="bg1"/>
                </a:solidFill>
                <a:latin typeface="Aptos" panose="020B0004020202020204" pitchFamily="34" charset="0"/>
              </a:rPr>
              <a:t>Used  for impact and decision-making</a:t>
            </a:r>
          </a:p>
          <a:p>
            <a:endParaRPr lang="en-GB" sz="2000">
              <a:solidFill>
                <a:schemeClr val="bg1"/>
              </a:solidFill>
              <a:latin typeface="Aptos" panose="020B0004020202020204" pitchFamily="34" charset="0"/>
            </a:endParaRPr>
          </a:p>
          <a:p>
            <a:pPr marL="285750" indent="-285750">
              <a:buFont typeface="Arial" panose="020B0604020202020204" pitchFamily="34" charset="0"/>
              <a:buChar char="•"/>
            </a:pPr>
            <a:r>
              <a:rPr lang="en-GB" sz="2000">
                <a:solidFill>
                  <a:schemeClr val="bg1"/>
                </a:solidFill>
                <a:latin typeface="Aptos" panose="020B0004020202020204" pitchFamily="34" charset="0"/>
              </a:rPr>
              <a:t>Which countries publish more open access (global north or south)?</a:t>
            </a:r>
          </a:p>
          <a:p>
            <a:pPr marL="285750" indent="-285750">
              <a:buFont typeface="Arial" panose="020B0604020202020204" pitchFamily="34" charset="0"/>
              <a:buChar char="•"/>
            </a:pPr>
            <a:r>
              <a:rPr lang="en-GB" sz="2000">
                <a:solidFill>
                  <a:schemeClr val="bg1"/>
                </a:solidFill>
                <a:latin typeface="Aptos" panose="020B0004020202020204" pitchFamily="34" charset="0"/>
              </a:rPr>
              <a:t>Which institutions publish the most on a particular topic?</a:t>
            </a:r>
          </a:p>
          <a:p>
            <a:pPr marL="285750" indent="-285750">
              <a:buFont typeface="Arial" panose="020B0604020202020204" pitchFamily="34" charset="0"/>
              <a:buChar char="•"/>
            </a:pPr>
            <a:endParaRPr lang="en-GB">
              <a:solidFill>
                <a:schemeClr val="bg1"/>
              </a:solidFill>
            </a:endParaRPr>
          </a:p>
          <a:p>
            <a:pPr marL="285750" indent="-285750">
              <a:buFont typeface="Arial" panose="020B0604020202020204" pitchFamily="34" charset="0"/>
              <a:buChar char="•"/>
            </a:pPr>
            <a:endParaRPr lang="en-GB">
              <a:solidFill>
                <a:schemeClr val="bg1"/>
              </a:solidFill>
            </a:endParaRPr>
          </a:p>
          <a:p>
            <a:pPr marL="285750" indent="-285750">
              <a:buFont typeface="Arial" panose="020B0604020202020204" pitchFamily="34" charset="0"/>
              <a:buChar char="•"/>
            </a:pPr>
            <a:endParaRPr lang="en-GB">
              <a:solidFill>
                <a:schemeClr val="bg1"/>
              </a:solidFill>
            </a:endParaRPr>
          </a:p>
          <a:p>
            <a:pPr marL="285750" indent="-285750">
              <a:buFont typeface="Arial" panose="020B0604020202020204" pitchFamily="34" charset="0"/>
              <a:buChar char="•"/>
            </a:pPr>
            <a:endParaRPr lang="en-GB">
              <a:solidFill>
                <a:schemeClr val="bg1"/>
              </a:solidFill>
            </a:endParaRPr>
          </a:p>
        </p:txBody>
      </p:sp>
      <p:pic>
        <p:nvPicPr>
          <p:cNvPr id="1032" name="Picture 8" descr="Useful Links - Laboratory of Synthetic Inorganic Chemistry">
            <a:extLst>
              <a:ext uri="{FF2B5EF4-FFF2-40B4-BE49-F238E27FC236}">
                <a16:creationId xmlns:a16="http://schemas.microsoft.com/office/drawing/2014/main" id="{B314638A-C168-D26A-A46A-0D07EC6C78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769" t="33985" r="13750" b="31292"/>
          <a:stretch/>
        </p:blipFill>
        <p:spPr bwMode="auto">
          <a:xfrm>
            <a:off x="1238325" y="2309162"/>
            <a:ext cx="2751134" cy="68050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69E32CB-B8F3-5AE2-A2B2-EF61582BF9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0290" y="3249736"/>
            <a:ext cx="3208041" cy="64160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OpenAIRE | openscience">
            <a:extLst>
              <a:ext uri="{FF2B5EF4-FFF2-40B4-BE49-F238E27FC236}">
                <a16:creationId xmlns:a16="http://schemas.microsoft.com/office/drawing/2014/main" id="{1D679820-C648-3772-C6EB-065A970D02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1210" y="4310560"/>
            <a:ext cx="1680615" cy="8403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copus Logo Png, Transparent Png - vhv">
            <a:extLst>
              <a:ext uri="{FF2B5EF4-FFF2-40B4-BE49-F238E27FC236}">
                <a16:creationId xmlns:a16="http://schemas.microsoft.com/office/drawing/2014/main" id="{3E361FF8-754A-BE10-9432-C87FD7CEE1E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390" b="91315" l="4651" r="93953">
                        <a14:foregroundMark x1="49419" y1="91549" x2="49419" y2="91549"/>
                        <a14:foregroundMark x1="44186" y1="53991" x2="44186" y2="53991"/>
                        <a14:foregroundMark x1="18953" y1="48826" x2="18953" y2="48826"/>
                        <a14:foregroundMark x1="10349" y1="46948" x2="10349" y2="46948"/>
                        <a14:foregroundMark x1="4767" y1="23005" x2="4767" y2="23005"/>
                        <a14:foregroundMark x1="66395" y1="58685" x2="66395" y2="58685"/>
                        <a14:foregroundMark x1="86047" y1="53052" x2="86047" y2="53052"/>
                        <a14:foregroundMark x1="93953" y1="20423" x2="93953" y2="20423"/>
                      </a14:backgroundRemoval>
                    </a14:imgEffect>
                  </a14:imgLayer>
                </a14:imgProps>
              </a:ext>
              <a:ext uri="{28A0092B-C50C-407E-A947-70E740481C1C}">
                <a14:useLocalDpi xmlns:a14="http://schemas.microsoft.com/office/drawing/2010/main" val="0"/>
              </a:ext>
            </a:extLst>
          </a:blip>
          <a:srcRect/>
          <a:stretch>
            <a:fillRect/>
          </a:stretch>
        </p:blipFill>
        <p:spPr bwMode="auto">
          <a:xfrm>
            <a:off x="2905322" y="1645332"/>
            <a:ext cx="1866213" cy="9244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B219470D-4CAE-D4DA-2716-4053D1EA71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4480" y="4917414"/>
            <a:ext cx="1501002" cy="5458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What is OpenAlex? - OpenAlex: Exploring Research Intelligence Using ...">
            <a:extLst>
              <a:ext uri="{FF2B5EF4-FFF2-40B4-BE49-F238E27FC236}">
                <a16:creationId xmlns:a16="http://schemas.microsoft.com/office/drawing/2014/main" id="{99853478-4609-A17C-3757-0FE0C14E5FE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3109" y="3954230"/>
            <a:ext cx="2149028" cy="712660"/>
          </a:xfrm>
          <a:custGeom>
            <a:avLst/>
            <a:gdLst>
              <a:gd name="connsiteX0" fmla="*/ 0 w 2149028"/>
              <a:gd name="connsiteY0" fmla="*/ 0 h 712660"/>
              <a:gd name="connsiteX1" fmla="*/ 515767 w 2149028"/>
              <a:gd name="connsiteY1" fmla="*/ 0 h 712660"/>
              <a:gd name="connsiteX2" fmla="*/ 988553 w 2149028"/>
              <a:gd name="connsiteY2" fmla="*/ 0 h 712660"/>
              <a:gd name="connsiteX3" fmla="*/ 1568790 w 2149028"/>
              <a:gd name="connsiteY3" fmla="*/ 0 h 712660"/>
              <a:gd name="connsiteX4" fmla="*/ 2149028 w 2149028"/>
              <a:gd name="connsiteY4" fmla="*/ 0 h 712660"/>
              <a:gd name="connsiteX5" fmla="*/ 2149028 w 2149028"/>
              <a:gd name="connsiteY5" fmla="*/ 349203 h 712660"/>
              <a:gd name="connsiteX6" fmla="*/ 2149028 w 2149028"/>
              <a:gd name="connsiteY6" fmla="*/ 712660 h 712660"/>
              <a:gd name="connsiteX7" fmla="*/ 1611771 w 2149028"/>
              <a:gd name="connsiteY7" fmla="*/ 712660 h 712660"/>
              <a:gd name="connsiteX8" fmla="*/ 1031533 w 2149028"/>
              <a:gd name="connsiteY8" fmla="*/ 712660 h 712660"/>
              <a:gd name="connsiteX9" fmla="*/ 558747 w 2149028"/>
              <a:gd name="connsiteY9" fmla="*/ 712660 h 712660"/>
              <a:gd name="connsiteX10" fmla="*/ 0 w 2149028"/>
              <a:gd name="connsiteY10" fmla="*/ 712660 h 712660"/>
              <a:gd name="connsiteX11" fmla="*/ 0 w 2149028"/>
              <a:gd name="connsiteY11" fmla="*/ 356330 h 712660"/>
              <a:gd name="connsiteX12" fmla="*/ 0 w 2149028"/>
              <a:gd name="connsiteY12" fmla="*/ 0 h 71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9028" h="712660" extrusionOk="0">
                <a:moveTo>
                  <a:pt x="0" y="0"/>
                </a:moveTo>
                <a:cubicBezTo>
                  <a:pt x="254939" y="-41109"/>
                  <a:pt x="271321" y="7395"/>
                  <a:pt x="515767" y="0"/>
                </a:cubicBezTo>
                <a:cubicBezTo>
                  <a:pt x="760213" y="-7395"/>
                  <a:pt x="784637" y="19710"/>
                  <a:pt x="988553" y="0"/>
                </a:cubicBezTo>
                <a:cubicBezTo>
                  <a:pt x="1192469" y="-19710"/>
                  <a:pt x="1378096" y="16943"/>
                  <a:pt x="1568790" y="0"/>
                </a:cubicBezTo>
                <a:cubicBezTo>
                  <a:pt x="1759484" y="-16943"/>
                  <a:pt x="1966827" y="36643"/>
                  <a:pt x="2149028" y="0"/>
                </a:cubicBezTo>
                <a:cubicBezTo>
                  <a:pt x="2173283" y="123598"/>
                  <a:pt x="2130519" y="252261"/>
                  <a:pt x="2149028" y="349203"/>
                </a:cubicBezTo>
                <a:cubicBezTo>
                  <a:pt x="2167537" y="446145"/>
                  <a:pt x="2144207" y="563197"/>
                  <a:pt x="2149028" y="712660"/>
                </a:cubicBezTo>
                <a:cubicBezTo>
                  <a:pt x="1968758" y="733101"/>
                  <a:pt x="1834310" y="699703"/>
                  <a:pt x="1611771" y="712660"/>
                </a:cubicBezTo>
                <a:cubicBezTo>
                  <a:pt x="1389232" y="725617"/>
                  <a:pt x="1191819" y="655626"/>
                  <a:pt x="1031533" y="712660"/>
                </a:cubicBezTo>
                <a:cubicBezTo>
                  <a:pt x="871247" y="769694"/>
                  <a:pt x="696628" y="677626"/>
                  <a:pt x="558747" y="712660"/>
                </a:cubicBezTo>
                <a:cubicBezTo>
                  <a:pt x="420866" y="747694"/>
                  <a:pt x="186123" y="696584"/>
                  <a:pt x="0" y="712660"/>
                </a:cubicBezTo>
                <a:cubicBezTo>
                  <a:pt x="-10515" y="537240"/>
                  <a:pt x="41524" y="443921"/>
                  <a:pt x="0" y="356330"/>
                </a:cubicBezTo>
                <a:cubicBezTo>
                  <a:pt x="-41524" y="268739"/>
                  <a:pt x="41620" y="146028"/>
                  <a:pt x="0" y="0"/>
                </a:cubicBezTo>
                <a:close/>
              </a:path>
            </a:pathLst>
          </a:custGeom>
          <a:noFill/>
          <a:ln w="22225">
            <a:solidFill>
              <a:schemeClr val="accent1"/>
            </a:solidFill>
            <a:extLst>
              <a:ext uri="{C807C97D-BFC1-408E-A445-0C87EB9F89A2}">
                <ask:lineSketchStyleProps xmlns:ask="http://schemas.microsoft.com/office/drawing/2018/sketchyshapes" sd="1219033472">
                  <a:prstGeom prst="rect">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1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3F827-0901-1EF4-5A33-6A6222A16EE4}"/>
              </a:ext>
            </a:extLst>
          </p:cNvPr>
          <p:cNvSpPr>
            <a:spLocks noGrp="1"/>
          </p:cNvSpPr>
          <p:nvPr>
            <p:ph type="title"/>
          </p:nvPr>
        </p:nvSpPr>
        <p:spPr/>
        <p:txBody>
          <a:bodyPr/>
          <a:lstStyle/>
          <a:p>
            <a:r>
              <a:rPr lang="en-GB">
                <a:solidFill>
                  <a:schemeClr val="bg1"/>
                </a:solidFill>
              </a:rPr>
              <a:t>Why </a:t>
            </a:r>
            <a:r>
              <a:rPr lang="en-GB"/>
              <a:t>being Open is a game changer??</a:t>
            </a:r>
            <a:endParaRPr lang="en-GB">
              <a:solidFill>
                <a:schemeClr val="bg1"/>
              </a:solidFill>
            </a:endParaRPr>
          </a:p>
        </p:txBody>
      </p:sp>
      <p:sp>
        <p:nvSpPr>
          <p:cNvPr id="3" name="Content Placeholder 2">
            <a:extLst>
              <a:ext uri="{FF2B5EF4-FFF2-40B4-BE49-F238E27FC236}">
                <a16:creationId xmlns:a16="http://schemas.microsoft.com/office/drawing/2014/main" id="{27C9C7C0-2BE7-1E76-C601-FB1BFA727A0D}"/>
              </a:ext>
            </a:extLst>
          </p:cNvPr>
          <p:cNvSpPr>
            <a:spLocks noGrp="1"/>
          </p:cNvSpPr>
          <p:nvPr>
            <p:ph idx="1"/>
          </p:nvPr>
        </p:nvSpPr>
        <p:spPr>
          <a:xfrm>
            <a:off x="1082842" y="1690688"/>
            <a:ext cx="4225758" cy="4351338"/>
          </a:xfrm>
        </p:spPr>
        <p:txBody>
          <a:bodyPr>
            <a:normAutofit/>
          </a:bodyPr>
          <a:lstStyle/>
          <a:p>
            <a:pPr marL="0" indent="0">
              <a:buNone/>
            </a:pPr>
            <a:r>
              <a:rPr lang="en-GB" b="1">
                <a:solidFill>
                  <a:schemeClr val="bg1"/>
                </a:solidFill>
              </a:rPr>
              <a:t>Subscription databases</a:t>
            </a:r>
          </a:p>
          <a:p>
            <a:pPr marL="0" indent="0">
              <a:buNone/>
            </a:pPr>
            <a:endParaRPr lang="en-GB">
              <a:solidFill>
                <a:schemeClr val="bg1"/>
              </a:solidFill>
            </a:endParaRPr>
          </a:p>
          <a:p>
            <a:r>
              <a:rPr lang="en-GB"/>
              <a:t>Costs</a:t>
            </a:r>
          </a:p>
          <a:p>
            <a:r>
              <a:rPr lang="en-GB" b="1"/>
              <a:t>No data-sharing option</a:t>
            </a:r>
          </a:p>
          <a:p>
            <a:r>
              <a:rPr lang="en-GB">
                <a:solidFill>
                  <a:schemeClr val="bg1"/>
                </a:solidFill>
              </a:rPr>
              <a:t>Less flexibility</a:t>
            </a:r>
          </a:p>
          <a:p>
            <a:endParaRPr lang="en-GB">
              <a:solidFill>
                <a:schemeClr val="bg1"/>
              </a:solidFill>
            </a:endParaRPr>
          </a:p>
          <a:p>
            <a:endParaRPr lang="en-GB">
              <a:solidFill>
                <a:schemeClr val="bg1"/>
              </a:solidFill>
            </a:endParaRPr>
          </a:p>
        </p:txBody>
      </p:sp>
      <p:sp>
        <p:nvSpPr>
          <p:cNvPr id="4" name="Footer Placeholder 3">
            <a:extLst>
              <a:ext uri="{FF2B5EF4-FFF2-40B4-BE49-F238E27FC236}">
                <a16:creationId xmlns:a16="http://schemas.microsoft.com/office/drawing/2014/main" id="{1A6DEADD-FF17-2C69-81E1-678213D2A367}"/>
              </a:ext>
            </a:extLst>
          </p:cNvPr>
          <p:cNvSpPr>
            <a:spLocks noGrp="1"/>
          </p:cNvSpPr>
          <p:nvPr>
            <p:ph type="ftr" sz="quarter" idx="11"/>
          </p:nvPr>
        </p:nvSpPr>
        <p:spPr/>
        <p:txBody>
          <a:bodyPr/>
          <a:lstStyle/>
          <a:p>
            <a:r>
              <a:rPr lang="en-GB"/>
              <a:t>openresearch@abdn.ac.uk | www.abdn.ac.uk/library/open-research | @openresearchuoa.bsky.social</a:t>
            </a:r>
          </a:p>
        </p:txBody>
      </p:sp>
      <p:sp>
        <p:nvSpPr>
          <p:cNvPr id="5" name="Content Placeholder 2">
            <a:extLst>
              <a:ext uri="{FF2B5EF4-FFF2-40B4-BE49-F238E27FC236}">
                <a16:creationId xmlns:a16="http://schemas.microsoft.com/office/drawing/2014/main" id="{ED51B2A2-DB6E-4F4E-4CD5-6908DC66E486}"/>
              </a:ext>
            </a:extLst>
          </p:cNvPr>
          <p:cNvSpPr txBox="1">
            <a:spLocks/>
          </p:cNvSpPr>
          <p:nvPr/>
        </p:nvSpPr>
        <p:spPr>
          <a:xfrm>
            <a:off x="6232358" y="1690688"/>
            <a:ext cx="5121442" cy="3759200"/>
          </a:xfrm>
          <a:prstGeom prst="rect">
            <a:avLst/>
          </a:prstGeom>
          <a:noFill/>
          <a:ln cap="rnd">
            <a:solidFill>
              <a:schemeClr val="accent1"/>
            </a:solidFill>
          </a:ln>
          <a:effectLst>
            <a:softEdge rad="25400"/>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t>Open-Source databases</a:t>
            </a:r>
          </a:p>
          <a:p>
            <a:pPr marL="0" indent="0">
              <a:buNone/>
            </a:pPr>
            <a:endParaRPr lang="en-GB" b="1"/>
          </a:p>
          <a:p>
            <a:r>
              <a:rPr lang="en-GB"/>
              <a:t>More inclusive and accessible</a:t>
            </a:r>
          </a:p>
          <a:p>
            <a:r>
              <a:rPr lang="en-GB"/>
              <a:t>Sharing data option (CC0 licence) </a:t>
            </a:r>
            <a:r>
              <a:rPr lang="en-GB">
                <a:sym typeface="Wingdings" panose="05000000000000000000" pitchFamily="2" charset="2"/>
              </a:rPr>
              <a:t> </a:t>
            </a:r>
            <a:r>
              <a:rPr lang="en-GB"/>
              <a:t>Increase transparency, and integrity </a:t>
            </a:r>
          </a:p>
          <a:p>
            <a:r>
              <a:rPr lang="en-GB"/>
              <a:t>Free API access </a:t>
            </a:r>
            <a:r>
              <a:rPr lang="en-GB">
                <a:sym typeface="Wingdings" panose="05000000000000000000" pitchFamily="2" charset="2"/>
              </a:rPr>
              <a:t> greater flexibility</a:t>
            </a:r>
            <a:endParaRPr lang="en-GB"/>
          </a:p>
          <a:p>
            <a:pPr marL="0" indent="0">
              <a:buNone/>
            </a:pPr>
            <a:endParaRPr lang="en-GB"/>
          </a:p>
        </p:txBody>
      </p:sp>
      <p:cxnSp>
        <p:nvCxnSpPr>
          <p:cNvPr id="7" name="Straight Connector 6">
            <a:extLst>
              <a:ext uri="{FF2B5EF4-FFF2-40B4-BE49-F238E27FC236}">
                <a16:creationId xmlns:a16="http://schemas.microsoft.com/office/drawing/2014/main" id="{C4FE12C2-7915-0658-DC8E-6CCE43220766}"/>
              </a:ext>
            </a:extLst>
          </p:cNvPr>
          <p:cNvCxnSpPr/>
          <p:nvPr/>
        </p:nvCxnSpPr>
        <p:spPr>
          <a:xfrm>
            <a:off x="5712691" y="1690688"/>
            <a:ext cx="0" cy="406241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1216483A-D7CB-AFA5-3752-00CD78AEEA8D}"/>
                  </a:ext>
                </a:extLst>
              </p14:cNvPr>
              <p14:cNvContentPartPr/>
              <p14:nvPr/>
            </p14:nvContentPartPr>
            <p14:xfrm>
              <a:off x="6189520" y="3224340"/>
              <a:ext cx="4870080" cy="1157760"/>
            </p14:xfrm>
          </p:contentPart>
        </mc:Choice>
        <mc:Fallback>
          <p:pic>
            <p:nvPicPr>
              <p:cNvPr id="8" name="Ink 7">
                <a:extLst>
                  <a:ext uri="{FF2B5EF4-FFF2-40B4-BE49-F238E27FC236}">
                    <a16:creationId xmlns:a16="http://schemas.microsoft.com/office/drawing/2014/main" id="{1216483A-D7CB-AFA5-3752-00CD78AEEA8D}"/>
                  </a:ext>
                </a:extLst>
              </p:cNvPr>
              <p:cNvPicPr/>
              <p:nvPr/>
            </p:nvPicPr>
            <p:blipFill>
              <a:blip r:embed="rId4"/>
              <a:stretch>
                <a:fillRect/>
              </a:stretch>
            </p:blipFill>
            <p:spPr>
              <a:xfrm>
                <a:off x="6135520" y="3116340"/>
                <a:ext cx="4977720" cy="1373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 name="Ink 10">
                <a:extLst>
                  <a:ext uri="{FF2B5EF4-FFF2-40B4-BE49-F238E27FC236}">
                    <a16:creationId xmlns:a16="http://schemas.microsoft.com/office/drawing/2014/main" id="{52BA43C8-2717-D4FA-F1AE-2D37D4036FBF}"/>
                  </a:ext>
                </a:extLst>
              </p14:cNvPr>
              <p14:cNvContentPartPr/>
              <p14:nvPr/>
            </p14:nvContentPartPr>
            <p14:xfrm>
              <a:off x="6641680" y="3402540"/>
              <a:ext cx="4035240" cy="942480"/>
            </p14:xfrm>
          </p:contentPart>
        </mc:Choice>
        <mc:Fallback>
          <p:pic>
            <p:nvPicPr>
              <p:cNvPr id="11" name="Ink 10">
                <a:extLst>
                  <a:ext uri="{FF2B5EF4-FFF2-40B4-BE49-F238E27FC236}">
                    <a16:creationId xmlns:a16="http://schemas.microsoft.com/office/drawing/2014/main" id="{52BA43C8-2717-D4FA-F1AE-2D37D4036FBF}"/>
                  </a:ext>
                </a:extLst>
              </p:cNvPr>
              <p:cNvPicPr/>
              <p:nvPr/>
            </p:nvPicPr>
            <p:blipFill>
              <a:blip r:embed="rId6"/>
              <a:stretch>
                <a:fillRect/>
              </a:stretch>
            </p:blipFill>
            <p:spPr>
              <a:xfrm>
                <a:off x="6587680" y="3294540"/>
                <a:ext cx="4142880" cy="1158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 name="Ink 11">
                <a:extLst>
                  <a:ext uri="{FF2B5EF4-FFF2-40B4-BE49-F238E27FC236}">
                    <a16:creationId xmlns:a16="http://schemas.microsoft.com/office/drawing/2014/main" id="{7A9CB5BE-74AD-C095-5A1F-AC36722A3F68}"/>
                  </a:ext>
                </a:extLst>
              </p14:cNvPr>
              <p14:cNvContentPartPr/>
              <p14:nvPr/>
            </p14:nvContentPartPr>
            <p14:xfrm>
              <a:off x="6606400" y="4189860"/>
              <a:ext cx="213840" cy="61200"/>
            </p14:xfrm>
          </p:contentPart>
        </mc:Choice>
        <mc:Fallback>
          <p:pic>
            <p:nvPicPr>
              <p:cNvPr id="12" name="Ink 11">
                <a:extLst>
                  <a:ext uri="{FF2B5EF4-FFF2-40B4-BE49-F238E27FC236}">
                    <a16:creationId xmlns:a16="http://schemas.microsoft.com/office/drawing/2014/main" id="{7A9CB5BE-74AD-C095-5A1F-AC36722A3F68}"/>
                  </a:ext>
                </a:extLst>
              </p:cNvPr>
              <p:cNvPicPr/>
              <p:nvPr/>
            </p:nvPicPr>
            <p:blipFill>
              <a:blip r:embed="rId8"/>
              <a:stretch>
                <a:fillRect/>
              </a:stretch>
            </p:blipFill>
            <p:spPr>
              <a:xfrm>
                <a:off x="6552400" y="4081221"/>
                <a:ext cx="321480" cy="278116"/>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 name="Ink 12">
                <a:extLst>
                  <a:ext uri="{FF2B5EF4-FFF2-40B4-BE49-F238E27FC236}">
                    <a16:creationId xmlns:a16="http://schemas.microsoft.com/office/drawing/2014/main" id="{A9AD58D7-6FA1-B971-3D65-3C6163E9D692}"/>
                  </a:ext>
                </a:extLst>
              </p14:cNvPr>
              <p14:cNvContentPartPr/>
              <p14:nvPr/>
            </p14:nvContentPartPr>
            <p14:xfrm>
              <a:off x="10274080" y="3429180"/>
              <a:ext cx="22680" cy="12240"/>
            </p14:xfrm>
          </p:contentPart>
        </mc:Choice>
        <mc:Fallback>
          <p:pic>
            <p:nvPicPr>
              <p:cNvPr id="13" name="Ink 12">
                <a:extLst>
                  <a:ext uri="{FF2B5EF4-FFF2-40B4-BE49-F238E27FC236}">
                    <a16:creationId xmlns:a16="http://schemas.microsoft.com/office/drawing/2014/main" id="{A9AD58D7-6FA1-B971-3D65-3C6163E9D692}"/>
                  </a:ext>
                </a:extLst>
              </p:cNvPr>
              <p:cNvPicPr/>
              <p:nvPr/>
            </p:nvPicPr>
            <p:blipFill>
              <a:blip r:embed="rId10"/>
              <a:stretch>
                <a:fillRect/>
              </a:stretch>
            </p:blipFill>
            <p:spPr>
              <a:xfrm>
                <a:off x="10220080" y="3321180"/>
                <a:ext cx="130320" cy="227880"/>
              </a:xfrm>
              <a:prstGeom prst="rect">
                <a:avLst/>
              </a:prstGeom>
            </p:spPr>
          </p:pic>
        </mc:Fallback>
      </mc:AlternateContent>
    </p:spTree>
    <p:extLst>
      <p:ext uri="{BB962C8B-B14F-4D97-AF65-F5344CB8AC3E}">
        <p14:creationId xmlns:p14="http://schemas.microsoft.com/office/powerpoint/2010/main" val="3061063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BE2D3-BAC2-FC4B-119A-91D0A0A58900}"/>
              </a:ext>
            </a:extLst>
          </p:cNvPr>
          <p:cNvSpPr>
            <a:spLocks noGrp="1"/>
          </p:cNvSpPr>
          <p:nvPr>
            <p:ph type="title"/>
          </p:nvPr>
        </p:nvSpPr>
        <p:spPr>
          <a:xfrm>
            <a:off x="838200" y="365125"/>
            <a:ext cx="10515600" cy="1325563"/>
          </a:xfrm>
        </p:spPr>
        <p:txBody>
          <a:bodyPr anchor="ctr">
            <a:normAutofit/>
          </a:bodyPr>
          <a:lstStyle/>
          <a:p>
            <a:r>
              <a:rPr lang="en-GB"/>
              <a:t>Sustainably open?</a:t>
            </a:r>
          </a:p>
        </p:txBody>
      </p:sp>
      <p:sp>
        <p:nvSpPr>
          <p:cNvPr id="4" name="Footer Placeholder 3">
            <a:extLst>
              <a:ext uri="{FF2B5EF4-FFF2-40B4-BE49-F238E27FC236}">
                <a16:creationId xmlns:a16="http://schemas.microsoft.com/office/drawing/2014/main" id="{557566DB-AE6D-70CE-0393-19AF66D147A3}"/>
              </a:ext>
            </a:extLst>
          </p:cNvPr>
          <p:cNvSpPr>
            <a:spLocks noGrp="1"/>
          </p:cNvSpPr>
          <p:nvPr>
            <p:ph type="ftr" sz="quarter" idx="11"/>
          </p:nvPr>
        </p:nvSpPr>
        <p:spPr>
          <a:xfrm>
            <a:off x="2225964" y="6356350"/>
            <a:ext cx="6973454" cy="365125"/>
          </a:xfrm>
        </p:spPr>
        <p:txBody>
          <a:bodyPr anchor="ctr">
            <a:normAutofit/>
          </a:bodyPr>
          <a:lstStyle/>
          <a:p>
            <a:pPr>
              <a:spcAft>
                <a:spcPts val="600"/>
              </a:spcAft>
            </a:pPr>
            <a:r>
              <a:rPr lang="en-GB"/>
              <a:t>openresearch@abdn.ac.uk | www.abdn.ac.uk/library/open-research | @openresearchuoa.bsky.social</a:t>
            </a:r>
          </a:p>
        </p:txBody>
      </p:sp>
      <p:graphicFrame>
        <p:nvGraphicFramePr>
          <p:cNvPr id="7" name="Content Placeholder 2">
            <a:extLst>
              <a:ext uri="{FF2B5EF4-FFF2-40B4-BE49-F238E27FC236}">
                <a16:creationId xmlns:a16="http://schemas.microsoft.com/office/drawing/2014/main" id="{48990BC6-0AEB-2F89-C932-151D82777880}"/>
              </a:ext>
            </a:extLst>
          </p:cNvPr>
          <p:cNvGraphicFramePr>
            <a:graphicFrameLocks noGrp="1"/>
          </p:cNvGraphicFramePr>
          <p:nvPr>
            <p:ph idx="1"/>
            <p:extLst>
              <p:ext uri="{D42A27DB-BD31-4B8C-83A1-F6EECF244321}">
                <p14:modId xmlns:p14="http://schemas.microsoft.com/office/powerpoint/2010/main" val="3083524155"/>
              </p:ext>
            </p:extLst>
          </p:nvPr>
        </p:nvGraphicFramePr>
        <p:xfrm>
          <a:off x="1008017" y="155130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8561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1E1A9-A95C-FE79-2BCD-1FED4AD3713E}"/>
              </a:ext>
            </a:extLst>
          </p:cNvPr>
          <p:cNvSpPr>
            <a:spLocks noGrp="1"/>
          </p:cNvSpPr>
          <p:nvPr>
            <p:ph type="title"/>
          </p:nvPr>
        </p:nvSpPr>
        <p:spPr/>
        <p:txBody>
          <a:bodyPr/>
          <a:lstStyle/>
          <a:p>
            <a:r>
              <a:rPr lang="en-GB"/>
              <a:t>Coverage comparison</a:t>
            </a:r>
          </a:p>
        </p:txBody>
      </p:sp>
      <p:graphicFrame>
        <p:nvGraphicFramePr>
          <p:cNvPr id="5" name="Content Placeholder 4">
            <a:extLst>
              <a:ext uri="{FF2B5EF4-FFF2-40B4-BE49-F238E27FC236}">
                <a16:creationId xmlns:a16="http://schemas.microsoft.com/office/drawing/2014/main" id="{148FD6FC-8263-35E8-D099-CBDA7A5BBC65}"/>
              </a:ext>
            </a:extLst>
          </p:cNvPr>
          <p:cNvGraphicFramePr>
            <a:graphicFrameLocks noGrp="1"/>
          </p:cNvGraphicFramePr>
          <p:nvPr>
            <p:ph idx="1"/>
            <p:extLst>
              <p:ext uri="{D42A27DB-BD31-4B8C-83A1-F6EECF244321}">
                <p14:modId xmlns:p14="http://schemas.microsoft.com/office/powerpoint/2010/main" val="1019470563"/>
              </p:ext>
            </p:extLst>
          </p:nvPr>
        </p:nvGraphicFramePr>
        <p:xfrm>
          <a:off x="818407" y="1573113"/>
          <a:ext cx="6480939" cy="2700492"/>
        </p:xfrm>
        <a:graphic>
          <a:graphicData uri="http://schemas.openxmlformats.org/drawingml/2006/table">
            <a:tbl>
              <a:tblPr firstRow="1" bandRow="1">
                <a:tableStyleId>{5C22544A-7EE6-4342-B048-85BDC9FD1C3A}</a:tableStyleId>
              </a:tblPr>
              <a:tblGrid>
                <a:gridCol w="1545095">
                  <a:extLst>
                    <a:ext uri="{9D8B030D-6E8A-4147-A177-3AD203B41FA5}">
                      <a16:colId xmlns:a16="http://schemas.microsoft.com/office/drawing/2014/main" val="396681364"/>
                    </a:ext>
                  </a:extLst>
                </a:gridCol>
                <a:gridCol w="1047281">
                  <a:extLst>
                    <a:ext uri="{9D8B030D-6E8A-4147-A177-3AD203B41FA5}">
                      <a16:colId xmlns:a16="http://schemas.microsoft.com/office/drawing/2014/main" val="771650706"/>
                    </a:ext>
                  </a:extLst>
                </a:gridCol>
                <a:gridCol w="1296188">
                  <a:extLst>
                    <a:ext uri="{9D8B030D-6E8A-4147-A177-3AD203B41FA5}">
                      <a16:colId xmlns:a16="http://schemas.microsoft.com/office/drawing/2014/main" val="2993829254"/>
                    </a:ext>
                  </a:extLst>
                </a:gridCol>
                <a:gridCol w="1059330">
                  <a:extLst>
                    <a:ext uri="{9D8B030D-6E8A-4147-A177-3AD203B41FA5}">
                      <a16:colId xmlns:a16="http://schemas.microsoft.com/office/drawing/2014/main" val="510805842"/>
                    </a:ext>
                  </a:extLst>
                </a:gridCol>
                <a:gridCol w="1533045">
                  <a:extLst>
                    <a:ext uri="{9D8B030D-6E8A-4147-A177-3AD203B41FA5}">
                      <a16:colId xmlns:a16="http://schemas.microsoft.com/office/drawing/2014/main" val="2546344440"/>
                    </a:ext>
                  </a:extLst>
                </a:gridCol>
              </a:tblGrid>
              <a:tr h="515103">
                <a:tc>
                  <a:txBody>
                    <a:bodyPr/>
                    <a:lstStyle/>
                    <a:p>
                      <a:endParaRPr lang="en-GB" sz="1800"/>
                    </a:p>
                  </a:txBody>
                  <a:tcPr/>
                </a:tc>
                <a:tc>
                  <a:txBody>
                    <a:bodyPr/>
                    <a:lstStyle/>
                    <a:p>
                      <a:r>
                        <a:rPr lang="en-GB" sz="1800"/>
                        <a:t>Records</a:t>
                      </a:r>
                    </a:p>
                  </a:txBody>
                  <a:tcPr/>
                </a:tc>
                <a:tc>
                  <a:txBody>
                    <a:bodyPr/>
                    <a:lstStyle/>
                    <a:p>
                      <a:r>
                        <a:rPr lang="en-GB" sz="1800"/>
                        <a:t>Books</a:t>
                      </a:r>
                    </a:p>
                  </a:txBody>
                  <a:tcPr/>
                </a:tc>
                <a:tc>
                  <a:txBody>
                    <a:bodyPr/>
                    <a:lstStyle/>
                    <a:p>
                      <a:r>
                        <a:rPr lang="en-GB" sz="1800"/>
                        <a:t>Venues</a:t>
                      </a:r>
                    </a:p>
                  </a:txBody>
                  <a:tcPr/>
                </a:tc>
                <a:tc>
                  <a:txBody>
                    <a:bodyPr/>
                    <a:lstStyle/>
                    <a:p>
                      <a:r>
                        <a:rPr lang="en-GB" sz="1800"/>
                        <a:t>Institutions</a:t>
                      </a:r>
                    </a:p>
                  </a:txBody>
                  <a:tcPr/>
                </a:tc>
                <a:extLst>
                  <a:ext uri="{0D108BD9-81ED-4DB2-BD59-A6C34878D82A}">
                    <a16:rowId xmlns:a16="http://schemas.microsoft.com/office/drawing/2014/main" val="4211661384"/>
                  </a:ext>
                </a:extLst>
              </a:tr>
              <a:tr h="515103">
                <a:tc>
                  <a:txBody>
                    <a:bodyPr/>
                    <a:lstStyle/>
                    <a:p>
                      <a:r>
                        <a:rPr lang="en-GB" sz="1800"/>
                        <a:t>Scopus</a:t>
                      </a:r>
                    </a:p>
                  </a:txBody>
                  <a:tcPr/>
                </a:tc>
                <a:tc>
                  <a:txBody>
                    <a:bodyPr/>
                    <a:lstStyle/>
                    <a:p>
                      <a:r>
                        <a:rPr lang="en-GB" sz="1800"/>
                        <a:t>97M</a:t>
                      </a:r>
                    </a:p>
                  </a:txBody>
                  <a:tcPr/>
                </a:tc>
                <a:tc>
                  <a:txBody>
                    <a:bodyPr/>
                    <a:lstStyle/>
                    <a:p>
                      <a:r>
                        <a:rPr lang="en-GB" sz="1800"/>
                        <a:t>368K</a:t>
                      </a:r>
                    </a:p>
                  </a:txBody>
                  <a:tcPr/>
                </a:tc>
                <a:tc>
                  <a:txBody>
                    <a:bodyPr/>
                    <a:lstStyle/>
                    <a:p>
                      <a:r>
                        <a:rPr lang="en-GB" sz="1800"/>
                        <a:t>28K</a:t>
                      </a:r>
                    </a:p>
                  </a:txBody>
                  <a:tcPr/>
                </a:tc>
                <a:tc>
                  <a:txBody>
                    <a:bodyPr/>
                    <a:lstStyle/>
                    <a:p>
                      <a:r>
                        <a:rPr lang="en-GB" sz="1800"/>
                        <a:t>94K</a:t>
                      </a:r>
                    </a:p>
                  </a:txBody>
                  <a:tcPr/>
                </a:tc>
                <a:extLst>
                  <a:ext uri="{0D108BD9-81ED-4DB2-BD59-A6C34878D82A}">
                    <a16:rowId xmlns:a16="http://schemas.microsoft.com/office/drawing/2014/main" val="1536261883"/>
                  </a:ext>
                </a:extLst>
              </a:tr>
              <a:tr h="515103">
                <a:tc>
                  <a:txBody>
                    <a:bodyPr/>
                    <a:lstStyle/>
                    <a:p>
                      <a:r>
                        <a:rPr lang="en-GB" sz="1800"/>
                        <a:t>Web of Science</a:t>
                      </a:r>
                    </a:p>
                  </a:txBody>
                  <a:tcPr/>
                </a:tc>
                <a:tc>
                  <a:txBody>
                    <a:bodyPr/>
                    <a:lstStyle/>
                    <a:p>
                      <a:r>
                        <a:rPr lang="en-GB" sz="1800"/>
                        <a:t>92M</a:t>
                      </a:r>
                    </a:p>
                  </a:txBody>
                  <a:tcPr/>
                </a:tc>
                <a:tc>
                  <a:txBody>
                    <a:bodyPr/>
                    <a:lstStyle/>
                    <a:p>
                      <a:r>
                        <a:rPr lang="en-GB" sz="1800"/>
                        <a:t>152K</a:t>
                      </a:r>
                    </a:p>
                  </a:txBody>
                  <a:tcPr/>
                </a:tc>
                <a:tc>
                  <a:txBody>
                    <a:bodyPr/>
                    <a:lstStyle/>
                    <a:p>
                      <a:r>
                        <a:rPr lang="en-GB" sz="1800"/>
                        <a:t>22K</a:t>
                      </a:r>
                    </a:p>
                  </a:txBody>
                  <a:tcPr/>
                </a:tc>
                <a:tc>
                  <a:txBody>
                    <a:bodyPr/>
                    <a:lstStyle/>
                    <a:p>
                      <a:r>
                        <a:rPr lang="en-GB" sz="1800"/>
                        <a:t>11K</a:t>
                      </a:r>
                    </a:p>
                  </a:txBody>
                  <a:tcPr/>
                </a:tc>
                <a:extLst>
                  <a:ext uri="{0D108BD9-81ED-4DB2-BD59-A6C34878D82A}">
                    <a16:rowId xmlns:a16="http://schemas.microsoft.com/office/drawing/2014/main" val="3075319765"/>
                  </a:ext>
                </a:extLst>
              </a:tr>
              <a:tr h="515103">
                <a:tc>
                  <a:txBody>
                    <a:bodyPr/>
                    <a:lstStyle/>
                    <a:p>
                      <a:r>
                        <a:rPr lang="en-GB" sz="1800"/>
                        <a:t>Dimensions</a:t>
                      </a:r>
                    </a:p>
                  </a:txBody>
                  <a:tcPr/>
                </a:tc>
                <a:tc>
                  <a:txBody>
                    <a:bodyPr/>
                    <a:lstStyle/>
                    <a:p>
                      <a:r>
                        <a:rPr lang="en-GB" sz="1800"/>
                        <a:t>140M</a:t>
                      </a:r>
                    </a:p>
                  </a:txBody>
                  <a:tcPr/>
                </a:tc>
                <a:tc>
                  <a:txBody>
                    <a:bodyPr/>
                    <a:lstStyle/>
                    <a:p>
                      <a:r>
                        <a:rPr lang="en-GB" sz="1800"/>
                        <a:t>?</a:t>
                      </a:r>
                    </a:p>
                  </a:txBody>
                  <a:tcPr/>
                </a:tc>
                <a:tc>
                  <a:txBody>
                    <a:bodyPr/>
                    <a:lstStyle/>
                    <a:p>
                      <a:r>
                        <a:rPr lang="en-GB" sz="1800"/>
                        <a:t>74K</a:t>
                      </a:r>
                    </a:p>
                  </a:txBody>
                  <a:tcPr/>
                </a:tc>
                <a:tc>
                  <a:txBody>
                    <a:bodyPr/>
                    <a:lstStyle/>
                    <a:p>
                      <a:r>
                        <a:rPr lang="en-GB" sz="1800"/>
                        <a:t>100K</a:t>
                      </a:r>
                    </a:p>
                  </a:txBody>
                  <a:tcPr/>
                </a:tc>
                <a:extLst>
                  <a:ext uri="{0D108BD9-81ED-4DB2-BD59-A6C34878D82A}">
                    <a16:rowId xmlns:a16="http://schemas.microsoft.com/office/drawing/2014/main" val="3700190957"/>
                  </a:ext>
                </a:extLst>
              </a:tr>
              <a:tr h="515103">
                <a:tc>
                  <a:txBody>
                    <a:bodyPr/>
                    <a:lstStyle/>
                    <a:p>
                      <a:r>
                        <a:rPr lang="en-GB" sz="1800" err="1"/>
                        <a:t>OpenAlex</a:t>
                      </a:r>
                      <a:endParaRPr lang="en-GB" sz="1800"/>
                    </a:p>
                  </a:txBody>
                  <a:tcPr/>
                </a:tc>
                <a:tc>
                  <a:txBody>
                    <a:bodyPr/>
                    <a:lstStyle/>
                    <a:p>
                      <a:r>
                        <a:rPr lang="en-GB" sz="1800"/>
                        <a:t>263M</a:t>
                      </a:r>
                    </a:p>
                  </a:txBody>
                  <a:tcPr/>
                </a:tc>
                <a:tc>
                  <a:txBody>
                    <a:bodyPr/>
                    <a:lstStyle/>
                    <a:p>
                      <a:r>
                        <a:rPr lang="en-GB" sz="1800"/>
                        <a:t>5M</a:t>
                      </a:r>
                    </a:p>
                  </a:txBody>
                  <a:tcPr/>
                </a:tc>
                <a:tc>
                  <a:txBody>
                    <a:bodyPr/>
                    <a:lstStyle/>
                    <a:p>
                      <a:r>
                        <a:rPr lang="en-GB" sz="1800"/>
                        <a:t>260K</a:t>
                      </a:r>
                    </a:p>
                  </a:txBody>
                  <a:tcPr/>
                </a:tc>
                <a:tc>
                  <a:txBody>
                    <a:bodyPr/>
                    <a:lstStyle/>
                    <a:p>
                      <a:r>
                        <a:rPr lang="en-GB" sz="1800"/>
                        <a:t>110K</a:t>
                      </a:r>
                    </a:p>
                  </a:txBody>
                  <a:tcPr/>
                </a:tc>
                <a:extLst>
                  <a:ext uri="{0D108BD9-81ED-4DB2-BD59-A6C34878D82A}">
                    <a16:rowId xmlns:a16="http://schemas.microsoft.com/office/drawing/2014/main" val="303653299"/>
                  </a:ext>
                </a:extLst>
              </a:tr>
            </a:tbl>
          </a:graphicData>
        </a:graphic>
      </p:graphicFrame>
      <p:sp>
        <p:nvSpPr>
          <p:cNvPr id="4" name="Footer Placeholder 3">
            <a:extLst>
              <a:ext uri="{FF2B5EF4-FFF2-40B4-BE49-F238E27FC236}">
                <a16:creationId xmlns:a16="http://schemas.microsoft.com/office/drawing/2014/main" id="{6B0132E6-F2E1-ECE1-D81D-297B97A1373A}"/>
              </a:ext>
            </a:extLst>
          </p:cNvPr>
          <p:cNvSpPr>
            <a:spLocks noGrp="1"/>
          </p:cNvSpPr>
          <p:nvPr>
            <p:ph type="ftr" sz="quarter" idx="11"/>
          </p:nvPr>
        </p:nvSpPr>
        <p:spPr/>
        <p:txBody>
          <a:bodyPr/>
          <a:lstStyle/>
          <a:p>
            <a:r>
              <a:rPr lang="en-GB"/>
              <a:t>openresearch@abdn.ac.uk | www.abdn.ac.uk/library/open-research | @openresearchuoa.bsky.social</a:t>
            </a:r>
          </a:p>
        </p:txBody>
      </p:sp>
      <p:sp>
        <p:nvSpPr>
          <p:cNvPr id="7" name="TextBox 6">
            <a:extLst>
              <a:ext uri="{FF2B5EF4-FFF2-40B4-BE49-F238E27FC236}">
                <a16:creationId xmlns:a16="http://schemas.microsoft.com/office/drawing/2014/main" id="{8101ECEE-2C46-55FD-5F95-0015F33BB57F}"/>
              </a:ext>
            </a:extLst>
          </p:cNvPr>
          <p:cNvSpPr txBox="1"/>
          <p:nvPr/>
        </p:nvSpPr>
        <p:spPr>
          <a:xfrm>
            <a:off x="838200" y="4546223"/>
            <a:ext cx="6096000" cy="369332"/>
          </a:xfrm>
          <a:prstGeom prst="rect">
            <a:avLst/>
          </a:prstGeom>
          <a:noFill/>
        </p:spPr>
        <p:txBody>
          <a:bodyPr wrap="square">
            <a:spAutoFit/>
          </a:bodyPr>
          <a:lstStyle/>
          <a:p>
            <a:r>
              <a:rPr lang="en-GB">
                <a:hlinkClick r:id="rId2"/>
              </a:rPr>
              <a:t>api.openalex.org/</a:t>
            </a:r>
            <a:r>
              <a:rPr lang="en-GB" err="1">
                <a:hlinkClick r:id="rId2"/>
              </a:rPr>
              <a:t>works?group_by</a:t>
            </a:r>
            <a:r>
              <a:rPr lang="en-GB">
                <a:hlinkClick r:id="rId2"/>
              </a:rPr>
              <a:t>=type</a:t>
            </a:r>
            <a:endParaRPr lang="en-GB"/>
          </a:p>
        </p:txBody>
      </p:sp>
      <p:sp>
        <p:nvSpPr>
          <p:cNvPr id="9" name="TextBox 8">
            <a:extLst>
              <a:ext uri="{FF2B5EF4-FFF2-40B4-BE49-F238E27FC236}">
                <a16:creationId xmlns:a16="http://schemas.microsoft.com/office/drawing/2014/main" id="{4485333E-6F77-8E36-6C3E-509A7FA3B4AB}"/>
              </a:ext>
            </a:extLst>
          </p:cNvPr>
          <p:cNvSpPr txBox="1"/>
          <p:nvPr/>
        </p:nvSpPr>
        <p:spPr>
          <a:xfrm>
            <a:off x="838200" y="4841554"/>
            <a:ext cx="6096000" cy="369332"/>
          </a:xfrm>
          <a:prstGeom prst="rect">
            <a:avLst/>
          </a:prstGeom>
          <a:noFill/>
        </p:spPr>
        <p:txBody>
          <a:bodyPr wrap="square">
            <a:spAutoFit/>
          </a:bodyPr>
          <a:lstStyle/>
          <a:p>
            <a:r>
              <a:rPr lang="en-GB">
                <a:hlinkClick r:id="rId3"/>
              </a:rPr>
              <a:t>api.openalex.org/</a:t>
            </a:r>
            <a:r>
              <a:rPr lang="en-GB" err="1">
                <a:hlinkClick r:id="rId3"/>
              </a:rPr>
              <a:t>sources?group_by</a:t>
            </a:r>
            <a:r>
              <a:rPr lang="en-GB">
                <a:hlinkClick r:id="rId3"/>
              </a:rPr>
              <a:t>=type</a:t>
            </a:r>
            <a:endParaRPr lang="en-GB"/>
          </a:p>
        </p:txBody>
      </p:sp>
      <p:sp>
        <p:nvSpPr>
          <p:cNvPr id="11" name="TextBox 10">
            <a:extLst>
              <a:ext uri="{FF2B5EF4-FFF2-40B4-BE49-F238E27FC236}">
                <a16:creationId xmlns:a16="http://schemas.microsoft.com/office/drawing/2014/main" id="{596E3B2A-A409-7BEA-AE26-1E8F699FC689}"/>
              </a:ext>
            </a:extLst>
          </p:cNvPr>
          <p:cNvSpPr txBox="1"/>
          <p:nvPr/>
        </p:nvSpPr>
        <p:spPr>
          <a:xfrm>
            <a:off x="838200" y="5195207"/>
            <a:ext cx="6096000" cy="369332"/>
          </a:xfrm>
          <a:prstGeom prst="rect">
            <a:avLst/>
          </a:prstGeom>
          <a:noFill/>
        </p:spPr>
        <p:txBody>
          <a:bodyPr wrap="square">
            <a:spAutoFit/>
          </a:bodyPr>
          <a:lstStyle/>
          <a:p>
            <a:r>
              <a:rPr lang="en-GB">
                <a:hlinkClick r:id="rId4"/>
              </a:rPr>
              <a:t>api.openalex.org/</a:t>
            </a:r>
            <a:r>
              <a:rPr lang="en-GB" err="1">
                <a:hlinkClick r:id="rId4"/>
              </a:rPr>
              <a:t>institutions?group_by</a:t>
            </a:r>
            <a:r>
              <a:rPr lang="en-GB">
                <a:hlinkClick r:id="rId4"/>
              </a:rPr>
              <a:t>=type</a:t>
            </a:r>
            <a:endParaRPr lang="en-GB"/>
          </a:p>
        </p:txBody>
      </p:sp>
      <p:pic>
        <p:nvPicPr>
          <p:cNvPr id="12" name="Picture 11">
            <a:extLst>
              <a:ext uri="{FF2B5EF4-FFF2-40B4-BE49-F238E27FC236}">
                <a16:creationId xmlns:a16="http://schemas.microsoft.com/office/drawing/2014/main" id="{F5AF50E6-F895-E23C-0443-C6F9C44CECDD}"/>
              </a:ext>
            </a:extLst>
          </p:cNvPr>
          <p:cNvPicPr>
            <a:picLocks noChangeAspect="1"/>
          </p:cNvPicPr>
          <p:nvPr/>
        </p:nvPicPr>
        <p:blipFill>
          <a:blip r:embed="rId5"/>
          <a:srcRect l="32270" t="26213" r="35559" b="20072"/>
          <a:stretch/>
        </p:blipFill>
        <p:spPr>
          <a:xfrm>
            <a:off x="7463518" y="1443789"/>
            <a:ext cx="4297332" cy="3856651"/>
          </a:xfrm>
          <a:prstGeom prst="rect">
            <a:avLst/>
          </a:prstGeom>
        </p:spPr>
      </p:pic>
      <p:sp>
        <p:nvSpPr>
          <p:cNvPr id="13" name="TextBox 12">
            <a:extLst>
              <a:ext uri="{FF2B5EF4-FFF2-40B4-BE49-F238E27FC236}">
                <a16:creationId xmlns:a16="http://schemas.microsoft.com/office/drawing/2014/main" id="{70881B72-982C-B55D-BD21-778D4BC73CC9}"/>
              </a:ext>
            </a:extLst>
          </p:cNvPr>
          <p:cNvSpPr txBox="1"/>
          <p:nvPr/>
        </p:nvSpPr>
        <p:spPr>
          <a:xfrm>
            <a:off x="7381432" y="5300440"/>
            <a:ext cx="4461504" cy="877804"/>
          </a:xfrm>
          <a:prstGeom prst="rect">
            <a:avLst/>
          </a:prstGeom>
          <a:noFill/>
        </p:spPr>
        <p:txBody>
          <a:bodyPr wrap="square">
            <a:spAutoFit/>
          </a:bodyPr>
          <a:lstStyle/>
          <a:p>
            <a:pPr algn="l">
              <a:lnSpc>
                <a:spcPts val="2100"/>
              </a:lnSpc>
            </a:pPr>
            <a:r>
              <a:rPr lang="en-GB" sz="1400" b="1" u="sng">
                <a:solidFill>
                  <a:schemeClr val="bg1"/>
                </a:solidFill>
                <a:effectLst/>
                <a:latin typeface="Roboto" panose="02000000000000000000" pitchFamily="2" charset="0"/>
                <a:hlinkClick r:id="rId6">
                  <a:extLst>
                    <a:ext uri="{A12FA001-AC4F-418D-AE19-62706E023703}">
                      <ahyp:hlinkClr xmlns:ahyp="http://schemas.microsoft.com/office/drawing/2018/hyperlinkcolor" val="tx"/>
                    </a:ext>
                  </a:extLst>
                </a:hlinkClick>
              </a:rPr>
              <a:t>Reference Coverage Analysis of </a:t>
            </a:r>
            <a:r>
              <a:rPr lang="en-GB" sz="1400" b="1" u="sng" err="1">
                <a:solidFill>
                  <a:schemeClr val="bg1"/>
                </a:solidFill>
                <a:effectLst/>
                <a:latin typeface="Roboto" panose="02000000000000000000" pitchFamily="2" charset="0"/>
                <a:hlinkClick r:id="rId6">
                  <a:extLst>
                    <a:ext uri="{A12FA001-AC4F-418D-AE19-62706E023703}">
                      <ahyp:hlinkClr xmlns:ahyp="http://schemas.microsoft.com/office/drawing/2018/hyperlinkcolor" val="tx"/>
                    </a:ext>
                  </a:extLst>
                </a:hlinkClick>
              </a:rPr>
              <a:t>OpenAlex</a:t>
            </a:r>
            <a:r>
              <a:rPr lang="en-GB" sz="1400" b="1" u="sng">
                <a:solidFill>
                  <a:schemeClr val="bg1"/>
                </a:solidFill>
                <a:effectLst/>
                <a:latin typeface="Roboto" panose="02000000000000000000" pitchFamily="2" charset="0"/>
                <a:hlinkClick r:id="rId6">
                  <a:extLst>
                    <a:ext uri="{A12FA001-AC4F-418D-AE19-62706E023703}">
                      <ahyp:hlinkClr xmlns:ahyp="http://schemas.microsoft.com/office/drawing/2018/hyperlinkcolor" val="tx"/>
                    </a:ext>
                  </a:extLst>
                </a:hlinkClick>
              </a:rPr>
              <a:t> compared to Web of Science and Scopus</a:t>
            </a:r>
            <a:r>
              <a:rPr lang="en-GB" sz="1400" b="1" u="sng">
                <a:solidFill>
                  <a:schemeClr val="bg1"/>
                </a:solidFill>
                <a:latin typeface="Roboto" panose="02000000000000000000" pitchFamily="2" charset="0"/>
              </a:rPr>
              <a:t> </a:t>
            </a:r>
            <a:r>
              <a:rPr lang="en-GB" sz="1400" b="1" i="0">
                <a:solidFill>
                  <a:schemeClr val="bg1"/>
                </a:solidFill>
                <a:effectLst/>
                <a:latin typeface="Roboto" panose="02000000000000000000" pitchFamily="2" charset="0"/>
              </a:rPr>
              <a:t>DOI:</a:t>
            </a:r>
            <a:r>
              <a:rPr lang="en-GB" sz="1400" b="0" i="0">
                <a:solidFill>
                  <a:schemeClr val="bg1"/>
                </a:solidFill>
                <a:effectLst/>
                <a:latin typeface="Roboto" panose="02000000000000000000" pitchFamily="2" charset="0"/>
              </a:rPr>
              <a:t> https://doi.org/10.48550/arXiv.2401.16359</a:t>
            </a:r>
          </a:p>
        </p:txBody>
      </p:sp>
      <mc:AlternateContent xmlns:mc="http://schemas.openxmlformats.org/markup-compatibility/2006">
        <mc:Choice xmlns:p14="http://schemas.microsoft.com/office/powerpoint/2010/main" Requires="p14">
          <p:contentPart p14:bwMode="auto" r:id="rId7">
            <p14:nvContentPartPr>
              <p14:cNvPr id="15" name="Ink 14">
                <a:extLst>
                  <a:ext uri="{FF2B5EF4-FFF2-40B4-BE49-F238E27FC236}">
                    <a16:creationId xmlns:a16="http://schemas.microsoft.com/office/drawing/2014/main" id="{FD59E0E3-777E-0539-15D2-B36FA84DCEAD}"/>
                  </a:ext>
                </a:extLst>
              </p14:cNvPr>
              <p14:cNvContentPartPr/>
              <p14:nvPr/>
            </p14:nvContentPartPr>
            <p14:xfrm>
              <a:off x="9576606" y="5197446"/>
              <a:ext cx="594360" cy="15840"/>
            </p14:xfrm>
          </p:contentPart>
        </mc:Choice>
        <mc:Fallback>
          <p:pic>
            <p:nvPicPr>
              <p:cNvPr id="15" name="Ink 14">
                <a:extLst>
                  <a:ext uri="{FF2B5EF4-FFF2-40B4-BE49-F238E27FC236}">
                    <a16:creationId xmlns:a16="http://schemas.microsoft.com/office/drawing/2014/main" id="{FD59E0E3-777E-0539-15D2-B36FA84DCEAD}"/>
                  </a:ext>
                </a:extLst>
              </p:cNvPr>
              <p:cNvPicPr/>
              <p:nvPr/>
            </p:nvPicPr>
            <p:blipFill>
              <a:blip r:embed="rId8"/>
              <a:stretch>
                <a:fillRect/>
              </a:stretch>
            </p:blipFill>
            <p:spPr>
              <a:xfrm>
                <a:off x="9540606" y="5125446"/>
                <a:ext cx="666000" cy="159480"/>
              </a:xfrm>
              <a:prstGeom prst="rect">
                <a:avLst/>
              </a:prstGeom>
            </p:spPr>
          </p:pic>
        </mc:Fallback>
      </mc:AlternateContent>
    </p:spTree>
    <p:extLst>
      <p:ext uri="{BB962C8B-B14F-4D97-AF65-F5344CB8AC3E}">
        <p14:creationId xmlns:p14="http://schemas.microsoft.com/office/powerpoint/2010/main" val="3434969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AE39F-CED4-3B06-AC63-8EFC3D61B6A8}"/>
              </a:ext>
            </a:extLst>
          </p:cNvPr>
          <p:cNvSpPr>
            <a:spLocks noGrp="1"/>
          </p:cNvSpPr>
          <p:nvPr>
            <p:ph type="title"/>
          </p:nvPr>
        </p:nvSpPr>
        <p:spPr>
          <a:xfrm>
            <a:off x="946446" y="741431"/>
            <a:ext cx="4133448" cy="1050132"/>
          </a:xfrm>
          <a:ln w="28575">
            <a:solidFill>
              <a:schemeClr val="tx1"/>
            </a:solidFill>
          </a:ln>
        </p:spPr>
        <p:txBody>
          <a:bodyPr anchor="b">
            <a:normAutofit/>
          </a:bodyPr>
          <a:lstStyle/>
          <a:p>
            <a:r>
              <a:rPr lang="en-GB" err="1"/>
              <a:t>OpenAlex</a:t>
            </a:r>
            <a:r>
              <a:rPr lang="en-GB"/>
              <a:t> coverage: greater inclusivity</a:t>
            </a:r>
          </a:p>
        </p:txBody>
      </p:sp>
      <p:sp>
        <p:nvSpPr>
          <p:cNvPr id="4" name="Footer Placeholder 3">
            <a:extLst>
              <a:ext uri="{FF2B5EF4-FFF2-40B4-BE49-F238E27FC236}">
                <a16:creationId xmlns:a16="http://schemas.microsoft.com/office/drawing/2014/main" id="{05B1E8CD-D90E-F088-85D0-26E199FEBF33}"/>
              </a:ext>
            </a:extLst>
          </p:cNvPr>
          <p:cNvSpPr>
            <a:spLocks noGrp="1"/>
          </p:cNvSpPr>
          <p:nvPr>
            <p:ph type="ftr" sz="quarter" idx="11"/>
          </p:nvPr>
        </p:nvSpPr>
        <p:spPr>
          <a:xfrm>
            <a:off x="2613892" y="6356350"/>
            <a:ext cx="6779490" cy="365125"/>
          </a:xfrm>
        </p:spPr>
        <p:txBody>
          <a:bodyPr anchor="ctr">
            <a:normAutofit/>
          </a:bodyPr>
          <a:lstStyle/>
          <a:p>
            <a:pPr>
              <a:spcAft>
                <a:spcPts val="600"/>
              </a:spcAft>
            </a:pPr>
            <a:r>
              <a:rPr lang="en-GB"/>
              <a:t>openresearch@abdn.ac.uk | www.abdn.ac.uk/library/open-research | @openresearchuoa.bsky.social</a:t>
            </a:r>
          </a:p>
        </p:txBody>
      </p:sp>
      <p:graphicFrame>
        <p:nvGraphicFramePr>
          <p:cNvPr id="8" name="Content Placeholder 2">
            <a:extLst>
              <a:ext uri="{FF2B5EF4-FFF2-40B4-BE49-F238E27FC236}">
                <a16:creationId xmlns:a16="http://schemas.microsoft.com/office/drawing/2014/main" id="{FB54FCC2-43A2-A847-383C-6E05A76CB85F}"/>
              </a:ext>
            </a:extLst>
          </p:cNvPr>
          <p:cNvGraphicFramePr>
            <a:graphicFrameLocks noGrp="1"/>
          </p:cNvGraphicFramePr>
          <p:nvPr>
            <p:ph idx="1"/>
            <p:extLst>
              <p:ext uri="{D42A27DB-BD31-4B8C-83A1-F6EECF244321}">
                <p14:modId xmlns:p14="http://schemas.microsoft.com/office/powerpoint/2010/main" val="1930346261"/>
              </p:ext>
            </p:extLst>
          </p:nvPr>
        </p:nvGraphicFramePr>
        <p:xfrm>
          <a:off x="6003637" y="931729"/>
          <a:ext cx="5512924" cy="3390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60652FA3-792F-1659-2EF9-DFC6FBD4ACD5}"/>
              </a:ext>
            </a:extLst>
          </p:cNvPr>
          <p:cNvSpPr txBox="1"/>
          <p:nvPr/>
        </p:nvSpPr>
        <p:spPr>
          <a:xfrm>
            <a:off x="1037630" y="5591503"/>
            <a:ext cx="3675185" cy="461665"/>
          </a:xfrm>
          <a:prstGeom prst="rect">
            <a:avLst/>
          </a:prstGeom>
          <a:noFill/>
        </p:spPr>
        <p:txBody>
          <a:bodyPr wrap="square">
            <a:spAutoFit/>
          </a:bodyPr>
          <a:lstStyle/>
          <a:p>
            <a:r>
              <a:rPr lang="en-GB" sz="1200">
                <a:hlinkClick r:id="rId7"/>
              </a:rPr>
              <a:t>Webinar: Finding, tracking, and </a:t>
            </a:r>
            <a:r>
              <a:rPr lang="en-GB" sz="1200" err="1">
                <a:hlinkClick r:id="rId7"/>
              </a:rPr>
              <a:t>analyzing</a:t>
            </a:r>
            <a:r>
              <a:rPr lang="en-GB" sz="1200">
                <a:hlinkClick r:id="rId7"/>
              </a:rPr>
              <a:t> research datasets in </a:t>
            </a:r>
            <a:r>
              <a:rPr lang="en-GB" sz="1200" err="1">
                <a:hlinkClick r:id="rId7"/>
              </a:rPr>
              <a:t>OpenAlex</a:t>
            </a:r>
            <a:r>
              <a:rPr lang="en-GB" sz="1200">
                <a:hlinkClick r:id="rId7"/>
              </a:rPr>
              <a:t> - YouTube</a:t>
            </a:r>
            <a:endParaRPr lang="en-GB" sz="1200"/>
          </a:p>
        </p:txBody>
      </p:sp>
      <p:pic>
        <p:nvPicPr>
          <p:cNvPr id="14" name="Picture 13" descr="Hungry Teodor the Cat">
            <a:extLst>
              <a:ext uri="{FF2B5EF4-FFF2-40B4-BE49-F238E27FC236}">
                <a16:creationId xmlns:a16="http://schemas.microsoft.com/office/drawing/2014/main" id="{28D3B955-36AE-512E-BD10-E13A624DAC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12758" y="3390656"/>
            <a:ext cx="2215535" cy="2215535"/>
          </a:xfrm>
          <a:prstGeom prst="rect">
            <a:avLst/>
          </a:prstGeom>
        </p:spPr>
      </p:pic>
      <p:grpSp>
        <p:nvGrpSpPr>
          <p:cNvPr id="27" name="Group 26">
            <a:extLst>
              <a:ext uri="{FF2B5EF4-FFF2-40B4-BE49-F238E27FC236}">
                <a16:creationId xmlns:a16="http://schemas.microsoft.com/office/drawing/2014/main" id="{CAF6F82A-4489-BAAF-87BC-CA7F760ED166}"/>
              </a:ext>
            </a:extLst>
          </p:cNvPr>
          <p:cNvGrpSpPr/>
          <p:nvPr/>
        </p:nvGrpSpPr>
        <p:grpSpPr>
          <a:xfrm>
            <a:off x="3081563" y="3010952"/>
            <a:ext cx="1329517" cy="585876"/>
            <a:chOff x="1037630" y="2061837"/>
            <a:chExt cx="1329517" cy="585876"/>
          </a:xfrm>
        </p:grpSpPr>
        <p:sp>
          <p:nvSpPr>
            <p:cNvPr id="16" name="Rectangle: Rounded Corners 15">
              <a:extLst>
                <a:ext uri="{FF2B5EF4-FFF2-40B4-BE49-F238E27FC236}">
                  <a16:creationId xmlns:a16="http://schemas.microsoft.com/office/drawing/2014/main" id="{845E6539-1948-9285-2E88-FE2CC2E51D56}"/>
                </a:ext>
              </a:extLst>
            </p:cNvPr>
            <p:cNvSpPr/>
            <p:nvPr/>
          </p:nvSpPr>
          <p:spPr>
            <a:xfrm>
              <a:off x="1037630" y="2061837"/>
              <a:ext cx="1314097" cy="58587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6279E5D4-1CA6-BCB3-43CF-DC5E716C023F}"/>
                </a:ext>
              </a:extLst>
            </p:cNvPr>
            <p:cNvSpPr txBox="1"/>
            <p:nvPr/>
          </p:nvSpPr>
          <p:spPr>
            <a:xfrm>
              <a:off x="1156636" y="2181419"/>
              <a:ext cx="1210511" cy="369332"/>
            </a:xfrm>
            <a:prstGeom prst="rect">
              <a:avLst/>
            </a:prstGeom>
            <a:noFill/>
          </p:spPr>
          <p:txBody>
            <a:bodyPr wrap="square" rtlCol="0">
              <a:spAutoFit/>
            </a:bodyPr>
            <a:lstStyle/>
            <a:p>
              <a:r>
                <a:rPr lang="en-GB" err="1">
                  <a:solidFill>
                    <a:schemeClr val="bg1"/>
                  </a:solidFill>
                </a:rPr>
                <a:t>CrossRef</a:t>
              </a:r>
              <a:endParaRPr lang="en-GB">
                <a:solidFill>
                  <a:schemeClr val="bg1"/>
                </a:solidFill>
              </a:endParaRPr>
            </a:p>
          </p:txBody>
        </p:sp>
      </p:grpSp>
      <p:grpSp>
        <p:nvGrpSpPr>
          <p:cNvPr id="28" name="Group 27">
            <a:extLst>
              <a:ext uri="{FF2B5EF4-FFF2-40B4-BE49-F238E27FC236}">
                <a16:creationId xmlns:a16="http://schemas.microsoft.com/office/drawing/2014/main" id="{02C60E4A-2DAA-F874-D8E9-4922A7BDA8CE}"/>
              </a:ext>
            </a:extLst>
          </p:cNvPr>
          <p:cNvGrpSpPr/>
          <p:nvPr/>
        </p:nvGrpSpPr>
        <p:grpSpPr>
          <a:xfrm>
            <a:off x="3094317" y="1802907"/>
            <a:ext cx="1321324" cy="577021"/>
            <a:chOff x="1007241" y="2950894"/>
            <a:chExt cx="1321324" cy="577021"/>
          </a:xfrm>
        </p:grpSpPr>
        <p:sp>
          <p:nvSpPr>
            <p:cNvPr id="18" name="Rectangle: Rounded Corners 17">
              <a:extLst>
                <a:ext uri="{FF2B5EF4-FFF2-40B4-BE49-F238E27FC236}">
                  <a16:creationId xmlns:a16="http://schemas.microsoft.com/office/drawing/2014/main" id="{99FD7564-3D49-5BD5-A0CB-244E11A8135B}"/>
                </a:ext>
              </a:extLst>
            </p:cNvPr>
            <p:cNvSpPr/>
            <p:nvPr/>
          </p:nvSpPr>
          <p:spPr>
            <a:xfrm>
              <a:off x="1007241" y="2950894"/>
              <a:ext cx="1314097" cy="577021"/>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B378D049-1346-063C-C17F-B15259240489}"/>
                </a:ext>
              </a:extLst>
            </p:cNvPr>
            <p:cNvSpPr txBox="1"/>
            <p:nvPr/>
          </p:nvSpPr>
          <p:spPr>
            <a:xfrm>
              <a:off x="1118054" y="3075261"/>
              <a:ext cx="1210511" cy="369332"/>
            </a:xfrm>
            <a:prstGeom prst="rect">
              <a:avLst/>
            </a:prstGeom>
            <a:noFill/>
            <a:ln>
              <a:noFill/>
            </a:ln>
          </p:spPr>
          <p:txBody>
            <a:bodyPr wrap="square" rtlCol="0">
              <a:spAutoFit/>
            </a:bodyPr>
            <a:lstStyle/>
            <a:p>
              <a:r>
                <a:rPr lang="en-GB">
                  <a:solidFill>
                    <a:schemeClr val="bg1"/>
                  </a:solidFill>
                </a:rPr>
                <a:t>PubMed</a:t>
              </a:r>
            </a:p>
          </p:txBody>
        </p:sp>
      </p:grpSp>
      <p:grpSp>
        <p:nvGrpSpPr>
          <p:cNvPr id="29" name="Group 28">
            <a:extLst>
              <a:ext uri="{FF2B5EF4-FFF2-40B4-BE49-F238E27FC236}">
                <a16:creationId xmlns:a16="http://schemas.microsoft.com/office/drawing/2014/main" id="{84BB24B6-0F49-69C0-7F06-58280B6B905B}"/>
              </a:ext>
            </a:extLst>
          </p:cNvPr>
          <p:cNvGrpSpPr/>
          <p:nvPr/>
        </p:nvGrpSpPr>
        <p:grpSpPr>
          <a:xfrm>
            <a:off x="1097097" y="4407373"/>
            <a:ext cx="1343971" cy="651933"/>
            <a:chOff x="934044" y="3831097"/>
            <a:chExt cx="1343971" cy="651933"/>
          </a:xfrm>
        </p:grpSpPr>
        <p:sp>
          <p:nvSpPr>
            <p:cNvPr id="19" name="Rectangle: Rounded Corners 18">
              <a:extLst>
                <a:ext uri="{FF2B5EF4-FFF2-40B4-BE49-F238E27FC236}">
                  <a16:creationId xmlns:a16="http://schemas.microsoft.com/office/drawing/2014/main" id="{C3E17261-52CF-3190-8820-47BB08425247}"/>
                </a:ext>
              </a:extLst>
            </p:cNvPr>
            <p:cNvSpPr/>
            <p:nvPr/>
          </p:nvSpPr>
          <p:spPr>
            <a:xfrm>
              <a:off x="934044" y="3831097"/>
              <a:ext cx="1314097" cy="65193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18D1F1D1-0264-C4AC-9667-E34601080756}"/>
                </a:ext>
              </a:extLst>
            </p:cNvPr>
            <p:cNvSpPr txBox="1"/>
            <p:nvPr/>
          </p:nvSpPr>
          <p:spPr>
            <a:xfrm>
              <a:off x="1067504" y="3967614"/>
              <a:ext cx="1210511" cy="369332"/>
            </a:xfrm>
            <a:prstGeom prst="rect">
              <a:avLst/>
            </a:prstGeom>
            <a:noFill/>
          </p:spPr>
          <p:txBody>
            <a:bodyPr wrap="square" rtlCol="0">
              <a:spAutoFit/>
            </a:bodyPr>
            <a:lstStyle/>
            <a:p>
              <a:r>
                <a:rPr lang="en-GB" err="1">
                  <a:solidFill>
                    <a:schemeClr val="bg1"/>
                  </a:solidFill>
                </a:rPr>
                <a:t>DataCite</a:t>
              </a:r>
              <a:endParaRPr lang="en-GB">
                <a:solidFill>
                  <a:schemeClr val="bg1"/>
                </a:solidFill>
              </a:endParaRPr>
            </a:p>
          </p:txBody>
        </p:sp>
      </p:grpSp>
      <p:grpSp>
        <p:nvGrpSpPr>
          <p:cNvPr id="26" name="Group 25">
            <a:extLst>
              <a:ext uri="{FF2B5EF4-FFF2-40B4-BE49-F238E27FC236}">
                <a16:creationId xmlns:a16="http://schemas.microsoft.com/office/drawing/2014/main" id="{39346A30-081A-AF09-08C0-52B1D85DC697}"/>
              </a:ext>
            </a:extLst>
          </p:cNvPr>
          <p:cNvGrpSpPr/>
          <p:nvPr/>
        </p:nvGrpSpPr>
        <p:grpSpPr>
          <a:xfrm>
            <a:off x="1046612" y="1941990"/>
            <a:ext cx="2157244" cy="1993155"/>
            <a:chOff x="2420463" y="1787083"/>
            <a:chExt cx="2628591" cy="1993155"/>
          </a:xfrm>
        </p:grpSpPr>
        <p:sp>
          <p:nvSpPr>
            <p:cNvPr id="17" name="Rectangle: Rounded Corners 16">
              <a:extLst>
                <a:ext uri="{FF2B5EF4-FFF2-40B4-BE49-F238E27FC236}">
                  <a16:creationId xmlns:a16="http://schemas.microsoft.com/office/drawing/2014/main" id="{97326CAB-CE35-3B1B-14FB-ACB2BA9EC85F}"/>
                </a:ext>
              </a:extLst>
            </p:cNvPr>
            <p:cNvSpPr/>
            <p:nvPr/>
          </p:nvSpPr>
          <p:spPr>
            <a:xfrm>
              <a:off x="2420463" y="1787083"/>
              <a:ext cx="2628591" cy="199315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E117A855-0D14-5215-CA65-6B059BC38253}"/>
                </a:ext>
              </a:extLst>
            </p:cNvPr>
            <p:cNvSpPr txBox="1"/>
            <p:nvPr/>
          </p:nvSpPr>
          <p:spPr>
            <a:xfrm>
              <a:off x="2481979" y="1841833"/>
              <a:ext cx="2377888" cy="1815882"/>
            </a:xfrm>
            <a:prstGeom prst="rect">
              <a:avLst/>
            </a:prstGeom>
            <a:noFill/>
          </p:spPr>
          <p:txBody>
            <a:bodyPr wrap="square" rtlCol="0">
              <a:spAutoFit/>
            </a:bodyPr>
            <a:lstStyle/>
            <a:p>
              <a:pPr algn="ctr"/>
              <a:r>
                <a:rPr lang="en-GB" sz="1400">
                  <a:solidFill>
                    <a:schemeClr val="bg1"/>
                  </a:solidFill>
                </a:rPr>
                <a:t>Primary Repositories</a:t>
              </a:r>
            </a:p>
            <a:p>
              <a:pPr algn="ctr"/>
              <a:r>
                <a:rPr lang="en-GB" sz="1400" err="1">
                  <a:solidFill>
                    <a:schemeClr val="bg1"/>
                  </a:solidFill>
                </a:rPr>
                <a:t>arXiv</a:t>
              </a:r>
              <a:endParaRPr lang="en-GB" sz="1400">
                <a:solidFill>
                  <a:schemeClr val="bg1"/>
                </a:solidFill>
              </a:endParaRPr>
            </a:p>
            <a:p>
              <a:pPr algn="ctr"/>
              <a:r>
                <a:rPr lang="en-GB" sz="1400" err="1">
                  <a:solidFill>
                    <a:schemeClr val="bg1"/>
                  </a:solidFill>
                </a:rPr>
                <a:t>Dergipark</a:t>
              </a:r>
              <a:endParaRPr lang="en-GB" sz="1400">
                <a:solidFill>
                  <a:schemeClr val="bg1"/>
                </a:solidFill>
              </a:endParaRPr>
            </a:p>
            <a:p>
              <a:pPr algn="ctr"/>
              <a:r>
                <a:rPr lang="en-GB" sz="1400">
                  <a:solidFill>
                    <a:schemeClr val="bg1"/>
                  </a:solidFill>
                </a:rPr>
                <a:t>DOAJ</a:t>
              </a:r>
            </a:p>
            <a:p>
              <a:pPr algn="ctr"/>
              <a:r>
                <a:rPr lang="en-GB" sz="1400">
                  <a:solidFill>
                    <a:schemeClr val="bg1"/>
                  </a:solidFill>
                </a:rPr>
                <a:t>HAL</a:t>
              </a:r>
            </a:p>
            <a:p>
              <a:pPr algn="ctr"/>
              <a:r>
                <a:rPr lang="en-GB" sz="1400">
                  <a:solidFill>
                    <a:schemeClr val="bg1"/>
                  </a:solidFill>
                </a:rPr>
                <a:t>OSTI</a:t>
              </a:r>
            </a:p>
            <a:p>
              <a:pPr algn="ctr"/>
              <a:r>
                <a:rPr lang="en-GB" sz="1400" err="1">
                  <a:solidFill>
                    <a:schemeClr val="bg1"/>
                  </a:solidFill>
                </a:rPr>
                <a:t>RePeC</a:t>
              </a:r>
              <a:endParaRPr lang="en-GB" sz="1400">
                <a:solidFill>
                  <a:schemeClr val="bg1"/>
                </a:solidFill>
              </a:endParaRPr>
            </a:p>
            <a:p>
              <a:pPr algn="ctr"/>
              <a:r>
                <a:rPr lang="en-GB" sz="1400" err="1">
                  <a:solidFill>
                    <a:schemeClr val="bg1"/>
                  </a:solidFill>
                </a:rPr>
                <a:t>Zenodo</a:t>
              </a:r>
              <a:endParaRPr lang="en-GB" sz="1400">
                <a:solidFill>
                  <a:schemeClr val="bg1"/>
                </a:solidFill>
              </a:endParaRPr>
            </a:p>
          </p:txBody>
        </p:sp>
      </p:grpSp>
      <p:grpSp>
        <p:nvGrpSpPr>
          <p:cNvPr id="30" name="Group 29">
            <a:extLst>
              <a:ext uri="{FF2B5EF4-FFF2-40B4-BE49-F238E27FC236}">
                <a16:creationId xmlns:a16="http://schemas.microsoft.com/office/drawing/2014/main" id="{3F72F5E1-7482-268F-3258-52D752DBE2C7}"/>
              </a:ext>
            </a:extLst>
          </p:cNvPr>
          <p:cNvGrpSpPr/>
          <p:nvPr/>
        </p:nvGrpSpPr>
        <p:grpSpPr>
          <a:xfrm>
            <a:off x="2155142" y="3863373"/>
            <a:ext cx="1701450" cy="663738"/>
            <a:chOff x="1084913" y="4820389"/>
            <a:chExt cx="1883501" cy="663738"/>
          </a:xfrm>
        </p:grpSpPr>
        <p:sp>
          <p:nvSpPr>
            <p:cNvPr id="20" name="Rectangle: Rounded Corners 19">
              <a:extLst>
                <a:ext uri="{FF2B5EF4-FFF2-40B4-BE49-F238E27FC236}">
                  <a16:creationId xmlns:a16="http://schemas.microsoft.com/office/drawing/2014/main" id="{CC4B8582-C683-BF8F-A580-80BBF9484B8C}"/>
                </a:ext>
              </a:extLst>
            </p:cNvPr>
            <p:cNvSpPr/>
            <p:nvPr/>
          </p:nvSpPr>
          <p:spPr>
            <a:xfrm>
              <a:off x="1084913" y="4832194"/>
              <a:ext cx="1528979" cy="65193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AB9FBD4B-8269-2FFE-C02B-C1736A0A551B}"/>
                </a:ext>
              </a:extLst>
            </p:cNvPr>
            <p:cNvSpPr txBox="1"/>
            <p:nvPr/>
          </p:nvSpPr>
          <p:spPr>
            <a:xfrm>
              <a:off x="1209259" y="4820389"/>
              <a:ext cx="1759155" cy="338554"/>
            </a:xfrm>
            <a:prstGeom prst="rect">
              <a:avLst/>
            </a:prstGeom>
            <a:noFill/>
          </p:spPr>
          <p:txBody>
            <a:bodyPr wrap="square" rtlCol="0">
              <a:spAutoFit/>
            </a:bodyPr>
            <a:lstStyle/>
            <a:p>
              <a:r>
                <a:rPr lang="en-GB" sz="1600">
                  <a:solidFill>
                    <a:schemeClr val="bg1"/>
                  </a:solidFill>
                </a:rPr>
                <a:t>Other Repositories</a:t>
              </a:r>
            </a:p>
          </p:txBody>
        </p:sp>
      </p:grpSp>
      <p:sp>
        <p:nvSpPr>
          <p:cNvPr id="11" name="Arrow: Bent-Up 10">
            <a:extLst>
              <a:ext uri="{FF2B5EF4-FFF2-40B4-BE49-F238E27FC236}">
                <a16:creationId xmlns:a16="http://schemas.microsoft.com/office/drawing/2014/main" id="{AAC22185-DFCF-CB78-3C9D-748D6ACB7247}"/>
              </a:ext>
            </a:extLst>
          </p:cNvPr>
          <p:cNvSpPr/>
          <p:nvPr/>
        </p:nvSpPr>
        <p:spPr>
          <a:xfrm rot="5400000">
            <a:off x="6607647" y="4448688"/>
            <a:ext cx="1023220" cy="771031"/>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EEEFD483-A5B1-CB14-3A77-C0B31EDB3CB1}"/>
              </a:ext>
            </a:extLst>
          </p:cNvPr>
          <p:cNvGrpSpPr/>
          <p:nvPr/>
        </p:nvGrpSpPr>
        <p:grpSpPr>
          <a:xfrm>
            <a:off x="7729961" y="4527111"/>
            <a:ext cx="3386189" cy="1300497"/>
            <a:chOff x="0" y="3283180"/>
            <a:chExt cx="5865812" cy="1006931"/>
          </a:xfrm>
          <a:noFill/>
        </p:grpSpPr>
        <p:sp>
          <p:nvSpPr>
            <p:cNvPr id="5" name="Rectangle: Rounded Corners 4">
              <a:extLst>
                <a:ext uri="{FF2B5EF4-FFF2-40B4-BE49-F238E27FC236}">
                  <a16:creationId xmlns:a16="http://schemas.microsoft.com/office/drawing/2014/main" id="{33BFFD9B-F91A-2B48-F286-06FF2535BC94}"/>
                </a:ext>
              </a:extLst>
            </p:cNvPr>
            <p:cNvSpPr/>
            <p:nvPr/>
          </p:nvSpPr>
          <p:spPr>
            <a:xfrm>
              <a:off x="0" y="3283180"/>
              <a:ext cx="5865812" cy="1006931"/>
            </a:xfrm>
            <a:prstGeom prst="roundRect">
              <a:avLst/>
            </a:prstGeom>
            <a:grpFill/>
            <a:ln w="28575">
              <a:solidFill>
                <a:schemeClr val="accent1"/>
              </a:solidFill>
            </a:ln>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en-GB"/>
            </a:p>
          </p:txBody>
        </p:sp>
        <p:sp>
          <p:nvSpPr>
            <p:cNvPr id="6" name="Rectangle: Rounded Corners 4">
              <a:extLst>
                <a:ext uri="{FF2B5EF4-FFF2-40B4-BE49-F238E27FC236}">
                  <a16:creationId xmlns:a16="http://schemas.microsoft.com/office/drawing/2014/main" id="{83411068-23A2-26DA-17BB-423D31F4C813}"/>
                </a:ext>
              </a:extLst>
            </p:cNvPr>
            <p:cNvSpPr txBox="1"/>
            <p:nvPr/>
          </p:nvSpPr>
          <p:spPr>
            <a:xfrm>
              <a:off x="226078" y="3399588"/>
              <a:ext cx="5413653" cy="809856"/>
            </a:xfrm>
            <a:prstGeom prst="rect">
              <a:avLst/>
            </a:prstGeom>
            <a:grpFill/>
            <a:ln w="28575">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You make your own decisions, your own filtering </a:t>
              </a:r>
              <a:r>
                <a:rPr lang="en-GB" sz="1800" kern="1200">
                  <a:sym typeface="Wingdings" panose="05000000000000000000" pitchFamily="2" charset="2"/>
                </a:rPr>
                <a:t></a:t>
              </a:r>
              <a:r>
                <a:rPr lang="en-GB" sz="1800" kern="1200"/>
                <a:t> this can be a positive and negative </a:t>
              </a:r>
              <a:endParaRPr lang="en-US" sz="1800" kern="1200"/>
            </a:p>
          </p:txBody>
        </p:sp>
      </p:grpSp>
    </p:spTree>
    <p:extLst>
      <p:ext uri="{BB962C8B-B14F-4D97-AF65-F5344CB8AC3E}">
        <p14:creationId xmlns:p14="http://schemas.microsoft.com/office/powerpoint/2010/main" val="3671568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19FD5-9819-0B23-2977-A42FD2F9EA1D}"/>
              </a:ext>
            </a:extLst>
          </p:cNvPr>
          <p:cNvSpPr>
            <a:spLocks noGrp="1"/>
          </p:cNvSpPr>
          <p:nvPr>
            <p:ph type="title"/>
          </p:nvPr>
        </p:nvSpPr>
        <p:spPr/>
        <p:txBody>
          <a:bodyPr>
            <a:normAutofit/>
          </a:bodyPr>
          <a:lstStyle/>
          <a:p>
            <a:r>
              <a:rPr lang="en-GB" sz="2000" err="1">
                <a:hlinkClick r:id="rId2"/>
              </a:rPr>
              <a:t>OpenAlex</a:t>
            </a:r>
            <a:r>
              <a:rPr lang="en-GB" sz="2000">
                <a:hlinkClick r:id="rId2"/>
              </a:rPr>
              <a:t> pipeline · </a:t>
            </a:r>
            <a:r>
              <a:rPr lang="en-GB" sz="2000" err="1">
                <a:hlinkClick r:id="rId2"/>
              </a:rPr>
              <a:t>Metabase</a:t>
            </a:r>
            <a:br>
              <a:rPr lang="en-GB" sz="2000"/>
            </a:br>
            <a:endParaRPr lang="en-GB" sz="2000"/>
          </a:p>
        </p:txBody>
      </p:sp>
      <p:sp>
        <p:nvSpPr>
          <p:cNvPr id="3" name="Content Placeholder 2">
            <a:extLst>
              <a:ext uri="{FF2B5EF4-FFF2-40B4-BE49-F238E27FC236}">
                <a16:creationId xmlns:a16="http://schemas.microsoft.com/office/drawing/2014/main" id="{6914247C-BE10-C589-5C1F-C5089FFC7297}"/>
              </a:ext>
            </a:extLst>
          </p:cNvPr>
          <p:cNvSpPr>
            <a:spLocks noGrp="1"/>
          </p:cNvSpPr>
          <p:nvPr>
            <p:ph idx="1"/>
          </p:nvPr>
        </p:nvSpPr>
        <p:spPr/>
        <p:txBody>
          <a:bodyPr/>
          <a:lstStyle/>
          <a:p>
            <a:endParaRPr lang="en-GB"/>
          </a:p>
        </p:txBody>
      </p:sp>
      <p:sp>
        <p:nvSpPr>
          <p:cNvPr id="4" name="Footer Placeholder 3">
            <a:extLst>
              <a:ext uri="{FF2B5EF4-FFF2-40B4-BE49-F238E27FC236}">
                <a16:creationId xmlns:a16="http://schemas.microsoft.com/office/drawing/2014/main" id="{36F0E47A-CDBE-5DC8-1348-A0C0D160AD9A}"/>
              </a:ext>
            </a:extLst>
          </p:cNvPr>
          <p:cNvSpPr>
            <a:spLocks noGrp="1"/>
          </p:cNvSpPr>
          <p:nvPr>
            <p:ph type="ftr" sz="quarter" idx="11"/>
          </p:nvPr>
        </p:nvSpPr>
        <p:spPr/>
        <p:txBody>
          <a:bodyPr/>
          <a:lstStyle/>
          <a:p>
            <a:r>
              <a:rPr lang="en-GB"/>
              <a:t>openresearch@abdn.ac.uk | www.abdn.ac.uk/library/open-research | @openresearchuoa.bsky.social</a:t>
            </a:r>
          </a:p>
        </p:txBody>
      </p:sp>
      <p:pic>
        <p:nvPicPr>
          <p:cNvPr id="6" name="Picture 5">
            <a:extLst>
              <a:ext uri="{FF2B5EF4-FFF2-40B4-BE49-F238E27FC236}">
                <a16:creationId xmlns:a16="http://schemas.microsoft.com/office/drawing/2014/main" id="{01122511-2595-3A1C-1B6A-725074EBFDC8}"/>
              </a:ext>
            </a:extLst>
          </p:cNvPr>
          <p:cNvPicPr>
            <a:picLocks noChangeAspect="1"/>
          </p:cNvPicPr>
          <p:nvPr/>
        </p:nvPicPr>
        <p:blipFill>
          <a:blip r:embed="rId3"/>
          <a:srcRect t="10446" r="10381" b="10800"/>
          <a:stretch/>
        </p:blipFill>
        <p:spPr>
          <a:xfrm>
            <a:off x="838200" y="1105721"/>
            <a:ext cx="10926305" cy="5160936"/>
          </a:xfrm>
          <a:prstGeom prst="rect">
            <a:avLst/>
          </a:prstGeom>
        </p:spPr>
      </p:pic>
    </p:spTree>
    <p:extLst>
      <p:ext uri="{BB962C8B-B14F-4D97-AF65-F5344CB8AC3E}">
        <p14:creationId xmlns:p14="http://schemas.microsoft.com/office/powerpoint/2010/main" val="1160793245"/>
      </p:ext>
    </p:extLst>
  </p:cSld>
  <p:clrMapOvr>
    <a:masterClrMapping/>
  </p:clrMapOvr>
</p:sld>
</file>

<file path=ppt/theme/theme1.xml><?xml version="1.0" encoding="utf-8"?>
<a:theme xmlns:a="http://schemas.openxmlformats.org/drawingml/2006/main" name="Explore slides 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D3F5E70-0D41-4D96-9C23-CE11535AB727}" vid="{0C169434-D790-4E32-8ECA-AEE956A5D50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D3F5E70-0D41-4D96-9C23-CE11535AB727}" vid="{D997C7F8-8E82-4B8E-8E7D-BA693F5F9660}"/>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D3F5E70-0D41-4D96-9C23-CE11535AB727}" vid="{34A3EC91-149B-4235-AE1B-E175CD4643F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Explore slides Blue</Template>
  <Application>Microsoft Office PowerPoint</Application>
  <PresentationFormat>Widescreen</PresentationFormat>
  <Slides>24</Slides>
  <Notes>16</Notes>
  <HiddenSlides>4</HiddenSlide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Explore slides Blue</vt:lpstr>
      <vt:lpstr>Custom Design</vt:lpstr>
      <vt:lpstr>1_Custom Design</vt:lpstr>
      <vt:lpstr>Introduction to OpenAlex</vt:lpstr>
      <vt:lpstr>In this session</vt:lpstr>
      <vt:lpstr>What is OpenAlex? </vt:lpstr>
      <vt:lpstr>Databases  (SKGs)</vt:lpstr>
      <vt:lpstr>Why being Open is a game changer??</vt:lpstr>
      <vt:lpstr>Sustainably open?</vt:lpstr>
      <vt:lpstr>Coverage comparison</vt:lpstr>
      <vt:lpstr>OpenAlex coverage: greater inclusivity</vt:lpstr>
      <vt:lpstr>OpenAlex pipeline · Metabase </vt:lpstr>
      <vt:lpstr>OpenAlex limitations</vt:lpstr>
      <vt:lpstr>Datasets coverage</vt:lpstr>
      <vt:lpstr>OpenAlex entities</vt:lpstr>
      <vt:lpstr>Metadata available </vt:lpstr>
      <vt:lpstr>www.openalex.org</vt:lpstr>
      <vt:lpstr>OpenAlex API Application Programming Interface</vt:lpstr>
      <vt:lpstr>Packages to use API</vt:lpstr>
      <vt:lpstr>PowerPoint Presentation</vt:lpstr>
      <vt:lpstr>PowerPoint Presentation</vt:lpstr>
      <vt:lpstr>PowerPoint Presentation</vt:lpstr>
      <vt:lpstr>Authors’ curation</vt:lpstr>
      <vt:lpstr>Increase the accuracy of your Researcher profiles: Adopt and use ORCID ID!! </vt:lpstr>
      <vt:lpstr>Resources</vt:lpstr>
      <vt:lpstr>Leiden ranking and OpenAlex</vt:lpstr>
      <vt:lpstr>PowerPoint Presentation</vt:lpstr>
    </vt:vector>
  </TitlesOfParts>
  <Company>University of Aberdeen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Soldati, Francesca</dc:creator>
  <cp:revision>1</cp:revision>
  <dcterms:created xsi:type="dcterms:W3CDTF">2025-01-16T11:33:38Z</dcterms:created>
  <dcterms:modified xsi:type="dcterms:W3CDTF">2025-01-29T12:33:32Z</dcterms:modified>
</cp:coreProperties>
</file>