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60" r:id="rId3"/>
    <p:sldId id="554" r:id="rId4"/>
    <p:sldId id="301" r:id="rId5"/>
    <p:sldId id="547" r:id="rId6"/>
    <p:sldId id="268" r:id="rId7"/>
    <p:sldId id="261" r:id="rId8"/>
    <p:sldId id="548" r:id="rId9"/>
    <p:sldId id="332" r:id="rId10"/>
    <p:sldId id="549" r:id="rId11"/>
    <p:sldId id="303" r:id="rId12"/>
    <p:sldId id="550" r:id="rId13"/>
    <p:sldId id="553" r:id="rId14"/>
    <p:sldId id="304" r:id="rId15"/>
    <p:sldId id="551" r:id="rId16"/>
    <p:sldId id="370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DC209B-DCA6-4611-8BAF-360815CCAD56}" v="43" dt="2021-12-09T12:53:33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2" autoAdjust="0"/>
    <p:restoredTop sz="93429" autoAdjust="0"/>
  </p:normalViewPr>
  <p:slideViewPr>
    <p:cSldViewPr snapToGrid="0">
      <p:cViewPr varScale="1">
        <p:scale>
          <a:sx n="60" d="100"/>
          <a:sy n="60" d="100"/>
        </p:scale>
        <p:origin x="9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ious, Miracle" userId="cb332d5e-2f4e-444f-9ab3-67ae2dc0eb9d" providerId="ADAL" clId="{A1DC209B-DCA6-4611-8BAF-360815CCAD56}"/>
    <pc:docChg chg="undo custSel addSld delSld modSld sldOrd">
      <pc:chgData name="Nazarious, Miracle" userId="cb332d5e-2f4e-444f-9ab3-67ae2dc0eb9d" providerId="ADAL" clId="{A1DC209B-DCA6-4611-8BAF-360815CCAD56}" dt="2021-12-09T12:53:33.259" v="650" actId="478"/>
      <pc:docMkLst>
        <pc:docMk/>
      </pc:docMkLst>
      <pc:sldChg chg="addSp delSp modSp del mod">
        <pc:chgData name="Nazarious, Miracle" userId="cb332d5e-2f4e-444f-9ab3-67ae2dc0eb9d" providerId="ADAL" clId="{A1DC209B-DCA6-4611-8BAF-360815CCAD56}" dt="2021-12-01T11:54:39.821" v="200" actId="47"/>
        <pc:sldMkLst>
          <pc:docMk/>
          <pc:sldMk cId="1236263345" sldId="256"/>
        </pc:sldMkLst>
        <pc:spChg chg="add del">
          <ac:chgData name="Nazarious, Miracle" userId="cb332d5e-2f4e-444f-9ab3-67ae2dc0eb9d" providerId="ADAL" clId="{A1DC209B-DCA6-4611-8BAF-360815CCAD56}" dt="2021-12-01T11:49:54.840" v="53" actId="478"/>
          <ac:spMkLst>
            <pc:docMk/>
            <pc:sldMk cId="1236263345" sldId="256"/>
            <ac:spMk id="2" creationId="{356B8CE5-DB0E-41B3-9521-FE03A1A58860}"/>
          </ac:spMkLst>
        </pc:spChg>
        <pc:spChg chg="add del">
          <ac:chgData name="Nazarious, Miracle" userId="cb332d5e-2f4e-444f-9ab3-67ae2dc0eb9d" providerId="ADAL" clId="{A1DC209B-DCA6-4611-8BAF-360815CCAD56}" dt="2021-12-01T11:49:54.840" v="53" actId="478"/>
          <ac:spMkLst>
            <pc:docMk/>
            <pc:sldMk cId="1236263345" sldId="256"/>
            <ac:spMk id="3" creationId="{9E3CB7C3-88A8-4810-A312-ADA838D9ED58}"/>
          </ac:spMkLst>
        </pc:spChg>
        <pc:spChg chg="add del mod">
          <ac:chgData name="Nazarious, Miracle" userId="cb332d5e-2f4e-444f-9ab3-67ae2dc0eb9d" providerId="ADAL" clId="{A1DC209B-DCA6-4611-8BAF-360815CCAD56}" dt="2021-12-01T11:49:54.840" v="53" actId="478"/>
          <ac:spMkLst>
            <pc:docMk/>
            <pc:sldMk cId="1236263345" sldId="256"/>
            <ac:spMk id="5" creationId="{35812D7E-FCEB-4D98-923B-001D2A4F26A7}"/>
          </ac:spMkLst>
        </pc:spChg>
        <pc:spChg chg="add del mod">
          <ac:chgData name="Nazarious, Miracle" userId="cb332d5e-2f4e-444f-9ab3-67ae2dc0eb9d" providerId="ADAL" clId="{A1DC209B-DCA6-4611-8BAF-360815CCAD56}" dt="2021-11-22T16:38:52.456" v="49" actId="478"/>
          <ac:spMkLst>
            <pc:docMk/>
            <pc:sldMk cId="1236263345" sldId="256"/>
            <ac:spMk id="5" creationId="{D15B0244-D6EB-49A4-8B6D-CDA06CA35843}"/>
          </ac:spMkLst>
        </pc:spChg>
        <pc:spChg chg="add del mod">
          <ac:chgData name="Nazarious, Miracle" userId="cb332d5e-2f4e-444f-9ab3-67ae2dc0eb9d" providerId="ADAL" clId="{A1DC209B-DCA6-4611-8BAF-360815CCAD56}" dt="2021-12-01T11:49:54.840" v="53" actId="478"/>
          <ac:spMkLst>
            <pc:docMk/>
            <pc:sldMk cId="1236263345" sldId="256"/>
            <ac:spMk id="9" creationId="{38D1DA78-3ADE-4E38-9751-09EF8538D77F}"/>
          </ac:spMkLst>
        </pc:spChg>
        <pc:spChg chg="add del mod">
          <ac:chgData name="Nazarious, Miracle" userId="cb332d5e-2f4e-444f-9ab3-67ae2dc0eb9d" providerId="ADAL" clId="{A1DC209B-DCA6-4611-8BAF-360815CCAD56}" dt="2021-11-22T16:38:52.456" v="49" actId="478"/>
          <ac:spMkLst>
            <pc:docMk/>
            <pc:sldMk cId="1236263345" sldId="256"/>
            <ac:spMk id="9" creationId="{EF89F09E-CF35-4B72-8740-CBFA3CE87B1C}"/>
          </ac:spMkLst>
        </pc:spChg>
        <pc:picChg chg="add del">
          <ac:chgData name="Nazarious, Miracle" userId="cb332d5e-2f4e-444f-9ab3-67ae2dc0eb9d" providerId="ADAL" clId="{A1DC209B-DCA6-4611-8BAF-360815CCAD56}" dt="2021-12-01T11:49:54.840" v="53" actId="478"/>
          <ac:picMkLst>
            <pc:docMk/>
            <pc:sldMk cId="1236263345" sldId="256"/>
            <ac:picMk id="6" creationId="{7D2267AC-F462-44A8-9210-B9EA6B688ECE}"/>
          </ac:picMkLst>
        </pc:picChg>
        <pc:picChg chg="add del">
          <ac:chgData name="Nazarious, Miracle" userId="cb332d5e-2f4e-444f-9ab3-67ae2dc0eb9d" providerId="ADAL" clId="{A1DC209B-DCA6-4611-8BAF-360815CCAD56}" dt="2021-12-01T11:49:54.840" v="53" actId="478"/>
          <ac:picMkLst>
            <pc:docMk/>
            <pc:sldMk cId="1236263345" sldId="256"/>
            <ac:picMk id="7" creationId="{C2613ADA-4751-4F6D-B803-CA62786986C8}"/>
          </ac:picMkLst>
        </pc:picChg>
      </pc:sldChg>
      <pc:sldChg chg="del">
        <pc:chgData name="Nazarious, Miracle" userId="cb332d5e-2f4e-444f-9ab3-67ae2dc0eb9d" providerId="ADAL" clId="{A1DC209B-DCA6-4611-8BAF-360815CCAD56}" dt="2021-12-01T11:54:45.122" v="210" actId="47"/>
        <pc:sldMkLst>
          <pc:docMk/>
          <pc:sldMk cId="3325924518" sldId="257"/>
        </pc:sldMkLst>
      </pc:sldChg>
      <pc:sldChg chg="del">
        <pc:chgData name="Nazarious, Miracle" userId="cb332d5e-2f4e-444f-9ab3-67ae2dc0eb9d" providerId="ADAL" clId="{A1DC209B-DCA6-4611-8BAF-360815CCAD56}" dt="2021-12-01T11:54:40.211" v="201" actId="47"/>
        <pc:sldMkLst>
          <pc:docMk/>
          <pc:sldMk cId="2552731367" sldId="258"/>
        </pc:sldMkLst>
      </pc:sldChg>
      <pc:sldChg chg="modSp add mod modAnim">
        <pc:chgData name="Nazarious, Miracle" userId="cb332d5e-2f4e-444f-9ab3-67ae2dc0eb9d" providerId="ADAL" clId="{A1DC209B-DCA6-4611-8BAF-360815CCAD56}" dt="2021-12-02T13:25:43.958" v="497"/>
        <pc:sldMkLst>
          <pc:docMk/>
          <pc:sldMk cId="583996241" sldId="260"/>
        </pc:sldMkLst>
        <pc:spChg chg="mod">
          <ac:chgData name="Nazarious, Miracle" userId="cb332d5e-2f4e-444f-9ab3-67ae2dc0eb9d" providerId="ADAL" clId="{A1DC209B-DCA6-4611-8BAF-360815CCAD56}" dt="2021-12-01T11:56:16.646" v="216" actId="207"/>
          <ac:spMkLst>
            <pc:docMk/>
            <pc:sldMk cId="583996241" sldId="260"/>
            <ac:spMk id="2" creationId="{00000000-0000-0000-0000-000000000000}"/>
          </ac:spMkLst>
        </pc:spChg>
      </pc:sldChg>
      <pc:sldChg chg="modSp add mod ord modAnim">
        <pc:chgData name="Nazarious, Miracle" userId="cb332d5e-2f4e-444f-9ab3-67ae2dc0eb9d" providerId="ADAL" clId="{A1DC209B-DCA6-4611-8BAF-360815CCAD56}" dt="2021-12-07T14:04:39.486" v="640"/>
        <pc:sldMkLst>
          <pc:docMk/>
          <pc:sldMk cId="1613971394" sldId="261"/>
        </pc:sldMkLst>
        <pc:spChg chg="mod">
          <ac:chgData name="Nazarious, Miracle" userId="cb332d5e-2f4e-444f-9ab3-67ae2dc0eb9d" providerId="ADAL" clId="{A1DC209B-DCA6-4611-8BAF-360815CCAD56}" dt="2021-12-01T11:56:36.748" v="219" actId="207"/>
          <ac:spMkLst>
            <pc:docMk/>
            <pc:sldMk cId="1613971394" sldId="261"/>
            <ac:spMk id="2" creationId="{00000000-0000-0000-0000-000000000000}"/>
          </ac:spMkLst>
        </pc:spChg>
      </pc:sldChg>
      <pc:sldChg chg="del">
        <pc:chgData name="Nazarious, Miracle" userId="cb332d5e-2f4e-444f-9ab3-67ae2dc0eb9d" providerId="ADAL" clId="{A1DC209B-DCA6-4611-8BAF-360815CCAD56}" dt="2021-12-01T11:54:45.699" v="211" actId="47"/>
        <pc:sldMkLst>
          <pc:docMk/>
          <pc:sldMk cId="3773393655" sldId="261"/>
        </pc:sldMkLst>
      </pc:sldChg>
      <pc:sldChg chg="del">
        <pc:chgData name="Nazarious, Miracle" userId="cb332d5e-2f4e-444f-9ab3-67ae2dc0eb9d" providerId="ADAL" clId="{A1DC209B-DCA6-4611-8BAF-360815CCAD56}" dt="2021-12-01T11:54:40.916" v="202" actId="47"/>
        <pc:sldMkLst>
          <pc:docMk/>
          <pc:sldMk cId="1564288123" sldId="263"/>
        </pc:sldMkLst>
      </pc:sldChg>
      <pc:sldChg chg="del">
        <pc:chgData name="Nazarious, Miracle" userId="cb332d5e-2f4e-444f-9ab3-67ae2dc0eb9d" providerId="ADAL" clId="{A1DC209B-DCA6-4611-8BAF-360815CCAD56}" dt="2021-12-01T11:54:41.481" v="203" actId="47"/>
        <pc:sldMkLst>
          <pc:docMk/>
          <pc:sldMk cId="3384563436" sldId="265"/>
        </pc:sldMkLst>
      </pc:sldChg>
      <pc:sldChg chg="del">
        <pc:chgData name="Nazarious, Miracle" userId="cb332d5e-2f4e-444f-9ab3-67ae2dc0eb9d" providerId="ADAL" clId="{A1DC209B-DCA6-4611-8BAF-360815CCAD56}" dt="2021-12-01T11:54:42.033" v="204" actId="47"/>
        <pc:sldMkLst>
          <pc:docMk/>
          <pc:sldMk cId="3477355141" sldId="266"/>
        </pc:sldMkLst>
      </pc:sldChg>
      <pc:sldChg chg="del">
        <pc:chgData name="Nazarious, Miracle" userId="cb332d5e-2f4e-444f-9ab3-67ae2dc0eb9d" providerId="ADAL" clId="{A1DC209B-DCA6-4611-8BAF-360815CCAD56}" dt="2021-12-01T11:54:42.529" v="205" actId="47"/>
        <pc:sldMkLst>
          <pc:docMk/>
          <pc:sldMk cId="2307094219" sldId="268"/>
        </pc:sldMkLst>
      </pc:sldChg>
      <pc:sldChg chg="modSp add mod modAnim">
        <pc:chgData name="Nazarious, Miracle" userId="cb332d5e-2f4e-444f-9ab3-67ae2dc0eb9d" providerId="ADAL" clId="{A1DC209B-DCA6-4611-8BAF-360815CCAD56}" dt="2021-12-02T13:24:54.289" v="491"/>
        <pc:sldMkLst>
          <pc:docMk/>
          <pc:sldMk cId="2760619481" sldId="268"/>
        </pc:sldMkLst>
        <pc:spChg chg="mod">
          <ac:chgData name="Nazarious, Miracle" userId="cb332d5e-2f4e-444f-9ab3-67ae2dc0eb9d" providerId="ADAL" clId="{A1DC209B-DCA6-4611-8BAF-360815CCAD56}" dt="2021-12-01T11:56:22.537" v="217" actId="207"/>
          <ac:spMkLst>
            <pc:docMk/>
            <pc:sldMk cId="2760619481" sldId="268"/>
            <ac:spMk id="2" creationId="{00000000-0000-0000-0000-000000000000}"/>
          </ac:spMkLst>
        </pc:spChg>
      </pc:sldChg>
      <pc:sldChg chg="del">
        <pc:chgData name="Nazarious, Miracle" userId="cb332d5e-2f4e-444f-9ab3-67ae2dc0eb9d" providerId="ADAL" clId="{A1DC209B-DCA6-4611-8BAF-360815CCAD56}" dt="2021-12-01T11:54:42.959" v="206" actId="47"/>
        <pc:sldMkLst>
          <pc:docMk/>
          <pc:sldMk cId="594548465" sldId="270"/>
        </pc:sldMkLst>
      </pc:sldChg>
      <pc:sldChg chg="del">
        <pc:chgData name="Nazarious, Miracle" userId="cb332d5e-2f4e-444f-9ab3-67ae2dc0eb9d" providerId="ADAL" clId="{A1DC209B-DCA6-4611-8BAF-360815CCAD56}" dt="2021-12-01T11:54:43.560" v="207" actId="47"/>
        <pc:sldMkLst>
          <pc:docMk/>
          <pc:sldMk cId="1045135395" sldId="271"/>
        </pc:sldMkLst>
      </pc:sldChg>
      <pc:sldChg chg="del">
        <pc:chgData name="Nazarious, Miracle" userId="cb332d5e-2f4e-444f-9ab3-67ae2dc0eb9d" providerId="ADAL" clId="{A1DC209B-DCA6-4611-8BAF-360815CCAD56}" dt="2021-12-01T11:54:44.069" v="208" actId="47"/>
        <pc:sldMkLst>
          <pc:docMk/>
          <pc:sldMk cId="2500414537" sldId="272"/>
        </pc:sldMkLst>
      </pc:sldChg>
      <pc:sldChg chg="del">
        <pc:chgData name="Nazarious, Miracle" userId="cb332d5e-2f4e-444f-9ab3-67ae2dc0eb9d" providerId="ADAL" clId="{A1DC209B-DCA6-4611-8BAF-360815CCAD56}" dt="2021-12-01T11:54:44.603" v="209" actId="47"/>
        <pc:sldMkLst>
          <pc:docMk/>
          <pc:sldMk cId="3588055151" sldId="273"/>
        </pc:sldMkLst>
      </pc:sldChg>
      <pc:sldChg chg="del">
        <pc:chgData name="Nazarious, Miracle" userId="cb332d5e-2f4e-444f-9ab3-67ae2dc0eb9d" providerId="ADAL" clId="{A1DC209B-DCA6-4611-8BAF-360815CCAD56}" dt="2021-12-01T11:54:46.225" v="212" actId="47"/>
        <pc:sldMkLst>
          <pc:docMk/>
          <pc:sldMk cId="3443786745" sldId="275"/>
        </pc:sldMkLst>
      </pc:sldChg>
      <pc:sldChg chg="delSp modSp mod">
        <pc:chgData name="Nazarious, Miracle" userId="cb332d5e-2f4e-444f-9ab3-67ae2dc0eb9d" providerId="ADAL" clId="{A1DC209B-DCA6-4611-8BAF-360815CCAD56}" dt="2021-12-07T15:07:06.601" v="648" actId="20577"/>
        <pc:sldMkLst>
          <pc:docMk/>
          <pc:sldMk cId="1912150753" sldId="276"/>
        </pc:sldMkLst>
        <pc:spChg chg="mod">
          <ac:chgData name="Nazarious, Miracle" userId="cb332d5e-2f4e-444f-9ab3-67ae2dc0eb9d" providerId="ADAL" clId="{A1DC209B-DCA6-4611-8BAF-360815CCAD56}" dt="2021-12-01T11:51:41.605" v="136" actId="20577"/>
          <ac:spMkLst>
            <pc:docMk/>
            <pc:sldMk cId="1912150753" sldId="276"/>
            <ac:spMk id="2" creationId="{00000000-0000-0000-0000-000000000000}"/>
          </ac:spMkLst>
        </pc:spChg>
        <pc:spChg chg="mod">
          <ac:chgData name="Nazarious, Miracle" userId="cb332d5e-2f4e-444f-9ab3-67ae2dc0eb9d" providerId="ADAL" clId="{A1DC209B-DCA6-4611-8BAF-360815CCAD56}" dt="2021-12-07T15:07:06.601" v="648" actId="20577"/>
          <ac:spMkLst>
            <pc:docMk/>
            <pc:sldMk cId="1912150753" sldId="276"/>
            <ac:spMk id="3" creationId="{00000000-0000-0000-0000-000000000000}"/>
          </ac:spMkLst>
        </pc:spChg>
        <pc:spChg chg="del mod">
          <ac:chgData name="Nazarious, Miracle" userId="cb332d5e-2f4e-444f-9ab3-67ae2dc0eb9d" providerId="ADAL" clId="{A1DC209B-DCA6-4611-8BAF-360815CCAD56}" dt="2021-11-22T16:37:32.186" v="28" actId="478"/>
          <ac:spMkLst>
            <pc:docMk/>
            <pc:sldMk cId="1912150753" sldId="276"/>
            <ac:spMk id="4" creationId="{00000000-0000-0000-0000-000000000000}"/>
          </ac:spMkLst>
        </pc:spChg>
        <pc:picChg chg="mod">
          <ac:chgData name="Nazarious, Miracle" userId="cb332d5e-2f4e-444f-9ab3-67ae2dc0eb9d" providerId="ADAL" clId="{A1DC209B-DCA6-4611-8BAF-360815CCAD56}" dt="2021-11-22T16:37:15.289" v="20" actId="1076"/>
          <ac:picMkLst>
            <pc:docMk/>
            <pc:sldMk cId="1912150753" sldId="276"/>
            <ac:picMk id="9" creationId="{F4C6D77B-F38A-4D55-9AEF-CC862E7962EA}"/>
          </ac:picMkLst>
        </pc:picChg>
      </pc:sldChg>
      <pc:sldChg chg="del">
        <pc:chgData name="Nazarious, Miracle" userId="cb332d5e-2f4e-444f-9ab3-67ae2dc0eb9d" providerId="ADAL" clId="{A1DC209B-DCA6-4611-8BAF-360815CCAD56}" dt="2021-12-02T09:47:44.689" v="483" actId="47"/>
        <pc:sldMkLst>
          <pc:docMk/>
          <pc:sldMk cId="2489310669" sldId="277"/>
        </pc:sldMkLst>
      </pc:sldChg>
      <pc:sldChg chg="modSp mod">
        <pc:chgData name="Nazarious, Miracle" userId="cb332d5e-2f4e-444f-9ab3-67ae2dc0eb9d" providerId="ADAL" clId="{A1DC209B-DCA6-4611-8BAF-360815CCAD56}" dt="2021-12-01T11:54:30.397" v="199" actId="1076"/>
        <pc:sldMkLst>
          <pc:docMk/>
          <pc:sldMk cId="2666530327" sldId="300"/>
        </pc:sldMkLst>
        <pc:spChg chg="mod">
          <ac:chgData name="Nazarious, Miracle" userId="cb332d5e-2f4e-444f-9ab3-67ae2dc0eb9d" providerId="ADAL" clId="{A1DC209B-DCA6-4611-8BAF-360815CCAD56}" dt="2021-12-01T11:54:30.397" v="199" actId="1076"/>
          <ac:spMkLst>
            <pc:docMk/>
            <pc:sldMk cId="2666530327" sldId="300"/>
            <ac:spMk id="2" creationId="{AAB59D95-B41D-45E6-A169-C3A9F529F13C}"/>
          </ac:spMkLst>
        </pc:spChg>
      </pc:sldChg>
      <pc:sldChg chg="new del">
        <pc:chgData name="Nazarious, Miracle" userId="cb332d5e-2f4e-444f-9ab3-67ae2dc0eb9d" providerId="ADAL" clId="{A1DC209B-DCA6-4611-8BAF-360815CCAD56}" dt="2021-11-22T19:12:08.672" v="51" actId="680"/>
        <pc:sldMkLst>
          <pc:docMk/>
          <pc:sldMk cId="186620638" sldId="301"/>
        </pc:sldMkLst>
      </pc:sldChg>
      <pc:sldChg chg="addSp delSp modSp add mod ord">
        <pc:chgData name="Nazarious, Miracle" userId="cb332d5e-2f4e-444f-9ab3-67ae2dc0eb9d" providerId="ADAL" clId="{A1DC209B-DCA6-4611-8BAF-360815CCAD56}" dt="2021-12-01T12:07:48.090" v="245" actId="122"/>
        <pc:sldMkLst>
          <pc:docMk/>
          <pc:sldMk cId="3897987414" sldId="301"/>
        </pc:sldMkLst>
        <pc:spChg chg="del">
          <ac:chgData name="Nazarious, Miracle" userId="cb332d5e-2f4e-444f-9ab3-67ae2dc0eb9d" providerId="ADAL" clId="{A1DC209B-DCA6-4611-8BAF-360815CCAD56}" dt="2021-12-01T11:50:30.624" v="55" actId="478"/>
          <ac:spMkLst>
            <pc:docMk/>
            <pc:sldMk cId="3897987414" sldId="301"/>
            <ac:spMk id="2" creationId="{AAB59D95-B41D-45E6-A169-C3A9F529F13C}"/>
          </ac:spMkLst>
        </pc:spChg>
        <pc:spChg chg="del">
          <ac:chgData name="Nazarious, Miracle" userId="cb332d5e-2f4e-444f-9ab3-67ae2dc0eb9d" providerId="ADAL" clId="{A1DC209B-DCA6-4611-8BAF-360815CCAD56}" dt="2021-12-01T11:50:30.624" v="55" actId="478"/>
          <ac:spMkLst>
            <pc:docMk/>
            <pc:sldMk cId="3897987414" sldId="301"/>
            <ac:spMk id="4" creationId="{1815E330-A8AB-4ABE-B310-89609A3B90D3}"/>
          </ac:spMkLst>
        </pc:spChg>
        <pc:spChg chg="add mod">
          <ac:chgData name="Nazarious, Miracle" userId="cb332d5e-2f4e-444f-9ab3-67ae2dc0eb9d" providerId="ADAL" clId="{A1DC209B-DCA6-4611-8BAF-360815CCAD56}" dt="2021-12-01T12:07:48.090" v="245" actId="122"/>
          <ac:spMkLst>
            <pc:docMk/>
            <pc:sldMk cId="3897987414" sldId="301"/>
            <ac:spMk id="5" creationId="{186A7960-08D8-42A7-BF4B-88A2EF8783AF}"/>
          </ac:spMkLst>
        </pc:spChg>
        <pc:spChg chg="add del mod">
          <ac:chgData name="Nazarious, Miracle" userId="cb332d5e-2f4e-444f-9ab3-67ae2dc0eb9d" providerId="ADAL" clId="{A1DC209B-DCA6-4611-8BAF-360815CCAD56}" dt="2021-12-01T12:07:25.993" v="238" actId="478"/>
          <ac:spMkLst>
            <pc:docMk/>
            <pc:sldMk cId="3897987414" sldId="301"/>
            <ac:spMk id="6" creationId="{B778EEF9-85CF-4228-8825-CC4592551971}"/>
          </ac:spMkLst>
        </pc:spChg>
        <pc:spChg chg="add mod">
          <ac:chgData name="Nazarious, Miracle" userId="cb332d5e-2f4e-444f-9ab3-67ae2dc0eb9d" providerId="ADAL" clId="{A1DC209B-DCA6-4611-8BAF-360815CCAD56}" dt="2021-12-01T11:50:51.353" v="57" actId="27636"/>
          <ac:spMkLst>
            <pc:docMk/>
            <pc:sldMk cId="3897987414" sldId="301"/>
            <ac:spMk id="7" creationId="{42D25194-0BFC-47C0-B925-7FA06441A8FA}"/>
          </ac:spMkLst>
        </pc:spChg>
        <pc:spChg chg="add mod">
          <ac:chgData name="Nazarious, Miracle" userId="cb332d5e-2f4e-444f-9ab3-67ae2dc0eb9d" providerId="ADAL" clId="{A1DC209B-DCA6-4611-8BAF-360815CCAD56}" dt="2021-12-01T11:50:51.263" v="56"/>
          <ac:spMkLst>
            <pc:docMk/>
            <pc:sldMk cId="3897987414" sldId="301"/>
            <ac:spMk id="8" creationId="{34289F2C-6981-493B-BE64-CCC913B11592}"/>
          </ac:spMkLst>
        </pc:spChg>
      </pc:sldChg>
      <pc:sldChg chg="modSp add del mod ord">
        <pc:chgData name="Nazarious, Miracle" userId="cb332d5e-2f4e-444f-9ab3-67ae2dc0eb9d" providerId="ADAL" clId="{A1DC209B-DCA6-4611-8BAF-360815CCAD56}" dt="2021-12-01T12:08:06.394" v="248" actId="47"/>
        <pc:sldMkLst>
          <pc:docMk/>
          <pc:sldMk cId="1433771237" sldId="302"/>
        </pc:sldMkLst>
        <pc:spChg chg="mod">
          <ac:chgData name="Nazarious, Miracle" userId="cb332d5e-2f4e-444f-9ab3-67ae2dc0eb9d" providerId="ADAL" clId="{A1DC209B-DCA6-4611-8BAF-360815CCAD56}" dt="2021-12-01T11:51:46.428" v="138" actId="20577"/>
          <ac:spMkLst>
            <pc:docMk/>
            <pc:sldMk cId="1433771237" sldId="302"/>
            <ac:spMk id="5" creationId="{186A7960-08D8-42A7-BF4B-88A2EF8783AF}"/>
          </ac:spMkLst>
        </pc:spChg>
      </pc:sldChg>
      <pc:sldChg chg="addSp delSp modSp add mod">
        <pc:chgData name="Nazarious, Miracle" userId="cb332d5e-2f4e-444f-9ab3-67ae2dc0eb9d" providerId="ADAL" clId="{A1DC209B-DCA6-4611-8BAF-360815CCAD56}" dt="2021-12-06T15:04:43.264" v="629" actId="1076"/>
        <pc:sldMkLst>
          <pc:docMk/>
          <pc:sldMk cId="1143228687" sldId="303"/>
        </pc:sldMkLst>
        <pc:spChg chg="add del mod">
          <ac:chgData name="Nazarious, Miracle" userId="cb332d5e-2f4e-444f-9ab3-67ae2dc0eb9d" providerId="ADAL" clId="{A1DC209B-DCA6-4611-8BAF-360815CCAD56}" dt="2021-12-06T15:02:35.235" v="572"/>
          <ac:spMkLst>
            <pc:docMk/>
            <pc:sldMk cId="1143228687" sldId="303"/>
            <ac:spMk id="2" creationId="{0A8CF7AD-F443-4C8B-A621-E8D380176EB5}"/>
          </ac:spMkLst>
        </pc:spChg>
        <pc:spChg chg="add del mod">
          <ac:chgData name="Nazarious, Miracle" userId="cb332d5e-2f4e-444f-9ab3-67ae2dc0eb9d" providerId="ADAL" clId="{A1DC209B-DCA6-4611-8BAF-360815CCAD56}" dt="2021-12-01T12:04:54.432" v="234" actId="478"/>
          <ac:spMkLst>
            <pc:docMk/>
            <pc:sldMk cId="1143228687" sldId="303"/>
            <ac:spMk id="3" creationId="{E1E2D582-E4DD-49C9-94F2-6413FB78919A}"/>
          </ac:spMkLst>
        </pc:spChg>
        <pc:spChg chg="mod">
          <ac:chgData name="Nazarious, Miracle" userId="cb332d5e-2f4e-444f-9ab3-67ae2dc0eb9d" providerId="ADAL" clId="{A1DC209B-DCA6-4611-8BAF-360815CCAD56}" dt="2021-12-06T15:04:43.264" v="629" actId="1076"/>
          <ac:spMkLst>
            <pc:docMk/>
            <pc:sldMk cId="1143228687" sldId="303"/>
            <ac:spMk id="5" creationId="{186A7960-08D8-42A7-BF4B-88A2EF8783AF}"/>
          </ac:spMkLst>
        </pc:spChg>
        <pc:spChg chg="del">
          <ac:chgData name="Nazarious, Miracle" userId="cb332d5e-2f4e-444f-9ab3-67ae2dc0eb9d" providerId="ADAL" clId="{A1DC209B-DCA6-4611-8BAF-360815CCAD56}" dt="2021-12-01T12:03:44.820" v="231" actId="478"/>
          <ac:spMkLst>
            <pc:docMk/>
            <pc:sldMk cId="1143228687" sldId="303"/>
            <ac:spMk id="6" creationId="{B778EEF9-85CF-4228-8825-CC4592551971}"/>
          </ac:spMkLst>
        </pc:spChg>
        <pc:spChg chg="del">
          <ac:chgData name="Nazarious, Miracle" userId="cb332d5e-2f4e-444f-9ab3-67ae2dc0eb9d" providerId="ADAL" clId="{A1DC209B-DCA6-4611-8BAF-360815CCAD56}" dt="2021-12-01T12:04:47.718" v="233" actId="478"/>
          <ac:spMkLst>
            <pc:docMk/>
            <pc:sldMk cId="1143228687" sldId="303"/>
            <ac:spMk id="7" creationId="{42D25194-0BFC-47C0-B925-7FA06441A8FA}"/>
          </ac:spMkLst>
        </pc:spChg>
        <pc:spChg chg="del">
          <ac:chgData name="Nazarious, Miracle" userId="cb332d5e-2f4e-444f-9ab3-67ae2dc0eb9d" providerId="ADAL" clId="{A1DC209B-DCA6-4611-8BAF-360815CCAD56}" dt="2021-12-01T12:05:01.287" v="235" actId="478"/>
          <ac:spMkLst>
            <pc:docMk/>
            <pc:sldMk cId="1143228687" sldId="303"/>
            <ac:spMk id="8" creationId="{34289F2C-6981-493B-BE64-CCC913B11592}"/>
          </ac:spMkLst>
        </pc:spChg>
        <pc:picChg chg="add del mod">
          <ac:chgData name="Nazarious, Miracle" userId="cb332d5e-2f4e-444f-9ab3-67ae2dc0eb9d" providerId="ADAL" clId="{A1DC209B-DCA6-4611-8BAF-360815CCAD56}" dt="2021-12-01T12:03:41.709" v="230" actId="478"/>
          <ac:picMkLst>
            <pc:docMk/>
            <pc:sldMk cId="1143228687" sldId="303"/>
            <ac:picMk id="1026" creationId="{46849848-CD51-429D-A118-1F147DA9D08F}"/>
          </ac:picMkLst>
        </pc:picChg>
      </pc:sldChg>
      <pc:sldChg chg="addSp delSp modSp add mod">
        <pc:chgData name="Nazarious, Miracle" userId="cb332d5e-2f4e-444f-9ab3-67ae2dc0eb9d" providerId="ADAL" clId="{A1DC209B-DCA6-4611-8BAF-360815CCAD56}" dt="2021-12-01T12:24:04.337" v="482" actId="20577"/>
        <pc:sldMkLst>
          <pc:docMk/>
          <pc:sldMk cId="3710679504" sldId="304"/>
        </pc:sldMkLst>
        <pc:spChg chg="add del mod">
          <ac:chgData name="Nazarious, Miracle" userId="cb332d5e-2f4e-444f-9ab3-67ae2dc0eb9d" providerId="ADAL" clId="{A1DC209B-DCA6-4611-8BAF-360815CCAD56}" dt="2021-12-01T12:11:17.217" v="266" actId="478"/>
          <ac:spMkLst>
            <pc:docMk/>
            <pc:sldMk cId="3710679504" sldId="304"/>
            <ac:spMk id="3" creationId="{EF63F96A-39E2-4D6D-84D4-94C734A33BE7}"/>
          </ac:spMkLst>
        </pc:spChg>
        <pc:spChg chg="del mod">
          <ac:chgData name="Nazarious, Miracle" userId="cb332d5e-2f4e-444f-9ab3-67ae2dc0eb9d" providerId="ADAL" clId="{A1DC209B-DCA6-4611-8BAF-360815CCAD56}" dt="2021-12-01T12:08:47.656" v="257" actId="478"/>
          <ac:spMkLst>
            <pc:docMk/>
            <pc:sldMk cId="3710679504" sldId="304"/>
            <ac:spMk id="5" creationId="{186A7960-08D8-42A7-BF4B-88A2EF8783AF}"/>
          </ac:spMkLst>
        </pc:spChg>
        <pc:spChg chg="del">
          <ac:chgData name="Nazarious, Miracle" userId="cb332d5e-2f4e-444f-9ab3-67ae2dc0eb9d" providerId="ADAL" clId="{A1DC209B-DCA6-4611-8BAF-360815CCAD56}" dt="2021-12-01T12:08:47.656" v="257" actId="478"/>
          <ac:spMkLst>
            <pc:docMk/>
            <pc:sldMk cId="3710679504" sldId="304"/>
            <ac:spMk id="6" creationId="{B778EEF9-85CF-4228-8825-CC4592551971}"/>
          </ac:spMkLst>
        </pc:spChg>
        <pc:spChg chg="del">
          <ac:chgData name="Nazarious, Miracle" userId="cb332d5e-2f4e-444f-9ab3-67ae2dc0eb9d" providerId="ADAL" clId="{A1DC209B-DCA6-4611-8BAF-360815CCAD56}" dt="2021-12-01T12:08:47.656" v="257" actId="478"/>
          <ac:spMkLst>
            <pc:docMk/>
            <pc:sldMk cId="3710679504" sldId="304"/>
            <ac:spMk id="7" creationId="{42D25194-0BFC-47C0-B925-7FA06441A8FA}"/>
          </ac:spMkLst>
        </pc:spChg>
        <pc:spChg chg="del">
          <ac:chgData name="Nazarious, Miracle" userId="cb332d5e-2f4e-444f-9ab3-67ae2dc0eb9d" providerId="ADAL" clId="{A1DC209B-DCA6-4611-8BAF-360815CCAD56}" dt="2021-12-01T12:08:47.656" v="257" actId="478"/>
          <ac:spMkLst>
            <pc:docMk/>
            <pc:sldMk cId="3710679504" sldId="304"/>
            <ac:spMk id="8" creationId="{34289F2C-6981-493B-BE64-CCC913B11592}"/>
          </ac:spMkLst>
        </pc:spChg>
        <pc:spChg chg="add del mod">
          <ac:chgData name="Nazarious, Miracle" userId="cb332d5e-2f4e-444f-9ab3-67ae2dc0eb9d" providerId="ADAL" clId="{A1DC209B-DCA6-4611-8BAF-360815CCAD56}" dt="2021-12-01T12:11:20.395" v="267"/>
          <ac:spMkLst>
            <pc:docMk/>
            <pc:sldMk cId="3710679504" sldId="304"/>
            <ac:spMk id="12" creationId="{C4C32927-74CC-4330-8C7D-16FB253E2E2D}"/>
          </ac:spMkLst>
        </pc:spChg>
        <pc:spChg chg="add mod">
          <ac:chgData name="Nazarious, Miracle" userId="cb332d5e-2f4e-444f-9ab3-67ae2dc0eb9d" providerId="ADAL" clId="{A1DC209B-DCA6-4611-8BAF-360815CCAD56}" dt="2021-12-01T12:24:04.337" v="482" actId="20577"/>
          <ac:spMkLst>
            <pc:docMk/>
            <pc:sldMk cId="3710679504" sldId="304"/>
            <ac:spMk id="15" creationId="{4C11C414-D70C-4B3C-B5AF-0C2833C2A048}"/>
          </ac:spMkLst>
        </pc:spChg>
        <pc:picChg chg="add del mod">
          <ac:chgData name="Nazarious, Miracle" userId="cb332d5e-2f4e-444f-9ab3-67ae2dc0eb9d" providerId="ADAL" clId="{A1DC209B-DCA6-4611-8BAF-360815CCAD56}" dt="2021-12-01T12:11:17.217" v="266" actId="478"/>
          <ac:picMkLst>
            <pc:docMk/>
            <pc:sldMk cId="3710679504" sldId="304"/>
            <ac:picMk id="9" creationId="{89E7B1A9-736D-48C7-94A3-B05B9EE8561B}"/>
          </ac:picMkLst>
        </pc:picChg>
        <pc:picChg chg="add del mod">
          <ac:chgData name="Nazarious, Miracle" userId="cb332d5e-2f4e-444f-9ab3-67ae2dc0eb9d" providerId="ADAL" clId="{A1DC209B-DCA6-4611-8BAF-360815CCAD56}" dt="2021-12-01T12:11:17.217" v="266" actId="478"/>
          <ac:picMkLst>
            <pc:docMk/>
            <pc:sldMk cId="3710679504" sldId="304"/>
            <ac:picMk id="10" creationId="{361DAA7F-EA2E-49B7-8F7B-BFE0BE80E16C}"/>
          </ac:picMkLst>
        </pc:picChg>
        <pc:picChg chg="add mod">
          <ac:chgData name="Nazarious, Miracle" userId="cb332d5e-2f4e-444f-9ab3-67ae2dc0eb9d" providerId="ADAL" clId="{A1DC209B-DCA6-4611-8BAF-360815CCAD56}" dt="2021-12-01T12:18:32.293" v="352" actId="1076"/>
          <ac:picMkLst>
            <pc:docMk/>
            <pc:sldMk cId="3710679504" sldId="304"/>
            <ac:picMk id="14" creationId="{8862305C-2193-4004-B425-9E04B45BFB4A}"/>
          </ac:picMkLst>
        </pc:picChg>
      </pc:sldChg>
      <pc:sldChg chg="add">
        <pc:chgData name="Nazarious, Miracle" userId="cb332d5e-2f4e-444f-9ab3-67ae2dc0eb9d" providerId="ADAL" clId="{A1DC209B-DCA6-4611-8BAF-360815CCAD56}" dt="2021-12-01T11:55:42.401" v="214"/>
        <pc:sldMkLst>
          <pc:docMk/>
          <pc:sldMk cId="879495366" sldId="332"/>
        </pc:sldMkLst>
      </pc:sldChg>
      <pc:sldChg chg="add">
        <pc:chgData name="Nazarious, Miracle" userId="cb332d5e-2f4e-444f-9ab3-67ae2dc0eb9d" providerId="ADAL" clId="{A1DC209B-DCA6-4611-8BAF-360815CCAD56}" dt="2021-12-01T11:59:58.489" v="224"/>
        <pc:sldMkLst>
          <pc:docMk/>
          <pc:sldMk cId="1574925587" sldId="370"/>
        </pc:sldMkLst>
      </pc:sldChg>
      <pc:sldChg chg="modSp add mod ord">
        <pc:chgData name="Nazarious, Miracle" userId="cb332d5e-2f4e-444f-9ab3-67ae2dc0eb9d" providerId="ADAL" clId="{A1DC209B-DCA6-4611-8BAF-360815CCAD56}" dt="2021-12-07T14:04:45.181" v="642"/>
        <pc:sldMkLst>
          <pc:docMk/>
          <pc:sldMk cId="193651324" sldId="547"/>
        </pc:sldMkLst>
        <pc:spChg chg="mod">
          <ac:chgData name="Nazarious, Miracle" userId="cb332d5e-2f4e-444f-9ab3-67ae2dc0eb9d" providerId="ADAL" clId="{A1DC209B-DCA6-4611-8BAF-360815CCAD56}" dt="2021-12-06T15:10:32.931" v="638" actId="1076"/>
          <ac:spMkLst>
            <pc:docMk/>
            <pc:sldMk cId="193651324" sldId="547"/>
            <ac:spMk id="2" creationId="{B85D76AB-82C5-43D9-8BAF-C8C932B00BBF}"/>
          </ac:spMkLst>
        </pc:spChg>
      </pc:sldChg>
      <pc:sldChg chg="modSp add mod">
        <pc:chgData name="Nazarious, Miracle" userId="cb332d5e-2f4e-444f-9ab3-67ae2dc0eb9d" providerId="ADAL" clId="{A1DC209B-DCA6-4611-8BAF-360815CCAD56}" dt="2021-12-01T12:08:03.214" v="247"/>
        <pc:sldMkLst>
          <pc:docMk/>
          <pc:sldMk cId="2678324201" sldId="548"/>
        </pc:sldMkLst>
        <pc:spChg chg="mod">
          <ac:chgData name="Nazarious, Miracle" userId="cb332d5e-2f4e-444f-9ab3-67ae2dc0eb9d" providerId="ADAL" clId="{A1DC209B-DCA6-4611-8BAF-360815CCAD56}" dt="2021-12-01T12:08:03.214" v="247"/>
          <ac:spMkLst>
            <pc:docMk/>
            <pc:sldMk cId="2678324201" sldId="548"/>
            <ac:spMk id="5" creationId="{186A7960-08D8-42A7-BF4B-88A2EF8783AF}"/>
          </ac:spMkLst>
        </pc:spChg>
      </pc:sldChg>
      <pc:sldChg chg="modSp add mod">
        <pc:chgData name="Nazarious, Miracle" userId="cb332d5e-2f4e-444f-9ab3-67ae2dc0eb9d" providerId="ADAL" clId="{A1DC209B-DCA6-4611-8BAF-360815CCAD56}" dt="2021-12-01T12:08:24.083" v="252" actId="20577"/>
        <pc:sldMkLst>
          <pc:docMk/>
          <pc:sldMk cId="292952819" sldId="549"/>
        </pc:sldMkLst>
        <pc:spChg chg="mod">
          <ac:chgData name="Nazarious, Miracle" userId="cb332d5e-2f4e-444f-9ab3-67ae2dc0eb9d" providerId="ADAL" clId="{A1DC209B-DCA6-4611-8BAF-360815CCAD56}" dt="2021-12-01T12:08:24.083" v="252" actId="20577"/>
          <ac:spMkLst>
            <pc:docMk/>
            <pc:sldMk cId="292952819" sldId="549"/>
            <ac:spMk id="5" creationId="{186A7960-08D8-42A7-BF4B-88A2EF8783AF}"/>
          </ac:spMkLst>
        </pc:spChg>
      </pc:sldChg>
      <pc:sldChg chg="modSp add mod">
        <pc:chgData name="Nazarious, Miracle" userId="cb332d5e-2f4e-444f-9ab3-67ae2dc0eb9d" providerId="ADAL" clId="{A1DC209B-DCA6-4611-8BAF-360815CCAD56}" dt="2021-12-01T12:08:37.153" v="256" actId="20577"/>
        <pc:sldMkLst>
          <pc:docMk/>
          <pc:sldMk cId="2952447001" sldId="550"/>
        </pc:sldMkLst>
        <pc:spChg chg="mod">
          <ac:chgData name="Nazarious, Miracle" userId="cb332d5e-2f4e-444f-9ab3-67ae2dc0eb9d" providerId="ADAL" clId="{A1DC209B-DCA6-4611-8BAF-360815CCAD56}" dt="2021-12-01T12:08:37.153" v="256" actId="20577"/>
          <ac:spMkLst>
            <pc:docMk/>
            <pc:sldMk cId="2952447001" sldId="550"/>
            <ac:spMk id="5" creationId="{186A7960-08D8-42A7-BF4B-88A2EF8783AF}"/>
          </ac:spMkLst>
        </pc:spChg>
      </pc:sldChg>
      <pc:sldChg chg="addSp modSp add mod">
        <pc:chgData name="Nazarious, Miracle" userId="cb332d5e-2f4e-444f-9ab3-67ae2dc0eb9d" providerId="ADAL" clId="{A1DC209B-DCA6-4611-8BAF-360815CCAD56}" dt="2021-12-06T15:01:43.804" v="562" actId="1076"/>
        <pc:sldMkLst>
          <pc:docMk/>
          <pc:sldMk cId="3539917649" sldId="551"/>
        </pc:sldMkLst>
        <pc:spChg chg="add mod">
          <ac:chgData name="Nazarious, Miracle" userId="cb332d5e-2f4e-444f-9ab3-67ae2dc0eb9d" providerId="ADAL" clId="{A1DC209B-DCA6-4611-8BAF-360815CCAD56}" dt="2021-12-06T15:01:43.804" v="562" actId="1076"/>
          <ac:spMkLst>
            <pc:docMk/>
            <pc:sldMk cId="3539917649" sldId="551"/>
            <ac:spMk id="2" creationId="{704F3F63-1A03-428F-BA74-FC32302C9133}"/>
          </ac:spMkLst>
        </pc:spChg>
      </pc:sldChg>
      <pc:sldChg chg="addSp delSp add del mod">
        <pc:chgData name="Nazarious, Miracle" userId="cb332d5e-2f4e-444f-9ab3-67ae2dc0eb9d" providerId="ADAL" clId="{A1DC209B-DCA6-4611-8BAF-360815CCAD56}" dt="2021-12-07T14:07:24.387" v="643" actId="47"/>
        <pc:sldMkLst>
          <pc:docMk/>
          <pc:sldMk cId="2472543491" sldId="552"/>
        </pc:sldMkLst>
        <pc:spChg chg="del">
          <ac:chgData name="Nazarious, Miracle" userId="cb332d5e-2f4e-444f-9ab3-67ae2dc0eb9d" providerId="ADAL" clId="{A1DC209B-DCA6-4611-8BAF-360815CCAD56}" dt="2021-12-01T12:15:06.116" v="276" actId="478"/>
          <ac:spMkLst>
            <pc:docMk/>
            <pc:sldMk cId="2472543491" sldId="552"/>
            <ac:spMk id="2" creationId="{B85D76AB-82C5-43D9-8BAF-C8C932B00BBF}"/>
          </ac:spMkLst>
        </pc:spChg>
        <pc:picChg chg="del">
          <ac:chgData name="Nazarious, Miracle" userId="cb332d5e-2f4e-444f-9ab3-67ae2dc0eb9d" providerId="ADAL" clId="{A1DC209B-DCA6-4611-8BAF-360815CCAD56}" dt="2021-12-01T12:15:03.116" v="275" actId="478"/>
          <ac:picMkLst>
            <pc:docMk/>
            <pc:sldMk cId="2472543491" sldId="552"/>
            <ac:picMk id="8" creationId="{00000000-0000-0000-0000-000000000000}"/>
          </ac:picMkLst>
        </pc:picChg>
        <pc:picChg chg="add">
          <ac:chgData name="Nazarious, Miracle" userId="cb332d5e-2f4e-444f-9ab3-67ae2dc0eb9d" providerId="ADAL" clId="{A1DC209B-DCA6-4611-8BAF-360815CCAD56}" dt="2021-12-01T12:15:09.615" v="277"/>
          <ac:picMkLst>
            <pc:docMk/>
            <pc:sldMk cId="2472543491" sldId="552"/>
            <ac:picMk id="2050" creationId="{13FA53B9-3443-4F1E-B19A-A52F7BDA1049}"/>
          </ac:picMkLst>
        </pc:picChg>
      </pc:sldChg>
      <pc:sldChg chg="addSp delSp modSp new mod ord">
        <pc:chgData name="Nazarious, Miracle" userId="cb332d5e-2f4e-444f-9ab3-67ae2dc0eb9d" providerId="ADAL" clId="{A1DC209B-DCA6-4611-8BAF-360815CCAD56}" dt="2021-12-02T09:48:06.058" v="487"/>
        <pc:sldMkLst>
          <pc:docMk/>
          <pc:sldMk cId="2480618560" sldId="553"/>
        </pc:sldMkLst>
        <pc:spChg chg="mod">
          <ac:chgData name="Nazarious, Miracle" userId="cb332d5e-2f4e-444f-9ab3-67ae2dc0eb9d" providerId="ADAL" clId="{A1DC209B-DCA6-4611-8BAF-360815CCAD56}" dt="2021-12-01T12:19:42.441" v="356" actId="27636"/>
          <ac:spMkLst>
            <pc:docMk/>
            <pc:sldMk cId="2480618560" sldId="553"/>
            <ac:spMk id="2" creationId="{2774DA44-23E7-4C40-A46A-98963D63E20C}"/>
          </ac:spMkLst>
        </pc:spChg>
        <pc:spChg chg="del">
          <ac:chgData name="Nazarious, Miracle" userId="cb332d5e-2f4e-444f-9ab3-67ae2dc0eb9d" providerId="ADAL" clId="{A1DC209B-DCA6-4611-8BAF-360815CCAD56}" dt="2021-12-01T12:19:42.364" v="355"/>
          <ac:spMkLst>
            <pc:docMk/>
            <pc:sldMk cId="2480618560" sldId="553"/>
            <ac:spMk id="3" creationId="{8C1AA891-105F-406D-95D4-5030EFB6BE97}"/>
          </ac:spMkLst>
        </pc:spChg>
        <pc:spChg chg="del">
          <ac:chgData name="Nazarious, Miracle" userId="cb332d5e-2f4e-444f-9ab3-67ae2dc0eb9d" providerId="ADAL" clId="{A1DC209B-DCA6-4611-8BAF-360815CCAD56}" dt="2021-12-01T12:20:13.564" v="366" actId="478"/>
          <ac:spMkLst>
            <pc:docMk/>
            <pc:sldMk cId="2480618560" sldId="553"/>
            <ac:spMk id="4" creationId="{A0E7917F-F740-4194-B267-9548C60BEF80}"/>
          </ac:spMkLst>
        </pc:spChg>
        <pc:spChg chg="del">
          <ac:chgData name="Nazarious, Miracle" userId="cb332d5e-2f4e-444f-9ab3-67ae2dc0eb9d" providerId="ADAL" clId="{A1DC209B-DCA6-4611-8BAF-360815CCAD56}" dt="2021-12-01T12:20:22.349" v="367" actId="478"/>
          <ac:spMkLst>
            <pc:docMk/>
            <pc:sldMk cId="2480618560" sldId="553"/>
            <ac:spMk id="5" creationId="{2D846EA0-0EF9-463C-BF21-85BF75253B6B}"/>
          </ac:spMkLst>
        </pc:spChg>
        <pc:spChg chg="add del mod">
          <ac:chgData name="Nazarious, Miracle" userId="cb332d5e-2f4e-444f-9ab3-67ae2dc0eb9d" providerId="ADAL" clId="{A1DC209B-DCA6-4611-8BAF-360815CCAD56}" dt="2021-12-01T12:20:09.951" v="365" actId="478"/>
          <ac:spMkLst>
            <pc:docMk/>
            <pc:sldMk cId="2480618560" sldId="553"/>
            <ac:spMk id="9" creationId="{13FA0C1A-1C05-4D43-B654-772378800A36}"/>
          </ac:spMkLst>
        </pc:spChg>
        <pc:spChg chg="add mod">
          <ac:chgData name="Nazarious, Miracle" userId="cb332d5e-2f4e-444f-9ab3-67ae2dc0eb9d" providerId="ADAL" clId="{A1DC209B-DCA6-4611-8BAF-360815CCAD56}" dt="2021-12-01T12:22:36.458" v="475" actId="403"/>
          <ac:spMkLst>
            <pc:docMk/>
            <pc:sldMk cId="2480618560" sldId="553"/>
            <ac:spMk id="11" creationId="{A06AACA2-82E6-4C1A-BE21-800C0744D821}"/>
          </ac:spMkLst>
        </pc:spChg>
        <pc:spChg chg="add mod">
          <ac:chgData name="Nazarious, Miracle" userId="cb332d5e-2f4e-444f-9ab3-67ae2dc0eb9d" providerId="ADAL" clId="{A1DC209B-DCA6-4611-8BAF-360815CCAD56}" dt="2021-12-01T12:22:58.354" v="476" actId="1076"/>
          <ac:spMkLst>
            <pc:docMk/>
            <pc:sldMk cId="2480618560" sldId="553"/>
            <ac:spMk id="12" creationId="{8B22752C-A8B2-40F5-9212-C59D381FBB94}"/>
          </ac:spMkLst>
        </pc:spChg>
        <pc:picChg chg="add del mod">
          <ac:chgData name="Nazarious, Miracle" userId="cb332d5e-2f4e-444f-9ab3-67ae2dc0eb9d" providerId="ADAL" clId="{A1DC209B-DCA6-4611-8BAF-360815CCAD56}" dt="2021-12-01T12:20:09.951" v="365" actId="478"/>
          <ac:picMkLst>
            <pc:docMk/>
            <pc:sldMk cId="2480618560" sldId="553"/>
            <ac:picMk id="7" creationId="{03249243-1E04-49EE-B277-6B2B9B4E3329}"/>
          </ac:picMkLst>
        </pc:picChg>
        <pc:picChg chg="add del mod">
          <ac:chgData name="Nazarious, Miracle" userId="cb332d5e-2f4e-444f-9ab3-67ae2dc0eb9d" providerId="ADAL" clId="{A1DC209B-DCA6-4611-8BAF-360815CCAD56}" dt="2021-12-01T12:20:40.193" v="369"/>
          <ac:picMkLst>
            <pc:docMk/>
            <pc:sldMk cId="2480618560" sldId="553"/>
            <ac:picMk id="10" creationId="{06284475-A289-469B-8D79-D205F20A2A51}"/>
          </ac:picMkLst>
        </pc:picChg>
      </pc:sldChg>
      <pc:sldChg chg="delSp add modAnim">
        <pc:chgData name="Nazarious, Miracle" userId="cb332d5e-2f4e-444f-9ab3-67ae2dc0eb9d" providerId="ADAL" clId="{A1DC209B-DCA6-4611-8BAF-360815CCAD56}" dt="2021-12-09T12:53:33.259" v="650" actId="478"/>
        <pc:sldMkLst>
          <pc:docMk/>
          <pc:sldMk cId="2274030551" sldId="554"/>
        </pc:sldMkLst>
        <pc:picChg chg="del">
          <ac:chgData name="Nazarious, Miracle" userId="cb332d5e-2f4e-444f-9ab3-67ae2dc0eb9d" providerId="ADAL" clId="{A1DC209B-DCA6-4611-8BAF-360815CCAD56}" dt="2021-12-09T12:53:33.259" v="650" actId="478"/>
          <ac:picMkLst>
            <pc:docMk/>
            <pc:sldMk cId="2274030551" sldId="554"/>
            <ac:picMk id="8198" creationId="{D2752B19-33E2-400C-ADFA-9D5C1DC6EE20}"/>
          </ac:picMkLst>
        </pc:picChg>
      </pc:sldChg>
      <pc:sldMasterChg chg="delSldLayout">
        <pc:chgData name="Nazarious, Miracle" userId="cb332d5e-2f4e-444f-9ab3-67ae2dc0eb9d" providerId="ADAL" clId="{A1DC209B-DCA6-4611-8BAF-360815CCAD56}" dt="2021-12-02T09:47:44.689" v="483" actId="47"/>
        <pc:sldMasterMkLst>
          <pc:docMk/>
          <pc:sldMasterMk cId="2364561111" sldId="2147483648"/>
        </pc:sldMasterMkLst>
        <pc:sldLayoutChg chg="del">
          <pc:chgData name="Nazarious, Miracle" userId="cb332d5e-2f4e-444f-9ab3-67ae2dc0eb9d" providerId="ADAL" clId="{A1DC209B-DCA6-4611-8BAF-360815CCAD56}" dt="2021-12-02T09:47:44.689" v="483" actId="47"/>
          <pc:sldLayoutMkLst>
            <pc:docMk/>
            <pc:sldMasterMk cId="2364561111" sldId="2147483648"/>
            <pc:sldLayoutMk cId="776773595" sldId="2147483661"/>
          </pc:sldLayoutMkLst>
        </pc:sldLayoutChg>
      </pc:sldMasterChg>
    </pc:docChg>
  </pc:docChgLst>
  <pc:docChgLst>
    <pc:chgData name="Nazarious, Miracle" userId="cb332d5e-2f4e-444f-9ab3-67ae2dc0eb9d" providerId="ADAL" clId="{A1A4FDF9-4C5A-4226-85C0-35F726F20918}"/>
    <pc:docChg chg="undo custSel modSld">
      <pc:chgData name="Nazarious, Miracle" userId="cb332d5e-2f4e-444f-9ab3-67ae2dc0eb9d" providerId="ADAL" clId="{A1A4FDF9-4C5A-4226-85C0-35F726F20918}" dt="2021-10-21T10:21:34.407" v="75" actId="478"/>
      <pc:docMkLst>
        <pc:docMk/>
      </pc:docMkLst>
      <pc:sldChg chg="modSp mod">
        <pc:chgData name="Nazarious, Miracle" userId="cb332d5e-2f4e-444f-9ab3-67ae2dc0eb9d" providerId="ADAL" clId="{A1A4FDF9-4C5A-4226-85C0-35F726F20918}" dt="2021-10-21T10:05:31.129" v="68" actId="207"/>
        <pc:sldMkLst>
          <pc:docMk/>
          <pc:sldMk cId="3477355141" sldId="266"/>
        </pc:sldMkLst>
        <pc:spChg chg="mod">
          <ac:chgData name="Nazarious, Miracle" userId="cb332d5e-2f4e-444f-9ab3-67ae2dc0eb9d" providerId="ADAL" clId="{A1A4FDF9-4C5A-4226-85C0-35F726F20918}" dt="2021-10-21T10:05:31.129" v="68" actId="207"/>
          <ac:spMkLst>
            <pc:docMk/>
            <pc:sldMk cId="3477355141" sldId="266"/>
            <ac:spMk id="4" creationId="{9E2226D5-B623-4999-A406-D2C0FA177885}"/>
          </ac:spMkLst>
        </pc:spChg>
      </pc:sldChg>
      <pc:sldChg chg="addSp delSp modSp mod">
        <pc:chgData name="Nazarious, Miracle" userId="cb332d5e-2f4e-444f-9ab3-67ae2dc0eb9d" providerId="ADAL" clId="{A1A4FDF9-4C5A-4226-85C0-35F726F20918}" dt="2021-10-21T10:21:34.407" v="75" actId="478"/>
        <pc:sldMkLst>
          <pc:docMk/>
          <pc:sldMk cId="2307094219" sldId="268"/>
        </pc:sldMkLst>
        <pc:spChg chg="del mod">
          <ac:chgData name="Nazarious, Miracle" userId="cb332d5e-2f4e-444f-9ab3-67ae2dc0eb9d" providerId="ADAL" clId="{A1A4FDF9-4C5A-4226-85C0-35F726F20918}" dt="2021-10-21T10:21:34.407" v="75" actId="478"/>
          <ac:spMkLst>
            <pc:docMk/>
            <pc:sldMk cId="2307094219" sldId="268"/>
            <ac:spMk id="7" creationId="{2D2EA05D-A386-4892-B898-AFF8D6D9D5ED}"/>
          </ac:spMkLst>
        </pc:spChg>
        <pc:spChg chg="add del">
          <ac:chgData name="Nazarious, Miracle" userId="cb332d5e-2f4e-444f-9ab3-67ae2dc0eb9d" providerId="ADAL" clId="{A1A4FDF9-4C5A-4226-85C0-35F726F20918}" dt="2021-10-21T10:21:29.379" v="74" actId="478"/>
          <ac:spMkLst>
            <pc:docMk/>
            <pc:sldMk cId="2307094219" sldId="268"/>
            <ac:spMk id="8" creationId="{381CB641-DDB8-460A-8C17-2BE01266FFBD}"/>
          </ac:spMkLst>
        </pc:spChg>
        <pc:picChg chg="mod">
          <ac:chgData name="Nazarious, Miracle" userId="cb332d5e-2f4e-444f-9ab3-67ae2dc0eb9d" providerId="ADAL" clId="{A1A4FDF9-4C5A-4226-85C0-35F726F20918}" dt="2021-10-21T10:21:12.885" v="71" actId="1076"/>
          <ac:picMkLst>
            <pc:docMk/>
            <pc:sldMk cId="2307094219" sldId="268"/>
            <ac:picMk id="1026" creationId="{77F4DF85-3C70-43FA-A5B9-15549BF7E8A2}"/>
          </ac:picMkLst>
        </pc:picChg>
      </pc:sldChg>
      <pc:sldChg chg="addSp modSp mod">
        <pc:chgData name="Nazarious, Miracle" userId="cb332d5e-2f4e-444f-9ab3-67ae2dc0eb9d" providerId="ADAL" clId="{A1A4FDF9-4C5A-4226-85C0-35F726F20918}" dt="2021-10-20T22:16:20.238" v="67" actId="1076"/>
        <pc:sldMkLst>
          <pc:docMk/>
          <pc:sldMk cId="2489310669" sldId="277"/>
        </pc:sldMkLst>
        <pc:spChg chg="add mod">
          <ac:chgData name="Nazarious, Miracle" userId="cb332d5e-2f4e-444f-9ab3-67ae2dc0eb9d" providerId="ADAL" clId="{A1A4FDF9-4C5A-4226-85C0-35F726F20918}" dt="2021-10-20T22:16:20.238" v="67" actId="1076"/>
          <ac:spMkLst>
            <pc:docMk/>
            <pc:sldMk cId="2489310669" sldId="277"/>
            <ac:spMk id="3" creationId="{DF2746B5-50E9-48D6-8036-0075C60641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729E1-1C42-4AE6-89A7-30D33F0389E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A7413-7FE1-4F59-8D4E-27112567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04C7-3554-FD49-AABF-BAD2E676C2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7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8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2800-9131-4213-BD7B-58812F0D5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9694E-B3F1-4C30-BD9C-57DEFBDE0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C229B-757E-421B-B05D-13D41328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2ED93-8D28-4F52-B834-08BAD158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49C65-51BC-4E2C-BB9A-A1D2A9E2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0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446B-C0A9-4477-9C0D-16CD6D95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27ACF-AA7A-4A18-B72A-58069BD9D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0F38-5D2C-41F8-AA79-2BF2E5B0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FAF7-349D-4069-A6EA-7069300A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E9C72-D141-49D8-9612-5E8FCC3B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2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BA6B85-B952-4776-A57A-956CD46C8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F7425-E41E-4269-A397-98C6A9AA9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8CA61-F65C-428F-BCDF-A22A54DF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603DC-323A-4498-8490-D2A42C21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D32D9-C227-42C5-BCBF-2BF21FE0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8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2491199"/>
            <a:ext cx="8380800" cy="2448000"/>
          </a:xfrm>
        </p:spPr>
        <p:txBody>
          <a:bodyPr tIns="46800" anchor="t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5000" b="0" kern="1200" baseline="0" dirty="0">
                <a:solidFill>
                  <a:schemeClr val="accent4"/>
                </a:solidFill>
                <a:latin typeface="+mn-lt"/>
                <a:ea typeface="+mj-ea"/>
                <a:cs typeface="Arial" charset="0"/>
                <a:sym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00" y="5014800"/>
            <a:ext cx="8380800" cy="576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name, if required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5679407"/>
            <a:ext cx="8382000" cy="57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Date, if required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C4FBA-449F-434A-A49A-64DEFC3DA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00" y="674186"/>
            <a:ext cx="2287159" cy="6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Gradient 2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6338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Department name or presentation title here, if required</a:t>
            </a:r>
            <a:endParaRPr lang="en-GB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/>
              <a:t>www.abdn.ac.uk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B9253C-6138-4712-8B7A-AAD24746FC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400" y="291762"/>
            <a:ext cx="1800000" cy="4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0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8DE8-CEBA-480D-B254-47E052BE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89C0A-43E6-40F7-91C6-3E89FF8A4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C3EA1-3B70-4424-A2D0-B5DA66D2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F43AF-8E3E-4463-A873-0160646F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52132-16EB-4FEF-B68F-A03FEF89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2E027-1F0C-4AE3-AE31-04269C7A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B8D22-BD0E-4A43-88F6-96A3DA7E0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703C0-D123-4AB8-A6CF-8D17A7F8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E0868-19E8-4C39-80DD-5BD9487B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2F405-399D-4FD9-8C99-9350B77D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744A-4B64-4CEB-9FDD-20182FE3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97DB-1198-41B0-95E9-0EE2EA4B3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40680-F675-416B-80EF-F5856A98C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24DA5-4BF6-4108-9DC4-E6D82DC7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3C122-E9E1-452B-9924-5B14F0B6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9B354-25BD-44DD-BBE7-12EAE510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B52F-9C77-42D3-AA3A-EAACAB3C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8619-8D6C-4DA1-ADD6-2854E8D41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567AB-C07E-4C97-A5EE-E779CD945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CB307-7FA0-4DDF-A9EB-C9CCA92B3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1F161-9088-4CA3-A116-3263193B5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97B55-FD22-49D1-A171-CECF7504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9F90C-3043-4D48-824C-E10A3CA7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02A7DC-DC28-49E4-BCA7-03C7328B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0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548D-D5B6-4086-A382-943CA665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ABD91-CB82-43C8-BD2B-CB5B262E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D8EB6-451D-4831-8E9A-509AE2ED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ED088-6837-49E7-868E-BB19EF01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0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2E46B-6737-484B-8067-3F6A7686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4148B-BD5D-4018-BE37-6FC8E513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1D511-455F-4E4E-8171-E95C41CC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0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FE8D-BC13-4E21-A986-A7138FE3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B6CFF-6A9C-4592-863D-6A00B0D1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9BCF0-3807-44D0-81CD-78D06CCF7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A2242-5DF5-4462-9739-C499D4F0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A5AE0-FD83-4049-A979-55819705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6A5BB-598E-420E-9EF0-3C396A44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1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874F-CD02-4789-8BCA-6310F7D8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317115-DDCF-4F09-A156-97A844A68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D51BD-C2C7-4A93-B1FF-153D16CF8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42761-6717-43AC-9F0B-7719246C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0A00-EF60-459E-A45D-B9C3D18E499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60FCA-3A28-4FFE-8BB2-701FBA10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D872A-9FF7-47BB-AABC-AFD2C66B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2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4E294-D736-40F5-96EE-8B6BA042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498F8-9934-418C-A847-5AC47BEEC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0CB82-E496-4D5F-93F8-F61F83E4D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50A00-EF60-459E-A45D-B9C3D18E499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F4173-A689-4602-9EE8-571F1DC1E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4C0BF-0091-47DE-8A77-302CA853B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C0A8A-CA38-4B7B-B4A4-EFABCE86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6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racle.nazarious@abdn.ac.uk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C6D77B-F38A-4D55-9AEF-CC862E7962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6947" y="55642"/>
            <a:ext cx="6504494" cy="2448000"/>
          </a:xfrm>
        </p:spPr>
        <p:txBody>
          <a:bodyPr/>
          <a:lstStyle/>
          <a:p>
            <a:r>
              <a:rPr lang="en-GB" sz="2800" dirty="0">
                <a:solidFill>
                  <a:srgbClr val="6600FF"/>
                </a:solidFill>
              </a:rPr>
              <a:t>Webinar 3: Future of space exploration and In-Situ Resource Utilization, comparison of MOXIE on board Perseverance and HABIT onboard ExoMars, producing O</a:t>
            </a:r>
            <a:r>
              <a:rPr lang="en-GB" sz="1600" dirty="0">
                <a:solidFill>
                  <a:srgbClr val="6600FF"/>
                </a:solidFill>
              </a:rPr>
              <a:t>2</a:t>
            </a:r>
            <a:r>
              <a:rPr lang="en-GB" sz="2800" dirty="0">
                <a:solidFill>
                  <a:srgbClr val="6600FF"/>
                </a:solidFill>
              </a:rPr>
              <a:t> and H</a:t>
            </a:r>
            <a:r>
              <a:rPr lang="en-GB" sz="1600" dirty="0">
                <a:solidFill>
                  <a:srgbClr val="6600FF"/>
                </a:solidFill>
              </a:rPr>
              <a:t>2</a:t>
            </a:r>
            <a:r>
              <a:rPr lang="en-GB" sz="2800" dirty="0">
                <a:solidFill>
                  <a:srgbClr val="6600FF"/>
                </a:solidFill>
              </a:rPr>
              <a:t>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5371" y="1631377"/>
            <a:ext cx="8380800" cy="576000"/>
          </a:xfrm>
        </p:spPr>
        <p:txBody>
          <a:bodyPr>
            <a:noAutofit/>
          </a:bodyPr>
          <a:lstStyle/>
          <a:p>
            <a:r>
              <a:rPr lang="en-US" sz="2400" dirty="0"/>
              <a:t>Miracle </a:t>
            </a:r>
            <a:r>
              <a:rPr lang="en-US" sz="2400"/>
              <a:t>Israel Nazarious</a:t>
            </a:r>
            <a:endParaRPr lang="en-US" sz="2400" dirty="0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0350A-1EEE-421C-A96E-64EE63FA52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3011055" cy="5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5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6A7960-08D8-42A7-BF4B-88A2EF87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1000"/>
            <a:ext cx="12192000" cy="648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Mars Oxygen In-Situ Resource Utilization Experiment </a:t>
            </a:r>
            <a:br>
              <a:rPr lang="en-US" sz="6600" b="1" dirty="0"/>
            </a:br>
            <a:r>
              <a:rPr lang="en-US" sz="6600" b="1" dirty="0"/>
              <a:t>(MOXIE – </a:t>
            </a:r>
            <a:r>
              <a:rPr lang="en-US" sz="6600" b="1" dirty="0" err="1"/>
              <a:t>Perseverence</a:t>
            </a:r>
            <a:r>
              <a:rPr lang="en-US" sz="6600" b="1" dirty="0"/>
              <a:t>)</a:t>
            </a:r>
            <a:endParaRPr lang="en-GB" sz="6600" b="1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D25194-0BFC-47C0-B925-7FA06441A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/>
          <a:p>
            <a:r>
              <a:rPr lang="en-US"/>
              <a:t>Department of Planetary Sciences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4289F2C-6981-493B-BE64-CCC913B11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SA&amp;#39;s MOXIE proof-of-concept successfully converts Martian carbon dioxide  to oxygen | NewsBytes">
            <a:extLst>
              <a:ext uri="{FF2B5EF4-FFF2-40B4-BE49-F238E27FC236}">
                <a16:creationId xmlns:a16="http://schemas.microsoft.com/office/drawing/2014/main" id="{46849848-CD51-429D-A118-1F147DA9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6A7960-08D8-42A7-BF4B-88A2EF87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705" y="1842903"/>
            <a:ext cx="6450295" cy="648000"/>
          </a:xfrm>
        </p:spPr>
        <p:txBody>
          <a:bodyPr>
            <a:normAutofit fontScale="90000"/>
          </a:bodyPr>
          <a:lstStyle/>
          <a:p>
            <a:r>
              <a:rPr lang="en-GB" sz="2800" i="0" dirty="0">
                <a:solidFill>
                  <a:srgbClr val="050505"/>
                </a:solidFill>
                <a:effectLst/>
                <a:latin typeface="+mn-lt"/>
              </a:rPr>
              <a:t>Successfully demonstrated the solid oxide electrolysis technology for converting the Martian atmosphere to oxygen</a:t>
            </a:r>
            <a:br>
              <a:rPr lang="en-GB" sz="2800" b="1" i="0" dirty="0">
                <a:solidFill>
                  <a:srgbClr val="050505"/>
                </a:solidFill>
                <a:effectLst/>
                <a:latin typeface="+mn-lt"/>
              </a:rPr>
            </a:br>
            <a:br>
              <a:rPr lang="en-GB" sz="2800" b="1" i="0" dirty="0">
                <a:solidFill>
                  <a:srgbClr val="050505"/>
                </a:solidFill>
                <a:effectLst/>
                <a:latin typeface="+mn-lt"/>
              </a:rPr>
            </a:br>
            <a:r>
              <a:rPr lang="en-GB" sz="2800" b="1" i="0" dirty="0">
                <a:solidFill>
                  <a:srgbClr val="050505"/>
                </a:solidFill>
                <a:effectLst/>
                <a:latin typeface="+mn-lt"/>
              </a:rPr>
              <a:t>5.4 g of oxygen in an hour</a:t>
            </a:r>
            <a:br>
              <a:rPr lang="en-GB" sz="2800" b="1" i="0" dirty="0">
                <a:solidFill>
                  <a:srgbClr val="050505"/>
                </a:solidFill>
                <a:effectLst/>
                <a:latin typeface="+mn-lt"/>
              </a:rPr>
            </a:br>
            <a:r>
              <a:rPr lang="en-GB" sz="2800" b="1" i="0" dirty="0">
                <a:solidFill>
                  <a:srgbClr val="050505"/>
                </a:solidFill>
                <a:effectLst/>
                <a:latin typeface="+mn-lt"/>
              </a:rPr>
              <a:t>Maximum production: 12 g an hour</a:t>
            </a:r>
            <a:endParaRPr lang="en-GB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322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6A7960-08D8-42A7-BF4B-88A2EF87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1000"/>
            <a:ext cx="12192000" cy="648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/>
              <a:t>HabitAbility</a:t>
            </a:r>
            <a:r>
              <a:rPr lang="en-US" sz="6600" b="1" dirty="0"/>
              <a:t>: Brines, Irradiation and Temperature </a:t>
            </a:r>
            <a:br>
              <a:rPr lang="en-US" sz="6600" b="1" dirty="0"/>
            </a:br>
            <a:r>
              <a:rPr lang="en-US" sz="6600" b="1" dirty="0"/>
              <a:t>(HABIT – ExoMars)</a:t>
            </a:r>
            <a:endParaRPr lang="en-GB" sz="6600" b="1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D25194-0BFC-47C0-B925-7FA06441A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/>
          <a:p>
            <a:r>
              <a:rPr lang="en-US"/>
              <a:t>Department of Planetary Sciences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4289F2C-6981-493B-BE64-CCC913B11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44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DA44-23E7-4C40-A46A-98963D63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7" name="Content Placeholder 6" descr="A picture containing indoor, wall, miller&#10;&#10;Description automatically generated">
            <a:extLst>
              <a:ext uri="{FF2B5EF4-FFF2-40B4-BE49-F238E27FC236}">
                <a16:creationId xmlns:a16="http://schemas.microsoft.com/office/drawing/2014/main" id="{03249243-1E04-49EE-B277-6B2B9B4E3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44935"/>
            <a:ext cx="12191999" cy="768747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6AACA2-82E6-4C1A-BE21-800C0744D821}"/>
              </a:ext>
            </a:extLst>
          </p:cNvPr>
          <p:cNvSpPr txBox="1"/>
          <p:nvPr/>
        </p:nvSpPr>
        <p:spPr>
          <a:xfrm>
            <a:off x="89554" y="-51847"/>
            <a:ext cx="40497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ENVPACK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3200" dirty="0">
                <a:solidFill>
                  <a:schemeClr val="bg1"/>
                </a:solidFill>
              </a:rPr>
              <a:t>Environmental Package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2752C-A8B2-40F5-9212-C59D381FBB94}"/>
              </a:ext>
            </a:extLst>
          </p:cNvPr>
          <p:cNvSpPr txBox="1"/>
          <p:nvPr/>
        </p:nvSpPr>
        <p:spPr>
          <a:xfrm>
            <a:off x="8719794" y="2056615"/>
            <a:ext cx="4542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BOTTLE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3200" dirty="0">
                <a:solidFill>
                  <a:schemeClr val="bg1"/>
                </a:solidFill>
              </a:rPr>
              <a:t>Brine Observation Transition To Liquid Experiment</a:t>
            </a:r>
          </a:p>
        </p:txBody>
      </p:sp>
    </p:spTree>
    <p:extLst>
      <p:ext uri="{BB962C8B-B14F-4D97-AF65-F5344CB8AC3E}">
        <p14:creationId xmlns:p14="http://schemas.microsoft.com/office/powerpoint/2010/main" val="248061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picture containing indoor, different, containing, several&#10;&#10;Description automatically generated">
            <a:extLst>
              <a:ext uri="{FF2B5EF4-FFF2-40B4-BE49-F238E27FC236}">
                <a16:creationId xmlns:a16="http://schemas.microsoft.com/office/drawing/2014/main" id="{8862305C-2193-4004-B425-9E04B45BF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447801"/>
            <a:ext cx="12191999" cy="9753601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11C414-D70C-4B3C-B5AF-0C2833C2A048}"/>
              </a:ext>
            </a:extLst>
          </p:cNvPr>
          <p:cNvSpPr txBox="1"/>
          <p:nvPr/>
        </p:nvSpPr>
        <p:spPr>
          <a:xfrm>
            <a:off x="2960016" y="5194170"/>
            <a:ext cx="743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Direct deliquescence from atmospheric moisture</a:t>
            </a:r>
          </a:p>
        </p:txBody>
      </p:sp>
    </p:spTree>
    <p:extLst>
      <p:ext uri="{BB962C8B-B14F-4D97-AF65-F5344CB8AC3E}">
        <p14:creationId xmlns:p14="http://schemas.microsoft.com/office/powerpoint/2010/main" val="371067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3F96A-39E2-4D6D-84D4-94C734A33B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89E7B1A9-736D-48C7-94A3-B05B9EE85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8" y="777213"/>
            <a:ext cx="12185072" cy="311671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1DAA7F-EA2E-49B7-8F7B-BFE0BE80E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8555"/>
            <a:ext cx="12192000" cy="2919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F3F63-1A03-428F-BA74-FC32302C9133}"/>
              </a:ext>
            </a:extLst>
          </p:cNvPr>
          <p:cNvSpPr txBox="1"/>
          <p:nvPr/>
        </p:nvSpPr>
        <p:spPr>
          <a:xfrm>
            <a:off x="2523241" y="122299"/>
            <a:ext cx="7145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3.7 g of captured by 1.2 g of calcium chloride salt</a:t>
            </a:r>
          </a:p>
        </p:txBody>
      </p:sp>
    </p:spTree>
    <p:extLst>
      <p:ext uri="{BB962C8B-B14F-4D97-AF65-F5344CB8AC3E}">
        <p14:creationId xmlns:p14="http://schemas.microsoft.com/office/powerpoint/2010/main" val="353991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9442" y="0"/>
            <a:ext cx="13110883" cy="68580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8CFB718-84BF-4BEC-AAA8-0EE7DD386B85}"/>
              </a:ext>
            </a:extLst>
          </p:cNvPr>
          <p:cNvSpPr txBox="1">
            <a:spLocks/>
          </p:cNvSpPr>
          <p:nvPr/>
        </p:nvSpPr>
        <p:spPr>
          <a:xfrm>
            <a:off x="590400" y="676800"/>
            <a:ext cx="5504400" cy="55044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/>
              <a:t>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0EF01-C534-4F6C-A766-A1A21C0711FC}"/>
              </a:ext>
            </a:extLst>
          </p:cNvPr>
          <p:cNvSpPr txBox="1"/>
          <p:nvPr/>
        </p:nvSpPr>
        <p:spPr>
          <a:xfrm>
            <a:off x="7756555" y="1463248"/>
            <a:ext cx="4435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miracle.nazarious@abdn.ac.uk</a:t>
            </a:r>
            <a:endParaRPr lang="en-US"/>
          </a:p>
          <a:p>
            <a:r>
              <a:rPr lang="en-US"/>
              <a:t>LinkedIn: @miracleisraelnazarious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25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59D95-B41D-45E6-A169-C3A9F529F13C}"/>
              </a:ext>
            </a:extLst>
          </p:cNvPr>
          <p:cNvSpPr txBox="1"/>
          <p:nvPr/>
        </p:nvSpPr>
        <p:spPr>
          <a:xfrm>
            <a:off x="0" y="282883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Testing in space simulation facilities and comparison with the different stages of space missions (launch, cruise, operations)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5E330-A8AB-4ABE-B310-89609A3B90D3}"/>
              </a:ext>
            </a:extLst>
          </p:cNvPr>
          <p:cNvSpPr txBox="1"/>
          <p:nvPr/>
        </p:nvSpPr>
        <p:spPr>
          <a:xfrm>
            <a:off x="4433942" y="1226527"/>
            <a:ext cx="3324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>
                <a:latin typeface="+mj-lt"/>
              </a:rPr>
              <a:t>Up Next…</a:t>
            </a:r>
          </a:p>
        </p:txBody>
      </p:sp>
    </p:spTree>
    <p:extLst>
      <p:ext uri="{BB962C8B-B14F-4D97-AF65-F5344CB8AC3E}">
        <p14:creationId xmlns:p14="http://schemas.microsoft.com/office/powerpoint/2010/main" val="266653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0400" y="237672"/>
            <a:ext cx="10972800" cy="960107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International space station (ISS)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0EDB0E-22BF-4608-9CC8-06D58CADD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Image result for cupola astronaut">
            <a:extLst>
              <a:ext uri="{FF2B5EF4-FFF2-40B4-BE49-F238E27FC236}">
                <a16:creationId xmlns:a16="http://schemas.microsoft.com/office/drawing/2014/main" id="{639FBFE4-0F71-414D-A3C1-C9D051BCA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214" y="1288639"/>
            <a:ext cx="4175788" cy="556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23303-4C0A-43B0-8178-706E7D9954B1}"/>
              </a:ext>
            </a:extLst>
          </p:cNvPr>
          <p:cNvSpPr txBox="1"/>
          <p:nvPr/>
        </p:nvSpPr>
        <p:spPr>
          <a:xfrm>
            <a:off x="9168342" y="1239607"/>
            <a:ext cx="306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</a:rPr>
              <a:t>Credit: ESA</a:t>
            </a: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8196" name="Picture 4" descr="Image result for iss eva earth in background">
            <a:extLst>
              <a:ext uri="{FF2B5EF4-FFF2-40B4-BE49-F238E27FC236}">
                <a16:creationId xmlns:a16="http://schemas.microsoft.com/office/drawing/2014/main" id="{C1CA4DE3-D391-410A-876F-D57120BB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92919"/>
            <a:ext cx="8016213" cy="52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1291A1-8FC7-4B1B-B398-3BBAF6D667B7}"/>
              </a:ext>
            </a:extLst>
          </p:cNvPr>
          <p:cNvSpPr txBox="1"/>
          <p:nvPr/>
        </p:nvSpPr>
        <p:spPr>
          <a:xfrm>
            <a:off x="5650397" y="1592919"/>
            <a:ext cx="2388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</a:rPr>
              <a:t>Credit: NASA</a:t>
            </a: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8198" name="Picture 6" descr="Image result for iss biological research">
            <a:extLst>
              <a:ext uri="{FF2B5EF4-FFF2-40B4-BE49-F238E27FC236}">
                <a16:creationId xmlns:a16="http://schemas.microsoft.com/office/drawing/2014/main" id="{D2752B19-33E2-400C-ADFA-9D5C1DC6E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18804"/>
            <a:ext cx="8016215" cy="53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9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0400" y="237672"/>
            <a:ext cx="10972800" cy="960107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International space station (ISS)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0EDB0E-22BF-4608-9CC8-06D58CADD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Image result for cupola astronaut">
            <a:extLst>
              <a:ext uri="{FF2B5EF4-FFF2-40B4-BE49-F238E27FC236}">
                <a16:creationId xmlns:a16="http://schemas.microsoft.com/office/drawing/2014/main" id="{639FBFE4-0F71-414D-A3C1-C9D051BCA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214" y="1288639"/>
            <a:ext cx="4175788" cy="556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23303-4C0A-43B0-8178-706E7D9954B1}"/>
              </a:ext>
            </a:extLst>
          </p:cNvPr>
          <p:cNvSpPr txBox="1"/>
          <p:nvPr/>
        </p:nvSpPr>
        <p:spPr>
          <a:xfrm>
            <a:off x="9168342" y="1239607"/>
            <a:ext cx="306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</a:rPr>
              <a:t>Credit: ESA</a:t>
            </a: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8196" name="Picture 4" descr="Image result for iss eva earth in background">
            <a:extLst>
              <a:ext uri="{FF2B5EF4-FFF2-40B4-BE49-F238E27FC236}">
                <a16:creationId xmlns:a16="http://schemas.microsoft.com/office/drawing/2014/main" id="{C1CA4DE3-D391-410A-876F-D57120BB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92919"/>
            <a:ext cx="8016213" cy="52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1291A1-8FC7-4B1B-B398-3BBAF6D667B7}"/>
              </a:ext>
            </a:extLst>
          </p:cNvPr>
          <p:cNvSpPr txBox="1"/>
          <p:nvPr/>
        </p:nvSpPr>
        <p:spPr>
          <a:xfrm>
            <a:off x="5650397" y="1592919"/>
            <a:ext cx="2388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</a:rPr>
              <a:t>Credit: NASA</a:t>
            </a:r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6A7960-08D8-42A7-BF4B-88A2EF87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1000"/>
            <a:ext cx="12192000" cy="648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Future of Space Exploration</a:t>
            </a:r>
            <a:endParaRPr lang="en-GB" sz="6600" b="1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D25194-0BFC-47C0-B925-7FA06441A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/>
          <a:p>
            <a:r>
              <a:rPr lang="en-US"/>
              <a:t>Department of Planetary Sciences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4289F2C-6981-493B-BE64-CCC913B11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98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M.-P. Zorzano. Instrumentación para la exploración del cosmos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74D95A-8CD9-2643-9FC7-F385FFFF3905}" type="slidenum">
              <a:rPr lang="en-US" smtClean="0"/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828" y="0"/>
            <a:ext cx="12218828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5D76AB-82C5-43D9-8BAF-C8C932B00BBF}"/>
              </a:ext>
            </a:extLst>
          </p:cNvPr>
          <p:cNvSpPr txBox="1"/>
          <p:nvPr/>
        </p:nvSpPr>
        <p:spPr>
          <a:xfrm>
            <a:off x="361041" y="301752"/>
            <a:ext cx="426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Deep Space Exploration Roadmap</a:t>
            </a:r>
            <a:endParaRPr lang="en-GB" b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0400" y="165425"/>
            <a:ext cx="10972800" cy="960107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Moon: 2024?</a:t>
            </a:r>
          </a:p>
        </p:txBody>
      </p:sp>
      <p:pic>
        <p:nvPicPr>
          <p:cNvPr id="7170" name="Picture 2" descr="Image result for moon 2024">
            <a:extLst>
              <a:ext uri="{FF2B5EF4-FFF2-40B4-BE49-F238E27FC236}">
                <a16:creationId xmlns:a16="http://schemas.microsoft.com/office/drawing/2014/main" id="{336AE189-071A-411C-ADD7-3E2022304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611" y="1220755"/>
            <a:ext cx="10216779" cy="56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552328-0E0F-4824-8178-962C278B7F66}"/>
              </a:ext>
            </a:extLst>
          </p:cNvPr>
          <p:cNvSpPr txBox="1"/>
          <p:nvPr/>
        </p:nvSpPr>
        <p:spPr>
          <a:xfrm>
            <a:off x="8208235" y="1181716"/>
            <a:ext cx="306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</a:rPr>
              <a:t>Credit: Lockheed Martin</a:t>
            </a:r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1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0400" y="92896"/>
            <a:ext cx="10972800" cy="960107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Journey to Mars: 2030s?</a:t>
            </a:r>
          </a:p>
        </p:txBody>
      </p:sp>
      <p:pic>
        <p:nvPicPr>
          <p:cNvPr id="6150" name="Picture 6" descr="https://images.adsttc.com/media/images/5cd9/1a74/284d/d19d/6a00/003a/slideshow/AI-SpaceFactory-Mars-Habitat-Exterior-Dust_Storm-2400p.jpg?1557731949">
            <a:extLst>
              <a:ext uri="{FF2B5EF4-FFF2-40B4-BE49-F238E27FC236}">
                <a16:creationId xmlns:a16="http://schemas.microsoft.com/office/drawing/2014/main" id="{21E1AFB9-68B5-4262-A51A-A320E88E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3951"/>
            <a:ext cx="12192000" cy="573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8D2263-6CC8-4D65-A61F-8BD48D0BCB1C}"/>
              </a:ext>
            </a:extLst>
          </p:cNvPr>
          <p:cNvSpPr txBox="1"/>
          <p:nvPr/>
        </p:nvSpPr>
        <p:spPr>
          <a:xfrm>
            <a:off x="9168342" y="1096762"/>
            <a:ext cx="306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>
                <a:solidFill>
                  <a:schemeClr val="bg1"/>
                </a:solidFill>
              </a:rPr>
              <a:t>Credit: AI SpaceFactory</a:t>
            </a:r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7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6A7960-08D8-42A7-BF4B-88A2EF87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1000"/>
            <a:ext cx="12192000" cy="648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In-Situ Resource Utilization (ISRU)</a:t>
            </a:r>
            <a:endParaRPr lang="en-GB" sz="6600" b="1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D25194-0BFC-47C0-B925-7FA06441A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/>
          <a:p>
            <a:r>
              <a:rPr lang="en-US"/>
              <a:t>Department of Planetary Sciences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4289F2C-6981-493B-BE64-CCC913B11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9158" y="6319838"/>
            <a:ext cx="4343242" cy="39586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2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409947"/>
            <a:ext cx="12192000" cy="3446123"/>
          </a:xfrm>
          <a:prstGeom prst="rect">
            <a:avLst/>
          </a:prstGeom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714487" y="446308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348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943" y="988011"/>
            <a:ext cx="3367454" cy="49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9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3718</TotalTime>
  <Words>237</Words>
  <Application>Microsoft Office PowerPoint</Application>
  <PresentationFormat>Widescreen</PresentationFormat>
  <Paragraphs>36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Office Theme</vt:lpstr>
      <vt:lpstr>Webinar 3: Future of space exploration and In-Situ Resource Utilization, comparison of MOXIE on board Perseverance and HABIT onboard ExoMars, producing O2 and H2O</vt:lpstr>
      <vt:lpstr>International space station (ISS)</vt:lpstr>
      <vt:lpstr>International space station (ISS)</vt:lpstr>
      <vt:lpstr>Future of Space Exploration</vt:lpstr>
      <vt:lpstr>PowerPoint Presentation</vt:lpstr>
      <vt:lpstr>Moon: 2024?</vt:lpstr>
      <vt:lpstr>Journey to Mars: 2030s?</vt:lpstr>
      <vt:lpstr>In-Situ Resource Utilization (ISRU)</vt:lpstr>
      <vt:lpstr>PowerPoint Presentation</vt:lpstr>
      <vt:lpstr>Mars Oxygen In-Situ Resource Utilization Experiment  (MOXIE – Perseverence)</vt:lpstr>
      <vt:lpstr>Successfully demonstrated the solid oxide electrolysis technology for converting the Martian atmosphere to oxygen  5.4 g of oxygen in an hour Maximum production: 12 g an hour</vt:lpstr>
      <vt:lpstr>HabitAbility: Brines, Irradiation and Temperature  (HABIT – ExoMars)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and Mars</dc:title>
  <dc:creator>Miracle Israel Nazarious</dc:creator>
  <cp:lastModifiedBy>Pasaric, Marin</cp:lastModifiedBy>
  <cp:revision>313</cp:revision>
  <dcterms:created xsi:type="dcterms:W3CDTF">2020-02-25T09:36:39Z</dcterms:created>
  <dcterms:modified xsi:type="dcterms:W3CDTF">2024-11-22T11:29:52Z</dcterms:modified>
</cp:coreProperties>
</file>