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56B8F-A2A6-4F39-BAE8-465AB5BF5E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0AF61-512A-405C-B14C-C34CFD68E3E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52F6A-297A-4C78-8520-0687DE7F073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F11AB-7609-4527-BF45-AFE09013475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44ED2-01C3-4882-8AD2-DAD8181874E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993A3-D545-4A89-B407-4DEAF13AAC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B7F8D-EAB9-47D4-AD7E-F0D0504505C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256CD-EFD1-4A29-8870-B9F65F45267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3E056-9972-42BA-A638-ADACAB009CA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B0E73-91AA-4EC0-A54E-D831A3A4E65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FD429-A62D-45C1-83A9-3E59235B83B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FD9E5C0-EC7B-4516-83B9-3DD4B3ECFB4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.uk/imgres?imgurl=http://www.itc.virginia.edu/research/esri/ESRI_Globe_Logo.gif&amp;imgrefurl=http://www.itc.virginia.edu/research/esri/&amp;usg=__5xA5G0kK2htR-bUSRodcUv_R6Jk=&amp;h=225&amp;w=175&amp;sz=12&amp;hl=en&amp;start=3&amp;sig2=QwU9S4fcixKi3Li-aptQgg&amp;um=1&amp;tbnid=ExJXnR8Lg0bZwM:&amp;tbnh=108&amp;tbnw=84&amp;ei=RzXASaG8HtS0jAfk4tEl&amp;prev=/images%3Fq%3DESRI%2BGIS%2Blogos%26hl%3Den%26rlz%3D1T4GGLR_enGB243GB244%26um%3D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07950" y="3284538"/>
            <a:ext cx="7772400" cy="1470025"/>
          </a:xfrm>
        </p:spPr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Geographical Information System (GIS)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Software to store, access, and visualise geographical data and information</a:t>
            </a:r>
          </a:p>
        </p:txBody>
      </p:sp>
      <p:pic>
        <p:nvPicPr>
          <p:cNvPr id="2053" name="Picture 5" descr="UC2006_logo_s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232025" cy="1908175"/>
          </a:xfrm>
          <a:prstGeom prst="rect">
            <a:avLst/>
          </a:prstGeom>
          <a:noFill/>
        </p:spPr>
      </p:pic>
      <p:pic>
        <p:nvPicPr>
          <p:cNvPr id="2055" name="Picture 7" descr="gi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4797425"/>
            <a:ext cx="1693862" cy="1871663"/>
          </a:xfrm>
          <a:prstGeom prst="rect">
            <a:avLst/>
          </a:prstGeom>
          <a:noFill/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408238" y="620713"/>
            <a:ext cx="66278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Introduce you to………………………….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79700"/>
            <a:ext cx="7772400" cy="1470025"/>
          </a:xfrm>
        </p:spPr>
        <p:txBody>
          <a:bodyPr/>
          <a:lstStyle/>
          <a:p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ESRI Map Explorer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Free Software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UK Data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Simple tools to: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e.g. identify, search, retrieve information</a:t>
            </a:r>
          </a:p>
        </p:txBody>
      </p:sp>
      <p:pic>
        <p:nvPicPr>
          <p:cNvPr id="3076" name="Picture 4" descr="ESRI_Globe_Log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333375"/>
            <a:ext cx="1736725" cy="2232025"/>
          </a:xfrm>
          <a:prstGeom prst="rect">
            <a:avLst/>
          </a:prstGeom>
          <a:noFill/>
        </p:spPr>
      </p:pic>
      <p:pic>
        <p:nvPicPr>
          <p:cNvPr id="3078" name="Picture 6" descr="NetServer%20ToolKit%20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2924175"/>
            <a:ext cx="1371600" cy="1371600"/>
          </a:xfrm>
          <a:prstGeom prst="rect">
            <a:avLst/>
          </a:prstGeom>
          <a:noFill/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124075" y="333375"/>
            <a:ext cx="6627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Introduce you to………………………….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50825" y="3125788"/>
            <a:ext cx="66278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Introduce you to………………………….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8113" y="2967038"/>
            <a:ext cx="7772400" cy="1470025"/>
          </a:xfrm>
        </p:spPr>
        <p:txBody>
          <a:bodyPr/>
          <a:lstStyle/>
          <a:p>
            <a:pPr algn="l"/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Learn to use the software –    Navigation e.g. open a dataset, pan and zoom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Use the GIS software to answer geographical questions e.g. What, Why, Where?</a:t>
            </a:r>
            <a:br>
              <a:rPr lang="en-GB" sz="4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0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100" name="Picture 4" descr="Compass%20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54163" cy="1628775"/>
          </a:xfrm>
          <a:prstGeom prst="rect">
            <a:avLst/>
          </a:prstGeom>
          <a:noFill/>
        </p:spPr>
      </p:pic>
      <p:pic>
        <p:nvPicPr>
          <p:cNvPr id="4102" name="Picture 6" descr="question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4900" y="5300663"/>
            <a:ext cx="1438275" cy="1438275"/>
          </a:xfrm>
          <a:prstGeom prst="rect">
            <a:avLst/>
          </a:prstGeom>
          <a:noFill/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051050" y="188913"/>
            <a:ext cx="4752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Aims and Objectives………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39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Geographical Information System (GIS)  Software to store, access, and visualise geographical data and information</vt:lpstr>
      <vt:lpstr> ESRI Map Explorer Free Software UK Data  Simple tools to:  e.g. identify, search, retrieve information</vt:lpstr>
      <vt:lpstr>    Learn to use the software –    Navigation e.g. open a dataset, pan and zoom  Use the GIS software to answer geographical questions e.g. What, Why, Where? </vt:lpstr>
    </vt:vector>
  </TitlesOfParts>
  <Company>Ertec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Geographical Information System (GIS)  Software to store, access, and visualise geographical data and information</dc:title>
  <dc:creator>David R. Green</dc:creator>
  <cp:lastModifiedBy>David R. Green</cp:lastModifiedBy>
  <cp:revision>5</cp:revision>
  <dcterms:created xsi:type="dcterms:W3CDTF">2009-03-17T23:39:27Z</dcterms:created>
  <dcterms:modified xsi:type="dcterms:W3CDTF">2015-06-19T19:46:40Z</dcterms:modified>
</cp:coreProperties>
</file>