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9" r:id="rId2"/>
    <p:sldId id="269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520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5" d="100"/>
          <a:sy n="95" d="100"/>
        </p:scale>
        <p:origin x="-852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60ACF-EFFC-D741-855A-D792F5D718D9}" type="datetimeFigureOut">
              <a:rPr lang="en-US" smtClean="0"/>
              <a:t>8/9/2018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98AB0-AAD8-5141-BFBD-D868574D0B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617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60ACF-EFFC-D741-855A-D792F5D718D9}" type="datetimeFigureOut">
              <a:rPr lang="en-US" smtClean="0"/>
              <a:t>8/9/2018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98AB0-AAD8-5141-BFBD-D868574D0B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7833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60ACF-EFFC-D741-855A-D792F5D718D9}" type="datetimeFigureOut">
              <a:rPr lang="en-US" smtClean="0"/>
              <a:t>8/9/2018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98AB0-AAD8-5141-BFBD-D868574D0B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566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60ACF-EFFC-D741-855A-D792F5D718D9}" type="datetimeFigureOut">
              <a:rPr lang="en-US" smtClean="0"/>
              <a:t>8/9/2018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98AB0-AAD8-5141-BFBD-D868574D0B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1558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60ACF-EFFC-D741-855A-D792F5D718D9}" type="datetimeFigureOut">
              <a:rPr lang="en-US" smtClean="0"/>
              <a:t>8/9/2018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98AB0-AAD8-5141-BFBD-D868574D0B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0765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60ACF-EFFC-D741-855A-D792F5D718D9}" type="datetimeFigureOut">
              <a:rPr lang="en-US" smtClean="0"/>
              <a:t>8/9/2018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98AB0-AAD8-5141-BFBD-D868574D0B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124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60ACF-EFFC-D741-855A-D792F5D718D9}" type="datetimeFigureOut">
              <a:rPr lang="en-US" smtClean="0"/>
              <a:t>8/9/2018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98AB0-AAD8-5141-BFBD-D868574D0B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5154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60ACF-EFFC-D741-855A-D792F5D718D9}" type="datetimeFigureOut">
              <a:rPr lang="en-US" smtClean="0"/>
              <a:t>8/9/2018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98AB0-AAD8-5141-BFBD-D868574D0B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5427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60ACF-EFFC-D741-855A-D792F5D718D9}" type="datetimeFigureOut">
              <a:rPr lang="en-US" smtClean="0"/>
              <a:t>8/9/2018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98AB0-AAD8-5141-BFBD-D868574D0B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3676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60ACF-EFFC-D741-855A-D792F5D718D9}" type="datetimeFigureOut">
              <a:rPr lang="en-US" smtClean="0"/>
              <a:t>8/9/2018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98AB0-AAD8-5141-BFBD-D868574D0B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6456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60ACF-EFFC-D741-855A-D792F5D718D9}" type="datetimeFigureOut">
              <a:rPr lang="en-US" smtClean="0"/>
              <a:t>8/9/2018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98AB0-AAD8-5141-BFBD-D868574D0B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7491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360ACF-EFFC-D741-855A-D792F5D718D9}" type="datetimeFigureOut">
              <a:rPr lang="en-US" smtClean="0"/>
              <a:t>8/9/2018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298AB0-AAD8-5141-BFBD-D868574D0B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4583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274638"/>
            <a:ext cx="8977403" cy="1143000"/>
          </a:xfrm>
        </p:spPr>
        <p:txBody>
          <a:bodyPr/>
          <a:lstStyle/>
          <a:p>
            <a:pPr algn="l"/>
            <a:r>
              <a:rPr lang="en-US" dirty="0" smtClean="0"/>
              <a:t>  </a:t>
            </a:r>
            <a:r>
              <a:rPr lang="en-US" dirty="0" smtClean="0">
                <a:solidFill>
                  <a:schemeClr val="accent3"/>
                </a:solidFill>
              </a:rPr>
              <a:t> Field Experiment</a:t>
            </a:r>
            <a:endParaRPr lang="en-US" dirty="0">
              <a:solidFill>
                <a:schemeClr val="accent3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09904" y="176807"/>
            <a:ext cx="1092200" cy="1587500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113161" y="1417638"/>
            <a:ext cx="736800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125734" y="113174"/>
            <a:ext cx="8876815" cy="663951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291861" y="1726285"/>
            <a:ext cx="8661345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smtClean="0">
                <a:solidFill>
                  <a:srgbClr val="95202B"/>
                </a:solidFill>
              </a:rPr>
              <a:t>DJI Inspire 1 – Small, Affordable, RTF (Ready To Fly)</a:t>
            </a:r>
          </a:p>
          <a:p>
            <a:pPr marL="285750" indent="-285750">
              <a:buFont typeface="Arial"/>
              <a:buChar char="•"/>
            </a:pPr>
            <a:endParaRPr lang="en-US" dirty="0">
              <a:solidFill>
                <a:srgbClr val="95202B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en-US" dirty="0" smtClean="0">
                <a:solidFill>
                  <a:srgbClr val="95202B"/>
                </a:solidFill>
              </a:rPr>
              <a:t>Simulated Fly Traps (vertical), colours (from Journal Paper reference) using random </a:t>
            </a:r>
          </a:p>
          <a:p>
            <a:r>
              <a:rPr lang="en-US" dirty="0" smtClean="0">
                <a:solidFill>
                  <a:srgbClr val="95202B"/>
                </a:solidFill>
              </a:rPr>
              <a:t>      image/shape generation – different sizes/patterns</a:t>
            </a:r>
          </a:p>
          <a:p>
            <a:pPr marL="285750" indent="-285750">
              <a:buFont typeface="Arial"/>
              <a:buChar char="•"/>
            </a:pPr>
            <a:endParaRPr lang="en-US" dirty="0">
              <a:solidFill>
                <a:srgbClr val="95202B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en-US" dirty="0" smtClean="0">
                <a:solidFill>
                  <a:srgbClr val="95202B"/>
                </a:solidFill>
              </a:rPr>
              <a:t>Placed on a flat support &amp; short aluminium pole (approx. 5 feet) pegged into the ground</a:t>
            </a:r>
          </a:p>
          <a:p>
            <a:pPr marL="285750" indent="-285750">
              <a:buFont typeface="Arial"/>
              <a:buChar char="•"/>
            </a:pPr>
            <a:endParaRPr lang="en-US" dirty="0">
              <a:solidFill>
                <a:srgbClr val="95202B"/>
              </a:solidFill>
            </a:endParaRPr>
          </a:p>
          <a:p>
            <a:pPr marL="285750" indent="-285750">
              <a:buFont typeface="Arial"/>
              <a:buChar char="•"/>
            </a:pPr>
            <a:endParaRPr lang="en-US" dirty="0">
              <a:solidFill>
                <a:srgbClr val="95202B"/>
              </a:solidFill>
            </a:endParaRPr>
          </a:p>
        </p:txBody>
      </p:sp>
      <p:sp>
        <p:nvSpPr>
          <p:cNvPr id="20" name="Subtitle 2"/>
          <p:cNvSpPr txBox="1">
            <a:spLocks/>
          </p:cNvSpPr>
          <p:nvPr/>
        </p:nvSpPr>
        <p:spPr>
          <a:xfrm>
            <a:off x="-50292" y="6362865"/>
            <a:ext cx="8914536" cy="45741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600" dirty="0" smtClean="0">
                <a:solidFill>
                  <a:schemeClr val="bg1"/>
                </a:solidFill>
              </a:rPr>
              <a:t>DEFRA presentation – 20</a:t>
            </a:r>
            <a:r>
              <a:rPr lang="en-US" sz="1600" baseline="30000" dirty="0" smtClean="0">
                <a:solidFill>
                  <a:schemeClr val="bg1"/>
                </a:solidFill>
              </a:rPr>
              <a:t>th</a:t>
            </a:r>
            <a:r>
              <a:rPr lang="en-US" sz="1600" dirty="0" smtClean="0">
                <a:solidFill>
                  <a:schemeClr val="bg1"/>
                </a:solidFill>
              </a:rPr>
              <a:t> November 2017</a:t>
            </a:r>
            <a:endParaRPr lang="en-US" sz="1600" dirty="0">
              <a:solidFill>
                <a:schemeClr val="bg1"/>
              </a:solidFill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-48273" y="6286414"/>
            <a:ext cx="9194292" cy="590290"/>
            <a:chOff x="-48273" y="6286414"/>
            <a:chExt cx="9194292" cy="590290"/>
          </a:xfrm>
        </p:grpSpPr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019" y="6286414"/>
              <a:ext cx="9144000" cy="590290"/>
            </a:xfrm>
            <a:prstGeom prst="rect">
              <a:avLst/>
            </a:prstGeom>
          </p:spPr>
        </p:pic>
        <p:sp>
          <p:nvSpPr>
            <p:cNvPr id="14" name="Subtitle 2"/>
            <p:cNvSpPr txBox="1">
              <a:spLocks/>
            </p:cNvSpPr>
            <p:nvPr/>
          </p:nvSpPr>
          <p:spPr>
            <a:xfrm>
              <a:off x="-48273" y="6381569"/>
              <a:ext cx="8914536" cy="457410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342900" indent="-3429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457200" rtl="0" eaLnBrk="1" latinLnBrk="0" hangingPunct="1">
                <a:spcBef>
                  <a:spcPct val="20000"/>
                </a:spcBef>
                <a:buFont typeface="Arial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457200" rtl="0" eaLnBrk="1" latinLnBrk="0" hangingPunct="1">
                <a:spcBef>
                  <a:spcPct val="20000"/>
                </a:spcBef>
                <a:buFont typeface="Arial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457200" rtl="0" eaLnBrk="1" latinLnBrk="0" hangingPunct="1">
                <a:spcBef>
                  <a:spcPct val="20000"/>
                </a:spcBef>
                <a:buFont typeface="Arial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r">
                <a:buNone/>
              </a:pPr>
              <a:r>
                <a:rPr lang="en-US" sz="1400" dirty="0" smtClean="0">
                  <a:solidFill>
                    <a:schemeClr val="bg1"/>
                  </a:solidFill>
                </a:rPr>
                <a:t>SWD  presentation – 24</a:t>
              </a:r>
              <a:r>
                <a:rPr lang="en-US" sz="1400" baseline="30000" dirty="0" smtClean="0">
                  <a:solidFill>
                    <a:schemeClr val="bg1"/>
                  </a:solidFill>
                </a:rPr>
                <a:t>th</a:t>
              </a:r>
              <a:r>
                <a:rPr lang="en-US" sz="1400" dirty="0" smtClean="0">
                  <a:solidFill>
                    <a:schemeClr val="bg1"/>
                  </a:solidFill>
                </a:rPr>
                <a:t> January 2018</a:t>
              </a:r>
              <a:endParaRPr lang="en-US" sz="1400" dirty="0">
                <a:solidFill>
                  <a:schemeClr val="bg1"/>
                </a:solidFill>
              </a:endParaRPr>
            </a:p>
          </p:txBody>
        </p:sp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153" y="3756304"/>
            <a:ext cx="3609975" cy="203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02925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274638"/>
            <a:ext cx="8977403" cy="1143000"/>
          </a:xfrm>
        </p:spPr>
        <p:txBody>
          <a:bodyPr/>
          <a:lstStyle/>
          <a:p>
            <a:pPr algn="l"/>
            <a:r>
              <a:rPr lang="en-US" dirty="0" smtClean="0"/>
              <a:t>   </a:t>
            </a:r>
            <a:r>
              <a:rPr lang="en-US" dirty="0" smtClean="0">
                <a:solidFill>
                  <a:srgbClr val="9BBB59"/>
                </a:solidFill>
              </a:rPr>
              <a:t>Field </a:t>
            </a:r>
            <a:r>
              <a:rPr lang="en-US" dirty="0" smtClean="0">
                <a:solidFill>
                  <a:schemeClr val="accent3"/>
                </a:solidFill>
              </a:rPr>
              <a:t>Experiment</a:t>
            </a:r>
            <a:endParaRPr lang="en-US" dirty="0">
              <a:solidFill>
                <a:schemeClr val="accent3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09904" y="176807"/>
            <a:ext cx="1092200" cy="1587500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113161" y="1417638"/>
            <a:ext cx="736800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125734" y="113174"/>
            <a:ext cx="8876815" cy="663951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95946" y="1910734"/>
            <a:ext cx="328871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3600" dirty="0" smtClean="0">
                <a:solidFill>
                  <a:srgbClr val="95202B"/>
                </a:solidFill>
              </a:rPr>
              <a:t>GPS Location</a:t>
            </a:r>
          </a:p>
          <a:p>
            <a:pPr marL="285750" indent="-285750">
              <a:buFont typeface="Arial"/>
              <a:buChar char="•"/>
            </a:pPr>
            <a:endParaRPr lang="en-US" sz="3600" dirty="0" smtClean="0">
              <a:solidFill>
                <a:srgbClr val="95202B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en-US" sz="3600" dirty="0">
                <a:solidFill>
                  <a:srgbClr val="95202B"/>
                </a:solidFill>
              </a:rPr>
              <a:t>Auto Take Off/</a:t>
            </a:r>
            <a:r>
              <a:rPr lang="en-US" sz="3600" dirty="0" smtClean="0">
                <a:solidFill>
                  <a:srgbClr val="95202B"/>
                </a:solidFill>
              </a:rPr>
              <a:t>Landing</a:t>
            </a:r>
          </a:p>
          <a:p>
            <a:pPr marL="285750" indent="-285750">
              <a:buFont typeface="Arial"/>
              <a:buChar char="•"/>
            </a:pPr>
            <a:endParaRPr lang="en-US" sz="3600" dirty="0">
              <a:solidFill>
                <a:srgbClr val="95202B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en-US" sz="3600" dirty="0" smtClean="0">
                <a:solidFill>
                  <a:srgbClr val="95202B"/>
                </a:solidFill>
              </a:rPr>
              <a:t>Autonomous Flight</a:t>
            </a:r>
          </a:p>
        </p:txBody>
      </p:sp>
      <p:sp>
        <p:nvSpPr>
          <p:cNvPr id="19" name="Subtitle 2"/>
          <p:cNvSpPr txBox="1">
            <a:spLocks/>
          </p:cNvSpPr>
          <p:nvPr/>
        </p:nvSpPr>
        <p:spPr>
          <a:xfrm>
            <a:off x="-50292" y="6362865"/>
            <a:ext cx="8914536" cy="45741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600" dirty="0" smtClean="0">
                <a:solidFill>
                  <a:schemeClr val="bg1"/>
                </a:solidFill>
              </a:rPr>
              <a:t>DEFRA presentation – 20</a:t>
            </a:r>
            <a:r>
              <a:rPr lang="en-US" sz="1600" baseline="30000" dirty="0" smtClean="0">
                <a:solidFill>
                  <a:schemeClr val="bg1"/>
                </a:solidFill>
              </a:rPr>
              <a:t>th</a:t>
            </a:r>
            <a:r>
              <a:rPr lang="en-US" sz="1600" dirty="0" smtClean="0">
                <a:solidFill>
                  <a:schemeClr val="bg1"/>
                </a:solidFill>
              </a:rPr>
              <a:t> November 2017</a:t>
            </a:r>
            <a:endParaRPr lang="en-US" sz="1600" dirty="0">
              <a:solidFill>
                <a:schemeClr val="bg1"/>
              </a:solidFill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-48273" y="6286414"/>
            <a:ext cx="9194292" cy="590290"/>
            <a:chOff x="-48273" y="6286414"/>
            <a:chExt cx="9194292" cy="590290"/>
          </a:xfrm>
        </p:grpSpPr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019" y="6286414"/>
              <a:ext cx="9144000" cy="590290"/>
            </a:xfrm>
            <a:prstGeom prst="rect">
              <a:avLst/>
            </a:prstGeom>
          </p:spPr>
        </p:pic>
        <p:sp>
          <p:nvSpPr>
            <p:cNvPr id="16" name="Subtitle 2"/>
            <p:cNvSpPr txBox="1">
              <a:spLocks/>
            </p:cNvSpPr>
            <p:nvPr/>
          </p:nvSpPr>
          <p:spPr>
            <a:xfrm>
              <a:off x="-48273" y="6381569"/>
              <a:ext cx="8914536" cy="457410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342900" indent="-3429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457200" rtl="0" eaLnBrk="1" latinLnBrk="0" hangingPunct="1">
                <a:spcBef>
                  <a:spcPct val="20000"/>
                </a:spcBef>
                <a:buFont typeface="Arial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457200" rtl="0" eaLnBrk="1" latinLnBrk="0" hangingPunct="1">
                <a:spcBef>
                  <a:spcPct val="20000"/>
                </a:spcBef>
                <a:buFont typeface="Arial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457200" rtl="0" eaLnBrk="1" latinLnBrk="0" hangingPunct="1">
                <a:spcBef>
                  <a:spcPct val="20000"/>
                </a:spcBef>
                <a:buFont typeface="Arial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r">
                <a:buNone/>
              </a:pPr>
              <a:r>
                <a:rPr lang="en-US" sz="1400" dirty="0" smtClean="0">
                  <a:solidFill>
                    <a:schemeClr val="bg1"/>
                  </a:solidFill>
                </a:rPr>
                <a:t>SWD  presentation – 24</a:t>
              </a:r>
              <a:r>
                <a:rPr lang="en-US" sz="1400" baseline="30000" dirty="0" smtClean="0">
                  <a:solidFill>
                    <a:schemeClr val="bg1"/>
                  </a:solidFill>
                </a:rPr>
                <a:t>th</a:t>
              </a:r>
              <a:r>
                <a:rPr lang="en-US" sz="1400" dirty="0" smtClean="0">
                  <a:solidFill>
                    <a:schemeClr val="bg1"/>
                  </a:solidFill>
                </a:rPr>
                <a:t> January 2018</a:t>
              </a:r>
              <a:endParaRPr lang="en-US" sz="1400" dirty="0">
                <a:solidFill>
                  <a:schemeClr val="bg1"/>
                </a:solidFill>
              </a:endParaRPr>
            </a:p>
          </p:txBody>
        </p:sp>
      </p:grp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9079" y="1910734"/>
            <a:ext cx="5153025" cy="409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13649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8878</TotalTime>
  <Words>91</Words>
  <Application>Microsoft Office PowerPoint</Application>
  <PresentationFormat>On-screen Show (4:3)</PresentationFormat>
  <Paragraphs>17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   Field Experiment</vt:lpstr>
      <vt:lpstr>   Field Experiment</vt:lpstr>
    </vt:vector>
  </TitlesOfParts>
  <Company>University of Aberdeen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David R. Green UCEMM | University of Aberdeen</dc:title>
  <dc:creator>Geosciences</dc:creator>
  <cp:lastModifiedBy>Green, David R.</cp:lastModifiedBy>
  <cp:revision>79</cp:revision>
  <dcterms:created xsi:type="dcterms:W3CDTF">2017-10-27T20:22:26Z</dcterms:created>
  <dcterms:modified xsi:type="dcterms:W3CDTF">2018-08-09T10:00:10Z</dcterms:modified>
</cp:coreProperties>
</file>