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34" r:id="rId5"/>
    <p:sldMasterId id="2147483722" r:id="rId6"/>
    <p:sldMasterId id="2147483737" r:id="rId7"/>
  </p:sldMasterIdLst>
  <p:notesMasterIdLst>
    <p:notesMasterId r:id="rId14"/>
  </p:notesMasterIdLst>
  <p:sldIdLst>
    <p:sldId id="263" r:id="rId8"/>
    <p:sldId id="273" r:id="rId9"/>
    <p:sldId id="388" r:id="rId10"/>
    <p:sldId id="389" r:id="rId11"/>
    <p:sldId id="392" r:id="rId12"/>
    <p:sldId id="383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FAD55B-BC29-FD3A-4222-FAE8258F4086}" name="Gorgoni, Barbara" initials="GB" userId="S::nhy730@abdn.ac.uk::76f8cb64-028c-4141-9d40-cfe07bf8093a" providerId="AD"/>
  <p188:author id="{49A04F6B-96EC-FCA0-0934-5131F8BCF83C}" name="Elliott, Rachel" initials="ER" userId="S::s01re9@abdn.ac.uk::9441cf15-9991-4db2-bd5e-004f07531b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5842E-DA07-4806-A50C-573B81A5389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87DB61E-372A-4894-B7CA-0DB383CDB605}">
      <dgm:prSet phldrT="[Text]"/>
      <dgm:spPr/>
      <dgm:t>
        <a:bodyPr/>
        <a:lstStyle/>
        <a:p>
          <a:r>
            <a:rPr lang="en-GB"/>
            <a:t>Pre-organised opportunities</a:t>
          </a:r>
        </a:p>
      </dgm:t>
    </dgm:pt>
    <dgm:pt modelId="{BC2C2057-A2C0-461A-9E63-95C470795899}" type="parTrans" cxnId="{3F9A558D-C208-4EB6-8934-57CED4A315A8}">
      <dgm:prSet/>
      <dgm:spPr/>
      <dgm:t>
        <a:bodyPr/>
        <a:lstStyle/>
        <a:p>
          <a:endParaRPr lang="en-GB"/>
        </a:p>
      </dgm:t>
    </dgm:pt>
    <dgm:pt modelId="{77AC56BC-B851-4C71-8EB9-76AFB3A27323}" type="sibTrans" cxnId="{3F9A558D-C208-4EB6-8934-57CED4A315A8}">
      <dgm:prSet/>
      <dgm:spPr/>
      <dgm:t>
        <a:bodyPr/>
        <a:lstStyle/>
        <a:p>
          <a:endParaRPr lang="en-GB"/>
        </a:p>
      </dgm:t>
    </dgm:pt>
    <dgm:pt modelId="{0F11684E-8FF0-45A2-9932-4E7B2FE45480}">
      <dgm:prSet phldrT="[Text]"/>
      <dgm:spPr/>
      <dgm:t>
        <a:bodyPr/>
        <a:lstStyle/>
        <a:p>
          <a:r>
            <a:rPr lang="en-GB"/>
            <a:t>Pecha Kucha talks</a:t>
          </a:r>
        </a:p>
      </dgm:t>
    </dgm:pt>
    <dgm:pt modelId="{E729DD7E-4748-47B0-9BE7-0C078D728D6F}" type="parTrans" cxnId="{38C5B68C-BE96-4C17-A763-A301F8066FBC}">
      <dgm:prSet/>
      <dgm:spPr/>
      <dgm:t>
        <a:bodyPr/>
        <a:lstStyle/>
        <a:p>
          <a:endParaRPr lang="en-GB"/>
        </a:p>
      </dgm:t>
    </dgm:pt>
    <dgm:pt modelId="{A8CF40CA-5238-4E03-AEF1-B3D0C119F0D2}" type="sibTrans" cxnId="{38C5B68C-BE96-4C17-A763-A301F8066FBC}">
      <dgm:prSet/>
      <dgm:spPr/>
      <dgm:t>
        <a:bodyPr/>
        <a:lstStyle/>
        <a:p>
          <a:endParaRPr lang="en-GB"/>
        </a:p>
      </dgm:t>
    </dgm:pt>
    <dgm:pt modelId="{4DE74970-908A-4AAE-B883-36CF17872D4E}">
      <dgm:prSet phldrT="[Text]"/>
      <dgm:spPr/>
      <dgm:t>
        <a:bodyPr/>
        <a:lstStyle/>
        <a:p>
          <a:r>
            <a:rPr lang="en-GB"/>
            <a:t>Café Sci</a:t>
          </a:r>
        </a:p>
      </dgm:t>
    </dgm:pt>
    <dgm:pt modelId="{5B2F63BD-0EC1-43BB-89A9-3CC643EDB255}" type="parTrans" cxnId="{BCB13967-14C1-4FA7-8746-828672E958EF}">
      <dgm:prSet/>
      <dgm:spPr/>
      <dgm:t>
        <a:bodyPr/>
        <a:lstStyle/>
        <a:p>
          <a:endParaRPr lang="en-GB"/>
        </a:p>
      </dgm:t>
    </dgm:pt>
    <dgm:pt modelId="{5171AD5E-3F94-4E87-9548-C9F23C8BE089}" type="sibTrans" cxnId="{BCB13967-14C1-4FA7-8746-828672E958EF}">
      <dgm:prSet/>
      <dgm:spPr/>
      <dgm:t>
        <a:bodyPr/>
        <a:lstStyle/>
        <a:p>
          <a:endParaRPr lang="en-GB"/>
        </a:p>
      </dgm:t>
    </dgm:pt>
    <dgm:pt modelId="{D27BE25A-9582-4E8B-8DDE-CC65ACF4F993}">
      <dgm:prSet phldrT="[Text]"/>
      <dgm:spPr/>
      <dgm:t>
        <a:bodyPr/>
        <a:lstStyle/>
        <a:p>
          <a:r>
            <a:rPr lang="en-GB"/>
            <a:t>Researcher-led opportunities</a:t>
          </a:r>
        </a:p>
      </dgm:t>
    </dgm:pt>
    <dgm:pt modelId="{8F142495-FC4D-49A6-8678-73F531F6BC1F}" type="parTrans" cxnId="{BA92B17C-E3C9-4F3C-B73E-99BEADF3929D}">
      <dgm:prSet/>
      <dgm:spPr/>
      <dgm:t>
        <a:bodyPr/>
        <a:lstStyle/>
        <a:p>
          <a:endParaRPr lang="en-GB"/>
        </a:p>
      </dgm:t>
    </dgm:pt>
    <dgm:pt modelId="{7FE46780-5133-4B8B-9BBF-B08948E31B11}" type="sibTrans" cxnId="{BA92B17C-E3C9-4F3C-B73E-99BEADF3929D}">
      <dgm:prSet/>
      <dgm:spPr/>
      <dgm:t>
        <a:bodyPr/>
        <a:lstStyle/>
        <a:p>
          <a:endParaRPr lang="en-GB"/>
        </a:p>
      </dgm:t>
    </dgm:pt>
    <dgm:pt modelId="{87DEC789-2B03-42C0-B600-21A3E359DF4D}">
      <dgm:prSet phldrT="[Text]"/>
      <dgm:spPr/>
      <dgm:t>
        <a:bodyPr/>
        <a:lstStyle/>
        <a:p>
          <a:r>
            <a:rPr lang="en-GB" dirty="0"/>
            <a:t>Funding available for researchers with their own ideas</a:t>
          </a:r>
        </a:p>
      </dgm:t>
    </dgm:pt>
    <dgm:pt modelId="{9A98B6AE-428B-439D-8F3F-6C1B01BEA552}" type="parTrans" cxnId="{BDA193A1-E847-46C1-AF36-CBD7D36F58BA}">
      <dgm:prSet/>
      <dgm:spPr/>
      <dgm:t>
        <a:bodyPr/>
        <a:lstStyle/>
        <a:p>
          <a:endParaRPr lang="en-GB"/>
        </a:p>
      </dgm:t>
    </dgm:pt>
    <dgm:pt modelId="{F156E841-782B-4199-8ADC-3988841EF961}" type="sibTrans" cxnId="{BDA193A1-E847-46C1-AF36-CBD7D36F58BA}">
      <dgm:prSet/>
      <dgm:spPr/>
      <dgm:t>
        <a:bodyPr/>
        <a:lstStyle/>
        <a:p>
          <a:endParaRPr lang="en-GB"/>
        </a:p>
      </dgm:t>
    </dgm:pt>
    <dgm:pt modelId="{96F7F57C-6929-4C2E-8E0E-750AAF35B21A}">
      <dgm:prSet phldrT="[Text]"/>
      <dgm:spPr/>
      <dgm:t>
        <a:bodyPr/>
        <a:lstStyle/>
        <a:p>
          <a:r>
            <a:rPr lang="en-GB"/>
            <a:t>Schools opportunities</a:t>
          </a:r>
        </a:p>
      </dgm:t>
    </dgm:pt>
    <dgm:pt modelId="{C90E5561-BF6E-48E7-9C66-FCDB9997CE51}" type="parTrans" cxnId="{2A9899B1-D510-4864-9739-C4AAB5BCF0E5}">
      <dgm:prSet/>
      <dgm:spPr/>
      <dgm:t>
        <a:bodyPr/>
        <a:lstStyle/>
        <a:p>
          <a:endParaRPr lang="en-GB"/>
        </a:p>
      </dgm:t>
    </dgm:pt>
    <dgm:pt modelId="{4394A537-410B-4D6F-861C-AC4BFF8FC53F}" type="sibTrans" cxnId="{2A9899B1-D510-4864-9739-C4AAB5BCF0E5}">
      <dgm:prSet/>
      <dgm:spPr/>
      <dgm:t>
        <a:bodyPr/>
        <a:lstStyle/>
        <a:p>
          <a:endParaRPr lang="en-GB"/>
        </a:p>
      </dgm:t>
    </dgm:pt>
    <dgm:pt modelId="{EC561FEB-5048-4F86-B4FF-45F32CAE20D0}">
      <dgm:prSet phldrT="[Text]"/>
      <dgm:spPr/>
      <dgm:t>
        <a:bodyPr/>
        <a:lstStyle/>
        <a:p>
          <a:r>
            <a:rPr lang="en-GB"/>
            <a:t>Training available</a:t>
          </a:r>
        </a:p>
      </dgm:t>
    </dgm:pt>
    <dgm:pt modelId="{F21E825D-50AE-446B-B8F2-9C8A1C201F13}" type="parTrans" cxnId="{EA63EB6B-BFEC-4230-8818-6B25BB2246AF}">
      <dgm:prSet/>
      <dgm:spPr/>
      <dgm:t>
        <a:bodyPr/>
        <a:lstStyle/>
        <a:p>
          <a:endParaRPr lang="en-GB"/>
        </a:p>
      </dgm:t>
    </dgm:pt>
    <dgm:pt modelId="{9CAD2F52-F202-4458-B901-BA65E6E37FCA}" type="sibTrans" cxnId="{EA63EB6B-BFEC-4230-8818-6B25BB2246AF}">
      <dgm:prSet/>
      <dgm:spPr/>
      <dgm:t>
        <a:bodyPr/>
        <a:lstStyle/>
        <a:p>
          <a:endParaRPr lang="en-GB"/>
        </a:p>
      </dgm:t>
    </dgm:pt>
    <dgm:pt modelId="{AE326F26-DC64-4408-819C-E32D22F0D2FD}">
      <dgm:prSet phldrT="[Text]"/>
      <dgm:spPr/>
      <dgm:t>
        <a:bodyPr/>
        <a:lstStyle/>
        <a:p>
          <a:r>
            <a:rPr lang="en-GB"/>
            <a:t>Bright Club</a:t>
          </a:r>
        </a:p>
      </dgm:t>
    </dgm:pt>
    <dgm:pt modelId="{A197A63E-2C61-4836-AED5-A58BAC856C02}" type="parTrans" cxnId="{545475F6-31B7-4C17-A45D-30748CAA4552}">
      <dgm:prSet/>
      <dgm:spPr/>
      <dgm:t>
        <a:bodyPr/>
        <a:lstStyle/>
        <a:p>
          <a:endParaRPr lang="en-GB"/>
        </a:p>
      </dgm:t>
    </dgm:pt>
    <dgm:pt modelId="{81DDCE8B-A462-4AFE-B88C-70FE08E5710F}" type="sibTrans" cxnId="{545475F6-31B7-4C17-A45D-30748CAA4552}">
      <dgm:prSet/>
      <dgm:spPr/>
      <dgm:t>
        <a:bodyPr/>
        <a:lstStyle/>
        <a:p>
          <a:endParaRPr lang="en-GB"/>
        </a:p>
      </dgm:t>
    </dgm:pt>
    <dgm:pt modelId="{9DB3F494-69D8-49C5-9995-89247DB0B616}">
      <dgm:prSet phldrT="[Text]"/>
      <dgm:spPr/>
      <dgm:t>
        <a:bodyPr/>
        <a:lstStyle/>
        <a:p>
          <a:r>
            <a:rPr lang="en-GB"/>
            <a:t>Takeover day at Aberdeen Science Centre</a:t>
          </a:r>
        </a:p>
      </dgm:t>
    </dgm:pt>
    <dgm:pt modelId="{057122A8-4F8F-4E57-BD25-B868F53712ED}" type="parTrans" cxnId="{EEEF3BB8-0D8B-466F-96B5-5118C84A2721}">
      <dgm:prSet/>
      <dgm:spPr/>
      <dgm:t>
        <a:bodyPr/>
        <a:lstStyle/>
        <a:p>
          <a:endParaRPr lang="en-GB"/>
        </a:p>
      </dgm:t>
    </dgm:pt>
    <dgm:pt modelId="{89AD81D4-8EDE-4213-9D52-DBE39AB71904}" type="sibTrans" cxnId="{EEEF3BB8-0D8B-466F-96B5-5118C84A2721}">
      <dgm:prSet/>
      <dgm:spPr/>
      <dgm:t>
        <a:bodyPr/>
        <a:lstStyle/>
        <a:p>
          <a:endParaRPr lang="en-GB"/>
        </a:p>
      </dgm:t>
    </dgm:pt>
    <dgm:pt modelId="{5122EE54-1053-4C79-87AD-BA88383C6234}">
      <dgm:prSet phldrT="[Text]"/>
      <dgm:spPr/>
      <dgm:t>
        <a:bodyPr/>
        <a:lstStyle/>
        <a:p>
          <a:r>
            <a:rPr lang="en-GB"/>
            <a:t>Activities with </a:t>
          </a:r>
          <a:r>
            <a:rPr lang="en-GB" err="1"/>
            <a:t>TechFest</a:t>
          </a:r>
          <a:endParaRPr lang="en-GB"/>
        </a:p>
      </dgm:t>
    </dgm:pt>
    <dgm:pt modelId="{74EFFE4E-F873-41A4-91AC-C33F880D5213}" type="parTrans" cxnId="{2ECB9C06-EA2F-4ECC-8F92-22E99B4F4961}">
      <dgm:prSet/>
      <dgm:spPr/>
      <dgm:t>
        <a:bodyPr/>
        <a:lstStyle/>
        <a:p>
          <a:endParaRPr lang="en-GB"/>
        </a:p>
      </dgm:t>
    </dgm:pt>
    <dgm:pt modelId="{A0645BE9-CDFF-4B46-8797-E0016A373512}" type="sibTrans" cxnId="{2ECB9C06-EA2F-4ECC-8F92-22E99B4F4961}">
      <dgm:prSet/>
      <dgm:spPr/>
      <dgm:t>
        <a:bodyPr/>
        <a:lstStyle/>
        <a:p>
          <a:endParaRPr lang="en-GB"/>
        </a:p>
      </dgm:t>
    </dgm:pt>
    <dgm:pt modelId="{124579F4-3A15-47B1-AF20-EC2677F4AADF}">
      <dgm:prSet phldrT="[Text]"/>
      <dgm:spPr/>
      <dgm:t>
        <a:bodyPr/>
        <a:lstStyle/>
        <a:p>
          <a:r>
            <a:rPr lang="en-GB"/>
            <a:t>Scottish Research Showcase</a:t>
          </a:r>
        </a:p>
      </dgm:t>
    </dgm:pt>
    <dgm:pt modelId="{CDA7B705-E996-4A9C-9483-C4E8A7E9B27B}" type="parTrans" cxnId="{02E5666B-D940-44A5-BB6A-0E6604CBCAFE}">
      <dgm:prSet/>
      <dgm:spPr/>
      <dgm:t>
        <a:bodyPr/>
        <a:lstStyle/>
        <a:p>
          <a:endParaRPr lang="en-GB"/>
        </a:p>
      </dgm:t>
    </dgm:pt>
    <dgm:pt modelId="{4D5CC6DF-899F-4AA8-B16A-4F9619632CD0}" type="sibTrans" cxnId="{02E5666B-D940-44A5-BB6A-0E6604CBCAFE}">
      <dgm:prSet/>
      <dgm:spPr/>
      <dgm:t>
        <a:bodyPr/>
        <a:lstStyle/>
        <a:p>
          <a:endParaRPr lang="en-GB"/>
        </a:p>
      </dgm:t>
    </dgm:pt>
    <dgm:pt modelId="{55344DFC-AEA2-41FC-8016-42F09C1A6D56}">
      <dgm:prSet phldrT="[Text]"/>
      <dgm:spPr/>
      <dgm:t>
        <a:bodyPr/>
        <a:lstStyle/>
        <a:p>
          <a:r>
            <a:rPr lang="en-GB"/>
            <a:t>PERU will support organisation and marketing of event</a:t>
          </a:r>
        </a:p>
      </dgm:t>
    </dgm:pt>
    <dgm:pt modelId="{1E8312EE-2488-4D94-A308-472ED8E50059}" type="parTrans" cxnId="{69E8ECFA-AABF-4181-A7F8-A32F12C5CFEE}">
      <dgm:prSet/>
      <dgm:spPr/>
      <dgm:t>
        <a:bodyPr/>
        <a:lstStyle/>
        <a:p>
          <a:endParaRPr lang="en-GB"/>
        </a:p>
      </dgm:t>
    </dgm:pt>
    <dgm:pt modelId="{31474E6A-3264-4977-84EE-DD0524C1C01F}" type="sibTrans" cxnId="{69E8ECFA-AABF-4181-A7F8-A32F12C5CFEE}">
      <dgm:prSet/>
      <dgm:spPr/>
      <dgm:t>
        <a:bodyPr/>
        <a:lstStyle/>
        <a:p>
          <a:endParaRPr lang="en-GB"/>
        </a:p>
      </dgm:t>
    </dgm:pt>
    <dgm:pt modelId="{67DE1814-8EC7-40F0-91C1-0760B532BC55}">
      <dgm:prSet phldrT="[Text]"/>
      <dgm:spPr/>
      <dgm:t>
        <a:bodyPr/>
        <a:lstStyle/>
        <a:p>
          <a:r>
            <a:rPr lang="en-GB"/>
            <a:t>Focus on interdisciplinary challenges</a:t>
          </a:r>
        </a:p>
      </dgm:t>
    </dgm:pt>
    <dgm:pt modelId="{7DB395A3-CF50-4ACE-A2B9-FCF5D1BE1909}" type="parTrans" cxnId="{48220523-1C86-4AD3-B2AF-007058E1E2C2}">
      <dgm:prSet/>
      <dgm:spPr/>
      <dgm:t>
        <a:bodyPr/>
        <a:lstStyle/>
        <a:p>
          <a:endParaRPr lang="en-GB"/>
        </a:p>
      </dgm:t>
    </dgm:pt>
    <dgm:pt modelId="{0230ECB5-E3E9-498D-B7B2-0C7C0520DB9D}" type="sibTrans" cxnId="{48220523-1C86-4AD3-B2AF-007058E1E2C2}">
      <dgm:prSet/>
      <dgm:spPr/>
      <dgm:t>
        <a:bodyPr/>
        <a:lstStyle/>
        <a:p>
          <a:endParaRPr lang="en-GB"/>
        </a:p>
      </dgm:t>
    </dgm:pt>
    <dgm:pt modelId="{A68A3541-9801-40BC-96A3-FF368F15590A}">
      <dgm:prSet phldrT="[Text]"/>
      <dgm:spPr/>
      <dgm:t>
        <a:bodyPr/>
        <a:lstStyle/>
        <a:p>
          <a:r>
            <a:rPr lang="en-GB"/>
            <a:t>Opportunities to engage with schools locally and nationally</a:t>
          </a:r>
        </a:p>
      </dgm:t>
    </dgm:pt>
    <dgm:pt modelId="{A9B739AF-F1C7-4BC0-A648-CF05F2B819B2}" type="parTrans" cxnId="{2F7A2AC4-94BD-42EF-909D-6ABFD6A69485}">
      <dgm:prSet/>
      <dgm:spPr/>
      <dgm:t>
        <a:bodyPr/>
        <a:lstStyle/>
        <a:p>
          <a:endParaRPr lang="en-GB"/>
        </a:p>
      </dgm:t>
    </dgm:pt>
    <dgm:pt modelId="{09025C0E-91C1-4118-A1FC-E3E0102A78C0}" type="sibTrans" cxnId="{2F7A2AC4-94BD-42EF-909D-6ABFD6A69485}">
      <dgm:prSet/>
      <dgm:spPr/>
      <dgm:t>
        <a:bodyPr/>
        <a:lstStyle/>
        <a:p>
          <a:endParaRPr lang="en-GB"/>
        </a:p>
      </dgm:t>
    </dgm:pt>
    <dgm:pt modelId="{6C3FE150-D5ED-4089-AEDC-F50B9E9363E3}">
      <dgm:prSet phldrT="[Text]"/>
      <dgm:spPr/>
      <dgm:t>
        <a:bodyPr/>
        <a:lstStyle/>
        <a:p>
          <a:r>
            <a:rPr lang="en-GB"/>
            <a:t>Register as a STEM Ambassador</a:t>
          </a:r>
        </a:p>
      </dgm:t>
    </dgm:pt>
    <dgm:pt modelId="{F97B80C8-E328-472F-BE36-6ED11ADE23E8}" type="parTrans" cxnId="{9083A13E-A5B8-4F77-9E9C-7D4580F80429}">
      <dgm:prSet/>
      <dgm:spPr/>
      <dgm:t>
        <a:bodyPr/>
        <a:lstStyle/>
        <a:p>
          <a:endParaRPr lang="en-GB"/>
        </a:p>
      </dgm:t>
    </dgm:pt>
    <dgm:pt modelId="{D3792790-BFBC-4574-A59C-FD8F9C18A353}" type="sibTrans" cxnId="{9083A13E-A5B8-4F77-9E9C-7D4580F80429}">
      <dgm:prSet/>
      <dgm:spPr/>
      <dgm:t>
        <a:bodyPr/>
        <a:lstStyle/>
        <a:p>
          <a:endParaRPr lang="en-GB"/>
        </a:p>
      </dgm:t>
    </dgm:pt>
    <dgm:pt modelId="{0BBB071D-4855-480F-8A29-1D8BD92CF162}">
      <dgm:prSet phldrT="[Text]"/>
      <dgm:spPr/>
      <dgm:t>
        <a:bodyPr/>
        <a:lstStyle/>
        <a:p>
          <a:r>
            <a:rPr lang="en-GB"/>
            <a:t>Deliver teacher CPD</a:t>
          </a:r>
        </a:p>
      </dgm:t>
    </dgm:pt>
    <dgm:pt modelId="{63450250-E28F-4C67-BCE6-1B1C7C6A51DB}" type="parTrans" cxnId="{7DD655D1-B89A-4653-9A70-BF0A4B3A884A}">
      <dgm:prSet/>
      <dgm:spPr/>
      <dgm:t>
        <a:bodyPr/>
        <a:lstStyle/>
        <a:p>
          <a:endParaRPr lang="en-GB"/>
        </a:p>
      </dgm:t>
    </dgm:pt>
    <dgm:pt modelId="{D9435B26-E0CC-4F90-87E5-20EFA8AE478A}" type="sibTrans" cxnId="{7DD655D1-B89A-4653-9A70-BF0A4B3A884A}">
      <dgm:prSet/>
      <dgm:spPr/>
      <dgm:t>
        <a:bodyPr/>
        <a:lstStyle/>
        <a:p>
          <a:endParaRPr lang="en-GB"/>
        </a:p>
      </dgm:t>
    </dgm:pt>
    <dgm:pt modelId="{C64D1CB9-CB64-4E7B-8886-3DE908B65614}" type="pres">
      <dgm:prSet presAssocID="{2CA5842E-DA07-4806-A50C-573B81A5389C}" presName="Name0" presStyleCnt="0">
        <dgm:presLayoutVars>
          <dgm:dir/>
          <dgm:animLvl val="lvl"/>
          <dgm:resizeHandles val="exact"/>
        </dgm:presLayoutVars>
      </dgm:prSet>
      <dgm:spPr/>
    </dgm:pt>
    <dgm:pt modelId="{792CA41D-E990-477A-8534-3FC10024D790}" type="pres">
      <dgm:prSet presAssocID="{987DB61E-372A-4894-B7CA-0DB383CDB605}" presName="composite" presStyleCnt="0"/>
      <dgm:spPr/>
    </dgm:pt>
    <dgm:pt modelId="{ECE31F3B-7783-4B1C-8296-627C0789346E}" type="pres">
      <dgm:prSet presAssocID="{987DB61E-372A-4894-B7CA-0DB383CDB6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B3E0F22-8A8F-41E5-834D-28D012AE0C51}" type="pres">
      <dgm:prSet presAssocID="{987DB61E-372A-4894-B7CA-0DB383CDB605}" presName="desTx" presStyleLbl="alignAccFollowNode1" presStyleIdx="0" presStyleCnt="3">
        <dgm:presLayoutVars>
          <dgm:bulletEnabled val="1"/>
        </dgm:presLayoutVars>
      </dgm:prSet>
      <dgm:spPr/>
    </dgm:pt>
    <dgm:pt modelId="{0D560CFB-D237-4947-B310-5397FF0D7D2A}" type="pres">
      <dgm:prSet presAssocID="{77AC56BC-B851-4C71-8EB9-76AFB3A27323}" presName="space" presStyleCnt="0"/>
      <dgm:spPr/>
    </dgm:pt>
    <dgm:pt modelId="{F2B10E2D-7835-43F9-8FF4-BB0C321645EA}" type="pres">
      <dgm:prSet presAssocID="{D27BE25A-9582-4E8B-8DDE-CC65ACF4F993}" presName="composite" presStyleCnt="0"/>
      <dgm:spPr/>
    </dgm:pt>
    <dgm:pt modelId="{5598FD9E-9CC0-4B92-94EC-41F1CCE8B593}" type="pres">
      <dgm:prSet presAssocID="{D27BE25A-9582-4E8B-8DDE-CC65ACF4F9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50411C-B7CD-4D2D-AF93-1214FC1831DD}" type="pres">
      <dgm:prSet presAssocID="{D27BE25A-9582-4E8B-8DDE-CC65ACF4F993}" presName="desTx" presStyleLbl="alignAccFollowNode1" presStyleIdx="1" presStyleCnt="3">
        <dgm:presLayoutVars>
          <dgm:bulletEnabled val="1"/>
        </dgm:presLayoutVars>
      </dgm:prSet>
      <dgm:spPr/>
    </dgm:pt>
    <dgm:pt modelId="{AEA283E7-2703-4852-91AD-E1E3B991BB54}" type="pres">
      <dgm:prSet presAssocID="{7FE46780-5133-4B8B-9BBF-B08948E31B11}" presName="space" presStyleCnt="0"/>
      <dgm:spPr/>
    </dgm:pt>
    <dgm:pt modelId="{5506BB29-0D23-48F9-853D-9D634DD760ED}" type="pres">
      <dgm:prSet presAssocID="{96F7F57C-6929-4C2E-8E0E-750AAF35B21A}" presName="composite" presStyleCnt="0"/>
      <dgm:spPr/>
    </dgm:pt>
    <dgm:pt modelId="{87A28E3F-C0E1-47D4-9551-1A09416E3F91}" type="pres">
      <dgm:prSet presAssocID="{96F7F57C-6929-4C2E-8E0E-750AAF35B2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EF24AC-F104-4173-9CC1-93E9E0128AD4}" type="pres">
      <dgm:prSet presAssocID="{96F7F57C-6929-4C2E-8E0E-750AAF35B21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ECB9C06-EA2F-4ECC-8F92-22E99B4F4961}" srcId="{987DB61E-372A-4894-B7CA-0DB383CDB605}" destId="{5122EE54-1053-4C79-87AD-BA88383C6234}" srcOrd="5" destOrd="0" parTransId="{74EFFE4E-F873-41A4-91AC-C33F880D5213}" sibTransId="{A0645BE9-CDFF-4B46-8797-E0016A373512}"/>
    <dgm:cxn modelId="{40027A1F-50FF-432B-BF7F-B09B8D937CAE}" type="presOf" srcId="{A68A3541-9801-40BC-96A3-FF368F15590A}" destId="{1AEF24AC-F104-4173-9CC1-93E9E0128AD4}" srcOrd="0" destOrd="1" presId="urn:microsoft.com/office/officeart/2005/8/layout/hList1"/>
    <dgm:cxn modelId="{5F499D1F-4E81-419A-B469-C59CC6C50A32}" type="presOf" srcId="{67DE1814-8EC7-40F0-91C1-0760B532BC55}" destId="{AC50411C-B7CD-4D2D-AF93-1214FC1831DD}" srcOrd="0" destOrd="2" presId="urn:microsoft.com/office/officeart/2005/8/layout/hList1"/>
    <dgm:cxn modelId="{48220523-1C86-4AD3-B2AF-007058E1E2C2}" srcId="{D27BE25A-9582-4E8B-8DDE-CC65ACF4F993}" destId="{67DE1814-8EC7-40F0-91C1-0760B532BC55}" srcOrd="2" destOrd="0" parTransId="{7DB395A3-CF50-4ACE-A2B9-FCF5D1BE1909}" sibTransId="{0230ECB5-E3E9-498D-B7B2-0C7C0520DB9D}"/>
    <dgm:cxn modelId="{1EA2442E-7BCD-44FE-91F6-D56E246837EE}" type="presOf" srcId="{EC561FEB-5048-4F86-B4FF-45F32CAE20D0}" destId="{1AEF24AC-F104-4173-9CC1-93E9E0128AD4}" srcOrd="0" destOrd="0" presId="urn:microsoft.com/office/officeart/2005/8/layout/hList1"/>
    <dgm:cxn modelId="{612C9F34-AAD0-4711-A17D-90E8AA4E5A43}" type="presOf" srcId="{5122EE54-1053-4C79-87AD-BA88383C6234}" destId="{EB3E0F22-8A8F-41E5-834D-28D012AE0C51}" srcOrd="0" destOrd="5" presId="urn:microsoft.com/office/officeart/2005/8/layout/hList1"/>
    <dgm:cxn modelId="{9083A13E-A5B8-4F77-9E9C-7D4580F80429}" srcId="{96F7F57C-6929-4C2E-8E0E-750AAF35B21A}" destId="{6C3FE150-D5ED-4089-AEDC-F50B9E9363E3}" srcOrd="2" destOrd="0" parTransId="{F97B80C8-E328-472F-BE36-6ED11ADE23E8}" sibTransId="{D3792790-BFBC-4574-A59C-FD8F9C18A353}"/>
    <dgm:cxn modelId="{354F4F40-BF67-425E-8F4D-803F691D9EAD}" type="presOf" srcId="{0BBB071D-4855-480F-8A29-1D8BD92CF162}" destId="{1AEF24AC-F104-4173-9CC1-93E9E0128AD4}" srcOrd="0" destOrd="3" presId="urn:microsoft.com/office/officeart/2005/8/layout/hList1"/>
    <dgm:cxn modelId="{59B0595D-AA7C-4CCB-A8D6-1D49E52B9222}" type="presOf" srcId="{9DB3F494-69D8-49C5-9995-89247DB0B616}" destId="{EB3E0F22-8A8F-41E5-834D-28D012AE0C51}" srcOrd="0" destOrd="4" presId="urn:microsoft.com/office/officeart/2005/8/layout/hList1"/>
    <dgm:cxn modelId="{BCB13967-14C1-4FA7-8746-828672E958EF}" srcId="{987DB61E-372A-4894-B7CA-0DB383CDB605}" destId="{4DE74970-908A-4AAE-B883-36CF17872D4E}" srcOrd="1" destOrd="0" parTransId="{5B2F63BD-0EC1-43BB-89A9-3CC643EDB255}" sibTransId="{5171AD5E-3F94-4E87-9548-C9F23C8BE089}"/>
    <dgm:cxn modelId="{02E5666B-D940-44A5-BB6A-0E6604CBCAFE}" srcId="{987DB61E-372A-4894-B7CA-0DB383CDB605}" destId="{124579F4-3A15-47B1-AF20-EC2677F4AADF}" srcOrd="3" destOrd="0" parTransId="{CDA7B705-E996-4A9C-9483-C4E8A7E9B27B}" sibTransId="{4D5CC6DF-899F-4AA8-B16A-4F9619632CD0}"/>
    <dgm:cxn modelId="{EA63EB6B-BFEC-4230-8818-6B25BB2246AF}" srcId="{96F7F57C-6929-4C2E-8E0E-750AAF35B21A}" destId="{EC561FEB-5048-4F86-B4FF-45F32CAE20D0}" srcOrd="0" destOrd="0" parTransId="{F21E825D-50AE-446B-B8F2-9C8A1C201F13}" sibTransId="{9CAD2F52-F202-4458-B901-BA65E6E37FCA}"/>
    <dgm:cxn modelId="{BA92B17C-E3C9-4F3C-B73E-99BEADF3929D}" srcId="{2CA5842E-DA07-4806-A50C-573B81A5389C}" destId="{D27BE25A-9582-4E8B-8DDE-CC65ACF4F993}" srcOrd="1" destOrd="0" parTransId="{8F142495-FC4D-49A6-8678-73F531F6BC1F}" sibTransId="{7FE46780-5133-4B8B-9BBF-B08948E31B11}"/>
    <dgm:cxn modelId="{67A0137E-7223-4721-977E-8482C46ADA67}" type="presOf" srcId="{AE326F26-DC64-4408-819C-E32D22F0D2FD}" destId="{EB3E0F22-8A8F-41E5-834D-28D012AE0C51}" srcOrd="0" destOrd="2" presId="urn:microsoft.com/office/officeart/2005/8/layout/hList1"/>
    <dgm:cxn modelId="{AC927089-A14B-4F4C-8672-113E3C52E7B6}" type="presOf" srcId="{0F11684E-8FF0-45A2-9932-4E7B2FE45480}" destId="{EB3E0F22-8A8F-41E5-834D-28D012AE0C51}" srcOrd="0" destOrd="0" presId="urn:microsoft.com/office/officeart/2005/8/layout/hList1"/>
    <dgm:cxn modelId="{585C8689-0E78-4044-8B7F-CED573CB5AFC}" type="presOf" srcId="{987DB61E-372A-4894-B7CA-0DB383CDB605}" destId="{ECE31F3B-7783-4B1C-8296-627C0789346E}" srcOrd="0" destOrd="0" presId="urn:microsoft.com/office/officeart/2005/8/layout/hList1"/>
    <dgm:cxn modelId="{38C5B68C-BE96-4C17-A763-A301F8066FBC}" srcId="{987DB61E-372A-4894-B7CA-0DB383CDB605}" destId="{0F11684E-8FF0-45A2-9932-4E7B2FE45480}" srcOrd="0" destOrd="0" parTransId="{E729DD7E-4748-47B0-9BE7-0C078D728D6F}" sibTransId="{A8CF40CA-5238-4E03-AEF1-B3D0C119F0D2}"/>
    <dgm:cxn modelId="{3F9A558D-C208-4EB6-8934-57CED4A315A8}" srcId="{2CA5842E-DA07-4806-A50C-573B81A5389C}" destId="{987DB61E-372A-4894-B7CA-0DB383CDB605}" srcOrd="0" destOrd="0" parTransId="{BC2C2057-A2C0-461A-9E63-95C470795899}" sibTransId="{77AC56BC-B851-4C71-8EB9-76AFB3A27323}"/>
    <dgm:cxn modelId="{C0B1AE91-007E-4558-B3E5-720F4E7ABB28}" type="presOf" srcId="{87DEC789-2B03-42C0-B600-21A3E359DF4D}" destId="{AC50411C-B7CD-4D2D-AF93-1214FC1831DD}" srcOrd="0" destOrd="0" presId="urn:microsoft.com/office/officeart/2005/8/layout/hList1"/>
    <dgm:cxn modelId="{BDA193A1-E847-46C1-AF36-CBD7D36F58BA}" srcId="{D27BE25A-9582-4E8B-8DDE-CC65ACF4F993}" destId="{87DEC789-2B03-42C0-B600-21A3E359DF4D}" srcOrd="0" destOrd="0" parTransId="{9A98B6AE-428B-439D-8F3F-6C1B01BEA552}" sibTransId="{F156E841-782B-4199-8ADC-3988841EF961}"/>
    <dgm:cxn modelId="{2A9899B1-D510-4864-9739-C4AAB5BCF0E5}" srcId="{2CA5842E-DA07-4806-A50C-573B81A5389C}" destId="{96F7F57C-6929-4C2E-8E0E-750AAF35B21A}" srcOrd="2" destOrd="0" parTransId="{C90E5561-BF6E-48E7-9C66-FCDB9997CE51}" sibTransId="{4394A537-410B-4D6F-861C-AC4BFF8FC53F}"/>
    <dgm:cxn modelId="{4EC186B4-8438-458E-98C0-5C8DE4DC1049}" type="presOf" srcId="{96F7F57C-6929-4C2E-8E0E-750AAF35B21A}" destId="{87A28E3F-C0E1-47D4-9551-1A09416E3F91}" srcOrd="0" destOrd="0" presId="urn:microsoft.com/office/officeart/2005/8/layout/hList1"/>
    <dgm:cxn modelId="{49491EB7-930E-4022-A9E0-62CAF606DC16}" type="presOf" srcId="{4DE74970-908A-4AAE-B883-36CF17872D4E}" destId="{EB3E0F22-8A8F-41E5-834D-28D012AE0C51}" srcOrd="0" destOrd="1" presId="urn:microsoft.com/office/officeart/2005/8/layout/hList1"/>
    <dgm:cxn modelId="{EEEF3BB8-0D8B-466F-96B5-5118C84A2721}" srcId="{987DB61E-372A-4894-B7CA-0DB383CDB605}" destId="{9DB3F494-69D8-49C5-9995-89247DB0B616}" srcOrd="4" destOrd="0" parTransId="{057122A8-4F8F-4E57-BD25-B868F53712ED}" sibTransId="{89AD81D4-8EDE-4213-9D52-DBE39AB71904}"/>
    <dgm:cxn modelId="{C27FA8BB-6750-41F2-BD43-A8A5964E279C}" type="presOf" srcId="{124579F4-3A15-47B1-AF20-EC2677F4AADF}" destId="{EB3E0F22-8A8F-41E5-834D-28D012AE0C51}" srcOrd="0" destOrd="3" presId="urn:microsoft.com/office/officeart/2005/8/layout/hList1"/>
    <dgm:cxn modelId="{2F7A2AC4-94BD-42EF-909D-6ABFD6A69485}" srcId="{96F7F57C-6929-4C2E-8E0E-750AAF35B21A}" destId="{A68A3541-9801-40BC-96A3-FF368F15590A}" srcOrd="1" destOrd="0" parTransId="{A9B739AF-F1C7-4BC0-A648-CF05F2B819B2}" sibTransId="{09025C0E-91C1-4118-A1FC-E3E0102A78C0}"/>
    <dgm:cxn modelId="{4CE377D0-C350-4084-B1F6-BB122102E073}" type="presOf" srcId="{2CA5842E-DA07-4806-A50C-573B81A5389C}" destId="{C64D1CB9-CB64-4E7B-8886-3DE908B65614}" srcOrd="0" destOrd="0" presId="urn:microsoft.com/office/officeart/2005/8/layout/hList1"/>
    <dgm:cxn modelId="{7DD655D1-B89A-4653-9A70-BF0A4B3A884A}" srcId="{96F7F57C-6929-4C2E-8E0E-750AAF35B21A}" destId="{0BBB071D-4855-480F-8A29-1D8BD92CF162}" srcOrd="3" destOrd="0" parTransId="{63450250-E28F-4C67-BCE6-1B1C7C6A51DB}" sibTransId="{D9435B26-E0CC-4F90-87E5-20EFA8AE478A}"/>
    <dgm:cxn modelId="{13A8C4D7-5C9A-47F6-9981-7C68B9EDA6DA}" type="presOf" srcId="{D27BE25A-9582-4E8B-8DDE-CC65ACF4F993}" destId="{5598FD9E-9CC0-4B92-94EC-41F1CCE8B593}" srcOrd="0" destOrd="0" presId="urn:microsoft.com/office/officeart/2005/8/layout/hList1"/>
    <dgm:cxn modelId="{F0C7A9E3-458C-464B-A8D3-4B9E78FE8A9E}" type="presOf" srcId="{6C3FE150-D5ED-4089-AEDC-F50B9E9363E3}" destId="{1AEF24AC-F104-4173-9CC1-93E9E0128AD4}" srcOrd="0" destOrd="2" presId="urn:microsoft.com/office/officeart/2005/8/layout/hList1"/>
    <dgm:cxn modelId="{545475F6-31B7-4C17-A45D-30748CAA4552}" srcId="{987DB61E-372A-4894-B7CA-0DB383CDB605}" destId="{AE326F26-DC64-4408-819C-E32D22F0D2FD}" srcOrd="2" destOrd="0" parTransId="{A197A63E-2C61-4836-AED5-A58BAC856C02}" sibTransId="{81DDCE8B-A462-4AFE-B88C-70FE08E5710F}"/>
    <dgm:cxn modelId="{98F57CF9-BF06-4FD3-9715-A707F0AD99E4}" type="presOf" srcId="{55344DFC-AEA2-41FC-8016-42F09C1A6D56}" destId="{AC50411C-B7CD-4D2D-AF93-1214FC1831DD}" srcOrd="0" destOrd="1" presId="urn:microsoft.com/office/officeart/2005/8/layout/hList1"/>
    <dgm:cxn modelId="{69E8ECFA-AABF-4181-A7F8-A32F12C5CFEE}" srcId="{D27BE25A-9582-4E8B-8DDE-CC65ACF4F993}" destId="{55344DFC-AEA2-41FC-8016-42F09C1A6D56}" srcOrd="1" destOrd="0" parTransId="{1E8312EE-2488-4D94-A308-472ED8E50059}" sibTransId="{31474E6A-3264-4977-84EE-DD0524C1C01F}"/>
    <dgm:cxn modelId="{4E6AFBBA-0CCF-4B8B-B441-2406E7C1288E}" type="presParOf" srcId="{C64D1CB9-CB64-4E7B-8886-3DE908B65614}" destId="{792CA41D-E990-477A-8534-3FC10024D790}" srcOrd="0" destOrd="0" presId="urn:microsoft.com/office/officeart/2005/8/layout/hList1"/>
    <dgm:cxn modelId="{F743E190-3E5E-4B89-A4E1-54BAA620595B}" type="presParOf" srcId="{792CA41D-E990-477A-8534-3FC10024D790}" destId="{ECE31F3B-7783-4B1C-8296-627C0789346E}" srcOrd="0" destOrd="0" presId="urn:microsoft.com/office/officeart/2005/8/layout/hList1"/>
    <dgm:cxn modelId="{FDB2C86E-1FF9-488B-9A57-C42607178C01}" type="presParOf" srcId="{792CA41D-E990-477A-8534-3FC10024D790}" destId="{EB3E0F22-8A8F-41E5-834D-28D012AE0C51}" srcOrd="1" destOrd="0" presId="urn:microsoft.com/office/officeart/2005/8/layout/hList1"/>
    <dgm:cxn modelId="{C337A146-211F-42BE-B721-B8CC9EFDEC53}" type="presParOf" srcId="{C64D1CB9-CB64-4E7B-8886-3DE908B65614}" destId="{0D560CFB-D237-4947-B310-5397FF0D7D2A}" srcOrd="1" destOrd="0" presId="urn:microsoft.com/office/officeart/2005/8/layout/hList1"/>
    <dgm:cxn modelId="{6F026E89-69E0-4259-BACE-05B2F4EDB889}" type="presParOf" srcId="{C64D1CB9-CB64-4E7B-8886-3DE908B65614}" destId="{F2B10E2D-7835-43F9-8FF4-BB0C321645EA}" srcOrd="2" destOrd="0" presId="urn:microsoft.com/office/officeart/2005/8/layout/hList1"/>
    <dgm:cxn modelId="{72AB396E-0019-4D35-8962-62ACAB033C82}" type="presParOf" srcId="{F2B10E2D-7835-43F9-8FF4-BB0C321645EA}" destId="{5598FD9E-9CC0-4B92-94EC-41F1CCE8B593}" srcOrd="0" destOrd="0" presId="urn:microsoft.com/office/officeart/2005/8/layout/hList1"/>
    <dgm:cxn modelId="{EBCAF07E-ADC8-44A1-AC50-25137756EBC8}" type="presParOf" srcId="{F2B10E2D-7835-43F9-8FF4-BB0C321645EA}" destId="{AC50411C-B7CD-4D2D-AF93-1214FC1831DD}" srcOrd="1" destOrd="0" presId="urn:microsoft.com/office/officeart/2005/8/layout/hList1"/>
    <dgm:cxn modelId="{00388973-0508-4113-A365-51CA451FE41B}" type="presParOf" srcId="{C64D1CB9-CB64-4E7B-8886-3DE908B65614}" destId="{AEA283E7-2703-4852-91AD-E1E3B991BB54}" srcOrd="3" destOrd="0" presId="urn:microsoft.com/office/officeart/2005/8/layout/hList1"/>
    <dgm:cxn modelId="{0392C5EF-4B7C-44ED-BD05-B6D20BB5B76E}" type="presParOf" srcId="{C64D1CB9-CB64-4E7B-8886-3DE908B65614}" destId="{5506BB29-0D23-48F9-853D-9D634DD760ED}" srcOrd="4" destOrd="0" presId="urn:microsoft.com/office/officeart/2005/8/layout/hList1"/>
    <dgm:cxn modelId="{49D8600B-F09F-45CB-9A09-60C93612836F}" type="presParOf" srcId="{5506BB29-0D23-48F9-853D-9D634DD760ED}" destId="{87A28E3F-C0E1-47D4-9551-1A09416E3F91}" srcOrd="0" destOrd="0" presId="urn:microsoft.com/office/officeart/2005/8/layout/hList1"/>
    <dgm:cxn modelId="{E91B0E32-4215-4D1F-948C-1F3BB671F89A}" type="presParOf" srcId="{5506BB29-0D23-48F9-853D-9D634DD760ED}" destId="{1AEF24AC-F104-4173-9CC1-93E9E0128A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1F3B-7783-4B1C-8296-627C0789346E}">
      <dsp:nvSpPr>
        <dsp:cNvPr id="0" name=""/>
        <dsp:cNvSpPr/>
      </dsp:nvSpPr>
      <dsp:spPr>
        <a:xfrm>
          <a:off x="1889" y="138162"/>
          <a:ext cx="1841896" cy="5462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Pre-organised opportunities</a:t>
          </a:r>
        </a:p>
      </dsp:txBody>
      <dsp:txXfrm>
        <a:off x="1889" y="138162"/>
        <a:ext cx="1841896" cy="546284"/>
      </dsp:txXfrm>
    </dsp:sp>
    <dsp:sp modelId="{EB3E0F22-8A8F-41E5-834D-28D012AE0C51}">
      <dsp:nvSpPr>
        <dsp:cNvPr id="0" name=""/>
        <dsp:cNvSpPr/>
      </dsp:nvSpPr>
      <dsp:spPr>
        <a:xfrm>
          <a:off x="1889" y="684447"/>
          <a:ext cx="1841896" cy="2470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Pecha Kucha talks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Café Sci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Bright Club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Scottish Research Showcase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Takeover day at Aberdeen Science Centre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Activities with </a:t>
          </a:r>
          <a:r>
            <a:rPr lang="en-GB" sz="1500" kern="1200" err="1"/>
            <a:t>TechFest</a:t>
          </a:r>
          <a:endParaRPr lang="en-GB" sz="1500" kern="1200"/>
        </a:p>
      </dsp:txBody>
      <dsp:txXfrm>
        <a:off x="1889" y="684447"/>
        <a:ext cx="1841896" cy="2470500"/>
      </dsp:txXfrm>
    </dsp:sp>
    <dsp:sp modelId="{5598FD9E-9CC0-4B92-94EC-41F1CCE8B593}">
      <dsp:nvSpPr>
        <dsp:cNvPr id="0" name=""/>
        <dsp:cNvSpPr/>
      </dsp:nvSpPr>
      <dsp:spPr>
        <a:xfrm>
          <a:off x="2101651" y="138162"/>
          <a:ext cx="1841896" cy="5462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Researcher-led opportunities</a:t>
          </a:r>
        </a:p>
      </dsp:txBody>
      <dsp:txXfrm>
        <a:off x="2101651" y="138162"/>
        <a:ext cx="1841896" cy="546284"/>
      </dsp:txXfrm>
    </dsp:sp>
    <dsp:sp modelId="{AC50411C-B7CD-4D2D-AF93-1214FC1831DD}">
      <dsp:nvSpPr>
        <dsp:cNvPr id="0" name=""/>
        <dsp:cNvSpPr/>
      </dsp:nvSpPr>
      <dsp:spPr>
        <a:xfrm>
          <a:off x="2101651" y="684447"/>
          <a:ext cx="1841896" cy="2470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Funding available for researchers with their own ideas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PERU will support organisation and marketing of event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Focus on interdisciplinary challenges</a:t>
          </a:r>
        </a:p>
      </dsp:txBody>
      <dsp:txXfrm>
        <a:off x="2101651" y="684447"/>
        <a:ext cx="1841896" cy="2470500"/>
      </dsp:txXfrm>
    </dsp:sp>
    <dsp:sp modelId="{87A28E3F-C0E1-47D4-9551-1A09416E3F91}">
      <dsp:nvSpPr>
        <dsp:cNvPr id="0" name=""/>
        <dsp:cNvSpPr/>
      </dsp:nvSpPr>
      <dsp:spPr>
        <a:xfrm>
          <a:off x="4201414" y="138162"/>
          <a:ext cx="1841896" cy="5462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Schools opportunities</a:t>
          </a:r>
        </a:p>
      </dsp:txBody>
      <dsp:txXfrm>
        <a:off x="4201414" y="138162"/>
        <a:ext cx="1841896" cy="546284"/>
      </dsp:txXfrm>
    </dsp:sp>
    <dsp:sp modelId="{1AEF24AC-F104-4173-9CC1-93E9E0128AD4}">
      <dsp:nvSpPr>
        <dsp:cNvPr id="0" name=""/>
        <dsp:cNvSpPr/>
      </dsp:nvSpPr>
      <dsp:spPr>
        <a:xfrm>
          <a:off x="4201414" y="684447"/>
          <a:ext cx="1841896" cy="2470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Training available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Opportunities to engage with schools locally and nationally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Register as a STEM Ambassador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Deliver teacher CPD</a:t>
          </a:r>
        </a:p>
      </dsp:txBody>
      <dsp:txXfrm>
        <a:off x="4201414" y="684447"/>
        <a:ext cx="1841896" cy="247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E328-9DD0-4AF5-AB58-F1C008B3E56E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BFC9-356D-40FA-8B33-8D57B71FC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200"/>
              <a:t>Leverages additional funding</a:t>
            </a:r>
          </a:p>
          <a:p>
            <a:pPr marL="608965" lvl="1">
              <a:spcBef>
                <a:spcPts val="800"/>
              </a:spcBef>
              <a:defRPr/>
            </a:pPr>
            <a:r>
              <a:rPr lang="en-GB"/>
              <a:t>impact - REF</a:t>
            </a:r>
            <a:endParaRPr lang="en-GB" sz="1200">
              <a:cs typeface="Calibri"/>
            </a:endParaRPr>
          </a:p>
          <a:p>
            <a:pPr lvl="1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lang="en-GB" sz="1200"/>
              <a:t>Writing for different audiences,</a:t>
            </a:r>
            <a:r>
              <a:rPr lang="en-GB" sz="1200" baseline="0"/>
              <a:t> </a:t>
            </a:r>
            <a:r>
              <a:rPr lang="en-GB" sz="1200"/>
              <a:t>Leadership,</a:t>
            </a:r>
            <a:r>
              <a:rPr lang="en-GB" sz="1200" baseline="0"/>
              <a:t> </a:t>
            </a:r>
            <a:r>
              <a:rPr lang="en-GB" sz="1200"/>
              <a:t>Networking and collaboration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lang="en-GB" sz="1200"/>
              <a:t>It’s fun and rewarding!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BFC9-356D-40FA-8B33-8D57B71FCE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4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Dates and partners</a:t>
            </a:r>
          </a:p>
          <a:p>
            <a:r>
              <a:rPr lang="en-GB"/>
              <a:t>Key stats on activities and audience</a:t>
            </a:r>
          </a:p>
          <a:p>
            <a:r>
              <a:rPr lang="en-GB"/>
              <a:t>Background – European Researchers Night to Scottish Researchers Night</a:t>
            </a:r>
          </a:p>
          <a:p>
            <a:r>
              <a:rPr lang="en-GB"/>
              <a:t>Key audiences – families, being not traditionally engaged with research and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BFC9-356D-40FA-8B33-8D57B71FCE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3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Talk about AI event as part of researcher-led opportunities</a:t>
            </a:r>
          </a:p>
          <a:p>
            <a:r>
              <a:rPr lang="en-GB"/>
              <a:t>Highlight opportunities to collaborate internationally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BFC9-356D-40FA-8B33-8D57B71FCE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5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BFC9-356D-40FA-8B33-8D57B71FCE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7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BFC9-356D-40FA-8B33-8D57B71FCE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6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792076"/>
            <a:ext cx="4096497" cy="993775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960088"/>
            <a:ext cx="3122519" cy="82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4313997"/>
            <a:ext cx="1804708" cy="40507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6270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BBA6-7EA4-6E44-8345-8A38895A1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208" y="1442301"/>
            <a:ext cx="4758179" cy="1129449"/>
          </a:xfrm>
          <a:prstGeom prst="rect">
            <a:avLst/>
          </a:prstGeom>
        </p:spPr>
        <p:txBody>
          <a:bodyPr anchor="b"/>
          <a:lstStyle>
            <a:lvl1pPr algn="l">
              <a:defRPr sz="3000" b="1" i="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3D383-33C8-9C4C-8A3C-742B1844DF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208" y="2701925"/>
            <a:ext cx="3551549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  <a:endParaRPr lang="en-US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5C6996AC-246E-6C40-A598-45745FAD9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208" y="769598"/>
            <a:ext cx="1804708" cy="40507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4603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487B8-CAFD-4C73-81FB-6D396D6FA9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535" y="1721852"/>
            <a:ext cx="6408226" cy="271558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14041-B4F9-4DF8-BF1C-EA632D6C167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0871" y="1720805"/>
            <a:ext cx="3590202" cy="29200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 or insert object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6FC26A-D0FA-4763-9CB2-BFDB14061D6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04040" y="1712492"/>
            <a:ext cx="3804445" cy="29283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 or insert object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0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9E270-3A94-4754-B5BA-F3D976EE09F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3848" y="1713538"/>
            <a:ext cx="6251046" cy="2918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 or on icons to insert other content</a:t>
            </a:r>
          </a:p>
        </p:txBody>
      </p:sp>
    </p:spTree>
    <p:extLst>
      <p:ext uri="{BB962C8B-B14F-4D97-AF65-F5344CB8AC3E}">
        <p14:creationId xmlns:p14="http://schemas.microsoft.com/office/powerpoint/2010/main" val="295055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487B8-CAFD-4C73-81FB-6D396D6FA9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535" y="1721852"/>
            <a:ext cx="6408226" cy="271558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14041-B4F9-4DF8-BF1C-EA632D6C167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0871" y="1720805"/>
            <a:ext cx="3590202" cy="29200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 or insert object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6FC26A-D0FA-4763-9CB2-BFDB14061D6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04040" y="1712492"/>
            <a:ext cx="3804445" cy="29283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 or insert object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6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9E270-3A94-4754-B5BA-F3D976EE09F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3848" y="1713538"/>
            <a:ext cx="6251046" cy="2918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text or on icons to insert other content</a:t>
            </a:r>
          </a:p>
        </p:txBody>
      </p:sp>
    </p:spTree>
    <p:extLst>
      <p:ext uri="{BB962C8B-B14F-4D97-AF65-F5344CB8AC3E}">
        <p14:creationId xmlns:p14="http://schemas.microsoft.com/office/powerpoint/2010/main" val="76754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2374E10-3B65-D747-A86E-A3279DA976C7}"/>
              </a:ext>
            </a:extLst>
          </p:cNvPr>
          <p:cNvSpPr txBox="1">
            <a:spLocks/>
          </p:cNvSpPr>
          <p:nvPr userDrawn="1"/>
        </p:nvSpPr>
        <p:spPr>
          <a:xfrm>
            <a:off x="561975" y="1212763"/>
            <a:ext cx="3122519" cy="30099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300" baseline="0"/>
              <a:t>ABERDEEN 2040</a:t>
            </a:r>
          </a:p>
        </p:txBody>
      </p:sp>
    </p:spTree>
    <p:extLst>
      <p:ext uri="{BB962C8B-B14F-4D97-AF65-F5344CB8AC3E}">
        <p14:creationId xmlns:p14="http://schemas.microsoft.com/office/powerpoint/2010/main" val="21152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BBAB5-5334-3842-808D-B1F553A491A6}"/>
              </a:ext>
            </a:extLst>
          </p:cNvPr>
          <p:cNvSpPr/>
          <p:nvPr userDrawn="1"/>
        </p:nvSpPr>
        <p:spPr>
          <a:xfrm>
            <a:off x="6149947" y="2087745"/>
            <a:ext cx="2994053" cy="305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://www.abdn.ac.uk/engage" TargetMode="External"/><Relationship Id="rId4" Type="http://schemas.openxmlformats.org/officeDocument/2006/relationships/hyperlink" Target="mailto:peru@abdn.ac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2ED0-0D87-E441-8777-18B73753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744941"/>
            <a:ext cx="6484148" cy="9937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err="1"/>
              <a:t>Explorathon</a:t>
            </a:r>
            <a:r>
              <a:rPr lang="en-US" dirty="0"/>
              <a:t>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D0312-8009-7942-B53C-706238494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/>
              <a:t>8 June 2022</a:t>
            </a:r>
          </a:p>
        </p:txBody>
      </p:sp>
    </p:spTree>
    <p:extLst>
      <p:ext uri="{BB962C8B-B14F-4D97-AF65-F5344CB8AC3E}">
        <p14:creationId xmlns:p14="http://schemas.microsoft.com/office/powerpoint/2010/main" val="12791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2"/>
    </mc:Choice>
    <mc:Fallback xmlns="">
      <p:transition spd="slow" advTm="27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8044-98CC-4D9F-9A69-84F5DA60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768D5-7B73-4EB7-AD21-F80321B3B529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8499221" cy="64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/>
              <a:t>Why do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CBAFB-47F0-45F4-9C7B-1E2338A1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26" y="1017096"/>
            <a:ext cx="5779889" cy="37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"/>
    </mc:Choice>
    <mc:Fallback xmlns="">
      <p:transition spd="slow" advTm="10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8044-98CC-4D9F-9A69-84F5DA60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768D5-7B73-4EB7-AD21-F80321B3B529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8499221" cy="64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err="1"/>
              <a:t>Explorathon</a:t>
            </a:r>
            <a:r>
              <a:rPr lang="en-GB"/>
              <a:t> 2022-2023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2B419-EBA2-4D44-9F95-3958B8D4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9" y="1020517"/>
            <a:ext cx="3388616" cy="1551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0D268-25E8-47AA-800D-1F62FA2FF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188" y="2239450"/>
            <a:ext cx="3149720" cy="2099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CB221-3173-492B-A23B-47F5E3DE9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81" y="4498052"/>
            <a:ext cx="1268690" cy="541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01CE5-A4F6-4BAF-AE98-27BB6C695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678" y="4470963"/>
            <a:ext cx="1986706" cy="5954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A7A1BF-616D-4D71-A3BA-4F34B00D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81" y="2662146"/>
            <a:ext cx="2238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3B8F6-3DC3-44BB-5CD0-2389B32AA2CE}"/>
              </a:ext>
            </a:extLst>
          </p:cNvPr>
          <p:cNvSpPr txBox="1"/>
          <p:nvPr/>
        </p:nvSpPr>
        <p:spPr>
          <a:xfrm>
            <a:off x="4303922" y="1461931"/>
            <a:ext cx="39754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/>
              </a:rPr>
              <a:t>26th September – 1st October 2022</a:t>
            </a:r>
          </a:p>
          <a:p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"/>
    </mc:Choice>
    <mc:Fallback xmlns="">
      <p:transition spd="slow" advTm="10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8044-98CC-4D9F-9A69-84F5DA60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768D5-7B73-4EB7-AD21-F80321B3B529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8499221" cy="64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err="1"/>
              <a:t>Explorathon</a:t>
            </a:r>
            <a:r>
              <a:rPr lang="en-GB"/>
              <a:t> 2022-2023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C4B66B-8DD0-401A-BEB3-5927350C5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528910"/>
              </p:ext>
            </p:extLst>
          </p:nvPr>
        </p:nvGraphicFramePr>
        <p:xfrm>
          <a:off x="1549400" y="1168400"/>
          <a:ext cx="6045200" cy="32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7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"/>
    </mc:Choice>
    <mc:Fallback xmlns="">
      <p:transition spd="slow" advTm="10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ho Made That Twitter Bird? - The New York Times">
            <a:extLst>
              <a:ext uri="{FF2B5EF4-FFF2-40B4-BE49-F238E27FC236}">
                <a16:creationId xmlns:a16="http://schemas.microsoft.com/office/drawing/2014/main" id="{3EF7B745-C734-4FED-9C53-3D8779AB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07" y="2148189"/>
            <a:ext cx="969369" cy="7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in touch!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9BC5-0CF8-4248-A368-41E768322934}"/>
              </a:ext>
            </a:extLst>
          </p:cNvPr>
          <p:cNvSpPr txBox="1"/>
          <p:nvPr/>
        </p:nvSpPr>
        <p:spPr>
          <a:xfrm>
            <a:off x="628649" y="1139346"/>
            <a:ext cx="94498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>
                <a:hlinkClick r:id="rId4"/>
              </a:rPr>
              <a:t>peru@abdn.ac.uk</a:t>
            </a:r>
            <a:r>
              <a:rPr lang="en-GB" sz="2000"/>
              <a:t>					</a:t>
            </a:r>
            <a:r>
              <a:rPr lang="en-GB" sz="2000">
                <a:hlinkClick r:id="rId5"/>
              </a:rPr>
              <a:t>www.abdn.ac.uk/engage</a:t>
            </a:r>
            <a:r>
              <a:rPr lang="en-GB" sz="2000"/>
              <a:t> </a:t>
            </a:r>
          </a:p>
          <a:p>
            <a:pPr>
              <a:spcAft>
                <a:spcPts val="600"/>
              </a:spcAft>
            </a:pPr>
            <a:endParaRPr lang="en-GB" sz="2000"/>
          </a:p>
          <a:p>
            <a:pPr>
              <a:spcAft>
                <a:spcPts val="600"/>
              </a:spcAft>
            </a:pPr>
            <a:endParaRPr lang="en-GB" sz="2000"/>
          </a:p>
          <a:p>
            <a:pPr>
              <a:spcAft>
                <a:spcPts val="600"/>
              </a:spcAft>
            </a:pPr>
            <a:r>
              <a:rPr lang="en-GB" sz="2000"/>
              <a:t>		@PEatUoA						@UoA_WhatsOn</a:t>
            </a:r>
          </a:p>
          <a:p>
            <a:pPr>
              <a:spcAft>
                <a:spcPts val="600"/>
              </a:spcAft>
            </a:pPr>
            <a:endParaRPr lang="en-GB" sz="2000"/>
          </a:p>
          <a:p>
            <a:pPr>
              <a:spcAft>
                <a:spcPts val="600"/>
              </a:spcAft>
            </a:pPr>
            <a:endParaRPr lang="en-GB" sz="2000"/>
          </a:p>
          <a:p>
            <a:pPr>
              <a:spcAft>
                <a:spcPts val="600"/>
              </a:spcAft>
            </a:pPr>
            <a:r>
              <a:rPr lang="en-GB" sz="2000"/>
              <a:t>Check your emails for our </a:t>
            </a:r>
            <a:r>
              <a:rPr lang="en-GB" sz="2000" err="1"/>
              <a:t>ebytes</a:t>
            </a:r>
            <a:r>
              <a:rPr lang="en-GB" sz="2000"/>
              <a:t> and the main University weekly ezine</a:t>
            </a: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E115FF-2633-4BF4-B801-5EE8A3AF8E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8" y="2188326"/>
            <a:ext cx="644985" cy="64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/>
                <a:ea typeface="Cambria"/>
              </a:rPr>
              <a:t>Register to take part</a:t>
            </a: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5E4A7A19-13A6-17B0-AE2B-8A413157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0015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E921A075-5AD2-40FD-ACC4-5B3723592E1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36350CFE-5A57-403C-85E9-4CA7B21E4E47}"/>
    </a:ext>
  </a:extLst>
</a:theme>
</file>

<file path=ppt/theme/theme3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21985965-0972-4476-B85A-6D62B8385574}"/>
    </a:ext>
  </a:extLst>
</a:theme>
</file>

<file path=ppt/theme/theme4.xml><?xml version="1.0" encoding="utf-8"?>
<a:theme xmlns:a="http://schemas.openxmlformats.org/drawingml/2006/main" name="1_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A0232885-C7AE-43BA-A444-84608F97ABB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19A4E2A880E45A2E42B0AFFC75C53" ma:contentTypeVersion="15" ma:contentTypeDescription="Create a new document." ma:contentTypeScope="" ma:versionID="642fdaf8b482991bf71b79b9833fdae4">
  <xsd:schema xmlns:xsd="http://www.w3.org/2001/XMLSchema" xmlns:xs="http://www.w3.org/2001/XMLSchema" xmlns:p="http://schemas.microsoft.com/office/2006/metadata/properties" xmlns:ns2="30576b27-d566-4205-88ab-55d5e88f7cc3" xmlns:ns3="1c53c238-09f0-495f-8ece-c20a45db04a1" xmlns:ns4="2450a831-3a9d-4e0b-bbb4-d40fb62fbd2b" targetNamespace="http://schemas.microsoft.com/office/2006/metadata/properties" ma:root="true" ma:fieldsID="97b1f40af88af9e8ac4024e0ac9c975d" ns2:_="" ns3:_="" ns4:_="">
    <xsd:import namespace="30576b27-d566-4205-88ab-55d5e88f7cc3"/>
    <xsd:import namespace="1c53c238-09f0-495f-8ece-c20a45db04a1"/>
    <xsd:import namespace="2450a831-3a9d-4e0b-bbb4-d40fb62fb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6b27-d566-4205-88ab-55d5e88f7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507c90d-3ac7-4967-848a-ba06276b17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3c238-09f0-495f-8ece-c20a45db04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0a831-3a9d-4e0b-bbb4-d40fb62fbd2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dbc6f7d-c60e-4695-9d9a-1969acbbbd12}" ma:internalName="TaxCatchAll" ma:showField="CatchAllData" ma:web="1c53c238-09f0-495f-8ece-c20a45db0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576b27-d566-4205-88ab-55d5e88f7cc3">
      <Terms xmlns="http://schemas.microsoft.com/office/infopath/2007/PartnerControls"/>
    </lcf76f155ced4ddcb4097134ff3c332f>
    <TaxCatchAll xmlns="2450a831-3a9d-4e0b-bbb4-d40fb62fbd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AD563-761E-40B6-A95E-E5698CF14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76b27-d566-4205-88ab-55d5e88f7cc3"/>
    <ds:schemaRef ds:uri="1c53c238-09f0-495f-8ece-c20a45db04a1"/>
    <ds:schemaRef ds:uri="2450a831-3a9d-4e0b-bbb4-d40fb62fb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80EF39-323A-449F-B877-58B53D56E738}">
  <ds:schemaRefs>
    <ds:schemaRef ds:uri="http://schemas.microsoft.com/office/2006/metadata/properties"/>
    <ds:schemaRef ds:uri="http://schemas.microsoft.com/office/infopath/2007/PartnerControls"/>
    <ds:schemaRef ds:uri="30576b27-d566-4205-88ab-55d5e88f7cc3"/>
    <ds:schemaRef ds:uri="2450a831-3a9d-4e0b-bbb4-d40fb62fbd2b"/>
  </ds:schemaRefs>
</ds:datastoreItem>
</file>

<file path=customXml/itemProps3.xml><?xml version="1.0" encoding="utf-8"?>
<ds:datastoreItem xmlns:ds="http://schemas.openxmlformats.org/officeDocument/2006/customXml" ds:itemID="{B3463B5A-AFC0-4490-8B52-A9541B212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Template_2040_Internal</Template>
  <TotalTime>0</TotalTime>
  <Words>208</Words>
  <Application>Microsoft Office PowerPoint</Application>
  <PresentationFormat>On-screen Show (16:9)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Office Theme</vt:lpstr>
      <vt:lpstr>1_Custom Design</vt:lpstr>
      <vt:lpstr>Content layouts</vt:lpstr>
      <vt:lpstr>1_Content layouts</vt:lpstr>
      <vt:lpstr>Explorathon 2022</vt:lpstr>
      <vt:lpstr>PowerPoint Presentation</vt:lpstr>
      <vt:lpstr>PowerPoint Presentation</vt:lpstr>
      <vt:lpstr>PowerPoint Presentation</vt:lpstr>
      <vt:lpstr>Keep in touch!</vt:lpstr>
      <vt:lpstr>Register to take part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Gorgoni, Barbara</dc:creator>
  <cp:lastModifiedBy>Elliott, Rachel</cp:lastModifiedBy>
  <cp:revision>46</cp:revision>
  <dcterms:created xsi:type="dcterms:W3CDTF">2021-11-03T10:41:09Z</dcterms:created>
  <dcterms:modified xsi:type="dcterms:W3CDTF">2022-06-15T12:19:12Z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0x010100C4619A4E2A880E45A2E42B0AFFC75C53</vt:lpwstr>
  </property>
  <property fmtid="{D5CDD505-2E9C-101B-9397-08002B2CF9AE}" pid="3" name="MediaServiceImageTags">
    <vt:lpwstr/>
  </property>
</Properties>
</file>