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93" r:id="rId3"/>
    <p:sldId id="316" r:id="rId4"/>
    <p:sldId id="317" r:id="rId5"/>
    <p:sldId id="318" r:id="rId6"/>
    <p:sldId id="327" r:id="rId7"/>
    <p:sldId id="328" r:id="rId8"/>
    <p:sldId id="326" r:id="rId9"/>
    <p:sldId id="331" r:id="rId10"/>
    <p:sldId id="330" r:id="rId11"/>
    <p:sldId id="304" r:id="rId12"/>
    <p:sldId id="265" r:id="rId13"/>
    <p:sldId id="273"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16" autoAdjust="0"/>
    <p:restoredTop sz="92680" autoAdjust="0"/>
  </p:normalViewPr>
  <p:slideViewPr>
    <p:cSldViewPr snapToGrid="0" snapToObjects="1">
      <p:cViewPr varScale="1">
        <p:scale>
          <a:sx n="88" d="100"/>
          <a:sy n="88" d="100"/>
        </p:scale>
        <p:origin x="1368" y="7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1" Type="http://schemas.openxmlformats.org/officeDocument/2006/relationships/hyperlink" Target="mailto:Kibur.endgawork@aau.edu.et" TargetMode="External"/></Relationships>
</file>

<file path=ppt/diagrams/_rels/data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5" Type="http://schemas.openxmlformats.org/officeDocument/2006/relationships/image" Target="../media/image8.sv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1" Type="http://schemas.openxmlformats.org/officeDocument/2006/relationships/hyperlink" Target="mailto:Kibur.endgawork@aau.edu.et" TargetMode="External"/></Relationships>
</file>

<file path=ppt/diagrams/_rels/drawing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5" Type="http://schemas.openxmlformats.org/officeDocument/2006/relationships/image" Target="../media/image8.sv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0AC44D-404D-42E5-BCD9-CCA4557626B4}"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52D6882E-9A5B-4056-9EBC-061C3BDC7A2F}">
      <dgm:prSet custT="1"/>
      <dgm:spPr/>
      <dgm:t>
        <a:bodyPr/>
        <a:lstStyle/>
        <a:p>
          <a:r>
            <a:rPr lang="en-GB" sz="2400" b="1" dirty="0"/>
            <a:t>Identifying structures and mechanisms that may promote or constrain school-based mindfulness interventions (SBMIs) designed to enhance pupils’ mental well-being in Ethiopia </a:t>
          </a:r>
          <a:endParaRPr lang="en-US" sz="2400" dirty="0"/>
        </a:p>
      </dgm:t>
    </dgm:pt>
    <dgm:pt modelId="{B0CC9908-9EF7-4E51-BDCF-6A4D6179E089}" type="parTrans" cxnId="{C6B92C93-C76E-4915-B80F-1E4398392644}">
      <dgm:prSet/>
      <dgm:spPr/>
      <dgm:t>
        <a:bodyPr/>
        <a:lstStyle/>
        <a:p>
          <a:endParaRPr lang="en-US"/>
        </a:p>
      </dgm:t>
    </dgm:pt>
    <dgm:pt modelId="{BF3F9CBC-14A7-4C69-9F20-7D3F3925C151}" type="sibTrans" cxnId="{C6B92C93-C76E-4915-B80F-1E4398392644}">
      <dgm:prSet/>
      <dgm:spPr/>
      <dgm:t>
        <a:bodyPr/>
        <a:lstStyle/>
        <a:p>
          <a:endParaRPr lang="en-US"/>
        </a:p>
      </dgm:t>
    </dgm:pt>
    <dgm:pt modelId="{37BF9D48-D9EC-472C-B20B-4020DF1C9871}">
      <dgm:prSet custT="1"/>
      <dgm:spPr/>
      <dgm: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lang="en-US" sz="2000" dirty="0"/>
        </a:p>
      </dgm:t>
    </dgm:pt>
    <dgm:pt modelId="{C6CFAE36-CCAB-40D4-9503-33A22B02E44F}" type="parTrans" cxnId="{CDA849B7-B340-4281-9F5F-8E656A30DCCF}">
      <dgm:prSet/>
      <dgm:spPr/>
      <dgm:t>
        <a:bodyPr/>
        <a:lstStyle/>
        <a:p>
          <a:endParaRPr lang="en-US"/>
        </a:p>
      </dgm:t>
    </dgm:pt>
    <dgm:pt modelId="{3BB61026-53A5-4254-92EC-3EF27DA99D86}" type="sibTrans" cxnId="{CDA849B7-B340-4281-9F5F-8E656A30DCCF}">
      <dgm:prSet/>
      <dgm:spPr/>
      <dgm:t>
        <a:bodyPr/>
        <a:lstStyle/>
        <a:p>
          <a:endParaRPr lang="en-US"/>
        </a:p>
      </dgm:t>
    </dgm:pt>
    <dgm:pt modelId="{282B875F-9EE6-4004-92A1-A22C5894DE67}">
      <dgm:prSet custT="1"/>
      <dgm:spPr/>
      <dgm:t>
        <a:bodyPr/>
        <a:lstStyle/>
        <a:p>
          <a:pPr marL="228600" lvl="1" indent="0" algn="r" defTabSz="933450">
            <a:lnSpc>
              <a:spcPct val="90000"/>
            </a:lnSpc>
            <a:spcBef>
              <a:spcPct val="0"/>
            </a:spcBef>
            <a:spcAft>
              <a:spcPct val="20000"/>
            </a:spcAft>
          </a:pPr>
          <a:r>
            <a:rPr lang="en-GB" sz="2000" dirty="0">
              <a:hlinkClick xmlns:r="http://schemas.openxmlformats.org/officeDocument/2006/relationships" r:id="rId1"/>
            </a:rPr>
            <a:t>Kibur.endgawork@aau.edu.et</a:t>
          </a:r>
          <a:r>
            <a:rPr lang="en-GB" sz="2000" dirty="0"/>
            <a:t> </a:t>
          </a:r>
          <a:endParaRPr lang="en-US" sz="2000" dirty="0"/>
        </a:p>
      </dgm:t>
    </dgm:pt>
    <dgm:pt modelId="{29EBDFF3-EBAA-46B7-A45C-28392FD6C92C}" type="parTrans" cxnId="{FE1F14AF-3BF0-4D97-81CF-2DCB492FDB3F}">
      <dgm:prSet/>
      <dgm:spPr/>
      <dgm:t>
        <a:bodyPr/>
        <a:lstStyle/>
        <a:p>
          <a:endParaRPr lang="en-US"/>
        </a:p>
      </dgm:t>
    </dgm:pt>
    <dgm:pt modelId="{43385DB2-888C-492D-9B70-79D7BCE43986}" type="sibTrans" cxnId="{FE1F14AF-3BF0-4D97-81CF-2DCB492FDB3F}">
      <dgm:prSet/>
      <dgm:spPr/>
      <dgm:t>
        <a:bodyPr/>
        <a:lstStyle/>
        <a:p>
          <a:endParaRPr lang="en-US"/>
        </a:p>
      </dgm:t>
    </dgm:pt>
    <dgm:pt modelId="{14DF8F06-F70F-445D-B079-616E797548A5}">
      <dgm:prSet custT="1"/>
      <dgm:spPr/>
      <dgm:t>
        <a:bodyPr/>
        <a:lstStyle/>
        <a:p>
          <a:pPr marL="228600" lvl="1" indent="0" algn="r" defTabSz="933450">
            <a:lnSpc>
              <a:spcPct val="90000"/>
            </a:lnSpc>
            <a:spcBef>
              <a:spcPct val="0"/>
            </a:spcBef>
            <a:spcAft>
              <a:spcPct val="20000"/>
            </a:spcAft>
          </a:pPr>
          <a:r>
            <a:rPr lang="en-GB" sz="2000" dirty="0"/>
            <a:t>4th International Conference, 17th June 2026. </a:t>
          </a:r>
          <a:endParaRPr lang="en-US" sz="2000" dirty="0"/>
        </a:p>
      </dgm:t>
    </dgm:pt>
    <dgm:pt modelId="{5E57889C-018B-4731-B9A4-ED1146119396}" type="parTrans" cxnId="{BFDAD918-CB1A-426E-A955-8015FEE09241}">
      <dgm:prSet/>
      <dgm:spPr/>
      <dgm:t>
        <a:bodyPr/>
        <a:lstStyle/>
        <a:p>
          <a:endParaRPr lang="en-US"/>
        </a:p>
      </dgm:t>
    </dgm:pt>
    <dgm:pt modelId="{6D1A0406-6C93-40F0-A95E-A5535380782F}" type="sibTrans" cxnId="{BFDAD918-CB1A-426E-A955-8015FEE09241}">
      <dgm:prSet/>
      <dgm:spPr/>
      <dgm:t>
        <a:bodyPr/>
        <a:lstStyle/>
        <a:p>
          <a:endParaRPr lang="en-US"/>
        </a:p>
      </dgm:t>
    </dgm:pt>
    <dgm:pt modelId="{679C52EB-10B1-4D37-A03F-C2CBF2D4C789}">
      <dgm:prSet custT="1"/>
      <dgm:spPr/>
      <dgm: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lang="en-GB" sz="1800" dirty="0"/>
        </a:p>
      </dgm:t>
    </dgm:pt>
    <dgm:pt modelId="{6049C6BE-49BB-471E-8E30-F563603CF908}" type="parTrans" cxnId="{F3937C45-5042-4C40-9D58-F6CC55D53531}">
      <dgm:prSet/>
      <dgm:spPr/>
      <dgm:t>
        <a:bodyPr/>
        <a:lstStyle/>
        <a:p>
          <a:endParaRPr lang="en-GB"/>
        </a:p>
      </dgm:t>
    </dgm:pt>
    <dgm:pt modelId="{D4E95B45-DFF3-4C4A-8311-8E11D24A7AF2}" type="sibTrans" cxnId="{F3937C45-5042-4C40-9D58-F6CC55D53531}">
      <dgm:prSet/>
      <dgm:spPr/>
      <dgm:t>
        <a:bodyPr/>
        <a:lstStyle/>
        <a:p>
          <a:endParaRPr lang="en-GB"/>
        </a:p>
      </dgm:t>
    </dgm:pt>
    <dgm:pt modelId="{8A27D967-7AFD-49CF-BD4C-9B196F4B0F6A}">
      <dgm:prSet custT="1"/>
      <dgm:spPr/>
      <dgm:t>
        <a:bodyPr/>
        <a:lstStyle/>
        <a:p>
          <a:pPr marL="0" marR="0" lvl="0" indent="0" algn="r" defTabSz="914400" eaLnBrk="1" fontAlgn="auto" latinLnBrk="0" hangingPunct="1">
            <a:lnSpc>
              <a:spcPct val="100000"/>
            </a:lnSpc>
            <a:spcBef>
              <a:spcPts val="0"/>
            </a:spcBef>
            <a:spcAft>
              <a:spcPts val="0"/>
            </a:spcAft>
            <a:buClrTx/>
            <a:buSzTx/>
            <a:buFontTx/>
            <a:buNone/>
            <a:tabLst/>
            <a:defRPr/>
          </a:pPr>
          <a:r>
            <a:rPr lang="en-GB" sz="2000" dirty="0"/>
            <a:t>Kibur Engdawork, Girma </a:t>
          </a:r>
          <a:r>
            <a:rPr lang="en-GB" sz="2000" dirty="0" err="1"/>
            <a:t>M.Geletu</a:t>
          </a:r>
          <a:r>
            <a:rPr lang="en-GB" sz="2000" dirty="0"/>
            <a:t>, Semere Gebremariam, Tsion Hailu, Mahlet Yared,</a:t>
          </a:r>
          <a:endParaRPr lang="en-US" sz="2000" dirty="0"/>
        </a:p>
        <a:p>
          <a:pPr marL="0" marR="0" lvl="0" indent="0" algn="r" defTabSz="914400" eaLnBrk="1" fontAlgn="auto" latinLnBrk="0" hangingPunct="1">
            <a:lnSpc>
              <a:spcPct val="100000"/>
            </a:lnSpc>
            <a:spcBef>
              <a:spcPts val="0"/>
            </a:spcBef>
            <a:spcAft>
              <a:spcPts val="0"/>
            </a:spcAft>
            <a:buClrTx/>
            <a:buSzTx/>
            <a:buFontTx/>
            <a:buNone/>
            <a:tabLst/>
            <a:defRPr/>
          </a:pPr>
          <a:r>
            <a:rPr lang="en-GB" sz="2000" dirty="0"/>
            <a:t>Mohammed Temam, Meron Birle, Isayas </a:t>
          </a:r>
          <a:r>
            <a:rPr lang="en-GB" sz="2000" dirty="0" err="1"/>
            <a:t>Wubshet</a:t>
          </a:r>
          <a:r>
            <a:rPr lang="en-GB" sz="2000" dirty="0"/>
            <a:t>, Awoke Mihretu, Lucia </a:t>
          </a:r>
          <a:r>
            <a:rPr lang="en-GB" sz="2000" dirty="0" err="1"/>
            <a:t>D’Ambrusos</a:t>
          </a:r>
          <a:r>
            <a:rPr lang="en-GB" sz="2000" dirty="0"/>
            <a:t>, Rachel</a:t>
          </a:r>
        </a:p>
        <a:p>
          <a:pPr marL="0" marR="0" lvl="0" indent="0" algn="r" defTabSz="914400" eaLnBrk="1" fontAlgn="auto" latinLnBrk="0" hangingPunct="1">
            <a:lnSpc>
              <a:spcPct val="100000"/>
            </a:lnSpc>
            <a:spcBef>
              <a:spcPts val="0"/>
            </a:spcBef>
            <a:spcAft>
              <a:spcPts val="0"/>
            </a:spcAft>
            <a:buClrTx/>
            <a:buSzTx/>
            <a:buFontTx/>
            <a:buNone/>
            <a:tabLst/>
            <a:defRPr/>
          </a:pPr>
          <a:r>
            <a:rPr lang="en-GB" sz="2000" dirty="0"/>
            <a:t>Shanks, Paul McNamee, Pamela Abbott</a:t>
          </a:r>
        </a:p>
        <a:p>
          <a:pPr marL="0" marR="0" lvl="0" indent="0" algn="r" defTabSz="914400" eaLnBrk="1" fontAlgn="auto" latinLnBrk="0" hangingPunct="1">
            <a:lnSpc>
              <a:spcPct val="100000"/>
            </a:lnSpc>
            <a:spcBef>
              <a:spcPts val="0"/>
            </a:spcBef>
            <a:spcAft>
              <a:spcPts val="0"/>
            </a:spcAft>
            <a:buClrTx/>
            <a:buSzTx/>
            <a:buFontTx/>
            <a:buNone/>
            <a:tabLst/>
            <a:defRPr/>
          </a:pPr>
          <a:endParaRPr lang="en-US" sz="2000" dirty="0"/>
        </a:p>
      </dgm:t>
    </dgm:pt>
    <dgm:pt modelId="{4D3F8A76-C7C7-4CB4-AE8F-0CE1C2908527}" type="parTrans" cxnId="{2A0FC674-332A-4F96-91D7-177CCA44FC98}">
      <dgm:prSet/>
      <dgm:spPr/>
      <dgm:t>
        <a:bodyPr/>
        <a:lstStyle/>
        <a:p>
          <a:endParaRPr lang="en-GB"/>
        </a:p>
      </dgm:t>
    </dgm:pt>
    <dgm:pt modelId="{5E26D1EC-1FF8-4659-90E2-F3B3CA194AE6}" type="sibTrans" cxnId="{2A0FC674-332A-4F96-91D7-177CCA44FC98}">
      <dgm:prSet/>
      <dgm:spPr/>
      <dgm:t>
        <a:bodyPr/>
        <a:lstStyle/>
        <a:p>
          <a:endParaRPr lang="en-GB"/>
        </a:p>
      </dgm:t>
    </dgm:pt>
    <dgm:pt modelId="{DDA1F9DA-9FD2-49D3-94C8-D3126728528F}">
      <dgm:prSet custT="1"/>
      <dgm:spPr/>
      <dgm:t>
        <a:bodyPr/>
        <a:lstStyle/>
        <a:p>
          <a:pPr marL="0" marR="0" lvl="0" indent="0" algn="r" defTabSz="914400" eaLnBrk="1" fontAlgn="auto" latinLnBrk="0" hangingPunct="1">
            <a:lnSpc>
              <a:spcPct val="100000"/>
            </a:lnSpc>
            <a:spcBef>
              <a:spcPts val="0"/>
            </a:spcBef>
            <a:spcAft>
              <a:spcPts val="0"/>
            </a:spcAft>
            <a:buClrTx/>
            <a:buSzTx/>
            <a:buFontTx/>
            <a:buNone/>
            <a:tabLst/>
            <a:defRPr/>
          </a:pPr>
          <a:r>
            <a:rPr lang="en-GB" sz="2000" dirty="0"/>
            <a:t>Addis Ababa University and University of Aberdeen</a:t>
          </a:r>
          <a:endParaRPr lang="en-US" sz="2000" dirty="0"/>
        </a:p>
      </dgm:t>
    </dgm:pt>
    <dgm:pt modelId="{B5F54BAD-6A53-44FA-92B0-B3630144C33C}" type="parTrans" cxnId="{39B32D5D-18F1-43D7-A5F8-8D55B7A1AFC4}">
      <dgm:prSet/>
      <dgm:spPr/>
      <dgm:t>
        <a:bodyPr/>
        <a:lstStyle/>
        <a:p>
          <a:endParaRPr lang="en-GB"/>
        </a:p>
      </dgm:t>
    </dgm:pt>
    <dgm:pt modelId="{79BBB60C-B097-4439-BDAB-F820744B4CDF}" type="sibTrans" cxnId="{39B32D5D-18F1-43D7-A5F8-8D55B7A1AFC4}">
      <dgm:prSet/>
      <dgm:spPr/>
      <dgm:t>
        <a:bodyPr/>
        <a:lstStyle/>
        <a:p>
          <a:endParaRPr lang="en-GB"/>
        </a:p>
      </dgm:t>
    </dgm:pt>
    <dgm:pt modelId="{1E6225D9-C2FD-417E-8036-059B5A7960C6}">
      <dgm:prSet custT="1"/>
      <dgm:spPr/>
      <dgm: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lang="en-US" sz="2000" dirty="0"/>
        </a:p>
      </dgm:t>
    </dgm:pt>
    <dgm:pt modelId="{76DF9F40-937D-4249-8FFA-7CF33FD2688C}" type="parTrans" cxnId="{24A4E0E1-0BD9-4439-A7B1-AE39BC029FAB}">
      <dgm:prSet/>
      <dgm:spPr/>
      <dgm:t>
        <a:bodyPr/>
        <a:lstStyle/>
        <a:p>
          <a:endParaRPr lang="en-GB"/>
        </a:p>
      </dgm:t>
    </dgm:pt>
    <dgm:pt modelId="{5BA16535-7EAA-4776-8F06-69D100F66BC2}" type="sibTrans" cxnId="{24A4E0E1-0BD9-4439-A7B1-AE39BC029FAB}">
      <dgm:prSet/>
      <dgm:spPr/>
      <dgm:t>
        <a:bodyPr/>
        <a:lstStyle/>
        <a:p>
          <a:endParaRPr lang="en-GB"/>
        </a:p>
      </dgm:t>
    </dgm:pt>
    <dgm:pt modelId="{3B2151EF-D4E5-4633-8FFF-5910E7469E20}">
      <dgm:prSet custT="1"/>
      <dgm:spPr/>
      <dgm: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lang="en-US" sz="2000" dirty="0"/>
        </a:p>
      </dgm:t>
    </dgm:pt>
    <dgm:pt modelId="{8254C82E-93D3-4F6C-BAC5-D81BF0D5A1E5}" type="parTrans" cxnId="{8AB28AA2-4E85-44E5-A2E4-B07FB6628A75}">
      <dgm:prSet/>
      <dgm:spPr/>
      <dgm:t>
        <a:bodyPr/>
        <a:lstStyle/>
        <a:p>
          <a:endParaRPr lang="en-GB"/>
        </a:p>
      </dgm:t>
    </dgm:pt>
    <dgm:pt modelId="{3D44A048-A0FE-46FD-829F-72FB3ADC3610}" type="sibTrans" cxnId="{8AB28AA2-4E85-44E5-A2E4-B07FB6628A75}">
      <dgm:prSet/>
      <dgm:spPr/>
      <dgm:t>
        <a:bodyPr/>
        <a:lstStyle/>
        <a:p>
          <a:endParaRPr lang="en-GB"/>
        </a:p>
      </dgm:t>
    </dgm:pt>
    <dgm:pt modelId="{1749FD52-19AD-4CE5-B804-C3AA4488005D}">
      <dgm:prSet custT="1"/>
      <dgm:spPr/>
      <dgm:t>
        <a:bodyPr/>
        <a:lstStyle/>
        <a:p>
          <a:pPr marL="0" marR="0" lvl="0" indent="0" algn="r" defTabSz="914400" eaLnBrk="1" fontAlgn="auto" latinLnBrk="0" hangingPunct="1">
            <a:lnSpc>
              <a:spcPct val="100000"/>
            </a:lnSpc>
            <a:spcBef>
              <a:spcPts val="0"/>
            </a:spcBef>
            <a:spcAft>
              <a:spcPts val="0"/>
            </a:spcAft>
            <a:buClrTx/>
            <a:buSzTx/>
            <a:buFontTx/>
            <a:buNone/>
            <a:tabLst/>
            <a:defRPr/>
          </a:pPr>
          <a:r>
            <a:rPr lang="en-GB" sz="2000" dirty="0"/>
            <a:t>Kibur Engdawork (PhD)</a:t>
          </a:r>
          <a:endParaRPr lang="en-US" sz="2000" dirty="0"/>
        </a:p>
      </dgm:t>
    </dgm:pt>
    <dgm:pt modelId="{6E83FF79-AE40-4262-B0E7-FCFF3B810A1A}" type="parTrans" cxnId="{34FCB5DC-DF4E-4C6E-BDE9-A208DFA3269E}">
      <dgm:prSet/>
      <dgm:spPr/>
      <dgm:t>
        <a:bodyPr/>
        <a:lstStyle/>
        <a:p>
          <a:endParaRPr lang="en-GB"/>
        </a:p>
      </dgm:t>
    </dgm:pt>
    <dgm:pt modelId="{32553EFD-35CA-4402-BDB5-65BE38C03E14}" type="sibTrans" cxnId="{34FCB5DC-DF4E-4C6E-BDE9-A208DFA3269E}">
      <dgm:prSet/>
      <dgm:spPr/>
      <dgm:t>
        <a:bodyPr/>
        <a:lstStyle/>
        <a:p>
          <a:endParaRPr lang="en-GB"/>
        </a:p>
      </dgm:t>
    </dgm:pt>
    <dgm:pt modelId="{ED8E2CC7-A4D1-477D-9DA1-481B00AC4740}" type="pres">
      <dgm:prSet presAssocID="{710AC44D-404D-42E5-BCD9-CCA4557626B4}" presName="linear" presStyleCnt="0">
        <dgm:presLayoutVars>
          <dgm:animLvl val="lvl"/>
          <dgm:resizeHandles val="exact"/>
        </dgm:presLayoutVars>
      </dgm:prSet>
      <dgm:spPr/>
    </dgm:pt>
    <dgm:pt modelId="{705C5F17-DEB4-4E0A-A6CD-700494D64BB9}" type="pres">
      <dgm:prSet presAssocID="{52D6882E-9A5B-4056-9EBC-061C3BDC7A2F}" presName="parentText" presStyleLbl="node1" presStyleIdx="0" presStyleCnt="1">
        <dgm:presLayoutVars>
          <dgm:chMax val="0"/>
          <dgm:bulletEnabled val="1"/>
        </dgm:presLayoutVars>
      </dgm:prSet>
      <dgm:spPr/>
    </dgm:pt>
    <dgm:pt modelId="{15D1436D-B2EC-4B8A-A0C2-280ED15B5760}" type="pres">
      <dgm:prSet presAssocID="{52D6882E-9A5B-4056-9EBC-061C3BDC7A2F}" presName="childText" presStyleLbl="revTx" presStyleIdx="0" presStyleCnt="1" custLinFactNeighborX="1807" custLinFactNeighborY="54909">
        <dgm:presLayoutVars>
          <dgm:bulletEnabled val="1"/>
        </dgm:presLayoutVars>
      </dgm:prSet>
      <dgm:spPr/>
    </dgm:pt>
  </dgm:ptLst>
  <dgm:cxnLst>
    <dgm:cxn modelId="{A714D902-5B56-4192-AB91-446391FFE277}" type="presOf" srcId="{8A27D967-7AFD-49CF-BD4C-9B196F4B0F6A}" destId="{15D1436D-B2EC-4B8A-A0C2-280ED15B5760}" srcOrd="0" destOrd="5" presId="urn:microsoft.com/office/officeart/2005/8/layout/vList2"/>
    <dgm:cxn modelId="{E09B9613-CFAC-44C9-A865-06CB800CC3B7}" type="presOf" srcId="{37BF9D48-D9EC-472C-B20B-4020DF1C9871}" destId="{15D1436D-B2EC-4B8A-A0C2-280ED15B5760}" srcOrd="0" destOrd="0" presId="urn:microsoft.com/office/officeart/2005/8/layout/vList2"/>
    <dgm:cxn modelId="{B5014B14-4DE1-4E60-B575-45E437081E34}" type="presOf" srcId="{1749FD52-19AD-4CE5-B804-C3AA4488005D}" destId="{15D1436D-B2EC-4B8A-A0C2-280ED15B5760}" srcOrd="0" destOrd="3" presId="urn:microsoft.com/office/officeart/2005/8/layout/vList2"/>
    <dgm:cxn modelId="{BFDAD918-CB1A-426E-A955-8015FEE09241}" srcId="{52D6882E-9A5B-4056-9EBC-061C3BDC7A2F}" destId="{14DF8F06-F70F-445D-B079-616E797548A5}" srcOrd="8" destOrd="0" parTransId="{5E57889C-018B-4731-B9A4-ED1146119396}" sibTransId="{6D1A0406-6C93-40F0-A95E-A5535380782F}"/>
    <dgm:cxn modelId="{EEA1B630-8378-4CFA-B2D1-5A7F45C9F7F1}" type="presOf" srcId="{282B875F-9EE6-4004-92A1-A22C5894DE67}" destId="{15D1436D-B2EC-4B8A-A0C2-280ED15B5760}" srcOrd="0" destOrd="7" presId="urn:microsoft.com/office/officeart/2005/8/layout/vList2"/>
    <dgm:cxn modelId="{39B32D5D-18F1-43D7-A5F8-8D55B7A1AFC4}" srcId="{52D6882E-9A5B-4056-9EBC-061C3BDC7A2F}" destId="{DDA1F9DA-9FD2-49D3-94C8-D3126728528F}" srcOrd="6" destOrd="0" parTransId="{B5F54BAD-6A53-44FA-92B0-B3630144C33C}" sibTransId="{79BBB60C-B097-4439-BDAB-F820744B4CDF}"/>
    <dgm:cxn modelId="{8485DA62-AE0B-460A-A5B2-12B0C23E42AC}" type="presOf" srcId="{710AC44D-404D-42E5-BCD9-CCA4557626B4}" destId="{ED8E2CC7-A4D1-477D-9DA1-481B00AC4740}" srcOrd="0" destOrd="0" presId="urn:microsoft.com/office/officeart/2005/8/layout/vList2"/>
    <dgm:cxn modelId="{F3937C45-5042-4C40-9D58-F6CC55D53531}" srcId="{52D6882E-9A5B-4056-9EBC-061C3BDC7A2F}" destId="{679C52EB-10B1-4D37-A03F-C2CBF2D4C789}" srcOrd="4" destOrd="0" parTransId="{6049C6BE-49BB-471E-8E30-F563603CF908}" sibTransId="{D4E95B45-DFF3-4C4A-8311-8E11D24A7AF2}"/>
    <dgm:cxn modelId="{2A0FC674-332A-4F96-91D7-177CCA44FC98}" srcId="{52D6882E-9A5B-4056-9EBC-061C3BDC7A2F}" destId="{8A27D967-7AFD-49CF-BD4C-9B196F4B0F6A}" srcOrd="5" destOrd="0" parTransId="{4D3F8A76-C7C7-4CB4-AE8F-0CE1C2908527}" sibTransId="{5E26D1EC-1FF8-4659-90E2-F3B3CA194AE6}"/>
    <dgm:cxn modelId="{41C2FD57-5F75-4864-9837-CCF5EE25DF80}" type="presOf" srcId="{14DF8F06-F70F-445D-B079-616E797548A5}" destId="{15D1436D-B2EC-4B8A-A0C2-280ED15B5760}" srcOrd="0" destOrd="8" presId="urn:microsoft.com/office/officeart/2005/8/layout/vList2"/>
    <dgm:cxn modelId="{414E9A59-0EB1-4263-AA57-40A7FBFBFC83}" type="presOf" srcId="{52D6882E-9A5B-4056-9EBC-061C3BDC7A2F}" destId="{705C5F17-DEB4-4E0A-A6CD-700494D64BB9}" srcOrd="0" destOrd="0" presId="urn:microsoft.com/office/officeart/2005/8/layout/vList2"/>
    <dgm:cxn modelId="{2295A183-7B88-48FC-A8B6-8D1A22B297B8}" type="presOf" srcId="{DDA1F9DA-9FD2-49D3-94C8-D3126728528F}" destId="{15D1436D-B2EC-4B8A-A0C2-280ED15B5760}" srcOrd="0" destOrd="6" presId="urn:microsoft.com/office/officeart/2005/8/layout/vList2"/>
    <dgm:cxn modelId="{3071C983-4A9F-4951-ABAB-77C4E9AAD469}" type="presOf" srcId="{679C52EB-10B1-4D37-A03F-C2CBF2D4C789}" destId="{15D1436D-B2EC-4B8A-A0C2-280ED15B5760}" srcOrd="0" destOrd="4" presId="urn:microsoft.com/office/officeart/2005/8/layout/vList2"/>
    <dgm:cxn modelId="{C6B92C93-C76E-4915-B80F-1E4398392644}" srcId="{710AC44D-404D-42E5-BCD9-CCA4557626B4}" destId="{52D6882E-9A5B-4056-9EBC-061C3BDC7A2F}" srcOrd="0" destOrd="0" parTransId="{B0CC9908-9EF7-4E51-BDCF-6A4D6179E089}" sibTransId="{BF3F9CBC-14A7-4C69-9F20-7D3F3925C151}"/>
    <dgm:cxn modelId="{8AB28AA2-4E85-44E5-A2E4-B07FB6628A75}" srcId="{52D6882E-9A5B-4056-9EBC-061C3BDC7A2F}" destId="{3B2151EF-D4E5-4633-8FFF-5910E7469E20}" srcOrd="2" destOrd="0" parTransId="{8254C82E-93D3-4F6C-BAC5-D81BF0D5A1E5}" sibTransId="{3D44A048-A0FE-46FD-829F-72FB3ADC3610}"/>
    <dgm:cxn modelId="{FE1F14AF-3BF0-4D97-81CF-2DCB492FDB3F}" srcId="{52D6882E-9A5B-4056-9EBC-061C3BDC7A2F}" destId="{282B875F-9EE6-4004-92A1-A22C5894DE67}" srcOrd="7" destOrd="0" parTransId="{29EBDFF3-EBAA-46B7-A45C-28392FD6C92C}" sibTransId="{43385DB2-888C-492D-9B70-79D7BCE43986}"/>
    <dgm:cxn modelId="{AA87B8B2-5F0B-4607-BA2A-0D83F6FDA06F}" type="presOf" srcId="{1E6225D9-C2FD-417E-8036-059B5A7960C6}" destId="{15D1436D-B2EC-4B8A-A0C2-280ED15B5760}" srcOrd="0" destOrd="1" presId="urn:microsoft.com/office/officeart/2005/8/layout/vList2"/>
    <dgm:cxn modelId="{CDA849B7-B340-4281-9F5F-8E656A30DCCF}" srcId="{52D6882E-9A5B-4056-9EBC-061C3BDC7A2F}" destId="{37BF9D48-D9EC-472C-B20B-4020DF1C9871}" srcOrd="0" destOrd="0" parTransId="{C6CFAE36-CCAB-40D4-9503-33A22B02E44F}" sibTransId="{3BB61026-53A5-4254-92EC-3EF27DA99D86}"/>
    <dgm:cxn modelId="{34FCB5DC-DF4E-4C6E-BDE9-A208DFA3269E}" srcId="{52D6882E-9A5B-4056-9EBC-061C3BDC7A2F}" destId="{1749FD52-19AD-4CE5-B804-C3AA4488005D}" srcOrd="3" destOrd="0" parTransId="{6E83FF79-AE40-4262-B0E7-FCFF3B810A1A}" sibTransId="{32553EFD-35CA-4402-BDB5-65BE38C03E14}"/>
    <dgm:cxn modelId="{24A4E0E1-0BD9-4439-A7B1-AE39BC029FAB}" srcId="{52D6882E-9A5B-4056-9EBC-061C3BDC7A2F}" destId="{1E6225D9-C2FD-417E-8036-059B5A7960C6}" srcOrd="1" destOrd="0" parTransId="{76DF9F40-937D-4249-8FFA-7CF33FD2688C}" sibTransId="{5BA16535-7EAA-4776-8F06-69D100F66BC2}"/>
    <dgm:cxn modelId="{54540AF2-7125-41DE-8F02-B357E70C8B7F}" type="presOf" srcId="{3B2151EF-D4E5-4633-8FFF-5910E7469E20}" destId="{15D1436D-B2EC-4B8A-A0C2-280ED15B5760}" srcOrd="0" destOrd="2" presId="urn:microsoft.com/office/officeart/2005/8/layout/vList2"/>
    <dgm:cxn modelId="{B65657BA-AA4A-44F2-B015-ABC10B7835B5}" type="presParOf" srcId="{ED8E2CC7-A4D1-477D-9DA1-481B00AC4740}" destId="{705C5F17-DEB4-4E0A-A6CD-700494D64BB9}" srcOrd="0" destOrd="0" presId="urn:microsoft.com/office/officeart/2005/8/layout/vList2"/>
    <dgm:cxn modelId="{4841AE1E-3D31-4253-9FC9-9B549E04F5D9}" type="presParOf" srcId="{ED8E2CC7-A4D1-477D-9DA1-481B00AC4740}" destId="{15D1436D-B2EC-4B8A-A0C2-280ED15B576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60894A-B9E0-4727-9A88-A8F1D359960B}" type="doc">
      <dgm:prSet loTypeId="urn:microsoft.com/office/officeart/2005/8/layout/hChevron3" loCatId="process" qsTypeId="urn:microsoft.com/office/officeart/2005/8/quickstyle/simple1" qsCatId="simple" csTypeId="urn:microsoft.com/office/officeart/2005/8/colors/colorful1" csCatId="colorful" phldr="1"/>
      <dgm:spPr/>
      <dgm:t>
        <a:bodyPr/>
        <a:lstStyle/>
        <a:p>
          <a:endParaRPr lang="en-US"/>
        </a:p>
      </dgm:t>
    </dgm:pt>
    <dgm:pt modelId="{54908A60-C6DD-4AE7-8BE3-ECE237151A92}">
      <dgm:prSet/>
      <dgm:spPr/>
      <dgm:t>
        <a:bodyPr/>
        <a:lstStyle/>
        <a:p>
          <a:r>
            <a:rPr lang="en-US" b="0" i="0" baseline="0" dirty="0"/>
            <a:t>SBMIs promising, but potential for a sustainable impact in Ethiopian schools is unknown </a:t>
          </a:r>
          <a:endParaRPr lang="en-US" dirty="0"/>
        </a:p>
      </dgm:t>
    </dgm:pt>
    <dgm:pt modelId="{C15C7FD3-0870-4B9C-89AD-0A121D4577F2}" type="parTrans" cxnId="{869CED15-3137-4B8A-A8D0-426BF14395C8}">
      <dgm:prSet/>
      <dgm:spPr/>
      <dgm:t>
        <a:bodyPr/>
        <a:lstStyle/>
        <a:p>
          <a:endParaRPr lang="en-US"/>
        </a:p>
      </dgm:t>
    </dgm:pt>
    <dgm:pt modelId="{D552CF8E-8A8C-4D08-8F7C-4EFEE071EAFB}" type="sibTrans" cxnId="{869CED15-3137-4B8A-A8D0-426BF14395C8}">
      <dgm:prSet/>
      <dgm:spPr/>
      <dgm:t>
        <a:bodyPr/>
        <a:lstStyle/>
        <a:p>
          <a:endParaRPr lang="en-US"/>
        </a:p>
      </dgm:t>
    </dgm:pt>
    <dgm:pt modelId="{752038D9-00C8-49CA-9223-D8232E756B56}">
      <dgm:prSet/>
      <dgm:spPr/>
      <dgm:t>
        <a:bodyPr/>
        <a:lstStyle/>
        <a:p>
          <a:r>
            <a:rPr lang="en-US" b="1" i="0" baseline="0" dirty="0"/>
            <a:t>False assumptions</a:t>
          </a:r>
          <a:endParaRPr lang="en-US" dirty="0"/>
        </a:p>
      </dgm:t>
    </dgm:pt>
    <dgm:pt modelId="{6BCC1C49-3D2E-468E-9F61-AD786386861C}" type="parTrans" cxnId="{FB89CC22-DAFB-478C-8EAE-D6F33853E733}">
      <dgm:prSet/>
      <dgm:spPr/>
      <dgm:t>
        <a:bodyPr/>
        <a:lstStyle/>
        <a:p>
          <a:endParaRPr lang="en-US"/>
        </a:p>
      </dgm:t>
    </dgm:pt>
    <dgm:pt modelId="{716A229A-740D-43D2-AD73-69ED8826C9DF}" type="sibTrans" cxnId="{FB89CC22-DAFB-478C-8EAE-D6F33853E733}">
      <dgm:prSet/>
      <dgm:spPr/>
      <dgm:t>
        <a:bodyPr/>
        <a:lstStyle/>
        <a:p>
          <a:endParaRPr lang="en-US"/>
        </a:p>
      </dgm:t>
    </dgm:pt>
    <dgm:pt modelId="{F0C88AB4-746B-4CA8-8FC0-B89FF601EE5B}">
      <dgm:prSet/>
      <dgm:spPr/>
      <dgm:t>
        <a:bodyPr/>
        <a:lstStyle/>
        <a:p>
          <a:pPr>
            <a:buFont typeface="Arial" panose="020B0604020202020204" pitchFamily="34" charset="0"/>
            <a:buChar char="•"/>
          </a:pPr>
          <a:r>
            <a:rPr lang="en-US" b="0" i="0" baseline="0"/>
            <a:t>Clinical transferability</a:t>
          </a:r>
          <a:endParaRPr lang="en-US"/>
        </a:p>
      </dgm:t>
    </dgm:pt>
    <dgm:pt modelId="{E33B25B1-3D49-4F25-858F-2FE6760B2630}" type="parTrans" cxnId="{7950D2E9-AF5B-4EB3-8B24-6756AF47208C}">
      <dgm:prSet/>
      <dgm:spPr/>
      <dgm:t>
        <a:bodyPr/>
        <a:lstStyle/>
        <a:p>
          <a:endParaRPr lang="en-US"/>
        </a:p>
      </dgm:t>
    </dgm:pt>
    <dgm:pt modelId="{26BF9F8C-C019-4C20-BAE6-2D24DF82C8F9}" type="sibTrans" cxnId="{7950D2E9-AF5B-4EB3-8B24-6756AF47208C}">
      <dgm:prSet/>
      <dgm:spPr/>
      <dgm:t>
        <a:bodyPr/>
        <a:lstStyle/>
        <a:p>
          <a:endParaRPr lang="en-US"/>
        </a:p>
      </dgm:t>
    </dgm:pt>
    <dgm:pt modelId="{4F6E0E14-89B4-4451-9940-6EC17A0574DD}">
      <dgm:prSet/>
      <dgm:spPr/>
      <dgm:t>
        <a:bodyPr/>
        <a:lstStyle/>
        <a:p>
          <a:pPr>
            <a:buFont typeface="Arial" panose="020B0604020202020204" pitchFamily="34" charset="0"/>
            <a:buChar char="•"/>
          </a:pPr>
          <a:r>
            <a:rPr lang="en-US" b="0" i="0" baseline="0"/>
            <a:t>Automatic change</a:t>
          </a:r>
          <a:endParaRPr lang="en-US"/>
        </a:p>
      </dgm:t>
    </dgm:pt>
    <dgm:pt modelId="{4F5558A4-82C0-4220-97EE-A10E12229ABA}" type="parTrans" cxnId="{7D9B252A-EEAF-4BDE-AF50-BE7A39D105F7}">
      <dgm:prSet/>
      <dgm:spPr/>
      <dgm:t>
        <a:bodyPr/>
        <a:lstStyle/>
        <a:p>
          <a:endParaRPr lang="en-US"/>
        </a:p>
      </dgm:t>
    </dgm:pt>
    <dgm:pt modelId="{8A621FBC-FE6B-429B-A599-7A6C652E989D}" type="sibTrans" cxnId="{7D9B252A-EEAF-4BDE-AF50-BE7A39D105F7}">
      <dgm:prSet/>
      <dgm:spPr/>
      <dgm:t>
        <a:bodyPr/>
        <a:lstStyle/>
        <a:p>
          <a:endParaRPr lang="en-US"/>
        </a:p>
      </dgm:t>
    </dgm:pt>
    <dgm:pt modelId="{2256AC04-2B9A-4F7D-8B65-DF5F6B67B44D}">
      <dgm:prSet/>
      <dgm:spPr/>
      <dgm:t>
        <a:bodyPr/>
        <a:lstStyle/>
        <a:p>
          <a:pPr>
            <a:buFont typeface="Arial" panose="020B0604020202020204" pitchFamily="34" charset="0"/>
            <a:buChar char="•"/>
          </a:pPr>
          <a:r>
            <a:rPr lang="en-US" b="0" i="0" baseline="0" dirty="0"/>
            <a:t>Fidelity focus (takes away flexibility , ignoring overcrowding, burnout, discipline norms)</a:t>
          </a:r>
          <a:endParaRPr lang="en-US" dirty="0"/>
        </a:p>
      </dgm:t>
    </dgm:pt>
    <dgm:pt modelId="{88EF5043-5932-4E88-8A2A-566437090F25}" type="parTrans" cxnId="{B3765D7F-31B0-48D4-9949-9F24D638B17A}">
      <dgm:prSet/>
      <dgm:spPr/>
      <dgm:t>
        <a:bodyPr/>
        <a:lstStyle/>
        <a:p>
          <a:endParaRPr lang="en-US"/>
        </a:p>
      </dgm:t>
    </dgm:pt>
    <dgm:pt modelId="{E190DA4B-0970-4056-A201-009AEC7AFFE1}" type="sibTrans" cxnId="{B3765D7F-31B0-48D4-9949-9F24D638B17A}">
      <dgm:prSet/>
      <dgm:spPr/>
      <dgm:t>
        <a:bodyPr/>
        <a:lstStyle/>
        <a:p>
          <a:endParaRPr lang="en-US"/>
        </a:p>
      </dgm:t>
    </dgm:pt>
    <dgm:pt modelId="{A53FCF82-6370-4734-8C96-CC9BF67F7F22}">
      <dgm:prSet/>
      <dgm:spPr/>
      <dgm:t>
        <a:bodyPr/>
        <a:lstStyle/>
        <a:p>
          <a:r>
            <a:rPr lang="en-US" b="0" i="0" baseline="0" dirty="0"/>
            <a:t>Pupils need support for regulation, attention, resilience</a:t>
          </a:r>
          <a:endParaRPr lang="en-US" dirty="0"/>
        </a:p>
      </dgm:t>
    </dgm:pt>
    <dgm:pt modelId="{2F9757D2-BD07-4CE3-B89C-79AFC851B436}" type="parTrans" cxnId="{A9EF8542-CD7D-4F01-BE16-8BBF5B04F946}">
      <dgm:prSet/>
      <dgm:spPr/>
      <dgm:t>
        <a:bodyPr/>
        <a:lstStyle/>
        <a:p>
          <a:endParaRPr lang="en-US"/>
        </a:p>
      </dgm:t>
    </dgm:pt>
    <dgm:pt modelId="{23639E7B-3358-4D5E-A48D-B58015DC2C24}" type="sibTrans" cxnId="{A9EF8542-CD7D-4F01-BE16-8BBF5B04F946}">
      <dgm:prSet/>
      <dgm:spPr/>
      <dgm:t>
        <a:bodyPr/>
        <a:lstStyle/>
        <a:p>
          <a:endParaRPr lang="en-US"/>
        </a:p>
      </dgm:t>
    </dgm:pt>
    <dgm:pt modelId="{B5E9C6AC-5D4E-40DF-B3EA-13802170836D}" type="pres">
      <dgm:prSet presAssocID="{3060894A-B9E0-4727-9A88-A8F1D359960B}" presName="Name0" presStyleCnt="0">
        <dgm:presLayoutVars>
          <dgm:dir/>
          <dgm:resizeHandles val="exact"/>
        </dgm:presLayoutVars>
      </dgm:prSet>
      <dgm:spPr/>
    </dgm:pt>
    <dgm:pt modelId="{55684E17-E7FA-468F-AB4C-FE9E3FC589EE}" type="pres">
      <dgm:prSet presAssocID="{54908A60-C6DD-4AE7-8BE3-ECE237151A92}" presName="parAndChTx" presStyleLbl="node1" presStyleIdx="0" presStyleCnt="3">
        <dgm:presLayoutVars>
          <dgm:bulletEnabled val="1"/>
        </dgm:presLayoutVars>
      </dgm:prSet>
      <dgm:spPr/>
    </dgm:pt>
    <dgm:pt modelId="{1D874D12-498D-4E50-A677-9ED8A375FC6A}" type="pres">
      <dgm:prSet presAssocID="{D552CF8E-8A8C-4D08-8F7C-4EFEE071EAFB}" presName="parAndChSpace" presStyleCnt="0"/>
      <dgm:spPr/>
    </dgm:pt>
    <dgm:pt modelId="{94380157-AD43-46DC-9960-2C15E3243C52}" type="pres">
      <dgm:prSet presAssocID="{752038D9-00C8-49CA-9223-D8232E756B56}" presName="parAndChTx" presStyleLbl="node1" presStyleIdx="1" presStyleCnt="3">
        <dgm:presLayoutVars>
          <dgm:bulletEnabled val="1"/>
        </dgm:presLayoutVars>
      </dgm:prSet>
      <dgm:spPr/>
    </dgm:pt>
    <dgm:pt modelId="{6C3506E6-14BF-4FE9-86BB-F8D7F5F7A305}" type="pres">
      <dgm:prSet presAssocID="{716A229A-740D-43D2-AD73-69ED8826C9DF}" presName="parAndChSpace" presStyleCnt="0"/>
      <dgm:spPr/>
    </dgm:pt>
    <dgm:pt modelId="{6B1B16EB-672D-4413-9C90-1B7137D1FC87}" type="pres">
      <dgm:prSet presAssocID="{A53FCF82-6370-4734-8C96-CC9BF67F7F22}" presName="parAndChTx" presStyleLbl="node1" presStyleIdx="2" presStyleCnt="3">
        <dgm:presLayoutVars>
          <dgm:bulletEnabled val="1"/>
        </dgm:presLayoutVars>
      </dgm:prSet>
      <dgm:spPr/>
    </dgm:pt>
  </dgm:ptLst>
  <dgm:cxnLst>
    <dgm:cxn modelId="{869CED15-3137-4B8A-A8D0-426BF14395C8}" srcId="{3060894A-B9E0-4727-9A88-A8F1D359960B}" destId="{54908A60-C6DD-4AE7-8BE3-ECE237151A92}" srcOrd="0" destOrd="0" parTransId="{C15C7FD3-0870-4B9C-89AD-0A121D4577F2}" sibTransId="{D552CF8E-8A8C-4D08-8F7C-4EFEE071EAFB}"/>
    <dgm:cxn modelId="{FB89CC22-DAFB-478C-8EAE-D6F33853E733}" srcId="{3060894A-B9E0-4727-9A88-A8F1D359960B}" destId="{752038D9-00C8-49CA-9223-D8232E756B56}" srcOrd="1" destOrd="0" parTransId="{6BCC1C49-3D2E-468E-9F61-AD786386861C}" sibTransId="{716A229A-740D-43D2-AD73-69ED8826C9DF}"/>
    <dgm:cxn modelId="{7D9B252A-EEAF-4BDE-AF50-BE7A39D105F7}" srcId="{752038D9-00C8-49CA-9223-D8232E756B56}" destId="{4F6E0E14-89B4-4451-9940-6EC17A0574DD}" srcOrd="1" destOrd="0" parTransId="{4F5558A4-82C0-4220-97EE-A10E12229ABA}" sibTransId="{8A621FBC-FE6B-429B-A599-7A6C652E989D}"/>
    <dgm:cxn modelId="{73E0665F-BC4E-448F-9E23-4EA846DCBE29}" type="presOf" srcId="{3060894A-B9E0-4727-9A88-A8F1D359960B}" destId="{B5E9C6AC-5D4E-40DF-B3EA-13802170836D}" srcOrd="0" destOrd="0" presId="urn:microsoft.com/office/officeart/2005/8/layout/hChevron3"/>
    <dgm:cxn modelId="{181F9361-7FEF-4EC3-A891-DE3259C45A43}" type="presOf" srcId="{54908A60-C6DD-4AE7-8BE3-ECE237151A92}" destId="{55684E17-E7FA-468F-AB4C-FE9E3FC589EE}" srcOrd="0" destOrd="0" presId="urn:microsoft.com/office/officeart/2005/8/layout/hChevron3"/>
    <dgm:cxn modelId="{A9EF8542-CD7D-4F01-BE16-8BBF5B04F946}" srcId="{3060894A-B9E0-4727-9A88-A8F1D359960B}" destId="{A53FCF82-6370-4734-8C96-CC9BF67F7F22}" srcOrd="2" destOrd="0" parTransId="{2F9757D2-BD07-4CE3-B89C-79AFC851B436}" sibTransId="{23639E7B-3358-4D5E-A48D-B58015DC2C24}"/>
    <dgm:cxn modelId="{CCD4E242-A6BA-49AC-B492-7B626313EB26}" type="presOf" srcId="{4F6E0E14-89B4-4451-9940-6EC17A0574DD}" destId="{94380157-AD43-46DC-9960-2C15E3243C52}" srcOrd="0" destOrd="2" presId="urn:microsoft.com/office/officeart/2005/8/layout/hChevron3"/>
    <dgm:cxn modelId="{5C16BB69-84F8-46C1-8EC2-944D3FAE49B3}" type="presOf" srcId="{752038D9-00C8-49CA-9223-D8232E756B56}" destId="{94380157-AD43-46DC-9960-2C15E3243C52}" srcOrd="0" destOrd="0" presId="urn:microsoft.com/office/officeart/2005/8/layout/hChevron3"/>
    <dgm:cxn modelId="{84542C6A-6B10-48A2-8E76-277B44BA9BBD}" type="presOf" srcId="{2256AC04-2B9A-4F7D-8B65-DF5F6B67B44D}" destId="{94380157-AD43-46DC-9960-2C15E3243C52}" srcOrd="0" destOrd="3" presId="urn:microsoft.com/office/officeart/2005/8/layout/hChevron3"/>
    <dgm:cxn modelId="{B3765D7F-31B0-48D4-9949-9F24D638B17A}" srcId="{752038D9-00C8-49CA-9223-D8232E756B56}" destId="{2256AC04-2B9A-4F7D-8B65-DF5F6B67B44D}" srcOrd="2" destOrd="0" parTransId="{88EF5043-5932-4E88-8A2A-566437090F25}" sibTransId="{E190DA4B-0970-4056-A201-009AEC7AFFE1}"/>
    <dgm:cxn modelId="{87EF0281-4CB3-40FD-A97B-241D5A95FABA}" type="presOf" srcId="{F0C88AB4-746B-4CA8-8FC0-B89FF601EE5B}" destId="{94380157-AD43-46DC-9960-2C15E3243C52}" srcOrd="0" destOrd="1" presId="urn:microsoft.com/office/officeart/2005/8/layout/hChevron3"/>
    <dgm:cxn modelId="{FD4507A6-EB48-4621-A0E2-647234599D0A}" type="presOf" srcId="{A53FCF82-6370-4734-8C96-CC9BF67F7F22}" destId="{6B1B16EB-672D-4413-9C90-1B7137D1FC87}" srcOrd="0" destOrd="0" presId="urn:microsoft.com/office/officeart/2005/8/layout/hChevron3"/>
    <dgm:cxn modelId="{7950D2E9-AF5B-4EB3-8B24-6756AF47208C}" srcId="{752038D9-00C8-49CA-9223-D8232E756B56}" destId="{F0C88AB4-746B-4CA8-8FC0-B89FF601EE5B}" srcOrd="0" destOrd="0" parTransId="{E33B25B1-3D49-4F25-858F-2FE6760B2630}" sibTransId="{26BF9F8C-C019-4C20-BAE6-2D24DF82C8F9}"/>
    <dgm:cxn modelId="{F8AA0738-434A-4874-8730-69BBCE5E9A92}" type="presParOf" srcId="{B5E9C6AC-5D4E-40DF-B3EA-13802170836D}" destId="{55684E17-E7FA-468F-AB4C-FE9E3FC589EE}" srcOrd="0" destOrd="0" presId="urn:microsoft.com/office/officeart/2005/8/layout/hChevron3"/>
    <dgm:cxn modelId="{DCC4DC9E-887D-4053-88AA-0E83D015175D}" type="presParOf" srcId="{B5E9C6AC-5D4E-40DF-B3EA-13802170836D}" destId="{1D874D12-498D-4E50-A677-9ED8A375FC6A}" srcOrd="1" destOrd="0" presId="urn:microsoft.com/office/officeart/2005/8/layout/hChevron3"/>
    <dgm:cxn modelId="{5E12A328-C57D-4568-A6C2-EC79464D0D34}" type="presParOf" srcId="{B5E9C6AC-5D4E-40DF-B3EA-13802170836D}" destId="{94380157-AD43-46DC-9960-2C15E3243C52}" srcOrd="2" destOrd="0" presId="urn:microsoft.com/office/officeart/2005/8/layout/hChevron3"/>
    <dgm:cxn modelId="{B77026DE-4C1C-4A99-912C-A78A9723D700}" type="presParOf" srcId="{B5E9C6AC-5D4E-40DF-B3EA-13802170836D}" destId="{6C3506E6-14BF-4FE9-86BB-F8D7F5F7A305}" srcOrd="3" destOrd="0" presId="urn:microsoft.com/office/officeart/2005/8/layout/hChevron3"/>
    <dgm:cxn modelId="{626C333C-E5C9-42E1-B3FB-03E1614E230F}" type="presParOf" srcId="{B5E9C6AC-5D4E-40DF-B3EA-13802170836D}" destId="{6B1B16EB-672D-4413-9C90-1B7137D1FC87}"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9EF9859-5A94-411E-85A1-B7C30E8292F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834739F3-FE1B-4533-AFA9-E07B79D171E0}">
      <dgm:prSet/>
      <dgm:spPr/>
      <dgm:t>
        <a:bodyPr/>
        <a:lstStyle/>
        <a:p>
          <a:r>
            <a:rPr lang="en-US" b="1" i="0" baseline="0" dirty="0"/>
            <a:t>Primary Question</a:t>
          </a:r>
          <a:r>
            <a:rPr lang="en-US" b="0" i="0" baseline="0" dirty="0"/>
            <a:t>: </a:t>
          </a:r>
          <a:r>
            <a:rPr lang="en-US" b="0" i="1" baseline="0" dirty="0"/>
            <a:t>Nature of school climate in Ethiopia’s high‑adversity urban school, and how structures, culture, and mechanisms give rise to it.</a:t>
          </a:r>
          <a:endParaRPr lang="en-US" dirty="0"/>
        </a:p>
      </dgm:t>
    </dgm:pt>
    <dgm:pt modelId="{F893319A-9D22-467B-BC9D-69232F04DAAC}" type="parTrans" cxnId="{028C0EA2-3630-40F7-8F30-F75A949BFAB6}">
      <dgm:prSet/>
      <dgm:spPr/>
      <dgm:t>
        <a:bodyPr/>
        <a:lstStyle/>
        <a:p>
          <a:endParaRPr lang="en-US"/>
        </a:p>
      </dgm:t>
    </dgm:pt>
    <dgm:pt modelId="{55F74D3D-0AB8-4203-B6DE-FCF3B420B0E5}" type="sibTrans" cxnId="{028C0EA2-3630-40F7-8F30-F75A949BFAB6}">
      <dgm:prSet/>
      <dgm:spPr/>
      <dgm:t>
        <a:bodyPr/>
        <a:lstStyle/>
        <a:p>
          <a:endParaRPr lang="en-US"/>
        </a:p>
      </dgm:t>
    </dgm:pt>
    <dgm:pt modelId="{026E6356-F2DA-4A61-9653-1E598F368C27}">
      <dgm:prSet/>
      <dgm:spPr/>
      <dgm:t>
        <a:bodyPr/>
        <a:lstStyle/>
        <a:p>
          <a:r>
            <a:rPr lang="en-US" b="1" i="0" baseline="0" dirty="0"/>
            <a:t>Design</a:t>
          </a:r>
          <a:r>
            <a:rPr lang="en-US" b="0" i="0" baseline="0" dirty="0"/>
            <a:t>: Case study, Addis Ababa government primary and middle school in deprived area</a:t>
          </a:r>
          <a:endParaRPr lang="en-US" dirty="0"/>
        </a:p>
      </dgm:t>
    </dgm:pt>
    <dgm:pt modelId="{579AE0AE-3F85-468B-AE4A-15D09259AA3A}" type="parTrans" cxnId="{9B4FD304-C4EA-4CC3-9CFA-2BC9A31F67F1}">
      <dgm:prSet/>
      <dgm:spPr/>
      <dgm:t>
        <a:bodyPr/>
        <a:lstStyle/>
        <a:p>
          <a:endParaRPr lang="en-US"/>
        </a:p>
      </dgm:t>
    </dgm:pt>
    <dgm:pt modelId="{C7E5B498-95E6-4297-B7A3-BBC91E519FA6}" type="sibTrans" cxnId="{9B4FD304-C4EA-4CC3-9CFA-2BC9A31F67F1}">
      <dgm:prSet/>
      <dgm:spPr/>
      <dgm:t>
        <a:bodyPr/>
        <a:lstStyle/>
        <a:p>
          <a:endParaRPr lang="en-US"/>
        </a:p>
      </dgm:t>
    </dgm:pt>
    <dgm:pt modelId="{39499811-D6D2-4ACB-9388-FCEF63A89AEB}">
      <dgm:prSet/>
      <dgm:spPr/>
      <dgm:t>
        <a:bodyPr/>
        <a:lstStyle/>
        <a:p>
          <a:r>
            <a:rPr lang="en-US" b="0" i="0" baseline="0" dirty="0"/>
            <a:t>Whole school intervention</a:t>
          </a:r>
        </a:p>
        <a:p>
          <a:r>
            <a:rPr lang="en-US" b="0" i="0" baseline="0" dirty="0"/>
            <a:t>Mixed Methods: </a:t>
          </a:r>
        </a:p>
        <a:p>
          <a:r>
            <a:rPr lang="en-US" b="0" i="0" baseline="0" dirty="0"/>
            <a:t>	Survey: pupils, teachers, carers. </a:t>
          </a:r>
        </a:p>
        <a:p>
          <a:r>
            <a:rPr lang="en-US" b="0" i="0" baseline="0" dirty="0"/>
            <a:t>	Qual: FGDs + interviews with students, parents and community members  </a:t>
          </a:r>
          <a:endParaRPr lang="en-US" dirty="0"/>
        </a:p>
      </dgm:t>
    </dgm:pt>
    <dgm:pt modelId="{522716EE-30E1-4AD0-BE69-E37BA589CE45}" type="parTrans" cxnId="{0E1CC1B4-ADC6-42CD-9F9A-307C0DFB5BCC}">
      <dgm:prSet/>
      <dgm:spPr/>
      <dgm:t>
        <a:bodyPr/>
        <a:lstStyle/>
        <a:p>
          <a:endParaRPr lang="en-US"/>
        </a:p>
      </dgm:t>
    </dgm:pt>
    <dgm:pt modelId="{C85044D0-9A9E-469E-851C-8040655D7FB9}" type="sibTrans" cxnId="{0E1CC1B4-ADC6-42CD-9F9A-307C0DFB5BCC}">
      <dgm:prSet/>
      <dgm:spPr/>
      <dgm:t>
        <a:bodyPr/>
        <a:lstStyle/>
        <a:p>
          <a:endParaRPr lang="en-US"/>
        </a:p>
      </dgm:t>
    </dgm:pt>
    <dgm:pt modelId="{4AE908C3-7CA5-409B-9C5A-59187DC9D72A}">
      <dgm:prSet/>
      <dgm:spPr/>
      <dgm:t>
        <a:bodyPr/>
        <a:lstStyle/>
        <a:p>
          <a:r>
            <a:rPr lang="en-US" b="1" i="0" baseline="0" dirty="0"/>
            <a:t>Analysis</a:t>
          </a:r>
          <a:r>
            <a:rPr lang="en-US" b="0" i="0" baseline="0" dirty="0"/>
            <a:t>: Multidisciplinary team, </a:t>
          </a:r>
          <a:r>
            <a:rPr lang="en-US" b="1" i="0" baseline="0" dirty="0" err="1"/>
            <a:t>retroduction</a:t>
          </a:r>
          <a:r>
            <a:rPr lang="en-US" b="0" i="0" baseline="0" dirty="0"/>
            <a:t> to explain why the climate emerged as it is</a:t>
          </a:r>
          <a:endParaRPr lang="en-US" dirty="0"/>
        </a:p>
      </dgm:t>
    </dgm:pt>
    <dgm:pt modelId="{4C39DEAB-DD45-4510-B63C-62E8A1FFFBEB}" type="parTrans" cxnId="{6A2F7C86-E188-489C-AB61-1A567F7E0092}">
      <dgm:prSet/>
      <dgm:spPr/>
      <dgm:t>
        <a:bodyPr/>
        <a:lstStyle/>
        <a:p>
          <a:endParaRPr lang="en-US"/>
        </a:p>
      </dgm:t>
    </dgm:pt>
    <dgm:pt modelId="{36946AD6-2894-4719-94F6-D2BA98F3BAC3}" type="sibTrans" cxnId="{6A2F7C86-E188-489C-AB61-1A567F7E0092}">
      <dgm:prSet/>
      <dgm:spPr/>
      <dgm:t>
        <a:bodyPr/>
        <a:lstStyle/>
        <a:p>
          <a:endParaRPr lang="en-US"/>
        </a:p>
      </dgm:t>
    </dgm:pt>
    <dgm:pt modelId="{1F78A0A0-16B2-4DCD-AF6D-CD7504328F63}" type="pres">
      <dgm:prSet presAssocID="{69EF9859-5A94-411E-85A1-B7C30E8292FD}" presName="linear" presStyleCnt="0">
        <dgm:presLayoutVars>
          <dgm:animLvl val="lvl"/>
          <dgm:resizeHandles val="exact"/>
        </dgm:presLayoutVars>
      </dgm:prSet>
      <dgm:spPr/>
    </dgm:pt>
    <dgm:pt modelId="{2EDD1E58-3340-4826-9D9F-06A13F6FABFE}" type="pres">
      <dgm:prSet presAssocID="{834739F3-FE1B-4533-AFA9-E07B79D171E0}" presName="parentText" presStyleLbl="node1" presStyleIdx="0" presStyleCnt="4">
        <dgm:presLayoutVars>
          <dgm:chMax val="0"/>
          <dgm:bulletEnabled val="1"/>
        </dgm:presLayoutVars>
      </dgm:prSet>
      <dgm:spPr/>
    </dgm:pt>
    <dgm:pt modelId="{358915DC-CBDE-4570-B137-6D54C4F02D02}" type="pres">
      <dgm:prSet presAssocID="{55F74D3D-0AB8-4203-B6DE-FCF3B420B0E5}" presName="spacer" presStyleCnt="0"/>
      <dgm:spPr/>
    </dgm:pt>
    <dgm:pt modelId="{603C5FE7-D8B7-4D63-95F0-5495AB6CF30B}" type="pres">
      <dgm:prSet presAssocID="{026E6356-F2DA-4A61-9653-1E598F368C27}" presName="parentText" presStyleLbl="node1" presStyleIdx="1" presStyleCnt="4">
        <dgm:presLayoutVars>
          <dgm:chMax val="0"/>
          <dgm:bulletEnabled val="1"/>
        </dgm:presLayoutVars>
      </dgm:prSet>
      <dgm:spPr/>
    </dgm:pt>
    <dgm:pt modelId="{E62EA5D8-65E5-45F7-BE1C-274EC9571C76}" type="pres">
      <dgm:prSet presAssocID="{C7E5B498-95E6-4297-B7A3-BBC91E519FA6}" presName="spacer" presStyleCnt="0"/>
      <dgm:spPr/>
    </dgm:pt>
    <dgm:pt modelId="{36F65EBB-3C12-40C2-882C-0C7846840261}" type="pres">
      <dgm:prSet presAssocID="{39499811-D6D2-4ACB-9388-FCEF63A89AEB}" presName="parentText" presStyleLbl="node1" presStyleIdx="2" presStyleCnt="4">
        <dgm:presLayoutVars>
          <dgm:chMax val="0"/>
          <dgm:bulletEnabled val="1"/>
        </dgm:presLayoutVars>
      </dgm:prSet>
      <dgm:spPr/>
    </dgm:pt>
    <dgm:pt modelId="{C09BB9E7-60B6-4ACE-AB48-49D15DCB08E6}" type="pres">
      <dgm:prSet presAssocID="{C85044D0-9A9E-469E-851C-8040655D7FB9}" presName="spacer" presStyleCnt="0"/>
      <dgm:spPr/>
    </dgm:pt>
    <dgm:pt modelId="{DD9B7D09-CC6D-459D-85C4-13B33522379C}" type="pres">
      <dgm:prSet presAssocID="{4AE908C3-7CA5-409B-9C5A-59187DC9D72A}" presName="parentText" presStyleLbl="node1" presStyleIdx="3" presStyleCnt="4">
        <dgm:presLayoutVars>
          <dgm:chMax val="0"/>
          <dgm:bulletEnabled val="1"/>
        </dgm:presLayoutVars>
      </dgm:prSet>
      <dgm:spPr/>
    </dgm:pt>
  </dgm:ptLst>
  <dgm:cxnLst>
    <dgm:cxn modelId="{9B4FD304-C4EA-4CC3-9CFA-2BC9A31F67F1}" srcId="{69EF9859-5A94-411E-85A1-B7C30E8292FD}" destId="{026E6356-F2DA-4A61-9653-1E598F368C27}" srcOrd="1" destOrd="0" parTransId="{579AE0AE-3F85-468B-AE4A-15D09259AA3A}" sibTransId="{C7E5B498-95E6-4297-B7A3-BBC91E519FA6}"/>
    <dgm:cxn modelId="{A8A59F2F-E2D6-4BE6-8997-3FABA50DBCAB}" type="presOf" srcId="{834739F3-FE1B-4533-AFA9-E07B79D171E0}" destId="{2EDD1E58-3340-4826-9D9F-06A13F6FABFE}" srcOrd="0" destOrd="0" presId="urn:microsoft.com/office/officeart/2005/8/layout/vList2"/>
    <dgm:cxn modelId="{6A2F7C86-E188-489C-AB61-1A567F7E0092}" srcId="{69EF9859-5A94-411E-85A1-B7C30E8292FD}" destId="{4AE908C3-7CA5-409B-9C5A-59187DC9D72A}" srcOrd="3" destOrd="0" parTransId="{4C39DEAB-DD45-4510-B63C-62E8A1FFFBEB}" sibTransId="{36946AD6-2894-4719-94F6-D2BA98F3BAC3}"/>
    <dgm:cxn modelId="{8C193F9B-6C5B-4BCB-A510-2236DE1EA853}" type="presOf" srcId="{026E6356-F2DA-4A61-9653-1E598F368C27}" destId="{603C5FE7-D8B7-4D63-95F0-5495AB6CF30B}" srcOrd="0" destOrd="0" presId="urn:microsoft.com/office/officeart/2005/8/layout/vList2"/>
    <dgm:cxn modelId="{028C0EA2-3630-40F7-8F30-F75A949BFAB6}" srcId="{69EF9859-5A94-411E-85A1-B7C30E8292FD}" destId="{834739F3-FE1B-4533-AFA9-E07B79D171E0}" srcOrd="0" destOrd="0" parTransId="{F893319A-9D22-467B-BC9D-69232F04DAAC}" sibTransId="{55F74D3D-0AB8-4203-B6DE-FCF3B420B0E5}"/>
    <dgm:cxn modelId="{0E1CC1B4-ADC6-42CD-9F9A-307C0DFB5BCC}" srcId="{69EF9859-5A94-411E-85A1-B7C30E8292FD}" destId="{39499811-D6D2-4ACB-9388-FCEF63A89AEB}" srcOrd="2" destOrd="0" parTransId="{522716EE-30E1-4AD0-BE69-E37BA589CE45}" sibTransId="{C85044D0-9A9E-469E-851C-8040655D7FB9}"/>
    <dgm:cxn modelId="{0AB59FD2-5783-44A0-BEDE-0F58759C0FE2}" type="presOf" srcId="{69EF9859-5A94-411E-85A1-B7C30E8292FD}" destId="{1F78A0A0-16B2-4DCD-AF6D-CD7504328F63}" srcOrd="0" destOrd="0" presId="urn:microsoft.com/office/officeart/2005/8/layout/vList2"/>
    <dgm:cxn modelId="{990A6BD3-B887-461B-BCBB-0BB4FF3207B3}" type="presOf" srcId="{4AE908C3-7CA5-409B-9C5A-59187DC9D72A}" destId="{DD9B7D09-CC6D-459D-85C4-13B33522379C}" srcOrd="0" destOrd="0" presId="urn:microsoft.com/office/officeart/2005/8/layout/vList2"/>
    <dgm:cxn modelId="{61D210F7-E20C-4DAA-BD2A-5FFAED269F92}" type="presOf" srcId="{39499811-D6D2-4ACB-9388-FCEF63A89AEB}" destId="{36F65EBB-3C12-40C2-882C-0C7846840261}" srcOrd="0" destOrd="0" presId="urn:microsoft.com/office/officeart/2005/8/layout/vList2"/>
    <dgm:cxn modelId="{18EDF52B-D833-4ECB-B054-D85CF19291E0}" type="presParOf" srcId="{1F78A0A0-16B2-4DCD-AF6D-CD7504328F63}" destId="{2EDD1E58-3340-4826-9D9F-06A13F6FABFE}" srcOrd="0" destOrd="0" presId="urn:microsoft.com/office/officeart/2005/8/layout/vList2"/>
    <dgm:cxn modelId="{23FEF277-029D-4FE1-B5F4-7F2C9440E590}" type="presParOf" srcId="{1F78A0A0-16B2-4DCD-AF6D-CD7504328F63}" destId="{358915DC-CBDE-4570-B137-6D54C4F02D02}" srcOrd="1" destOrd="0" presId="urn:microsoft.com/office/officeart/2005/8/layout/vList2"/>
    <dgm:cxn modelId="{8BCB5421-3CEA-4734-94C7-7A9B1EA4BF34}" type="presParOf" srcId="{1F78A0A0-16B2-4DCD-AF6D-CD7504328F63}" destId="{603C5FE7-D8B7-4D63-95F0-5495AB6CF30B}" srcOrd="2" destOrd="0" presId="urn:microsoft.com/office/officeart/2005/8/layout/vList2"/>
    <dgm:cxn modelId="{F23D69DC-52FA-41D3-A1D8-B5A72760D285}" type="presParOf" srcId="{1F78A0A0-16B2-4DCD-AF6D-CD7504328F63}" destId="{E62EA5D8-65E5-45F7-BE1C-274EC9571C76}" srcOrd="3" destOrd="0" presId="urn:microsoft.com/office/officeart/2005/8/layout/vList2"/>
    <dgm:cxn modelId="{527E688A-A222-4A8C-8149-A62C09E9DFAB}" type="presParOf" srcId="{1F78A0A0-16B2-4DCD-AF6D-CD7504328F63}" destId="{36F65EBB-3C12-40C2-882C-0C7846840261}" srcOrd="4" destOrd="0" presId="urn:microsoft.com/office/officeart/2005/8/layout/vList2"/>
    <dgm:cxn modelId="{22DEFDE4-BBBF-49CF-999A-03166A8D6180}" type="presParOf" srcId="{1F78A0A0-16B2-4DCD-AF6D-CD7504328F63}" destId="{C09BB9E7-60B6-4ACE-AB48-49D15DCB08E6}" srcOrd="5" destOrd="0" presId="urn:microsoft.com/office/officeart/2005/8/layout/vList2"/>
    <dgm:cxn modelId="{2FB0DB64-472E-434A-A178-59EDF9AF32D1}" type="presParOf" srcId="{1F78A0A0-16B2-4DCD-AF6D-CD7504328F63}" destId="{DD9B7D09-CC6D-459D-85C4-13B33522379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328C52D-CAFA-46F5-A359-1FCF61A4C3DD}" type="doc">
      <dgm:prSet loTypeId="urn:microsoft.com/office/officeart/2005/8/layout/vList5" loCatId="list" qsTypeId="urn:microsoft.com/office/officeart/2005/8/quickstyle/simple4" qsCatId="simple" csTypeId="urn:microsoft.com/office/officeart/2005/8/colors/colorful2" csCatId="colorful" phldr="1"/>
      <dgm:spPr/>
      <dgm:t>
        <a:bodyPr/>
        <a:lstStyle/>
        <a:p>
          <a:endParaRPr lang="en-US"/>
        </a:p>
      </dgm:t>
    </dgm:pt>
    <dgm:pt modelId="{7EFFE14E-D628-4CE6-B46C-FC21F8A0EF5B}">
      <dgm:prSet/>
      <dgm:spPr/>
      <dgm:t>
        <a:bodyPr/>
        <a:lstStyle/>
        <a:p>
          <a:r>
            <a:rPr lang="en-US" b="1" i="0" baseline="0"/>
            <a:t>The school </a:t>
          </a:r>
          <a:endParaRPr lang="en-US"/>
        </a:p>
      </dgm:t>
    </dgm:pt>
    <dgm:pt modelId="{B3C13276-23C6-40F5-9FD9-2A7A4888712B}" type="parTrans" cxnId="{E709042E-DA46-483C-A557-DB01E3908E58}">
      <dgm:prSet/>
      <dgm:spPr/>
      <dgm:t>
        <a:bodyPr/>
        <a:lstStyle/>
        <a:p>
          <a:endParaRPr lang="en-US"/>
        </a:p>
      </dgm:t>
    </dgm:pt>
    <dgm:pt modelId="{E7F00A3A-D2AB-4FFA-BEE3-154256EB5AAA}" type="sibTrans" cxnId="{E709042E-DA46-483C-A557-DB01E3908E58}">
      <dgm:prSet/>
      <dgm:spPr/>
      <dgm:t>
        <a:bodyPr/>
        <a:lstStyle/>
        <a:p>
          <a:endParaRPr lang="en-US"/>
        </a:p>
      </dgm:t>
    </dgm:pt>
    <dgm:pt modelId="{356C2F58-94E8-4E8B-8E2A-BA9260C1AFFE}">
      <dgm:prSet/>
      <dgm:spPr/>
      <dgm:t>
        <a:bodyPr/>
        <a:lstStyle/>
        <a:p>
          <a:r>
            <a:rPr lang="en-US" b="1" i="0" baseline="0" dirty="0"/>
            <a:t>Noisy, disrupted classrooms</a:t>
          </a:r>
          <a:r>
            <a:rPr lang="en-US" b="0" i="0" baseline="0" dirty="0"/>
            <a:t> → pupils struggle to concentrate.</a:t>
          </a:r>
          <a:endParaRPr lang="en-US" dirty="0"/>
        </a:p>
      </dgm:t>
    </dgm:pt>
    <dgm:pt modelId="{5B157291-0DD7-45C3-9448-F3A129FD8A10}" type="parTrans" cxnId="{CEE7FF35-75E1-4E4D-968E-E3619BE846D4}">
      <dgm:prSet/>
      <dgm:spPr/>
      <dgm:t>
        <a:bodyPr/>
        <a:lstStyle/>
        <a:p>
          <a:endParaRPr lang="en-US"/>
        </a:p>
      </dgm:t>
    </dgm:pt>
    <dgm:pt modelId="{A91EA302-8505-4FB0-83EB-B306FB7D7DF2}" type="sibTrans" cxnId="{CEE7FF35-75E1-4E4D-968E-E3619BE846D4}">
      <dgm:prSet/>
      <dgm:spPr/>
      <dgm:t>
        <a:bodyPr/>
        <a:lstStyle/>
        <a:p>
          <a:endParaRPr lang="en-US"/>
        </a:p>
      </dgm:t>
    </dgm:pt>
    <dgm:pt modelId="{15306D60-D156-4D72-9FD9-A236614E767A}">
      <dgm:prSet/>
      <dgm:spPr/>
      <dgm:t>
        <a:bodyPr/>
        <a:lstStyle/>
        <a:p>
          <a:r>
            <a:rPr lang="en-US" b="1" i="0" baseline="0" dirty="0"/>
            <a:t>Overcrowding</a:t>
          </a:r>
          <a:r>
            <a:rPr lang="en-US" b="0" i="0" baseline="0" dirty="0"/>
            <a:t> → 70–80 pupils per class, limited teacher attention.</a:t>
          </a:r>
          <a:endParaRPr lang="en-US" dirty="0"/>
        </a:p>
      </dgm:t>
    </dgm:pt>
    <dgm:pt modelId="{AED8B2E2-F259-4C93-9C9B-8A8CC3D55B33}" type="parTrans" cxnId="{322A027C-3BAC-42D3-87B4-ED6E4C1C70EC}">
      <dgm:prSet/>
      <dgm:spPr/>
      <dgm:t>
        <a:bodyPr/>
        <a:lstStyle/>
        <a:p>
          <a:endParaRPr lang="en-US"/>
        </a:p>
      </dgm:t>
    </dgm:pt>
    <dgm:pt modelId="{19BC5EBF-C458-4587-8921-244ADE7839B1}" type="sibTrans" cxnId="{322A027C-3BAC-42D3-87B4-ED6E4C1C70EC}">
      <dgm:prSet/>
      <dgm:spPr/>
      <dgm:t>
        <a:bodyPr/>
        <a:lstStyle/>
        <a:p>
          <a:endParaRPr lang="en-US"/>
        </a:p>
      </dgm:t>
    </dgm:pt>
    <dgm:pt modelId="{37851DF9-3A96-499A-8FBD-C27BD66DCEF6}">
      <dgm:prSet/>
      <dgm:spPr/>
      <dgm:t>
        <a:bodyPr/>
        <a:lstStyle/>
        <a:p>
          <a:r>
            <a:rPr lang="en-US" b="1" i="0" baseline="0"/>
            <a:t>Poor sanitation</a:t>
          </a:r>
          <a:r>
            <a:rPr lang="en-US" b="0" i="0" baseline="0"/>
            <a:t> → dirty toilets, water scarcity, stress for adolescent girls.</a:t>
          </a:r>
          <a:endParaRPr lang="en-US"/>
        </a:p>
      </dgm:t>
    </dgm:pt>
    <dgm:pt modelId="{33ED2760-51B8-4709-9E6F-9DB711393C68}" type="parTrans" cxnId="{72D091CE-A99E-4C40-AF8A-68B582777B0D}">
      <dgm:prSet/>
      <dgm:spPr/>
      <dgm:t>
        <a:bodyPr/>
        <a:lstStyle/>
        <a:p>
          <a:endParaRPr lang="en-US"/>
        </a:p>
      </dgm:t>
    </dgm:pt>
    <dgm:pt modelId="{DA77FECB-3911-4B6E-B6A6-04C470DEC6CA}" type="sibTrans" cxnId="{72D091CE-A99E-4C40-AF8A-68B582777B0D}">
      <dgm:prSet/>
      <dgm:spPr/>
      <dgm:t>
        <a:bodyPr/>
        <a:lstStyle/>
        <a:p>
          <a:endParaRPr lang="en-US"/>
        </a:p>
      </dgm:t>
    </dgm:pt>
    <dgm:pt modelId="{6D826739-8876-48A7-B63F-D1BE4B5B4274}">
      <dgm:prSet/>
      <dgm:spPr/>
      <dgm:t>
        <a:bodyPr/>
        <a:lstStyle/>
        <a:p>
          <a:r>
            <a:rPr lang="en-US" b="1" i="0" baseline="0" dirty="0"/>
            <a:t>Resource shortages</a:t>
          </a:r>
          <a:r>
            <a:rPr lang="en-US" b="0" i="0" baseline="0" dirty="0"/>
            <a:t> → lack of textbooks, feeding gaps, pupils arriving hungry</a:t>
          </a:r>
          <a:endParaRPr lang="en-US" dirty="0"/>
        </a:p>
      </dgm:t>
    </dgm:pt>
    <dgm:pt modelId="{17EE11BB-3C96-4678-B1A2-E6458E869F05}" type="parTrans" cxnId="{E5D93D52-5C9A-47B6-BC26-FBA4BCFC9AF8}">
      <dgm:prSet/>
      <dgm:spPr/>
      <dgm:t>
        <a:bodyPr/>
        <a:lstStyle/>
        <a:p>
          <a:endParaRPr lang="en-US"/>
        </a:p>
      </dgm:t>
    </dgm:pt>
    <dgm:pt modelId="{FB3030DE-A371-497A-A446-CE7D3C2517C9}" type="sibTrans" cxnId="{E5D93D52-5C9A-47B6-BC26-FBA4BCFC9AF8}">
      <dgm:prSet/>
      <dgm:spPr/>
      <dgm:t>
        <a:bodyPr/>
        <a:lstStyle/>
        <a:p>
          <a:endParaRPr lang="en-US"/>
        </a:p>
      </dgm:t>
    </dgm:pt>
    <dgm:pt modelId="{10A422B8-C8CC-473D-9291-D72289407290}" type="pres">
      <dgm:prSet presAssocID="{F328C52D-CAFA-46F5-A359-1FCF61A4C3DD}" presName="Name0" presStyleCnt="0">
        <dgm:presLayoutVars>
          <dgm:dir/>
          <dgm:animLvl val="lvl"/>
          <dgm:resizeHandles val="exact"/>
        </dgm:presLayoutVars>
      </dgm:prSet>
      <dgm:spPr/>
    </dgm:pt>
    <dgm:pt modelId="{BC8287B4-F9AD-47FD-9863-892D679472E8}" type="pres">
      <dgm:prSet presAssocID="{7EFFE14E-D628-4CE6-B46C-FC21F8A0EF5B}" presName="linNode" presStyleCnt="0"/>
      <dgm:spPr/>
    </dgm:pt>
    <dgm:pt modelId="{88AD7A96-CE30-4B3B-9B83-F37F1884D54D}" type="pres">
      <dgm:prSet presAssocID="{7EFFE14E-D628-4CE6-B46C-FC21F8A0EF5B}" presName="parentText" presStyleLbl="node1" presStyleIdx="0" presStyleCnt="1">
        <dgm:presLayoutVars>
          <dgm:chMax val="1"/>
          <dgm:bulletEnabled val="1"/>
        </dgm:presLayoutVars>
      </dgm:prSet>
      <dgm:spPr/>
    </dgm:pt>
    <dgm:pt modelId="{ACEDCE7F-76DD-488C-A6D5-85EDCBE7E78F}" type="pres">
      <dgm:prSet presAssocID="{7EFFE14E-D628-4CE6-B46C-FC21F8A0EF5B}" presName="descendantText" presStyleLbl="alignAccFollowNode1" presStyleIdx="0" presStyleCnt="1">
        <dgm:presLayoutVars>
          <dgm:bulletEnabled val="1"/>
        </dgm:presLayoutVars>
      </dgm:prSet>
      <dgm:spPr/>
    </dgm:pt>
  </dgm:ptLst>
  <dgm:cxnLst>
    <dgm:cxn modelId="{A507AC0E-121B-426A-894B-4019C708F450}" type="presOf" srcId="{15306D60-D156-4D72-9FD9-A236614E767A}" destId="{ACEDCE7F-76DD-488C-A6D5-85EDCBE7E78F}" srcOrd="0" destOrd="1" presId="urn:microsoft.com/office/officeart/2005/8/layout/vList5"/>
    <dgm:cxn modelId="{E709042E-DA46-483C-A557-DB01E3908E58}" srcId="{F328C52D-CAFA-46F5-A359-1FCF61A4C3DD}" destId="{7EFFE14E-D628-4CE6-B46C-FC21F8A0EF5B}" srcOrd="0" destOrd="0" parTransId="{B3C13276-23C6-40F5-9FD9-2A7A4888712B}" sibTransId="{E7F00A3A-D2AB-4FFA-BEE3-154256EB5AAA}"/>
    <dgm:cxn modelId="{CEE7FF35-75E1-4E4D-968E-E3619BE846D4}" srcId="{7EFFE14E-D628-4CE6-B46C-FC21F8A0EF5B}" destId="{356C2F58-94E8-4E8B-8E2A-BA9260C1AFFE}" srcOrd="0" destOrd="0" parTransId="{5B157291-0DD7-45C3-9448-F3A129FD8A10}" sibTransId="{A91EA302-8505-4FB0-83EB-B306FB7D7DF2}"/>
    <dgm:cxn modelId="{27579F36-360F-4618-8604-E837A77DDB58}" type="presOf" srcId="{F328C52D-CAFA-46F5-A359-1FCF61A4C3DD}" destId="{10A422B8-C8CC-473D-9291-D72289407290}" srcOrd="0" destOrd="0" presId="urn:microsoft.com/office/officeart/2005/8/layout/vList5"/>
    <dgm:cxn modelId="{9D91E644-FFA5-41A8-84BE-B8C232D935BB}" type="presOf" srcId="{7EFFE14E-D628-4CE6-B46C-FC21F8A0EF5B}" destId="{88AD7A96-CE30-4B3B-9B83-F37F1884D54D}" srcOrd="0" destOrd="0" presId="urn:microsoft.com/office/officeart/2005/8/layout/vList5"/>
    <dgm:cxn modelId="{E5D93D52-5C9A-47B6-BC26-FBA4BCFC9AF8}" srcId="{7EFFE14E-D628-4CE6-B46C-FC21F8A0EF5B}" destId="{6D826739-8876-48A7-B63F-D1BE4B5B4274}" srcOrd="3" destOrd="0" parTransId="{17EE11BB-3C96-4678-B1A2-E6458E869F05}" sibTransId="{FB3030DE-A371-497A-A446-CE7D3C2517C9}"/>
    <dgm:cxn modelId="{322A027C-3BAC-42D3-87B4-ED6E4C1C70EC}" srcId="{7EFFE14E-D628-4CE6-B46C-FC21F8A0EF5B}" destId="{15306D60-D156-4D72-9FD9-A236614E767A}" srcOrd="1" destOrd="0" parTransId="{AED8B2E2-F259-4C93-9C9B-8A8CC3D55B33}" sibTransId="{19BC5EBF-C458-4587-8921-244ADE7839B1}"/>
    <dgm:cxn modelId="{72D091CE-A99E-4C40-AF8A-68B582777B0D}" srcId="{7EFFE14E-D628-4CE6-B46C-FC21F8A0EF5B}" destId="{37851DF9-3A96-499A-8FBD-C27BD66DCEF6}" srcOrd="2" destOrd="0" parTransId="{33ED2760-51B8-4709-9E6F-9DB711393C68}" sibTransId="{DA77FECB-3911-4B6E-B6A6-04C470DEC6CA}"/>
    <dgm:cxn modelId="{7A6B10D0-F915-4901-8C3F-EF54744C748E}" type="presOf" srcId="{356C2F58-94E8-4E8B-8E2A-BA9260C1AFFE}" destId="{ACEDCE7F-76DD-488C-A6D5-85EDCBE7E78F}" srcOrd="0" destOrd="0" presId="urn:microsoft.com/office/officeart/2005/8/layout/vList5"/>
    <dgm:cxn modelId="{BB93CFD4-0C18-4481-B27E-6069BA3FC68F}" type="presOf" srcId="{6D826739-8876-48A7-B63F-D1BE4B5B4274}" destId="{ACEDCE7F-76DD-488C-A6D5-85EDCBE7E78F}" srcOrd="0" destOrd="3" presId="urn:microsoft.com/office/officeart/2005/8/layout/vList5"/>
    <dgm:cxn modelId="{DB160BED-BA1C-48B8-890B-98EEDFF36ED6}" type="presOf" srcId="{37851DF9-3A96-499A-8FBD-C27BD66DCEF6}" destId="{ACEDCE7F-76DD-488C-A6D5-85EDCBE7E78F}" srcOrd="0" destOrd="2" presId="urn:microsoft.com/office/officeart/2005/8/layout/vList5"/>
    <dgm:cxn modelId="{4369AB86-80D8-4DD7-8796-8571B618CD65}" type="presParOf" srcId="{10A422B8-C8CC-473D-9291-D72289407290}" destId="{BC8287B4-F9AD-47FD-9863-892D679472E8}" srcOrd="0" destOrd="0" presId="urn:microsoft.com/office/officeart/2005/8/layout/vList5"/>
    <dgm:cxn modelId="{D0FA8958-A963-4F22-BA26-D1D3092C18D6}" type="presParOf" srcId="{BC8287B4-F9AD-47FD-9863-892D679472E8}" destId="{88AD7A96-CE30-4B3B-9B83-F37F1884D54D}" srcOrd="0" destOrd="0" presId="urn:microsoft.com/office/officeart/2005/8/layout/vList5"/>
    <dgm:cxn modelId="{30053359-FEF6-4481-B159-85835F1CE65D}" type="presParOf" srcId="{BC8287B4-F9AD-47FD-9863-892D679472E8}" destId="{ACEDCE7F-76DD-488C-A6D5-85EDCBE7E78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B1102F1-4D89-439F-8D55-7862400081C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0657154-B5CD-44DD-B0A3-57312A08D58F}">
      <dgm:prSet/>
      <dgm:spPr/>
      <dgm:t>
        <a:bodyPr/>
        <a:lstStyle/>
        <a:p>
          <a:r>
            <a:rPr lang="en-GB" b="1"/>
            <a:t>Material</a:t>
          </a:r>
          <a:endParaRPr lang="en-US"/>
        </a:p>
      </dgm:t>
    </dgm:pt>
    <dgm:pt modelId="{AA40E041-0D2C-4451-9156-15915787BE6D}" type="parTrans" cxnId="{5014EEC6-8C8D-4543-A8F0-4C4FE47BF75A}">
      <dgm:prSet/>
      <dgm:spPr/>
      <dgm:t>
        <a:bodyPr/>
        <a:lstStyle/>
        <a:p>
          <a:endParaRPr lang="en-US"/>
        </a:p>
      </dgm:t>
    </dgm:pt>
    <dgm:pt modelId="{1D10961F-538F-4693-A986-B294115F0096}" type="sibTrans" cxnId="{5014EEC6-8C8D-4543-A8F0-4C4FE47BF75A}">
      <dgm:prSet/>
      <dgm:spPr/>
      <dgm:t>
        <a:bodyPr/>
        <a:lstStyle/>
        <a:p>
          <a:endParaRPr lang="en-US"/>
        </a:p>
      </dgm:t>
    </dgm:pt>
    <dgm:pt modelId="{24CAA13F-9C03-4DA1-956E-B6A19E9055C1}">
      <dgm:prSet/>
      <dgm:spPr/>
      <dgm:t>
        <a:bodyPr/>
        <a:lstStyle/>
        <a:p>
          <a:r>
            <a:rPr lang="en-GB"/>
            <a:t>Overcrowding, sanitation problems, noisy/disrupted classrooms</a:t>
          </a:r>
          <a:endParaRPr lang="en-US"/>
        </a:p>
      </dgm:t>
    </dgm:pt>
    <dgm:pt modelId="{BB3CA9E6-7100-4CB3-9B6B-18305D9C3E25}" type="parTrans" cxnId="{2217B096-71EC-445A-986A-00CDD20C798B}">
      <dgm:prSet/>
      <dgm:spPr/>
      <dgm:t>
        <a:bodyPr/>
        <a:lstStyle/>
        <a:p>
          <a:endParaRPr lang="en-US"/>
        </a:p>
      </dgm:t>
    </dgm:pt>
    <dgm:pt modelId="{ECA5845D-8193-4DC3-A6EC-848E5FBC6DFF}" type="sibTrans" cxnId="{2217B096-71EC-445A-986A-00CDD20C798B}">
      <dgm:prSet/>
      <dgm:spPr/>
      <dgm:t>
        <a:bodyPr/>
        <a:lstStyle/>
        <a:p>
          <a:endParaRPr lang="en-US"/>
        </a:p>
      </dgm:t>
    </dgm:pt>
    <dgm:pt modelId="{1156563A-B658-4EB1-B9ED-DE5026671B9B}">
      <dgm:prSet/>
      <dgm:spPr/>
      <dgm:t>
        <a:bodyPr/>
        <a:lstStyle/>
        <a:p>
          <a:r>
            <a:rPr lang="en-GB"/>
            <a:t>Hunger and health constraints</a:t>
          </a:r>
          <a:endParaRPr lang="en-US"/>
        </a:p>
      </dgm:t>
    </dgm:pt>
    <dgm:pt modelId="{D7626C93-23F9-4430-AC7F-DB9817FC4B11}" type="parTrans" cxnId="{0198CFD0-06A2-4D7A-A115-BA8F0C4D2A7C}">
      <dgm:prSet/>
      <dgm:spPr/>
      <dgm:t>
        <a:bodyPr/>
        <a:lstStyle/>
        <a:p>
          <a:endParaRPr lang="en-US"/>
        </a:p>
      </dgm:t>
    </dgm:pt>
    <dgm:pt modelId="{E08C442C-70F6-421F-B684-E2F49E46E1AA}" type="sibTrans" cxnId="{0198CFD0-06A2-4D7A-A115-BA8F0C4D2A7C}">
      <dgm:prSet/>
      <dgm:spPr/>
      <dgm:t>
        <a:bodyPr/>
        <a:lstStyle/>
        <a:p>
          <a:endParaRPr lang="en-US"/>
        </a:p>
      </dgm:t>
    </dgm:pt>
    <dgm:pt modelId="{DA7B20AA-A75B-43CB-990C-D4287D890191}">
      <dgm:prSet/>
      <dgm:spPr/>
      <dgm:t>
        <a:bodyPr/>
        <a:lstStyle/>
        <a:p>
          <a:r>
            <a:rPr lang="en-GB" i="1"/>
            <a:t>School feeding programme reduces hunger but limited in reach</a:t>
          </a:r>
          <a:endParaRPr lang="en-US"/>
        </a:p>
      </dgm:t>
    </dgm:pt>
    <dgm:pt modelId="{2BDA1D12-D371-4747-83FC-07399DA3C498}" type="parTrans" cxnId="{4675CF4E-2FD5-409D-99DE-66291A028F40}">
      <dgm:prSet/>
      <dgm:spPr/>
      <dgm:t>
        <a:bodyPr/>
        <a:lstStyle/>
        <a:p>
          <a:endParaRPr lang="en-US"/>
        </a:p>
      </dgm:t>
    </dgm:pt>
    <dgm:pt modelId="{D7AF03A0-520E-40A0-BB9D-29DB930779AB}" type="sibTrans" cxnId="{4675CF4E-2FD5-409D-99DE-66291A028F40}">
      <dgm:prSet/>
      <dgm:spPr/>
      <dgm:t>
        <a:bodyPr/>
        <a:lstStyle/>
        <a:p>
          <a:endParaRPr lang="en-US"/>
        </a:p>
      </dgm:t>
    </dgm:pt>
    <dgm:pt modelId="{3CA22B37-12C0-49AA-88CF-AF4A5E3E56C3}">
      <dgm:prSet/>
      <dgm:spPr/>
      <dgm:t>
        <a:bodyPr/>
        <a:lstStyle/>
        <a:p>
          <a:r>
            <a:rPr lang="en-GB" b="1"/>
            <a:t>Intrapersonal</a:t>
          </a:r>
          <a:endParaRPr lang="en-US"/>
        </a:p>
      </dgm:t>
    </dgm:pt>
    <dgm:pt modelId="{F9465637-EEF3-47C2-A7C1-6FEEA272884A}" type="parTrans" cxnId="{619F1165-8405-4DEF-AB56-F97A7FDCEEAD}">
      <dgm:prSet/>
      <dgm:spPr/>
      <dgm:t>
        <a:bodyPr/>
        <a:lstStyle/>
        <a:p>
          <a:endParaRPr lang="en-US"/>
        </a:p>
      </dgm:t>
    </dgm:pt>
    <dgm:pt modelId="{7064F74F-CEEF-4570-8D81-DE49C4D60C8C}" type="sibTrans" cxnId="{619F1165-8405-4DEF-AB56-F97A7FDCEEAD}">
      <dgm:prSet/>
      <dgm:spPr/>
      <dgm:t>
        <a:bodyPr/>
        <a:lstStyle/>
        <a:p>
          <a:endParaRPr lang="en-US"/>
        </a:p>
      </dgm:t>
    </dgm:pt>
    <dgm:pt modelId="{CB6FA3F9-F1A3-4BCD-9975-90DB0F3A98CA}">
      <dgm:prSet/>
      <dgm:spPr/>
      <dgm:t>
        <a:bodyPr/>
        <a:lstStyle/>
        <a:p>
          <a:r>
            <a:rPr lang="en-GB"/>
            <a:t>77.8% pupils with emotional difficulties</a:t>
          </a:r>
          <a:endParaRPr lang="en-US"/>
        </a:p>
      </dgm:t>
    </dgm:pt>
    <dgm:pt modelId="{30F5E62B-952F-413C-ABCC-DE1D04A32568}" type="parTrans" cxnId="{19804638-C937-46AD-9D42-2530D20EF8A4}">
      <dgm:prSet/>
      <dgm:spPr/>
      <dgm:t>
        <a:bodyPr/>
        <a:lstStyle/>
        <a:p>
          <a:endParaRPr lang="en-US"/>
        </a:p>
      </dgm:t>
    </dgm:pt>
    <dgm:pt modelId="{45E78F4F-ECAA-46F5-99A1-1BD7E5603A1A}" type="sibTrans" cxnId="{19804638-C937-46AD-9D42-2530D20EF8A4}">
      <dgm:prSet/>
      <dgm:spPr/>
      <dgm:t>
        <a:bodyPr/>
        <a:lstStyle/>
        <a:p>
          <a:endParaRPr lang="en-US"/>
        </a:p>
      </dgm:t>
    </dgm:pt>
    <dgm:pt modelId="{C30850A0-51AF-4551-BD0A-F12811901708}">
      <dgm:prSet/>
      <dgm:spPr/>
      <dgm:t>
        <a:bodyPr/>
        <a:lstStyle/>
        <a:p>
          <a:r>
            <a:rPr lang="en-GB"/>
            <a:t>98.5% teachers with low job satisfaction</a:t>
          </a:r>
          <a:endParaRPr lang="en-US"/>
        </a:p>
      </dgm:t>
    </dgm:pt>
    <dgm:pt modelId="{7BFD8E82-0B76-4CF0-B498-C6FEBC831249}" type="parTrans" cxnId="{6A4DE535-DCC8-48CF-9767-140F4D82B606}">
      <dgm:prSet/>
      <dgm:spPr/>
      <dgm:t>
        <a:bodyPr/>
        <a:lstStyle/>
        <a:p>
          <a:endParaRPr lang="en-US"/>
        </a:p>
      </dgm:t>
    </dgm:pt>
    <dgm:pt modelId="{DC4A2222-2B9C-416A-BAFF-0D94CCBC2353}" type="sibTrans" cxnId="{6A4DE535-DCC8-48CF-9767-140F4D82B606}">
      <dgm:prSet/>
      <dgm:spPr/>
      <dgm:t>
        <a:bodyPr/>
        <a:lstStyle/>
        <a:p>
          <a:endParaRPr lang="en-US"/>
        </a:p>
      </dgm:t>
    </dgm:pt>
    <dgm:pt modelId="{282948EF-A214-4831-B28C-73C713645907}">
      <dgm:prSet/>
      <dgm:spPr/>
      <dgm:t>
        <a:bodyPr/>
        <a:lstStyle/>
        <a:p>
          <a:r>
            <a:rPr lang="en-GB"/>
            <a:t>Pupils arrive biologically and mentally unprepared to learn</a:t>
          </a:r>
          <a:endParaRPr lang="en-US"/>
        </a:p>
      </dgm:t>
    </dgm:pt>
    <dgm:pt modelId="{881576B1-F537-41AA-8815-1E47FB2528C8}" type="parTrans" cxnId="{20C7CEA6-81FB-4D63-9786-DC6A29ADA0E0}">
      <dgm:prSet/>
      <dgm:spPr/>
      <dgm:t>
        <a:bodyPr/>
        <a:lstStyle/>
        <a:p>
          <a:endParaRPr lang="en-US"/>
        </a:p>
      </dgm:t>
    </dgm:pt>
    <dgm:pt modelId="{7A754BEC-06EB-4607-95C0-6E99E3CC05B9}" type="sibTrans" cxnId="{20C7CEA6-81FB-4D63-9786-DC6A29ADA0E0}">
      <dgm:prSet/>
      <dgm:spPr/>
      <dgm:t>
        <a:bodyPr/>
        <a:lstStyle/>
        <a:p>
          <a:endParaRPr lang="en-US"/>
        </a:p>
      </dgm:t>
    </dgm:pt>
    <dgm:pt modelId="{9F020DC3-7636-4C03-AEB4-3A8A5728E3D7}">
      <dgm:prSet/>
      <dgm:spPr/>
      <dgm:t>
        <a:bodyPr/>
        <a:lstStyle/>
        <a:p>
          <a:r>
            <a:rPr lang="en-GB" b="1"/>
            <a:t>Interpersonal</a:t>
          </a:r>
          <a:endParaRPr lang="en-US"/>
        </a:p>
      </dgm:t>
    </dgm:pt>
    <dgm:pt modelId="{191AF83F-ABD9-484B-B4FF-5A418FBAABD5}" type="parTrans" cxnId="{D1473814-1A07-41F7-9A9A-733EC702C51F}">
      <dgm:prSet/>
      <dgm:spPr/>
      <dgm:t>
        <a:bodyPr/>
        <a:lstStyle/>
        <a:p>
          <a:endParaRPr lang="en-US"/>
        </a:p>
      </dgm:t>
    </dgm:pt>
    <dgm:pt modelId="{04A0C850-92FD-44B4-880E-AF9743200862}" type="sibTrans" cxnId="{D1473814-1A07-41F7-9A9A-733EC702C51F}">
      <dgm:prSet/>
      <dgm:spPr/>
      <dgm:t>
        <a:bodyPr/>
        <a:lstStyle/>
        <a:p>
          <a:endParaRPr lang="en-US"/>
        </a:p>
      </dgm:t>
    </dgm:pt>
    <dgm:pt modelId="{C988F05F-8516-4EBE-BCFB-0DEAF1BF7722}">
      <dgm:prSet/>
      <dgm:spPr/>
      <dgm:t>
        <a:bodyPr/>
        <a:lstStyle/>
        <a:p>
          <a:r>
            <a:rPr lang="en-GB"/>
            <a:t>Harsh discipline and bullying dominate</a:t>
          </a:r>
          <a:endParaRPr lang="en-US"/>
        </a:p>
      </dgm:t>
    </dgm:pt>
    <dgm:pt modelId="{A1555BA1-53FF-472B-9232-BDD2D7A7DF12}" type="parTrans" cxnId="{79ADA953-876D-4290-8678-805ED051C264}">
      <dgm:prSet/>
      <dgm:spPr/>
      <dgm:t>
        <a:bodyPr/>
        <a:lstStyle/>
        <a:p>
          <a:endParaRPr lang="en-US"/>
        </a:p>
      </dgm:t>
    </dgm:pt>
    <dgm:pt modelId="{AA7B96A2-F5F6-4BE9-83A2-53777321099C}" type="sibTrans" cxnId="{79ADA953-876D-4290-8678-805ED051C264}">
      <dgm:prSet/>
      <dgm:spPr/>
      <dgm:t>
        <a:bodyPr/>
        <a:lstStyle/>
        <a:p>
          <a:endParaRPr lang="en-US"/>
        </a:p>
      </dgm:t>
    </dgm:pt>
    <dgm:pt modelId="{B38E811A-3C7B-43BF-8FFB-1B4EF9EB7F98}">
      <dgm:prSet/>
      <dgm:spPr/>
      <dgm:t>
        <a:bodyPr/>
        <a:lstStyle/>
        <a:p>
          <a:r>
            <a:rPr lang="en-GB"/>
            <a:t>Supportive exchanges exist but fragile</a:t>
          </a:r>
          <a:endParaRPr lang="en-US"/>
        </a:p>
      </dgm:t>
    </dgm:pt>
    <dgm:pt modelId="{7B6F950B-A95D-4CFD-99D1-27F7A362A3C4}" type="parTrans" cxnId="{A6286335-B4D0-44E2-B1EE-7290ED7E4785}">
      <dgm:prSet/>
      <dgm:spPr/>
      <dgm:t>
        <a:bodyPr/>
        <a:lstStyle/>
        <a:p>
          <a:endParaRPr lang="en-US"/>
        </a:p>
      </dgm:t>
    </dgm:pt>
    <dgm:pt modelId="{DE842832-88BD-4786-9810-F137F401E151}" type="sibTrans" cxnId="{A6286335-B4D0-44E2-B1EE-7290ED7E4785}">
      <dgm:prSet/>
      <dgm:spPr/>
      <dgm:t>
        <a:bodyPr/>
        <a:lstStyle/>
        <a:p>
          <a:endParaRPr lang="en-US"/>
        </a:p>
      </dgm:t>
    </dgm:pt>
    <dgm:pt modelId="{48BBD86B-AAC8-4189-B646-8C7AC0316412}">
      <dgm:prSet/>
      <dgm:spPr/>
      <dgm:t>
        <a:bodyPr/>
        <a:lstStyle/>
        <a:p>
          <a:r>
            <a:rPr lang="en-GB"/>
            <a:t>Small “islands of trust” between teachers and pupils</a:t>
          </a:r>
          <a:endParaRPr lang="en-US"/>
        </a:p>
      </dgm:t>
    </dgm:pt>
    <dgm:pt modelId="{C0682B92-08DC-45BF-8734-ACAA8BCFC6B1}" type="parTrans" cxnId="{B6988FE7-C35A-4442-84A4-204C7D9A4904}">
      <dgm:prSet/>
      <dgm:spPr/>
      <dgm:t>
        <a:bodyPr/>
        <a:lstStyle/>
        <a:p>
          <a:endParaRPr lang="en-US"/>
        </a:p>
      </dgm:t>
    </dgm:pt>
    <dgm:pt modelId="{04EC5C8C-AD72-4EA0-912D-79EF776DC565}" type="sibTrans" cxnId="{B6988FE7-C35A-4442-84A4-204C7D9A4904}">
      <dgm:prSet/>
      <dgm:spPr/>
      <dgm:t>
        <a:bodyPr/>
        <a:lstStyle/>
        <a:p>
          <a:endParaRPr lang="en-US"/>
        </a:p>
      </dgm:t>
    </dgm:pt>
    <dgm:pt modelId="{5F467E8B-1415-4FA9-AD18-5D79F6139B26}">
      <dgm:prSet/>
      <dgm:spPr/>
      <dgm:t>
        <a:bodyPr/>
        <a:lstStyle/>
        <a:p>
          <a:r>
            <a:rPr lang="en-GB" b="1"/>
            <a:t>Institutional/Structural</a:t>
          </a:r>
          <a:endParaRPr lang="en-US"/>
        </a:p>
      </dgm:t>
    </dgm:pt>
    <dgm:pt modelId="{A6A5895F-2644-44C8-BDBB-AEF1D4E58E15}" type="parTrans" cxnId="{5B992FDA-87D9-4335-A6B3-ADD8947047D9}">
      <dgm:prSet/>
      <dgm:spPr/>
      <dgm:t>
        <a:bodyPr/>
        <a:lstStyle/>
        <a:p>
          <a:endParaRPr lang="en-US"/>
        </a:p>
      </dgm:t>
    </dgm:pt>
    <dgm:pt modelId="{C2ADA12A-521F-4329-8F46-5517B7473149}" type="sibTrans" cxnId="{5B992FDA-87D9-4335-A6B3-ADD8947047D9}">
      <dgm:prSet/>
      <dgm:spPr/>
      <dgm:t>
        <a:bodyPr/>
        <a:lstStyle/>
        <a:p>
          <a:endParaRPr lang="en-US"/>
        </a:p>
      </dgm:t>
    </dgm:pt>
    <dgm:pt modelId="{9A193EA6-AEE5-4306-9011-DF9DC124AC0A}">
      <dgm:prSet/>
      <dgm:spPr/>
      <dgm:t>
        <a:bodyPr/>
        <a:lstStyle/>
        <a:p>
          <a:r>
            <a:rPr lang="en-GB" dirty="0"/>
            <a:t>Poverty and caregiver distress</a:t>
          </a:r>
          <a:endParaRPr lang="en-US" dirty="0"/>
        </a:p>
      </dgm:t>
    </dgm:pt>
    <dgm:pt modelId="{90F61519-9E98-4D95-893B-F3C0CE5CE987}" type="parTrans" cxnId="{095D5CEA-C2E1-45AD-BB5C-86AB51D3E7B4}">
      <dgm:prSet/>
      <dgm:spPr/>
      <dgm:t>
        <a:bodyPr/>
        <a:lstStyle/>
        <a:p>
          <a:endParaRPr lang="en-US"/>
        </a:p>
      </dgm:t>
    </dgm:pt>
    <dgm:pt modelId="{5A5FF514-34C6-497E-8BB1-54CB53AA596B}" type="sibTrans" cxnId="{095D5CEA-C2E1-45AD-BB5C-86AB51D3E7B4}">
      <dgm:prSet/>
      <dgm:spPr/>
      <dgm:t>
        <a:bodyPr/>
        <a:lstStyle/>
        <a:p>
          <a:endParaRPr lang="en-US"/>
        </a:p>
      </dgm:t>
    </dgm:pt>
    <dgm:pt modelId="{435D03F1-C80D-4118-984D-9FA392ECC352}">
      <dgm:prSet/>
      <dgm:spPr/>
      <dgm:t>
        <a:bodyPr/>
        <a:lstStyle/>
        <a:p>
          <a:r>
            <a:rPr lang="en-GB" dirty="0"/>
            <a:t>Cultural norms of punitive discipline</a:t>
          </a:r>
          <a:endParaRPr lang="en-US" dirty="0"/>
        </a:p>
      </dgm:t>
    </dgm:pt>
    <dgm:pt modelId="{40D7456D-B24F-4A7A-893C-A9615E031756}" type="parTrans" cxnId="{5BEE5486-0BAE-4E6F-832B-83CEA3819A48}">
      <dgm:prSet/>
      <dgm:spPr/>
      <dgm:t>
        <a:bodyPr/>
        <a:lstStyle/>
        <a:p>
          <a:endParaRPr lang="en-US"/>
        </a:p>
      </dgm:t>
    </dgm:pt>
    <dgm:pt modelId="{D62A27AD-5AE2-4BB1-B040-7CEFC2446418}" type="sibTrans" cxnId="{5BEE5486-0BAE-4E6F-832B-83CEA3819A48}">
      <dgm:prSet/>
      <dgm:spPr/>
      <dgm:t>
        <a:bodyPr/>
        <a:lstStyle/>
        <a:p>
          <a:endParaRPr lang="en-US"/>
        </a:p>
      </dgm:t>
    </dgm:pt>
    <dgm:pt modelId="{992B375B-6BD4-4FB0-88E7-775290279A12}">
      <dgm:prSet/>
      <dgm:spPr/>
      <dgm:t>
        <a:bodyPr/>
        <a:lstStyle/>
        <a:p>
          <a:r>
            <a:rPr lang="en-GB" i="1" dirty="0"/>
            <a:t>Community trust in the school and belief in education as a route out of poverty</a:t>
          </a:r>
          <a:endParaRPr lang="en-US" dirty="0"/>
        </a:p>
      </dgm:t>
    </dgm:pt>
    <dgm:pt modelId="{56A2EBDF-FFB9-465C-86E3-2EBA18BB5564}" type="parTrans" cxnId="{69744316-F66E-4A53-9B3D-59072B2C74D0}">
      <dgm:prSet/>
      <dgm:spPr/>
      <dgm:t>
        <a:bodyPr/>
        <a:lstStyle/>
        <a:p>
          <a:endParaRPr lang="en-US"/>
        </a:p>
      </dgm:t>
    </dgm:pt>
    <dgm:pt modelId="{9398548E-20F9-40C9-BEFE-E951AFA2E1A7}" type="sibTrans" cxnId="{69744316-F66E-4A53-9B3D-59072B2C74D0}">
      <dgm:prSet/>
      <dgm:spPr/>
      <dgm:t>
        <a:bodyPr/>
        <a:lstStyle/>
        <a:p>
          <a:endParaRPr lang="en-US"/>
        </a:p>
      </dgm:t>
    </dgm:pt>
    <dgm:pt modelId="{40E8BBB3-0DA2-4970-8F51-B34EFA4FF322}">
      <dgm:prSet/>
      <dgm:spPr/>
      <dgm:t>
        <a:bodyPr/>
        <a:lstStyle/>
        <a:p>
          <a:r>
            <a:rPr lang="en-GB" i="1" dirty="0"/>
            <a:t>National school health framework (2025) explicitly mentions mindfulness interventions - policy space exists for change</a:t>
          </a:r>
          <a:endParaRPr lang="en-US" dirty="0"/>
        </a:p>
      </dgm:t>
    </dgm:pt>
    <dgm:pt modelId="{45746761-78B5-4278-9AD3-13A9A3F85AD3}" type="parTrans" cxnId="{BB72A3D9-272D-4F41-A6C3-BFAF2FCC4F0F}">
      <dgm:prSet/>
      <dgm:spPr/>
      <dgm:t>
        <a:bodyPr/>
        <a:lstStyle/>
        <a:p>
          <a:endParaRPr lang="en-US"/>
        </a:p>
      </dgm:t>
    </dgm:pt>
    <dgm:pt modelId="{8ECCE73B-71C7-4180-8261-B49B5D38932E}" type="sibTrans" cxnId="{BB72A3D9-272D-4F41-A6C3-BFAF2FCC4F0F}">
      <dgm:prSet/>
      <dgm:spPr/>
      <dgm:t>
        <a:bodyPr/>
        <a:lstStyle/>
        <a:p>
          <a:endParaRPr lang="en-US"/>
        </a:p>
      </dgm:t>
    </dgm:pt>
    <dgm:pt modelId="{101565BF-8C7C-45E4-BD4D-8BF8938107A7}" type="pres">
      <dgm:prSet presAssocID="{EB1102F1-4D89-439F-8D55-7862400081CE}" presName="linear" presStyleCnt="0">
        <dgm:presLayoutVars>
          <dgm:animLvl val="lvl"/>
          <dgm:resizeHandles val="exact"/>
        </dgm:presLayoutVars>
      </dgm:prSet>
      <dgm:spPr/>
    </dgm:pt>
    <dgm:pt modelId="{6DAD4069-0545-4173-A8D2-AF829A097D14}" type="pres">
      <dgm:prSet presAssocID="{B0657154-B5CD-44DD-B0A3-57312A08D58F}" presName="parentText" presStyleLbl="node1" presStyleIdx="0" presStyleCnt="4">
        <dgm:presLayoutVars>
          <dgm:chMax val="0"/>
          <dgm:bulletEnabled val="1"/>
        </dgm:presLayoutVars>
      </dgm:prSet>
      <dgm:spPr/>
    </dgm:pt>
    <dgm:pt modelId="{D9C005CC-A431-4362-AEF9-5E2C23C526F5}" type="pres">
      <dgm:prSet presAssocID="{B0657154-B5CD-44DD-B0A3-57312A08D58F}" presName="childText" presStyleLbl="revTx" presStyleIdx="0" presStyleCnt="4">
        <dgm:presLayoutVars>
          <dgm:bulletEnabled val="1"/>
        </dgm:presLayoutVars>
      </dgm:prSet>
      <dgm:spPr/>
    </dgm:pt>
    <dgm:pt modelId="{E5CF9A56-3D7A-4A3E-8F53-A7A98DD73513}" type="pres">
      <dgm:prSet presAssocID="{3CA22B37-12C0-49AA-88CF-AF4A5E3E56C3}" presName="parentText" presStyleLbl="node1" presStyleIdx="1" presStyleCnt="4">
        <dgm:presLayoutVars>
          <dgm:chMax val="0"/>
          <dgm:bulletEnabled val="1"/>
        </dgm:presLayoutVars>
      </dgm:prSet>
      <dgm:spPr/>
    </dgm:pt>
    <dgm:pt modelId="{844F390F-5742-40D3-9405-8314ED0D643E}" type="pres">
      <dgm:prSet presAssocID="{3CA22B37-12C0-49AA-88CF-AF4A5E3E56C3}" presName="childText" presStyleLbl="revTx" presStyleIdx="1" presStyleCnt="4">
        <dgm:presLayoutVars>
          <dgm:bulletEnabled val="1"/>
        </dgm:presLayoutVars>
      </dgm:prSet>
      <dgm:spPr/>
    </dgm:pt>
    <dgm:pt modelId="{96329150-9084-4D7A-8221-8E49D74D64DC}" type="pres">
      <dgm:prSet presAssocID="{9F020DC3-7636-4C03-AEB4-3A8A5728E3D7}" presName="parentText" presStyleLbl="node1" presStyleIdx="2" presStyleCnt="4">
        <dgm:presLayoutVars>
          <dgm:chMax val="0"/>
          <dgm:bulletEnabled val="1"/>
        </dgm:presLayoutVars>
      </dgm:prSet>
      <dgm:spPr/>
    </dgm:pt>
    <dgm:pt modelId="{6676348E-D185-4326-A747-36DFCADEC569}" type="pres">
      <dgm:prSet presAssocID="{9F020DC3-7636-4C03-AEB4-3A8A5728E3D7}" presName="childText" presStyleLbl="revTx" presStyleIdx="2" presStyleCnt="4">
        <dgm:presLayoutVars>
          <dgm:bulletEnabled val="1"/>
        </dgm:presLayoutVars>
      </dgm:prSet>
      <dgm:spPr/>
    </dgm:pt>
    <dgm:pt modelId="{0CC6E31E-46BC-42AB-94C6-00D3A8D57B5D}" type="pres">
      <dgm:prSet presAssocID="{5F467E8B-1415-4FA9-AD18-5D79F6139B26}" presName="parentText" presStyleLbl="node1" presStyleIdx="3" presStyleCnt="4">
        <dgm:presLayoutVars>
          <dgm:chMax val="0"/>
          <dgm:bulletEnabled val="1"/>
        </dgm:presLayoutVars>
      </dgm:prSet>
      <dgm:spPr/>
    </dgm:pt>
    <dgm:pt modelId="{CF250168-1697-4691-888D-5E6BCE0A2E5C}" type="pres">
      <dgm:prSet presAssocID="{5F467E8B-1415-4FA9-AD18-5D79F6139B26}" presName="childText" presStyleLbl="revTx" presStyleIdx="3" presStyleCnt="4">
        <dgm:presLayoutVars>
          <dgm:bulletEnabled val="1"/>
        </dgm:presLayoutVars>
      </dgm:prSet>
      <dgm:spPr/>
    </dgm:pt>
  </dgm:ptLst>
  <dgm:cxnLst>
    <dgm:cxn modelId="{E82A8A05-C8AA-48CA-8543-6C22CBF90665}" type="presOf" srcId="{B0657154-B5CD-44DD-B0A3-57312A08D58F}" destId="{6DAD4069-0545-4173-A8D2-AF829A097D14}" srcOrd="0" destOrd="0" presId="urn:microsoft.com/office/officeart/2005/8/layout/vList2"/>
    <dgm:cxn modelId="{D1473814-1A07-41F7-9A9A-733EC702C51F}" srcId="{EB1102F1-4D89-439F-8D55-7862400081CE}" destId="{9F020DC3-7636-4C03-AEB4-3A8A5728E3D7}" srcOrd="2" destOrd="0" parTransId="{191AF83F-ABD9-484B-B4FF-5A418FBAABD5}" sibTransId="{04A0C850-92FD-44B4-880E-AF9743200862}"/>
    <dgm:cxn modelId="{69744316-F66E-4A53-9B3D-59072B2C74D0}" srcId="{5F467E8B-1415-4FA9-AD18-5D79F6139B26}" destId="{992B375B-6BD4-4FB0-88E7-775290279A12}" srcOrd="2" destOrd="0" parTransId="{56A2EBDF-FFB9-465C-86E3-2EBA18BB5564}" sibTransId="{9398548E-20F9-40C9-BEFE-E951AFA2E1A7}"/>
    <dgm:cxn modelId="{415AA92E-F3C6-42D6-A464-1D703FDDA126}" type="presOf" srcId="{48BBD86B-AAC8-4189-B646-8C7AC0316412}" destId="{6676348E-D185-4326-A747-36DFCADEC569}" srcOrd="0" destOrd="2" presId="urn:microsoft.com/office/officeart/2005/8/layout/vList2"/>
    <dgm:cxn modelId="{A6286335-B4D0-44E2-B1EE-7290ED7E4785}" srcId="{9F020DC3-7636-4C03-AEB4-3A8A5728E3D7}" destId="{B38E811A-3C7B-43BF-8FFB-1B4EF9EB7F98}" srcOrd="1" destOrd="0" parTransId="{7B6F950B-A95D-4CFD-99D1-27F7A362A3C4}" sibTransId="{DE842832-88BD-4786-9810-F137F401E151}"/>
    <dgm:cxn modelId="{6A4DE535-DCC8-48CF-9767-140F4D82B606}" srcId="{3CA22B37-12C0-49AA-88CF-AF4A5E3E56C3}" destId="{C30850A0-51AF-4551-BD0A-F12811901708}" srcOrd="1" destOrd="0" parTransId="{7BFD8E82-0B76-4CF0-B498-C6FEBC831249}" sibTransId="{DC4A2222-2B9C-416A-BAFF-0D94CCBC2353}"/>
    <dgm:cxn modelId="{19804638-C937-46AD-9D42-2530D20EF8A4}" srcId="{3CA22B37-12C0-49AA-88CF-AF4A5E3E56C3}" destId="{CB6FA3F9-F1A3-4BCD-9975-90DB0F3A98CA}" srcOrd="0" destOrd="0" parTransId="{30F5E62B-952F-413C-ABCC-DE1D04A32568}" sibTransId="{45E78F4F-ECAA-46F5-99A1-1BD7E5603A1A}"/>
    <dgm:cxn modelId="{28956F3C-C4D2-473C-97AC-E7A97BF31A74}" type="presOf" srcId="{EB1102F1-4D89-439F-8D55-7862400081CE}" destId="{101565BF-8C7C-45E4-BD4D-8BF8938107A7}" srcOrd="0" destOrd="0" presId="urn:microsoft.com/office/officeart/2005/8/layout/vList2"/>
    <dgm:cxn modelId="{5041C33C-0319-43A3-A5A0-65E185025722}" type="presOf" srcId="{9F020DC3-7636-4C03-AEB4-3A8A5728E3D7}" destId="{96329150-9084-4D7A-8221-8E49D74D64DC}" srcOrd="0" destOrd="0" presId="urn:microsoft.com/office/officeart/2005/8/layout/vList2"/>
    <dgm:cxn modelId="{2FC2DB63-DF0A-447F-8748-78ED39EB9824}" type="presOf" srcId="{1156563A-B658-4EB1-B9ED-DE5026671B9B}" destId="{D9C005CC-A431-4362-AEF9-5E2C23C526F5}" srcOrd="0" destOrd="1" presId="urn:microsoft.com/office/officeart/2005/8/layout/vList2"/>
    <dgm:cxn modelId="{619F1165-8405-4DEF-AB56-F97A7FDCEEAD}" srcId="{EB1102F1-4D89-439F-8D55-7862400081CE}" destId="{3CA22B37-12C0-49AA-88CF-AF4A5E3E56C3}" srcOrd="1" destOrd="0" parTransId="{F9465637-EEF3-47C2-A7C1-6FEEA272884A}" sibTransId="{7064F74F-CEEF-4570-8D81-DE49C4D60C8C}"/>
    <dgm:cxn modelId="{4675CF4E-2FD5-409D-99DE-66291A028F40}" srcId="{B0657154-B5CD-44DD-B0A3-57312A08D58F}" destId="{DA7B20AA-A75B-43CB-990C-D4287D890191}" srcOrd="2" destOrd="0" parTransId="{2BDA1D12-D371-4747-83FC-07399DA3C498}" sibTransId="{D7AF03A0-520E-40A0-BB9D-29DB930779AB}"/>
    <dgm:cxn modelId="{7F03E74E-FE90-4F18-84D9-F62355F527B9}" type="presOf" srcId="{992B375B-6BD4-4FB0-88E7-775290279A12}" destId="{CF250168-1697-4691-888D-5E6BCE0A2E5C}" srcOrd="0" destOrd="2" presId="urn:microsoft.com/office/officeart/2005/8/layout/vList2"/>
    <dgm:cxn modelId="{BCA79E71-1757-4382-86C2-28E669A9F1C4}" type="presOf" srcId="{C30850A0-51AF-4551-BD0A-F12811901708}" destId="{844F390F-5742-40D3-9405-8314ED0D643E}" srcOrd="0" destOrd="1" presId="urn:microsoft.com/office/officeart/2005/8/layout/vList2"/>
    <dgm:cxn modelId="{79ADA953-876D-4290-8678-805ED051C264}" srcId="{9F020DC3-7636-4C03-AEB4-3A8A5728E3D7}" destId="{C988F05F-8516-4EBE-BCFB-0DEAF1BF7722}" srcOrd="0" destOrd="0" parTransId="{A1555BA1-53FF-472B-9232-BDD2D7A7DF12}" sibTransId="{AA7B96A2-F5F6-4BE9-83A2-53777321099C}"/>
    <dgm:cxn modelId="{D3FF8058-7058-42F8-9BF0-723856564EEB}" type="presOf" srcId="{C988F05F-8516-4EBE-BCFB-0DEAF1BF7722}" destId="{6676348E-D185-4326-A747-36DFCADEC569}" srcOrd="0" destOrd="0" presId="urn:microsoft.com/office/officeart/2005/8/layout/vList2"/>
    <dgm:cxn modelId="{51295380-4E35-482C-BB54-98F4FC5F3165}" type="presOf" srcId="{40E8BBB3-0DA2-4970-8F51-B34EFA4FF322}" destId="{CF250168-1697-4691-888D-5E6BCE0A2E5C}" srcOrd="0" destOrd="3" presId="urn:microsoft.com/office/officeart/2005/8/layout/vList2"/>
    <dgm:cxn modelId="{5BEE5486-0BAE-4E6F-832B-83CEA3819A48}" srcId="{5F467E8B-1415-4FA9-AD18-5D79F6139B26}" destId="{435D03F1-C80D-4118-984D-9FA392ECC352}" srcOrd="1" destOrd="0" parTransId="{40D7456D-B24F-4A7A-893C-A9615E031756}" sibTransId="{D62A27AD-5AE2-4BB1-B040-7CEFC2446418}"/>
    <dgm:cxn modelId="{F74B1C92-1B22-4208-9ADA-0846F6BEB09C}" type="presOf" srcId="{B38E811A-3C7B-43BF-8FFB-1B4EF9EB7F98}" destId="{6676348E-D185-4326-A747-36DFCADEC569}" srcOrd="0" destOrd="1" presId="urn:microsoft.com/office/officeart/2005/8/layout/vList2"/>
    <dgm:cxn modelId="{62075093-6A4B-4F90-BBE1-25D02E6AD504}" type="presOf" srcId="{24CAA13F-9C03-4DA1-956E-B6A19E9055C1}" destId="{D9C005CC-A431-4362-AEF9-5E2C23C526F5}" srcOrd="0" destOrd="0" presId="urn:microsoft.com/office/officeart/2005/8/layout/vList2"/>
    <dgm:cxn modelId="{2217B096-71EC-445A-986A-00CDD20C798B}" srcId="{B0657154-B5CD-44DD-B0A3-57312A08D58F}" destId="{24CAA13F-9C03-4DA1-956E-B6A19E9055C1}" srcOrd="0" destOrd="0" parTransId="{BB3CA9E6-7100-4CB3-9B6B-18305D9C3E25}" sibTransId="{ECA5845D-8193-4DC3-A6EC-848E5FBC6DFF}"/>
    <dgm:cxn modelId="{71694C9D-5D35-4B7D-81E3-41713FC965CE}" type="presOf" srcId="{282948EF-A214-4831-B28C-73C713645907}" destId="{844F390F-5742-40D3-9405-8314ED0D643E}" srcOrd="0" destOrd="2" presId="urn:microsoft.com/office/officeart/2005/8/layout/vList2"/>
    <dgm:cxn modelId="{9DCCB9A0-7092-435E-84D9-B917EEA9F6EE}" type="presOf" srcId="{DA7B20AA-A75B-43CB-990C-D4287D890191}" destId="{D9C005CC-A431-4362-AEF9-5E2C23C526F5}" srcOrd="0" destOrd="2" presId="urn:microsoft.com/office/officeart/2005/8/layout/vList2"/>
    <dgm:cxn modelId="{20C7CEA6-81FB-4D63-9786-DC6A29ADA0E0}" srcId="{3CA22B37-12C0-49AA-88CF-AF4A5E3E56C3}" destId="{282948EF-A214-4831-B28C-73C713645907}" srcOrd="2" destOrd="0" parTransId="{881576B1-F537-41AA-8815-1E47FB2528C8}" sibTransId="{7A754BEC-06EB-4607-95C0-6E99E3CC05B9}"/>
    <dgm:cxn modelId="{90526BC5-EA2D-4D5F-B1A2-F352FAFC902F}" type="presOf" srcId="{435D03F1-C80D-4118-984D-9FA392ECC352}" destId="{CF250168-1697-4691-888D-5E6BCE0A2E5C}" srcOrd="0" destOrd="1" presId="urn:microsoft.com/office/officeart/2005/8/layout/vList2"/>
    <dgm:cxn modelId="{5014EEC6-8C8D-4543-A8F0-4C4FE47BF75A}" srcId="{EB1102F1-4D89-439F-8D55-7862400081CE}" destId="{B0657154-B5CD-44DD-B0A3-57312A08D58F}" srcOrd="0" destOrd="0" parTransId="{AA40E041-0D2C-4451-9156-15915787BE6D}" sibTransId="{1D10961F-538F-4693-A986-B294115F0096}"/>
    <dgm:cxn modelId="{BAB46BCC-8375-4C90-9899-D090BE1E93C1}" type="presOf" srcId="{CB6FA3F9-F1A3-4BCD-9975-90DB0F3A98CA}" destId="{844F390F-5742-40D3-9405-8314ED0D643E}" srcOrd="0" destOrd="0" presId="urn:microsoft.com/office/officeart/2005/8/layout/vList2"/>
    <dgm:cxn modelId="{0198CFD0-06A2-4D7A-A115-BA8F0C4D2A7C}" srcId="{B0657154-B5CD-44DD-B0A3-57312A08D58F}" destId="{1156563A-B658-4EB1-B9ED-DE5026671B9B}" srcOrd="1" destOrd="0" parTransId="{D7626C93-23F9-4430-AC7F-DB9817FC4B11}" sibTransId="{E08C442C-70F6-421F-B684-E2F49E46E1AA}"/>
    <dgm:cxn modelId="{C3B154D9-A9AB-42D3-9DC0-16BB7CCF2B3B}" type="presOf" srcId="{9A193EA6-AEE5-4306-9011-DF9DC124AC0A}" destId="{CF250168-1697-4691-888D-5E6BCE0A2E5C}" srcOrd="0" destOrd="0" presId="urn:microsoft.com/office/officeart/2005/8/layout/vList2"/>
    <dgm:cxn modelId="{BB72A3D9-272D-4F41-A6C3-BFAF2FCC4F0F}" srcId="{5F467E8B-1415-4FA9-AD18-5D79F6139B26}" destId="{40E8BBB3-0DA2-4970-8F51-B34EFA4FF322}" srcOrd="3" destOrd="0" parTransId="{45746761-78B5-4278-9AD3-13A9A3F85AD3}" sibTransId="{8ECCE73B-71C7-4180-8261-B49B5D38932E}"/>
    <dgm:cxn modelId="{5B992FDA-87D9-4335-A6B3-ADD8947047D9}" srcId="{EB1102F1-4D89-439F-8D55-7862400081CE}" destId="{5F467E8B-1415-4FA9-AD18-5D79F6139B26}" srcOrd="3" destOrd="0" parTransId="{A6A5895F-2644-44C8-BDBB-AEF1D4E58E15}" sibTransId="{C2ADA12A-521F-4329-8F46-5517B7473149}"/>
    <dgm:cxn modelId="{5DAF21E0-9CB4-45FD-9E4E-23A41531B1A2}" type="presOf" srcId="{5F467E8B-1415-4FA9-AD18-5D79F6139B26}" destId="{0CC6E31E-46BC-42AB-94C6-00D3A8D57B5D}" srcOrd="0" destOrd="0" presId="urn:microsoft.com/office/officeart/2005/8/layout/vList2"/>
    <dgm:cxn modelId="{B6988FE7-C35A-4442-84A4-204C7D9A4904}" srcId="{9F020DC3-7636-4C03-AEB4-3A8A5728E3D7}" destId="{48BBD86B-AAC8-4189-B646-8C7AC0316412}" srcOrd="2" destOrd="0" parTransId="{C0682B92-08DC-45BF-8734-ACAA8BCFC6B1}" sibTransId="{04EC5C8C-AD72-4EA0-912D-79EF776DC565}"/>
    <dgm:cxn modelId="{095D5CEA-C2E1-45AD-BB5C-86AB51D3E7B4}" srcId="{5F467E8B-1415-4FA9-AD18-5D79F6139B26}" destId="{9A193EA6-AEE5-4306-9011-DF9DC124AC0A}" srcOrd="0" destOrd="0" parTransId="{90F61519-9E98-4D95-893B-F3C0CE5CE987}" sibTransId="{5A5FF514-34C6-497E-8BB1-54CB53AA596B}"/>
    <dgm:cxn modelId="{3F95E1F5-2CC6-42B8-AE21-51206ACA7A05}" type="presOf" srcId="{3CA22B37-12C0-49AA-88CF-AF4A5E3E56C3}" destId="{E5CF9A56-3D7A-4A3E-8F53-A7A98DD73513}" srcOrd="0" destOrd="0" presId="urn:microsoft.com/office/officeart/2005/8/layout/vList2"/>
    <dgm:cxn modelId="{9EA3B466-FB1F-426E-A290-55C47DD6D0C6}" type="presParOf" srcId="{101565BF-8C7C-45E4-BD4D-8BF8938107A7}" destId="{6DAD4069-0545-4173-A8D2-AF829A097D14}" srcOrd="0" destOrd="0" presId="urn:microsoft.com/office/officeart/2005/8/layout/vList2"/>
    <dgm:cxn modelId="{5A7AC22D-709A-45AD-AEF7-A250B20125C0}" type="presParOf" srcId="{101565BF-8C7C-45E4-BD4D-8BF8938107A7}" destId="{D9C005CC-A431-4362-AEF9-5E2C23C526F5}" srcOrd="1" destOrd="0" presId="urn:microsoft.com/office/officeart/2005/8/layout/vList2"/>
    <dgm:cxn modelId="{2A09044F-4098-4153-805B-BE14655F23B8}" type="presParOf" srcId="{101565BF-8C7C-45E4-BD4D-8BF8938107A7}" destId="{E5CF9A56-3D7A-4A3E-8F53-A7A98DD73513}" srcOrd="2" destOrd="0" presId="urn:microsoft.com/office/officeart/2005/8/layout/vList2"/>
    <dgm:cxn modelId="{F4871216-84CA-43BF-86A3-6181CBC00A03}" type="presParOf" srcId="{101565BF-8C7C-45E4-BD4D-8BF8938107A7}" destId="{844F390F-5742-40D3-9405-8314ED0D643E}" srcOrd="3" destOrd="0" presId="urn:microsoft.com/office/officeart/2005/8/layout/vList2"/>
    <dgm:cxn modelId="{E8286E64-C342-4A90-B348-1E7C24DD946E}" type="presParOf" srcId="{101565BF-8C7C-45E4-BD4D-8BF8938107A7}" destId="{96329150-9084-4D7A-8221-8E49D74D64DC}" srcOrd="4" destOrd="0" presId="urn:microsoft.com/office/officeart/2005/8/layout/vList2"/>
    <dgm:cxn modelId="{A359DB3E-48D9-4EDA-8CE2-CD390E353339}" type="presParOf" srcId="{101565BF-8C7C-45E4-BD4D-8BF8938107A7}" destId="{6676348E-D185-4326-A747-36DFCADEC569}" srcOrd="5" destOrd="0" presId="urn:microsoft.com/office/officeart/2005/8/layout/vList2"/>
    <dgm:cxn modelId="{09A12C49-6346-40AF-934F-C443681EF745}" type="presParOf" srcId="{101565BF-8C7C-45E4-BD4D-8BF8938107A7}" destId="{0CC6E31E-46BC-42AB-94C6-00D3A8D57B5D}" srcOrd="6" destOrd="0" presId="urn:microsoft.com/office/officeart/2005/8/layout/vList2"/>
    <dgm:cxn modelId="{40AECB25-D62A-4E20-9621-BA316E31477B}" type="presParOf" srcId="{101565BF-8C7C-45E4-BD4D-8BF8938107A7}" destId="{CF250168-1697-4691-888D-5E6BCE0A2E5C}"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E243D88-0781-4916-A7C3-620827B48F05}"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18AA9854-37B6-4262-BCE0-61A81A25B0C4}">
      <dgm:prSet/>
      <dgm:spPr/>
      <dgm:t>
        <a:bodyPr/>
        <a:lstStyle/>
        <a:p>
          <a:r>
            <a:rPr lang="en-US" b="1" i="0" baseline="0"/>
            <a:t>Material</a:t>
          </a:r>
          <a:r>
            <a:rPr lang="en-US" b="0" i="0" baseline="0"/>
            <a:t> → Hunger vs. feeding programme</a:t>
          </a:r>
          <a:endParaRPr lang="en-US"/>
        </a:p>
      </dgm:t>
    </dgm:pt>
    <dgm:pt modelId="{6417B4D6-48E9-4AD9-AF20-13D71E4C16D6}" type="parTrans" cxnId="{D5AB7332-DA3A-4F61-98A0-2D23BFAB7622}">
      <dgm:prSet/>
      <dgm:spPr/>
      <dgm:t>
        <a:bodyPr/>
        <a:lstStyle/>
        <a:p>
          <a:endParaRPr lang="en-US"/>
        </a:p>
      </dgm:t>
    </dgm:pt>
    <dgm:pt modelId="{CEEC913A-47DE-4C86-9A65-3D36C95DA345}" type="sibTrans" cxnId="{D5AB7332-DA3A-4F61-98A0-2D23BFAB7622}">
      <dgm:prSet/>
      <dgm:spPr/>
      <dgm:t>
        <a:bodyPr/>
        <a:lstStyle/>
        <a:p>
          <a:endParaRPr lang="en-US"/>
        </a:p>
      </dgm:t>
    </dgm:pt>
    <dgm:pt modelId="{4A41F521-7B74-4A80-B2E6-A256650CAFCE}">
      <dgm:prSet/>
      <dgm:spPr/>
      <dgm:t>
        <a:bodyPr/>
        <a:lstStyle/>
        <a:p>
          <a:r>
            <a:rPr lang="en-US" b="0" i="0" baseline="0"/>
            <a:t>Nourishment stabilises attendance and readiness; hunger produces stress and distraction.</a:t>
          </a:r>
          <a:endParaRPr lang="en-US"/>
        </a:p>
      </dgm:t>
    </dgm:pt>
    <dgm:pt modelId="{64BA63B8-0BF1-4D34-BFF1-4150C0339FBA}" type="parTrans" cxnId="{9B9CAFE0-CD0F-4228-9883-9512E2500289}">
      <dgm:prSet/>
      <dgm:spPr/>
      <dgm:t>
        <a:bodyPr/>
        <a:lstStyle/>
        <a:p>
          <a:endParaRPr lang="en-US"/>
        </a:p>
      </dgm:t>
    </dgm:pt>
    <dgm:pt modelId="{D0EC6AC1-B1D7-4653-9C25-191A7E6DC617}" type="sibTrans" cxnId="{9B9CAFE0-CD0F-4228-9883-9512E2500289}">
      <dgm:prSet/>
      <dgm:spPr/>
      <dgm:t>
        <a:bodyPr/>
        <a:lstStyle/>
        <a:p>
          <a:endParaRPr lang="en-US"/>
        </a:p>
      </dgm:t>
    </dgm:pt>
    <dgm:pt modelId="{B799EB97-C0AA-4A6F-B713-14E571647AA9}">
      <dgm:prSet/>
      <dgm:spPr/>
      <dgm:t>
        <a:bodyPr/>
        <a:lstStyle/>
        <a:p>
          <a:r>
            <a:rPr lang="en-US" b="1" i="0" baseline="0" dirty="0"/>
            <a:t>Intrapersonal</a:t>
          </a:r>
          <a:r>
            <a:rPr lang="en-US" b="0" i="0" baseline="0" dirty="0"/>
            <a:t> → Pupils’ emotional difficulties &amp; teacher burnout</a:t>
          </a:r>
          <a:endParaRPr lang="en-US" dirty="0"/>
        </a:p>
      </dgm:t>
    </dgm:pt>
    <dgm:pt modelId="{33643F80-841C-4EA1-85B5-8E3AE4B946ED}" type="parTrans" cxnId="{EFAA9325-F763-41D7-BDBB-40BAE39A8255}">
      <dgm:prSet/>
      <dgm:spPr/>
      <dgm:t>
        <a:bodyPr/>
        <a:lstStyle/>
        <a:p>
          <a:endParaRPr lang="en-US"/>
        </a:p>
      </dgm:t>
    </dgm:pt>
    <dgm:pt modelId="{AE4117C9-2F75-493F-AFC6-F04DBDAAE79E}" type="sibTrans" cxnId="{EFAA9325-F763-41D7-BDBB-40BAE39A8255}">
      <dgm:prSet/>
      <dgm:spPr/>
      <dgm:t>
        <a:bodyPr/>
        <a:lstStyle/>
        <a:p>
          <a:endParaRPr lang="en-US"/>
        </a:p>
      </dgm:t>
    </dgm:pt>
    <dgm:pt modelId="{F328FD95-2FDF-40B9-AB2A-D5B2E2F1BF12}">
      <dgm:prSet/>
      <dgm:spPr/>
      <dgm:t>
        <a:bodyPr/>
        <a:lstStyle/>
        <a:p>
          <a:r>
            <a:rPr lang="en-US" b="0" i="0" baseline="0"/>
            <a:t>Anxiety, fear of failure, withdrawal; teachers reactive under strain.</a:t>
          </a:r>
          <a:endParaRPr lang="en-US"/>
        </a:p>
      </dgm:t>
    </dgm:pt>
    <dgm:pt modelId="{EBBEA270-44C9-4625-8BC1-F9EB3746BA0A}" type="parTrans" cxnId="{06366DA4-BE83-40B8-8B57-7628428E5419}">
      <dgm:prSet/>
      <dgm:spPr/>
      <dgm:t>
        <a:bodyPr/>
        <a:lstStyle/>
        <a:p>
          <a:endParaRPr lang="en-US"/>
        </a:p>
      </dgm:t>
    </dgm:pt>
    <dgm:pt modelId="{B30ABD22-1FF8-48E3-9A2C-744207A45001}" type="sibTrans" cxnId="{06366DA4-BE83-40B8-8B57-7628428E5419}">
      <dgm:prSet/>
      <dgm:spPr/>
      <dgm:t>
        <a:bodyPr/>
        <a:lstStyle/>
        <a:p>
          <a:endParaRPr lang="en-US"/>
        </a:p>
      </dgm:t>
    </dgm:pt>
    <dgm:pt modelId="{3A9EB3A1-83C2-497A-9B02-CA25EB65D2E1}">
      <dgm:prSet/>
      <dgm:spPr/>
      <dgm:t>
        <a:bodyPr/>
        <a:lstStyle/>
        <a:p>
          <a:r>
            <a:rPr lang="en-US" b="0" i="0" baseline="0"/>
            <a:t>Constrains participation and relational safety.</a:t>
          </a:r>
          <a:endParaRPr lang="en-US"/>
        </a:p>
      </dgm:t>
    </dgm:pt>
    <dgm:pt modelId="{180203B0-E691-4D71-AF42-064F94F2CC40}" type="parTrans" cxnId="{05880A82-EDC1-45C7-ADA3-C56D142007B1}">
      <dgm:prSet/>
      <dgm:spPr/>
      <dgm:t>
        <a:bodyPr/>
        <a:lstStyle/>
        <a:p>
          <a:endParaRPr lang="en-US"/>
        </a:p>
      </dgm:t>
    </dgm:pt>
    <dgm:pt modelId="{67F3FB84-5214-4679-9F2E-645EF06E1EBF}" type="sibTrans" cxnId="{05880A82-EDC1-45C7-ADA3-C56D142007B1}">
      <dgm:prSet/>
      <dgm:spPr/>
      <dgm:t>
        <a:bodyPr/>
        <a:lstStyle/>
        <a:p>
          <a:endParaRPr lang="en-US"/>
        </a:p>
      </dgm:t>
    </dgm:pt>
    <dgm:pt modelId="{6691AAC4-8835-4D46-A53B-D60D9A33A6BE}">
      <dgm:prSet/>
      <dgm:spPr/>
      <dgm:t>
        <a:bodyPr/>
        <a:lstStyle/>
        <a:p>
          <a:r>
            <a:rPr lang="en-US" b="1" i="0" baseline="0" dirty="0"/>
            <a:t>Interpersonal</a:t>
          </a:r>
          <a:r>
            <a:rPr lang="en-US" b="0" i="0" baseline="0" dirty="0"/>
            <a:t> → Discipline vs. supportive exchanges</a:t>
          </a:r>
          <a:endParaRPr lang="en-US" dirty="0"/>
        </a:p>
      </dgm:t>
    </dgm:pt>
    <dgm:pt modelId="{344A8955-473B-4953-8562-5AA682055203}" type="parTrans" cxnId="{DF4295B5-FD93-4DEA-9FE5-1D7052F73BE2}">
      <dgm:prSet/>
      <dgm:spPr/>
      <dgm:t>
        <a:bodyPr/>
        <a:lstStyle/>
        <a:p>
          <a:endParaRPr lang="en-US"/>
        </a:p>
      </dgm:t>
    </dgm:pt>
    <dgm:pt modelId="{6CD470F7-B0D5-4613-94D0-CB4FC92F2DD0}" type="sibTrans" cxnId="{DF4295B5-FD93-4DEA-9FE5-1D7052F73BE2}">
      <dgm:prSet/>
      <dgm:spPr/>
      <dgm:t>
        <a:bodyPr/>
        <a:lstStyle/>
        <a:p>
          <a:endParaRPr lang="en-US"/>
        </a:p>
      </dgm:t>
    </dgm:pt>
    <dgm:pt modelId="{07F7E2C2-55DC-4F10-B38C-F9039E36043F}">
      <dgm:prSet/>
      <dgm:spPr/>
      <dgm:t>
        <a:bodyPr/>
        <a:lstStyle/>
        <a:p>
          <a:r>
            <a:rPr lang="en-US" b="0" i="0" baseline="0" dirty="0"/>
            <a:t>Harsh discipline induces fear; supportive bonds create “trust islands.”</a:t>
          </a:r>
          <a:endParaRPr lang="en-US" dirty="0"/>
        </a:p>
      </dgm:t>
    </dgm:pt>
    <dgm:pt modelId="{4B1D3ACC-DDD5-43AD-9F41-9661D3BA3D51}" type="parTrans" cxnId="{CBA895B6-5891-4642-A4FB-E08A2DCE0837}">
      <dgm:prSet/>
      <dgm:spPr/>
      <dgm:t>
        <a:bodyPr/>
        <a:lstStyle/>
        <a:p>
          <a:endParaRPr lang="en-US"/>
        </a:p>
      </dgm:t>
    </dgm:pt>
    <dgm:pt modelId="{6AE5813A-5F6E-4A5A-B70B-3775CF3EE3D2}" type="sibTrans" cxnId="{CBA895B6-5891-4642-A4FB-E08A2DCE0837}">
      <dgm:prSet/>
      <dgm:spPr/>
      <dgm:t>
        <a:bodyPr/>
        <a:lstStyle/>
        <a:p>
          <a:endParaRPr lang="en-US"/>
        </a:p>
      </dgm:t>
    </dgm:pt>
    <dgm:pt modelId="{F318DA8A-46C5-402A-B545-C62C8C5E84E6}">
      <dgm:prSet/>
      <dgm:spPr/>
      <dgm:t>
        <a:bodyPr/>
        <a:lstStyle/>
        <a:p>
          <a:r>
            <a:rPr lang="en-US" b="0" i="0" baseline="0"/>
            <a:t>Constrains openness; facilitates attentional presence.</a:t>
          </a:r>
          <a:endParaRPr lang="en-US"/>
        </a:p>
      </dgm:t>
    </dgm:pt>
    <dgm:pt modelId="{974D4CB5-FCA1-4343-AA25-7794CD0D74FA}" type="parTrans" cxnId="{3FD09A39-2108-483E-9AE7-94FE50F0017C}">
      <dgm:prSet/>
      <dgm:spPr/>
      <dgm:t>
        <a:bodyPr/>
        <a:lstStyle/>
        <a:p>
          <a:endParaRPr lang="en-US"/>
        </a:p>
      </dgm:t>
    </dgm:pt>
    <dgm:pt modelId="{522E9A1C-8994-4534-BC2C-79AF3AFBCE50}" type="sibTrans" cxnId="{3FD09A39-2108-483E-9AE7-94FE50F0017C}">
      <dgm:prSet/>
      <dgm:spPr/>
      <dgm:t>
        <a:bodyPr/>
        <a:lstStyle/>
        <a:p>
          <a:endParaRPr lang="en-US"/>
        </a:p>
      </dgm:t>
    </dgm:pt>
    <dgm:pt modelId="{78CB3448-827D-4CAB-999B-C30B833602B0}">
      <dgm:prSet/>
      <dgm:spPr/>
      <dgm:t>
        <a:bodyPr/>
        <a:lstStyle/>
        <a:p>
          <a:r>
            <a:rPr lang="en-US" b="1" i="0" baseline="0"/>
            <a:t>Institutional/Structural</a:t>
          </a:r>
          <a:r>
            <a:rPr lang="en-US" b="0" i="0" baseline="0"/>
            <a:t> → Poverty vs. cultural belief in education</a:t>
          </a:r>
          <a:endParaRPr lang="en-US"/>
        </a:p>
      </dgm:t>
    </dgm:pt>
    <dgm:pt modelId="{4D8F0F4F-863D-4D29-8725-51EB3E1AD8A1}" type="parTrans" cxnId="{8DF8605D-D5BE-4F66-8F8B-A2C3A2E02875}">
      <dgm:prSet/>
      <dgm:spPr/>
      <dgm:t>
        <a:bodyPr/>
        <a:lstStyle/>
        <a:p>
          <a:endParaRPr lang="en-US"/>
        </a:p>
      </dgm:t>
    </dgm:pt>
    <dgm:pt modelId="{F694D92D-D6D7-44E9-9E68-87DD91D34C9A}" type="sibTrans" cxnId="{8DF8605D-D5BE-4F66-8F8B-A2C3A2E02875}">
      <dgm:prSet/>
      <dgm:spPr/>
      <dgm:t>
        <a:bodyPr/>
        <a:lstStyle/>
        <a:p>
          <a:endParaRPr lang="en-US"/>
        </a:p>
      </dgm:t>
    </dgm:pt>
    <dgm:pt modelId="{A7AD35B3-77EA-422E-B4E3-9BFA9753B59D}">
      <dgm:prSet/>
      <dgm:spPr/>
      <dgm:t>
        <a:bodyPr/>
        <a:lstStyle/>
        <a:p>
          <a:r>
            <a:rPr lang="en-US" b="0" i="0" baseline="0" dirty="0"/>
            <a:t>Poverty and caregiver distress exhaust families; belief in education motivates persistence.</a:t>
          </a:r>
          <a:endParaRPr lang="en-US" dirty="0"/>
        </a:p>
      </dgm:t>
    </dgm:pt>
    <dgm:pt modelId="{C0677DB7-50E2-4D03-B12E-2B8EE2DB2E40}" type="parTrans" cxnId="{6FAE6117-1E7C-4E35-B14C-5A21E8174F74}">
      <dgm:prSet/>
      <dgm:spPr/>
      <dgm:t>
        <a:bodyPr/>
        <a:lstStyle/>
        <a:p>
          <a:endParaRPr lang="en-US"/>
        </a:p>
      </dgm:t>
    </dgm:pt>
    <dgm:pt modelId="{A3B3F52C-A29F-49C8-9A19-7710919F0682}" type="sibTrans" cxnId="{6FAE6117-1E7C-4E35-B14C-5A21E8174F74}">
      <dgm:prSet/>
      <dgm:spPr/>
      <dgm:t>
        <a:bodyPr/>
        <a:lstStyle/>
        <a:p>
          <a:endParaRPr lang="en-US"/>
        </a:p>
      </dgm:t>
    </dgm:pt>
    <dgm:pt modelId="{04F34C1D-7433-4201-89E5-E83634A12798}">
      <dgm:prSet/>
      <dgm:spPr/>
      <dgm:t>
        <a:bodyPr/>
        <a:lstStyle/>
        <a:p>
          <a:r>
            <a:rPr lang="en-US" b="0" i="0" baseline="0"/>
            <a:t>Constrains family support; facilitates willingness to engage in guided practices.</a:t>
          </a:r>
          <a:endParaRPr lang="en-US"/>
        </a:p>
      </dgm:t>
    </dgm:pt>
    <dgm:pt modelId="{3311F037-49FA-457F-BD62-36F7175D7284}" type="parTrans" cxnId="{66BB3766-5B9C-40D3-A7EE-3066AF87C5E3}">
      <dgm:prSet/>
      <dgm:spPr/>
      <dgm:t>
        <a:bodyPr/>
        <a:lstStyle/>
        <a:p>
          <a:endParaRPr lang="en-US"/>
        </a:p>
      </dgm:t>
    </dgm:pt>
    <dgm:pt modelId="{FA777594-F405-4028-9CBA-2F84D1E76F79}" type="sibTrans" cxnId="{66BB3766-5B9C-40D3-A7EE-3066AF87C5E3}">
      <dgm:prSet/>
      <dgm:spPr/>
      <dgm:t>
        <a:bodyPr/>
        <a:lstStyle/>
        <a:p>
          <a:endParaRPr lang="en-US"/>
        </a:p>
      </dgm:t>
    </dgm:pt>
    <dgm:pt modelId="{B10E5FB0-6E42-4017-B5C6-6D571BD37E46}" type="pres">
      <dgm:prSet presAssocID="{4E243D88-0781-4916-A7C3-620827B48F05}" presName="linear" presStyleCnt="0">
        <dgm:presLayoutVars>
          <dgm:dir/>
          <dgm:animLvl val="lvl"/>
          <dgm:resizeHandles val="exact"/>
        </dgm:presLayoutVars>
      </dgm:prSet>
      <dgm:spPr/>
    </dgm:pt>
    <dgm:pt modelId="{72B29DF6-23EB-4A5E-9401-D6D5FE7EB75B}" type="pres">
      <dgm:prSet presAssocID="{18AA9854-37B6-4262-BCE0-61A81A25B0C4}" presName="parentLin" presStyleCnt="0"/>
      <dgm:spPr/>
    </dgm:pt>
    <dgm:pt modelId="{80653C55-B4CB-47B7-B255-8ADC7907FD4F}" type="pres">
      <dgm:prSet presAssocID="{18AA9854-37B6-4262-BCE0-61A81A25B0C4}" presName="parentLeftMargin" presStyleLbl="node1" presStyleIdx="0" presStyleCnt="4"/>
      <dgm:spPr/>
    </dgm:pt>
    <dgm:pt modelId="{856F2878-EF04-48BA-8F05-F2F5534F1B8E}" type="pres">
      <dgm:prSet presAssocID="{18AA9854-37B6-4262-BCE0-61A81A25B0C4}" presName="parentText" presStyleLbl="node1" presStyleIdx="0" presStyleCnt="4">
        <dgm:presLayoutVars>
          <dgm:chMax val="0"/>
          <dgm:bulletEnabled val="1"/>
        </dgm:presLayoutVars>
      </dgm:prSet>
      <dgm:spPr/>
    </dgm:pt>
    <dgm:pt modelId="{221D055B-59FF-4094-82F0-205DDE38494E}" type="pres">
      <dgm:prSet presAssocID="{18AA9854-37B6-4262-BCE0-61A81A25B0C4}" presName="negativeSpace" presStyleCnt="0"/>
      <dgm:spPr/>
    </dgm:pt>
    <dgm:pt modelId="{A3E65396-890F-411F-A49C-814A1974DECB}" type="pres">
      <dgm:prSet presAssocID="{18AA9854-37B6-4262-BCE0-61A81A25B0C4}" presName="childText" presStyleLbl="conFgAcc1" presStyleIdx="0" presStyleCnt="4">
        <dgm:presLayoutVars>
          <dgm:bulletEnabled val="1"/>
        </dgm:presLayoutVars>
      </dgm:prSet>
      <dgm:spPr/>
    </dgm:pt>
    <dgm:pt modelId="{72A86295-0749-4CD8-BE15-07ADD23A79A4}" type="pres">
      <dgm:prSet presAssocID="{CEEC913A-47DE-4C86-9A65-3D36C95DA345}" presName="spaceBetweenRectangles" presStyleCnt="0"/>
      <dgm:spPr/>
    </dgm:pt>
    <dgm:pt modelId="{C58BFE4B-E754-45A2-A67E-4425AFAB99AB}" type="pres">
      <dgm:prSet presAssocID="{B799EB97-C0AA-4A6F-B713-14E571647AA9}" presName="parentLin" presStyleCnt="0"/>
      <dgm:spPr/>
    </dgm:pt>
    <dgm:pt modelId="{24016425-1637-4BE1-B0A6-DEA3D5E38505}" type="pres">
      <dgm:prSet presAssocID="{B799EB97-C0AA-4A6F-B713-14E571647AA9}" presName="parentLeftMargin" presStyleLbl="node1" presStyleIdx="0" presStyleCnt="4"/>
      <dgm:spPr/>
    </dgm:pt>
    <dgm:pt modelId="{53F88AB8-41BC-4B4C-A5C0-7C0AEC0111F0}" type="pres">
      <dgm:prSet presAssocID="{B799EB97-C0AA-4A6F-B713-14E571647AA9}" presName="parentText" presStyleLbl="node1" presStyleIdx="1" presStyleCnt="4">
        <dgm:presLayoutVars>
          <dgm:chMax val="0"/>
          <dgm:bulletEnabled val="1"/>
        </dgm:presLayoutVars>
      </dgm:prSet>
      <dgm:spPr/>
    </dgm:pt>
    <dgm:pt modelId="{821E9EA8-0176-42CA-8974-C5C257F5CE30}" type="pres">
      <dgm:prSet presAssocID="{B799EB97-C0AA-4A6F-B713-14E571647AA9}" presName="negativeSpace" presStyleCnt="0"/>
      <dgm:spPr/>
    </dgm:pt>
    <dgm:pt modelId="{25E7F848-F734-4001-B862-B3310330F230}" type="pres">
      <dgm:prSet presAssocID="{B799EB97-C0AA-4A6F-B713-14E571647AA9}" presName="childText" presStyleLbl="conFgAcc1" presStyleIdx="1" presStyleCnt="4">
        <dgm:presLayoutVars>
          <dgm:bulletEnabled val="1"/>
        </dgm:presLayoutVars>
      </dgm:prSet>
      <dgm:spPr/>
    </dgm:pt>
    <dgm:pt modelId="{C7AD7FBC-EFA9-4080-8272-1293BE71E7D7}" type="pres">
      <dgm:prSet presAssocID="{AE4117C9-2F75-493F-AFC6-F04DBDAAE79E}" presName="spaceBetweenRectangles" presStyleCnt="0"/>
      <dgm:spPr/>
    </dgm:pt>
    <dgm:pt modelId="{2FEBB8B2-0F34-4A3B-BB47-FFA7F1D44047}" type="pres">
      <dgm:prSet presAssocID="{6691AAC4-8835-4D46-A53B-D60D9A33A6BE}" presName="parentLin" presStyleCnt="0"/>
      <dgm:spPr/>
    </dgm:pt>
    <dgm:pt modelId="{6237853D-57D0-4420-A0FE-4D4DDAEFB993}" type="pres">
      <dgm:prSet presAssocID="{6691AAC4-8835-4D46-A53B-D60D9A33A6BE}" presName="parentLeftMargin" presStyleLbl="node1" presStyleIdx="1" presStyleCnt="4"/>
      <dgm:spPr/>
    </dgm:pt>
    <dgm:pt modelId="{3D14B24C-5AF4-43D0-A801-F5BCEE2BC9AD}" type="pres">
      <dgm:prSet presAssocID="{6691AAC4-8835-4D46-A53B-D60D9A33A6BE}" presName="parentText" presStyleLbl="node1" presStyleIdx="2" presStyleCnt="4">
        <dgm:presLayoutVars>
          <dgm:chMax val="0"/>
          <dgm:bulletEnabled val="1"/>
        </dgm:presLayoutVars>
      </dgm:prSet>
      <dgm:spPr/>
    </dgm:pt>
    <dgm:pt modelId="{C3AEE5AC-B433-4B2E-B572-2A8D2021B3B7}" type="pres">
      <dgm:prSet presAssocID="{6691AAC4-8835-4D46-A53B-D60D9A33A6BE}" presName="negativeSpace" presStyleCnt="0"/>
      <dgm:spPr/>
    </dgm:pt>
    <dgm:pt modelId="{2A5983E1-02E4-4090-99C7-092E04AFCBC3}" type="pres">
      <dgm:prSet presAssocID="{6691AAC4-8835-4D46-A53B-D60D9A33A6BE}" presName="childText" presStyleLbl="conFgAcc1" presStyleIdx="2" presStyleCnt="4">
        <dgm:presLayoutVars>
          <dgm:bulletEnabled val="1"/>
        </dgm:presLayoutVars>
      </dgm:prSet>
      <dgm:spPr/>
    </dgm:pt>
    <dgm:pt modelId="{33447F1C-F1AD-428C-AAB8-6B42BDF14F2A}" type="pres">
      <dgm:prSet presAssocID="{6CD470F7-B0D5-4613-94D0-CB4FC92F2DD0}" presName="spaceBetweenRectangles" presStyleCnt="0"/>
      <dgm:spPr/>
    </dgm:pt>
    <dgm:pt modelId="{083DD9D9-303C-4E05-9528-80EC3EDDE7B9}" type="pres">
      <dgm:prSet presAssocID="{78CB3448-827D-4CAB-999B-C30B833602B0}" presName="parentLin" presStyleCnt="0"/>
      <dgm:spPr/>
    </dgm:pt>
    <dgm:pt modelId="{91D69B56-70C7-4692-B0C0-640C5B920C6B}" type="pres">
      <dgm:prSet presAssocID="{78CB3448-827D-4CAB-999B-C30B833602B0}" presName="parentLeftMargin" presStyleLbl="node1" presStyleIdx="2" presStyleCnt="4"/>
      <dgm:spPr/>
    </dgm:pt>
    <dgm:pt modelId="{47DCF4F6-39CE-4117-A1E7-A472CBE863AC}" type="pres">
      <dgm:prSet presAssocID="{78CB3448-827D-4CAB-999B-C30B833602B0}" presName="parentText" presStyleLbl="node1" presStyleIdx="3" presStyleCnt="4">
        <dgm:presLayoutVars>
          <dgm:chMax val="0"/>
          <dgm:bulletEnabled val="1"/>
        </dgm:presLayoutVars>
      </dgm:prSet>
      <dgm:spPr/>
    </dgm:pt>
    <dgm:pt modelId="{7BA80855-54D0-42A8-89D4-A9ACB8AFBF7C}" type="pres">
      <dgm:prSet presAssocID="{78CB3448-827D-4CAB-999B-C30B833602B0}" presName="negativeSpace" presStyleCnt="0"/>
      <dgm:spPr/>
    </dgm:pt>
    <dgm:pt modelId="{92296495-BAC2-43BD-8834-93EEE7DB4432}" type="pres">
      <dgm:prSet presAssocID="{78CB3448-827D-4CAB-999B-C30B833602B0}" presName="childText" presStyleLbl="conFgAcc1" presStyleIdx="3" presStyleCnt="4">
        <dgm:presLayoutVars>
          <dgm:bulletEnabled val="1"/>
        </dgm:presLayoutVars>
      </dgm:prSet>
      <dgm:spPr/>
    </dgm:pt>
  </dgm:ptLst>
  <dgm:cxnLst>
    <dgm:cxn modelId="{4B6D2C05-17F6-443A-A2E4-BC6185727EA8}" type="presOf" srcId="{A7AD35B3-77EA-422E-B4E3-9BFA9753B59D}" destId="{92296495-BAC2-43BD-8834-93EEE7DB4432}" srcOrd="0" destOrd="0" presId="urn:microsoft.com/office/officeart/2005/8/layout/list1"/>
    <dgm:cxn modelId="{F4532907-5CC1-4AA1-A8C3-3EDA23F21B69}" type="presOf" srcId="{4A41F521-7B74-4A80-B2E6-A256650CAFCE}" destId="{A3E65396-890F-411F-A49C-814A1974DECB}" srcOrd="0" destOrd="0" presId="urn:microsoft.com/office/officeart/2005/8/layout/list1"/>
    <dgm:cxn modelId="{6FAE6117-1E7C-4E35-B14C-5A21E8174F74}" srcId="{78CB3448-827D-4CAB-999B-C30B833602B0}" destId="{A7AD35B3-77EA-422E-B4E3-9BFA9753B59D}" srcOrd="0" destOrd="0" parTransId="{C0677DB7-50E2-4D03-B12E-2B8EE2DB2E40}" sibTransId="{A3B3F52C-A29F-49C8-9A19-7710919F0682}"/>
    <dgm:cxn modelId="{A8AFCD19-463B-4F0C-9A12-CDC90450A650}" type="presOf" srcId="{04F34C1D-7433-4201-89E5-E83634A12798}" destId="{92296495-BAC2-43BD-8834-93EEE7DB4432}" srcOrd="0" destOrd="1" presId="urn:microsoft.com/office/officeart/2005/8/layout/list1"/>
    <dgm:cxn modelId="{C647EB1C-7FE1-481E-907C-C81C95C76741}" type="presOf" srcId="{F318DA8A-46C5-402A-B545-C62C8C5E84E6}" destId="{2A5983E1-02E4-4090-99C7-092E04AFCBC3}" srcOrd="0" destOrd="1" presId="urn:microsoft.com/office/officeart/2005/8/layout/list1"/>
    <dgm:cxn modelId="{EFAA9325-F763-41D7-BDBB-40BAE39A8255}" srcId="{4E243D88-0781-4916-A7C3-620827B48F05}" destId="{B799EB97-C0AA-4A6F-B713-14E571647AA9}" srcOrd="1" destOrd="0" parTransId="{33643F80-841C-4EA1-85B5-8E3AE4B946ED}" sibTransId="{AE4117C9-2F75-493F-AFC6-F04DBDAAE79E}"/>
    <dgm:cxn modelId="{D5AB7332-DA3A-4F61-98A0-2D23BFAB7622}" srcId="{4E243D88-0781-4916-A7C3-620827B48F05}" destId="{18AA9854-37B6-4262-BCE0-61A81A25B0C4}" srcOrd="0" destOrd="0" parTransId="{6417B4D6-48E9-4AD9-AF20-13D71E4C16D6}" sibTransId="{CEEC913A-47DE-4C86-9A65-3D36C95DA345}"/>
    <dgm:cxn modelId="{3FD09A39-2108-483E-9AE7-94FE50F0017C}" srcId="{6691AAC4-8835-4D46-A53B-D60D9A33A6BE}" destId="{F318DA8A-46C5-402A-B545-C62C8C5E84E6}" srcOrd="1" destOrd="0" parTransId="{974D4CB5-FCA1-4343-AA25-7794CD0D74FA}" sibTransId="{522E9A1C-8994-4534-BC2C-79AF3AFBCE50}"/>
    <dgm:cxn modelId="{8DF8605D-D5BE-4F66-8F8B-A2C3A2E02875}" srcId="{4E243D88-0781-4916-A7C3-620827B48F05}" destId="{78CB3448-827D-4CAB-999B-C30B833602B0}" srcOrd="3" destOrd="0" parTransId="{4D8F0F4F-863D-4D29-8725-51EB3E1AD8A1}" sibTransId="{F694D92D-D6D7-44E9-9E68-87DD91D34C9A}"/>
    <dgm:cxn modelId="{3B8ED860-235B-4563-915D-B282006E9770}" type="presOf" srcId="{6691AAC4-8835-4D46-A53B-D60D9A33A6BE}" destId="{3D14B24C-5AF4-43D0-A801-F5BCEE2BC9AD}" srcOrd="1" destOrd="0" presId="urn:microsoft.com/office/officeart/2005/8/layout/list1"/>
    <dgm:cxn modelId="{21398F61-4B47-402C-A929-7F6B729A1AEF}" type="presOf" srcId="{78CB3448-827D-4CAB-999B-C30B833602B0}" destId="{91D69B56-70C7-4692-B0C0-640C5B920C6B}" srcOrd="0" destOrd="0" presId="urn:microsoft.com/office/officeart/2005/8/layout/list1"/>
    <dgm:cxn modelId="{66BB3766-5B9C-40D3-A7EE-3066AF87C5E3}" srcId="{78CB3448-827D-4CAB-999B-C30B833602B0}" destId="{04F34C1D-7433-4201-89E5-E83634A12798}" srcOrd="1" destOrd="0" parTransId="{3311F037-49FA-457F-BD62-36F7175D7284}" sibTransId="{FA777594-F405-4028-9CBA-2F84D1E76F79}"/>
    <dgm:cxn modelId="{6445CE56-6846-495B-8000-826CD675F15E}" type="presOf" srcId="{78CB3448-827D-4CAB-999B-C30B833602B0}" destId="{47DCF4F6-39CE-4117-A1E7-A472CBE863AC}" srcOrd="1" destOrd="0" presId="urn:microsoft.com/office/officeart/2005/8/layout/list1"/>
    <dgm:cxn modelId="{86C47D78-DC32-4EDD-AFAE-965D3F2A9D91}" type="presOf" srcId="{B799EB97-C0AA-4A6F-B713-14E571647AA9}" destId="{53F88AB8-41BC-4B4C-A5C0-7C0AEC0111F0}" srcOrd="1" destOrd="0" presId="urn:microsoft.com/office/officeart/2005/8/layout/list1"/>
    <dgm:cxn modelId="{70CC1F5A-9F37-4118-9E4F-6F4A68541F68}" type="presOf" srcId="{F328FD95-2FDF-40B9-AB2A-D5B2E2F1BF12}" destId="{25E7F848-F734-4001-B862-B3310330F230}" srcOrd="0" destOrd="0" presId="urn:microsoft.com/office/officeart/2005/8/layout/list1"/>
    <dgm:cxn modelId="{05880A82-EDC1-45C7-ADA3-C56D142007B1}" srcId="{B799EB97-C0AA-4A6F-B713-14E571647AA9}" destId="{3A9EB3A1-83C2-497A-9B02-CA25EB65D2E1}" srcOrd="1" destOrd="0" parTransId="{180203B0-E691-4D71-AF42-064F94F2CC40}" sibTransId="{67F3FB84-5214-4679-9F2E-645EF06E1EBF}"/>
    <dgm:cxn modelId="{4309738F-457E-483A-8DE2-96178D7DCB85}" type="presOf" srcId="{6691AAC4-8835-4D46-A53B-D60D9A33A6BE}" destId="{6237853D-57D0-4420-A0FE-4D4DDAEFB993}" srcOrd="0" destOrd="0" presId="urn:microsoft.com/office/officeart/2005/8/layout/list1"/>
    <dgm:cxn modelId="{08EEFD9E-53FB-4AD7-BFAC-263734006892}" type="presOf" srcId="{4E243D88-0781-4916-A7C3-620827B48F05}" destId="{B10E5FB0-6E42-4017-B5C6-6D571BD37E46}" srcOrd="0" destOrd="0" presId="urn:microsoft.com/office/officeart/2005/8/layout/list1"/>
    <dgm:cxn modelId="{06366DA4-BE83-40B8-8B57-7628428E5419}" srcId="{B799EB97-C0AA-4A6F-B713-14E571647AA9}" destId="{F328FD95-2FDF-40B9-AB2A-D5B2E2F1BF12}" srcOrd="0" destOrd="0" parTransId="{EBBEA270-44C9-4625-8BC1-F9EB3746BA0A}" sibTransId="{B30ABD22-1FF8-48E3-9A2C-744207A45001}"/>
    <dgm:cxn modelId="{DF4295B5-FD93-4DEA-9FE5-1D7052F73BE2}" srcId="{4E243D88-0781-4916-A7C3-620827B48F05}" destId="{6691AAC4-8835-4D46-A53B-D60D9A33A6BE}" srcOrd="2" destOrd="0" parTransId="{344A8955-473B-4953-8562-5AA682055203}" sibTransId="{6CD470F7-B0D5-4613-94D0-CB4FC92F2DD0}"/>
    <dgm:cxn modelId="{CBA895B6-5891-4642-A4FB-E08A2DCE0837}" srcId="{6691AAC4-8835-4D46-A53B-D60D9A33A6BE}" destId="{07F7E2C2-55DC-4F10-B38C-F9039E36043F}" srcOrd="0" destOrd="0" parTransId="{4B1D3ACC-DDD5-43AD-9F41-9661D3BA3D51}" sibTransId="{6AE5813A-5F6E-4A5A-B70B-3775CF3EE3D2}"/>
    <dgm:cxn modelId="{162919C4-88A6-4326-8D36-B8E8E232ACF8}" type="presOf" srcId="{18AA9854-37B6-4262-BCE0-61A81A25B0C4}" destId="{856F2878-EF04-48BA-8F05-F2F5534F1B8E}" srcOrd="1" destOrd="0" presId="urn:microsoft.com/office/officeart/2005/8/layout/list1"/>
    <dgm:cxn modelId="{9B9CAFE0-CD0F-4228-9883-9512E2500289}" srcId="{18AA9854-37B6-4262-BCE0-61A81A25B0C4}" destId="{4A41F521-7B74-4A80-B2E6-A256650CAFCE}" srcOrd="0" destOrd="0" parTransId="{64BA63B8-0BF1-4D34-BFF1-4150C0339FBA}" sibTransId="{D0EC6AC1-B1D7-4653-9C25-191A7E6DC617}"/>
    <dgm:cxn modelId="{BB6639E9-EBD8-4CB3-B245-D67110CF029A}" type="presOf" srcId="{07F7E2C2-55DC-4F10-B38C-F9039E36043F}" destId="{2A5983E1-02E4-4090-99C7-092E04AFCBC3}" srcOrd="0" destOrd="0" presId="urn:microsoft.com/office/officeart/2005/8/layout/list1"/>
    <dgm:cxn modelId="{3ADA95FA-9E74-485C-87BB-40DC0641794E}" type="presOf" srcId="{B799EB97-C0AA-4A6F-B713-14E571647AA9}" destId="{24016425-1637-4BE1-B0A6-DEA3D5E38505}" srcOrd="0" destOrd="0" presId="urn:microsoft.com/office/officeart/2005/8/layout/list1"/>
    <dgm:cxn modelId="{6C69ECFD-E348-4DE6-AE74-142730714A02}" type="presOf" srcId="{3A9EB3A1-83C2-497A-9B02-CA25EB65D2E1}" destId="{25E7F848-F734-4001-B862-B3310330F230}" srcOrd="0" destOrd="1" presId="urn:microsoft.com/office/officeart/2005/8/layout/list1"/>
    <dgm:cxn modelId="{651F67FE-2CD5-454C-A830-7D37AF44C99C}" type="presOf" srcId="{18AA9854-37B6-4262-BCE0-61A81A25B0C4}" destId="{80653C55-B4CB-47B7-B255-8ADC7907FD4F}" srcOrd="0" destOrd="0" presId="urn:microsoft.com/office/officeart/2005/8/layout/list1"/>
    <dgm:cxn modelId="{CBB5A53C-AAF0-4E14-894A-630E2BEDEBD2}" type="presParOf" srcId="{B10E5FB0-6E42-4017-B5C6-6D571BD37E46}" destId="{72B29DF6-23EB-4A5E-9401-D6D5FE7EB75B}" srcOrd="0" destOrd="0" presId="urn:microsoft.com/office/officeart/2005/8/layout/list1"/>
    <dgm:cxn modelId="{2F029AB1-7FC9-42B6-A830-E25EA3F1D08A}" type="presParOf" srcId="{72B29DF6-23EB-4A5E-9401-D6D5FE7EB75B}" destId="{80653C55-B4CB-47B7-B255-8ADC7907FD4F}" srcOrd="0" destOrd="0" presId="urn:microsoft.com/office/officeart/2005/8/layout/list1"/>
    <dgm:cxn modelId="{80081A23-F15A-4155-8A10-42B60665F57C}" type="presParOf" srcId="{72B29DF6-23EB-4A5E-9401-D6D5FE7EB75B}" destId="{856F2878-EF04-48BA-8F05-F2F5534F1B8E}" srcOrd="1" destOrd="0" presId="urn:microsoft.com/office/officeart/2005/8/layout/list1"/>
    <dgm:cxn modelId="{D52B5F18-605C-4FA8-8381-439A73AEB508}" type="presParOf" srcId="{B10E5FB0-6E42-4017-B5C6-6D571BD37E46}" destId="{221D055B-59FF-4094-82F0-205DDE38494E}" srcOrd="1" destOrd="0" presId="urn:microsoft.com/office/officeart/2005/8/layout/list1"/>
    <dgm:cxn modelId="{E29AE44E-7D41-45C5-8306-FE8FE37243D2}" type="presParOf" srcId="{B10E5FB0-6E42-4017-B5C6-6D571BD37E46}" destId="{A3E65396-890F-411F-A49C-814A1974DECB}" srcOrd="2" destOrd="0" presId="urn:microsoft.com/office/officeart/2005/8/layout/list1"/>
    <dgm:cxn modelId="{8F94DB3C-835A-4C0A-B7A8-C1B131E1D896}" type="presParOf" srcId="{B10E5FB0-6E42-4017-B5C6-6D571BD37E46}" destId="{72A86295-0749-4CD8-BE15-07ADD23A79A4}" srcOrd="3" destOrd="0" presId="urn:microsoft.com/office/officeart/2005/8/layout/list1"/>
    <dgm:cxn modelId="{8E98132B-23C6-4921-84CF-F9BBFA692183}" type="presParOf" srcId="{B10E5FB0-6E42-4017-B5C6-6D571BD37E46}" destId="{C58BFE4B-E754-45A2-A67E-4425AFAB99AB}" srcOrd="4" destOrd="0" presId="urn:microsoft.com/office/officeart/2005/8/layout/list1"/>
    <dgm:cxn modelId="{E2E8EF3A-0D25-4A20-97B0-0B7E6762A7B3}" type="presParOf" srcId="{C58BFE4B-E754-45A2-A67E-4425AFAB99AB}" destId="{24016425-1637-4BE1-B0A6-DEA3D5E38505}" srcOrd="0" destOrd="0" presId="urn:microsoft.com/office/officeart/2005/8/layout/list1"/>
    <dgm:cxn modelId="{5E27A2EA-F310-467D-8C1D-36B787A9AF8D}" type="presParOf" srcId="{C58BFE4B-E754-45A2-A67E-4425AFAB99AB}" destId="{53F88AB8-41BC-4B4C-A5C0-7C0AEC0111F0}" srcOrd="1" destOrd="0" presId="urn:microsoft.com/office/officeart/2005/8/layout/list1"/>
    <dgm:cxn modelId="{B390DE7C-8304-46FF-AE87-1624F3F1F9CC}" type="presParOf" srcId="{B10E5FB0-6E42-4017-B5C6-6D571BD37E46}" destId="{821E9EA8-0176-42CA-8974-C5C257F5CE30}" srcOrd="5" destOrd="0" presId="urn:microsoft.com/office/officeart/2005/8/layout/list1"/>
    <dgm:cxn modelId="{83BB192F-C013-48D9-AB59-96E55B8F147D}" type="presParOf" srcId="{B10E5FB0-6E42-4017-B5C6-6D571BD37E46}" destId="{25E7F848-F734-4001-B862-B3310330F230}" srcOrd="6" destOrd="0" presId="urn:microsoft.com/office/officeart/2005/8/layout/list1"/>
    <dgm:cxn modelId="{4A3E5083-60A6-4EE3-B3A2-E964C362F450}" type="presParOf" srcId="{B10E5FB0-6E42-4017-B5C6-6D571BD37E46}" destId="{C7AD7FBC-EFA9-4080-8272-1293BE71E7D7}" srcOrd="7" destOrd="0" presId="urn:microsoft.com/office/officeart/2005/8/layout/list1"/>
    <dgm:cxn modelId="{AC3772B8-A256-4A67-9D9D-EEDC130A95AF}" type="presParOf" srcId="{B10E5FB0-6E42-4017-B5C6-6D571BD37E46}" destId="{2FEBB8B2-0F34-4A3B-BB47-FFA7F1D44047}" srcOrd="8" destOrd="0" presId="urn:microsoft.com/office/officeart/2005/8/layout/list1"/>
    <dgm:cxn modelId="{3C5AAAB2-3B02-447E-8B03-4E5AF2CFAC1F}" type="presParOf" srcId="{2FEBB8B2-0F34-4A3B-BB47-FFA7F1D44047}" destId="{6237853D-57D0-4420-A0FE-4D4DDAEFB993}" srcOrd="0" destOrd="0" presId="urn:microsoft.com/office/officeart/2005/8/layout/list1"/>
    <dgm:cxn modelId="{4D009408-4395-4A19-8038-CE10F56916EA}" type="presParOf" srcId="{2FEBB8B2-0F34-4A3B-BB47-FFA7F1D44047}" destId="{3D14B24C-5AF4-43D0-A801-F5BCEE2BC9AD}" srcOrd="1" destOrd="0" presId="urn:microsoft.com/office/officeart/2005/8/layout/list1"/>
    <dgm:cxn modelId="{84BD695E-ACC3-4875-B094-2D351A07BC8B}" type="presParOf" srcId="{B10E5FB0-6E42-4017-B5C6-6D571BD37E46}" destId="{C3AEE5AC-B433-4B2E-B572-2A8D2021B3B7}" srcOrd="9" destOrd="0" presId="urn:microsoft.com/office/officeart/2005/8/layout/list1"/>
    <dgm:cxn modelId="{DB68F5C7-BEC2-4E8B-A4A8-E4E38C225C09}" type="presParOf" srcId="{B10E5FB0-6E42-4017-B5C6-6D571BD37E46}" destId="{2A5983E1-02E4-4090-99C7-092E04AFCBC3}" srcOrd="10" destOrd="0" presId="urn:microsoft.com/office/officeart/2005/8/layout/list1"/>
    <dgm:cxn modelId="{70D77CE5-7997-4E63-A7ED-CCF90A25A88B}" type="presParOf" srcId="{B10E5FB0-6E42-4017-B5C6-6D571BD37E46}" destId="{33447F1C-F1AD-428C-AAB8-6B42BDF14F2A}" srcOrd="11" destOrd="0" presId="urn:microsoft.com/office/officeart/2005/8/layout/list1"/>
    <dgm:cxn modelId="{6CCAA867-0FB9-4C2F-B4BC-12ED7C9B13E0}" type="presParOf" srcId="{B10E5FB0-6E42-4017-B5C6-6D571BD37E46}" destId="{083DD9D9-303C-4E05-9528-80EC3EDDE7B9}" srcOrd="12" destOrd="0" presId="urn:microsoft.com/office/officeart/2005/8/layout/list1"/>
    <dgm:cxn modelId="{DD42A264-1DAE-4470-ABE0-4052F5F5AEF8}" type="presParOf" srcId="{083DD9D9-303C-4E05-9528-80EC3EDDE7B9}" destId="{91D69B56-70C7-4692-B0C0-640C5B920C6B}" srcOrd="0" destOrd="0" presId="urn:microsoft.com/office/officeart/2005/8/layout/list1"/>
    <dgm:cxn modelId="{4C5D5F04-5C34-4160-8757-6DABFD86E916}" type="presParOf" srcId="{083DD9D9-303C-4E05-9528-80EC3EDDE7B9}" destId="{47DCF4F6-39CE-4117-A1E7-A472CBE863AC}" srcOrd="1" destOrd="0" presId="urn:microsoft.com/office/officeart/2005/8/layout/list1"/>
    <dgm:cxn modelId="{923FA60D-B307-4D37-BADC-FFA6C6C521DD}" type="presParOf" srcId="{B10E5FB0-6E42-4017-B5C6-6D571BD37E46}" destId="{7BA80855-54D0-42A8-89D4-A9ACB8AFBF7C}" srcOrd="13" destOrd="0" presId="urn:microsoft.com/office/officeart/2005/8/layout/list1"/>
    <dgm:cxn modelId="{FEC9686A-98C8-45E9-A4D2-E40642305340}" type="presParOf" srcId="{B10E5FB0-6E42-4017-B5C6-6D571BD37E46}" destId="{92296495-BAC2-43BD-8834-93EEE7DB4432}"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E980997-2AAC-4EF2-92E9-4F5D7E4981B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08CF829-655D-4586-8765-BA0D04E6885E}">
      <dgm:prSet/>
      <dgm:spPr/>
      <dgm:t>
        <a:bodyPr/>
        <a:lstStyle/>
        <a:p>
          <a:r>
            <a:rPr lang="en-US" b="1" i="0" baseline="0"/>
            <a:t>Institutionalize mindfulness in school</a:t>
          </a:r>
          <a:r>
            <a:rPr lang="en-US" b="0" i="0" baseline="0"/>
            <a:t> → embed practices into routines and policies, co‑designed and co‑implemented with teachers to ensure ownership and sustainability.</a:t>
          </a:r>
          <a:endParaRPr lang="en-US"/>
        </a:p>
      </dgm:t>
    </dgm:pt>
    <dgm:pt modelId="{C1160C1B-A380-4F3B-A552-C827210122C7}" type="parTrans" cxnId="{9DCE547C-456B-4F62-919E-F4D54378E53C}">
      <dgm:prSet/>
      <dgm:spPr/>
      <dgm:t>
        <a:bodyPr/>
        <a:lstStyle/>
        <a:p>
          <a:endParaRPr lang="en-US"/>
        </a:p>
      </dgm:t>
    </dgm:pt>
    <dgm:pt modelId="{4C79B482-9356-4195-8C20-A04F86BBB0DA}" type="sibTrans" cxnId="{9DCE547C-456B-4F62-919E-F4D54378E53C}">
      <dgm:prSet/>
      <dgm:spPr/>
      <dgm:t>
        <a:bodyPr/>
        <a:lstStyle/>
        <a:p>
          <a:endParaRPr lang="en-US"/>
        </a:p>
      </dgm:t>
    </dgm:pt>
    <dgm:pt modelId="{E87A36C0-7213-44C9-870A-82786E23BAB8}">
      <dgm:prSet/>
      <dgm:spPr/>
      <dgm:t>
        <a:bodyPr/>
        <a:lstStyle/>
        <a:p>
          <a:r>
            <a:rPr lang="en-US" b="1" i="0" baseline="0"/>
            <a:t>Leverage school feeding programme</a:t>
          </a:r>
          <a:r>
            <a:rPr lang="en-US" b="0" i="0" baseline="0"/>
            <a:t> → anchor mindfulness when pupils are nourished and present.</a:t>
          </a:r>
          <a:endParaRPr lang="en-US"/>
        </a:p>
      </dgm:t>
    </dgm:pt>
    <dgm:pt modelId="{23A95222-A759-4D7D-BE16-50DA222F6BE3}" type="parTrans" cxnId="{CEF0F52C-A387-4BE3-BE44-EFB16F62E825}">
      <dgm:prSet/>
      <dgm:spPr/>
      <dgm:t>
        <a:bodyPr/>
        <a:lstStyle/>
        <a:p>
          <a:endParaRPr lang="en-US"/>
        </a:p>
      </dgm:t>
    </dgm:pt>
    <dgm:pt modelId="{9BA846B9-8DCB-4A8D-A164-A23857F1EC2B}" type="sibTrans" cxnId="{CEF0F52C-A387-4BE3-BE44-EFB16F62E825}">
      <dgm:prSet/>
      <dgm:spPr/>
      <dgm:t>
        <a:bodyPr/>
        <a:lstStyle/>
        <a:p>
          <a:endParaRPr lang="en-US"/>
        </a:p>
      </dgm:t>
    </dgm:pt>
    <dgm:pt modelId="{11216036-F0DB-46CD-AED3-FA79FEEB8CB5}">
      <dgm:prSet/>
      <dgm:spPr/>
      <dgm:t>
        <a:bodyPr/>
        <a:lstStyle/>
        <a:p>
          <a:r>
            <a:rPr lang="en-US" b="1" i="0" baseline="0" dirty="0"/>
            <a:t>Trauma‑sensitive practices for pupils</a:t>
          </a:r>
          <a:r>
            <a:rPr lang="en-US" b="0" i="0" baseline="0" dirty="0"/>
            <a:t> → short, guided exercises to reduce anxiety and withdrawal.</a:t>
          </a:r>
          <a:endParaRPr lang="en-US" dirty="0"/>
        </a:p>
      </dgm:t>
    </dgm:pt>
    <dgm:pt modelId="{EFCE5049-E366-4EB6-9DB8-7B65952C8E31}" type="parTrans" cxnId="{3AE18286-E04A-4DA0-9EB6-C490EAE30AD4}">
      <dgm:prSet/>
      <dgm:spPr/>
      <dgm:t>
        <a:bodyPr/>
        <a:lstStyle/>
        <a:p>
          <a:endParaRPr lang="en-US"/>
        </a:p>
      </dgm:t>
    </dgm:pt>
    <dgm:pt modelId="{A75627CD-0A6B-42BA-AA67-604EDA1E18E9}" type="sibTrans" cxnId="{3AE18286-E04A-4DA0-9EB6-C490EAE30AD4}">
      <dgm:prSet/>
      <dgm:spPr/>
      <dgm:t>
        <a:bodyPr/>
        <a:lstStyle/>
        <a:p>
          <a:endParaRPr lang="en-US"/>
        </a:p>
      </dgm:t>
    </dgm:pt>
    <dgm:pt modelId="{0107F493-35A6-482E-9784-4D023B2A6C09}">
      <dgm:prSet/>
      <dgm:spPr/>
      <dgm:t>
        <a:bodyPr/>
        <a:lstStyle/>
        <a:p>
          <a:r>
            <a:rPr lang="en-US" b="1" i="0" baseline="0" dirty="0"/>
            <a:t>Teacher co‑regulation &amp; relational scaffolding</a:t>
          </a:r>
          <a:r>
            <a:rPr lang="en-US" b="0" i="0" baseline="0" dirty="0"/>
            <a:t> → modelling calm and building “trust islands” to counter burnout and harsh discipline.</a:t>
          </a:r>
          <a:endParaRPr lang="en-US" dirty="0"/>
        </a:p>
      </dgm:t>
    </dgm:pt>
    <dgm:pt modelId="{8014B2D5-7EEF-48D0-80F0-65FDCF4F74F9}" type="parTrans" cxnId="{DA777D80-3F85-4454-9436-E2795C6E0682}">
      <dgm:prSet/>
      <dgm:spPr/>
      <dgm:t>
        <a:bodyPr/>
        <a:lstStyle/>
        <a:p>
          <a:endParaRPr lang="en-US"/>
        </a:p>
      </dgm:t>
    </dgm:pt>
    <dgm:pt modelId="{0222AAD0-F54A-4BB8-B959-C3E6D56743B3}" type="sibTrans" cxnId="{DA777D80-3F85-4454-9436-E2795C6E0682}">
      <dgm:prSet/>
      <dgm:spPr/>
      <dgm:t>
        <a:bodyPr/>
        <a:lstStyle/>
        <a:p>
          <a:endParaRPr lang="en-US"/>
        </a:p>
      </dgm:t>
    </dgm:pt>
    <dgm:pt modelId="{6066311B-3226-4506-8917-023F3C1844F1}">
      <dgm:prSet/>
      <dgm:spPr/>
      <dgm:t>
        <a:bodyPr/>
        <a:lstStyle/>
        <a:p>
          <a:r>
            <a:rPr lang="en-US" b="1" i="0" baseline="0" dirty="0"/>
            <a:t>Engage parents &amp; community</a:t>
          </a:r>
          <a:r>
            <a:rPr lang="en-US" b="0" i="0" baseline="0" dirty="0"/>
            <a:t> → </a:t>
          </a:r>
          <a:r>
            <a:rPr lang="en-US" b="0" i="0" baseline="0" dirty="0" err="1"/>
            <a:t>mobilise</a:t>
          </a:r>
          <a:r>
            <a:rPr lang="en-US" b="0" i="0" baseline="0" dirty="0"/>
            <a:t> families as they trust the school and believe education is a route out of poverty, so they support mindfulness practices at home and reinforce them in school.</a:t>
          </a:r>
          <a:endParaRPr lang="en-US" dirty="0"/>
        </a:p>
      </dgm:t>
    </dgm:pt>
    <dgm:pt modelId="{7A1CDC0D-68DE-4554-813D-C473245D1017}" type="parTrans" cxnId="{C41F864E-9B97-40A9-AF2F-9D8B90EE849A}">
      <dgm:prSet/>
      <dgm:spPr/>
      <dgm:t>
        <a:bodyPr/>
        <a:lstStyle/>
        <a:p>
          <a:endParaRPr lang="en-US"/>
        </a:p>
      </dgm:t>
    </dgm:pt>
    <dgm:pt modelId="{8D8DD367-885C-427D-8399-55507FD2C862}" type="sibTrans" cxnId="{C41F864E-9B97-40A9-AF2F-9D8B90EE849A}">
      <dgm:prSet/>
      <dgm:spPr/>
      <dgm:t>
        <a:bodyPr/>
        <a:lstStyle/>
        <a:p>
          <a:endParaRPr lang="en-US"/>
        </a:p>
      </dgm:t>
    </dgm:pt>
    <dgm:pt modelId="{4F63339E-D2C5-402E-82AC-E1A9944FEEF0}" type="pres">
      <dgm:prSet presAssocID="{7E980997-2AAC-4EF2-92E9-4F5D7E4981B2}" presName="root" presStyleCnt="0">
        <dgm:presLayoutVars>
          <dgm:dir/>
          <dgm:resizeHandles val="exact"/>
        </dgm:presLayoutVars>
      </dgm:prSet>
      <dgm:spPr/>
    </dgm:pt>
    <dgm:pt modelId="{EEBDC911-26F2-49E8-9308-52A827694AD4}" type="pres">
      <dgm:prSet presAssocID="{C08CF829-655D-4586-8765-BA0D04E6885E}" presName="compNode" presStyleCnt="0"/>
      <dgm:spPr/>
    </dgm:pt>
    <dgm:pt modelId="{15E2854F-A560-44F3-8237-3766852970F1}" type="pres">
      <dgm:prSet presAssocID="{C08CF829-655D-4586-8765-BA0D04E6885E}" presName="bgRect" presStyleLbl="bgShp" presStyleIdx="0" presStyleCnt="5"/>
      <dgm:spPr/>
    </dgm:pt>
    <dgm:pt modelId="{C997EC6B-0737-49E9-9BFF-9537080B3F88}" type="pres">
      <dgm:prSet presAssocID="{C08CF829-655D-4586-8765-BA0D04E6885E}"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lassroom"/>
        </a:ext>
      </dgm:extLst>
    </dgm:pt>
    <dgm:pt modelId="{B9118837-54A3-43E1-BEC8-281EB020E367}" type="pres">
      <dgm:prSet presAssocID="{C08CF829-655D-4586-8765-BA0D04E6885E}" presName="spaceRect" presStyleCnt="0"/>
      <dgm:spPr/>
    </dgm:pt>
    <dgm:pt modelId="{887FAEDD-B363-449A-8050-57BAE6032AF6}" type="pres">
      <dgm:prSet presAssocID="{C08CF829-655D-4586-8765-BA0D04E6885E}" presName="parTx" presStyleLbl="revTx" presStyleIdx="0" presStyleCnt="5">
        <dgm:presLayoutVars>
          <dgm:chMax val="0"/>
          <dgm:chPref val="0"/>
        </dgm:presLayoutVars>
      </dgm:prSet>
      <dgm:spPr/>
    </dgm:pt>
    <dgm:pt modelId="{C7F32111-495C-408E-B2C5-6E8469E58B2B}" type="pres">
      <dgm:prSet presAssocID="{4C79B482-9356-4195-8C20-A04F86BBB0DA}" presName="sibTrans" presStyleCnt="0"/>
      <dgm:spPr/>
    </dgm:pt>
    <dgm:pt modelId="{A3BAA879-2220-4722-B19E-BEB66A0F2336}" type="pres">
      <dgm:prSet presAssocID="{E87A36C0-7213-44C9-870A-82786E23BAB8}" presName="compNode" presStyleCnt="0"/>
      <dgm:spPr/>
    </dgm:pt>
    <dgm:pt modelId="{9F45F0C1-A30A-469C-84D5-5B6DB95DE010}" type="pres">
      <dgm:prSet presAssocID="{E87A36C0-7213-44C9-870A-82786E23BAB8}" presName="bgRect" presStyleLbl="bgShp" presStyleIdx="1" presStyleCnt="5"/>
      <dgm:spPr/>
    </dgm:pt>
    <dgm:pt modelId="{D0885068-E322-4603-8C78-55AE745FC6E6}" type="pres">
      <dgm:prSet presAssocID="{E87A36C0-7213-44C9-870A-82786E23BAB8}"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Anchor"/>
        </a:ext>
      </dgm:extLst>
    </dgm:pt>
    <dgm:pt modelId="{EF6CDB4A-FCC8-4C01-A7E0-83A25EEAD77A}" type="pres">
      <dgm:prSet presAssocID="{E87A36C0-7213-44C9-870A-82786E23BAB8}" presName="spaceRect" presStyleCnt="0"/>
      <dgm:spPr/>
    </dgm:pt>
    <dgm:pt modelId="{CB9ECFD0-CC0D-434F-AA2D-343C7A31F01E}" type="pres">
      <dgm:prSet presAssocID="{E87A36C0-7213-44C9-870A-82786E23BAB8}" presName="parTx" presStyleLbl="revTx" presStyleIdx="1" presStyleCnt="5">
        <dgm:presLayoutVars>
          <dgm:chMax val="0"/>
          <dgm:chPref val="0"/>
        </dgm:presLayoutVars>
      </dgm:prSet>
      <dgm:spPr/>
    </dgm:pt>
    <dgm:pt modelId="{9D98ACF2-61D1-4D76-9C39-4E8F5C293B8D}" type="pres">
      <dgm:prSet presAssocID="{9BA846B9-8DCB-4A8D-A164-A23857F1EC2B}" presName="sibTrans" presStyleCnt="0"/>
      <dgm:spPr/>
    </dgm:pt>
    <dgm:pt modelId="{4597CBE7-4345-4DEE-A378-A5BE53A464EB}" type="pres">
      <dgm:prSet presAssocID="{11216036-F0DB-46CD-AED3-FA79FEEB8CB5}" presName="compNode" presStyleCnt="0"/>
      <dgm:spPr/>
    </dgm:pt>
    <dgm:pt modelId="{FF1B10D0-4D91-4C32-AA90-082417058AF5}" type="pres">
      <dgm:prSet presAssocID="{11216036-F0DB-46CD-AED3-FA79FEEB8CB5}" presName="bgRect" presStyleLbl="bgShp" presStyleIdx="2" presStyleCnt="5"/>
      <dgm:spPr/>
    </dgm:pt>
    <dgm:pt modelId="{93366CA9-66EB-48CB-A092-9923FCFF2ADC}" type="pres">
      <dgm:prSet presAssocID="{11216036-F0DB-46CD-AED3-FA79FEEB8CB5}"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rain in head"/>
        </a:ext>
      </dgm:extLst>
    </dgm:pt>
    <dgm:pt modelId="{D6F63F06-8174-4370-A5DA-A921A3A0A5C0}" type="pres">
      <dgm:prSet presAssocID="{11216036-F0DB-46CD-AED3-FA79FEEB8CB5}" presName="spaceRect" presStyleCnt="0"/>
      <dgm:spPr/>
    </dgm:pt>
    <dgm:pt modelId="{8383BC5E-C6D4-4505-AA30-74658B47BD60}" type="pres">
      <dgm:prSet presAssocID="{11216036-F0DB-46CD-AED3-FA79FEEB8CB5}" presName="parTx" presStyleLbl="revTx" presStyleIdx="2" presStyleCnt="5">
        <dgm:presLayoutVars>
          <dgm:chMax val="0"/>
          <dgm:chPref val="0"/>
        </dgm:presLayoutVars>
      </dgm:prSet>
      <dgm:spPr/>
    </dgm:pt>
    <dgm:pt modelId="{D5FFBA25-4040-4467-ADBD-0E8390BD6F58}" type="pres">
      <dgm:prSet presAssocID="{A75627CD-0A6B-42BA-AA67-604EDA1E18E9}" presName="sibTrans" presStyleCnt="0"/>
      <dgm:spPr/>
    </dgm:pt>
    <dgm:pt modelId="{6A32B793-51ED-40B4-A770-6A82A39305BC}" type="pres">
      <dgm:prSet presAssocID="{0107F493-35A6-482E-9784-4D023B2A6C09}" presName="compNode" presStyleCnt="0"/>
      <dgm:spPr/>
    </dgm:pt>
    <dgm:pt modelId="{0E6C4E44-0055-46F1-9AFF-D69D7015CFA4}" type="pres">
      <dgm:prSet presAssocID="{0107F493-35A6-482E-9784-4D023B2A6C09}" presName="bgRect" presStyleLbl="bgShp" presStyleIdx="3" presStyleCnt="5"/>
      <dgm:spPr/>
    </dgm:pt>
    <dgm:pt modelId="{975920AC-D333-4989-B887-B70FE4FF73C6}" type="pres">
      <dgm:prSet presAssocID="{0107F493-35A6-482E-9784-4D023B2A6C09}"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sconnected"/>
        </a:ext>
      </dgm:extLst>
    </dgm:pt>
    <dgm:pt modelId="{DCDD4201-1F6A-480E-A18F-7FEF2240D3ED}" type="pres">
      <dgm:prSet presAssocID="{0107F493-35A6-482E-9784-4D023B2A6C09}" presName="spaceRect" presStyleCnt="0"/>
      <dgm:spPr/>
    </dgm:pt>
    <dgm:pt modelId="{2218D5CB-E403-438C-BDC9-4199A6F14CB9}" type="pres">
      <dgm:prSet presAssocID="{0107F493-35A6-482E-9784-4D023B2A6C09}" presName="parTx" presStyleLbl="revTx" presStyleIdx="3" presStyleCnt="5">
        <dgm:presLayoutVars>
          <dgm:chMax val="0"/>
          <dgm:chPref val="0"/>
        </dgm:presLayoutVars>
      </dgm:prSet>
      <dgm:spPr/>
    </dgm:pt>
    <dgm:pt modelId="{8FA2D136-6B55-4C01-8055-80561C91A3B0}" type="pres">
      <dgm:prSet presAssocID="{0222AAD0-F54A-4BB8-B959-C3E6D56743B3}" presName="sibTrans" presStyleCnt="0"/>
      <dgm:spPr/>
    </dgm:pt>
    <dgm:pt modelId="{5EBC5E82-7D20-4EA6-8D0A-F93A5A2DE62E}" type="pres">
      <dgm:prSet presAssocID="{6066311B-3226-4506-8917-023F3C1844F1}" presName="compNode" presStyleCnt="0"/>
      <dgm:spPr/>
    </dgm:pt>
    <dgm:pt modelId="{516C1501-747B-4174-9408-EEE3B53A0FE4}" type="pres">
      <dgm:prSet presAssocID="{6066311B-3226-4506-8917-023F3C1844F1}" presName="bgRect" presStyleLbl="bgShp" presStyleIdx="4" presStyleCnt="5"/>
      <dgm:spPr/>
    </dgm:pt>
    <dgm:pt modelId="{01AA0B74-A333-4757-B3E6-60E03B128A70}" type="pres">
      <dgm:prSet presAssocID="{6066311B-3226-4506-8917-023F3C1844F1}"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choolhouse"/>
        </a:ext>
      </dgm:extLst>
    </dgm:pt>
    <dgm:pt modelId="{F4A91920-D713-4230-A7FF-85B01E3A9427}" type="pres">
      <dgm:prSet presAssocID="{6066311B-3226-4506-8917-023F3C1844F1}" presName="spaceRect" presStyleCnt="0"/>
      <dgm:spPr/>
    </dgm:pt>
    <dgm:pt modelId="{F05B37E3-2D7E-421C-822D-CC73A510DB13}" type="pres">
      <dgm:prSet presAssocID="{6066311B-3226-4506-8917-023F3C1844F1}" presName="parTx" presStyleLbl="revTx" presStyleIdx="4" presStyleCnt="5">
        <dgm:presLayoutVars>
          <dgm:chMax val="0"/>
          <dgm:chPref val="0"/>
        </dgm:presLayoutVars>
      </dgm:prSet>
      <dgm:spPr/>
    </dgm:pt>
  </dgm:ptLst>
  <dgm:cxnLst>
    <dgm:cxn modelId="{CEF0F52C-A387-4BE3-BE44-EFB16F62E825}" srcId="{7E980997-2AAC-4EF2-92E9-4F5D7E4981B2}" destId="{E87A36C0-7213-44C9-870A-82786E23BAB8}" srcOrd="1" destOrd="0" parTransId="{23A95222-A759-4D7D-BE16-50DA222F6BE3}" sibTransId="{9BA846B9-8DCB-4A8D-A164-A23857F1EC2B}"/>
    <dgm:cxn modelId="{38400A35-5241-4C9D-A28E-6728B1870D9C}" type="presOf" srcId="{E87A36C0-7213-44C9-870A-82786E23BAB8}" destId="{CB9ECFD0-CC0D-434F-AA2D-343C7A31F01E}" srcOrd="0" destOrd="0" presId="urn:microsoft.com/office/officeart/2018/2/layout/IconVerticalSolidList"/>
    <dgm:cxn modelId="{55B20243-6044-4E9E-94B3-0A27ED9CCD9D}" type="presOf" srcId="{11216036-F0DB-46CD-AED3-FA79FEEB8CB5}" destId="{8383BC5E-C6D4-4505-AA30-74658B47BD60}" srcOrd="0" destOrd="0" presId="urn:microsoft.com/office/officeart/2018/2/layout/IconVerticalSolidList"/>
    <dgm:cxn modelId="{C41F864E-9B97-40A9-AF2F-9D8B90EE849A}" srcId="{7E980997-2AAC-4EF2-92E9-4F5D7E4981B2}" destId="{6066311B-3226-4506-8917-023F3C1844F1}" srcOrd="4" destOrd="0" parTransId="{7A1CDC0D-68DE-4554-813D-C473245D1017}" sibTransId="{8D8DD367-885C-427D-8399-55507FD2C862}"/>
    <dgm:cxn modelId="{D8646C52-EDC5-4A75-9C2A-C24F650C7615}" type="presOf" srcId="{7E980997-2AAC-4EF2-92E9-4F5D7E4981B2}" destId="{4F63339E-D2C5-402E-82AC-E1A9944FEEF0}" srcOrd="0" destOrd="0" presId="urn:microsoft.com/office/officeart/2018/2/layout/IconVerticalSolidList"/>
    <dgm:cxn modelId="{2C776053-68AE-4FAC-8D62-90EAFA7B2AEC}" type="presOf" srcId="{C08CF829-655D-4586-8765-BA0D04E6885E}" destId="{887FAEDD-B363-449A-8050-57BAE6032AF6}" srcOrd="0" destOrd="0" presId="urn:microsoft.com/office/officeart/2018/2/layout/IconVerticalSolidList"/>
    <dgm:cxn modelId="{9DCE547C-456B-4F62-919E-F4D54378E53C}" srcId="{7E980997-2AAC-4EF2-92E9-4F5D7E4981B2}" destId="{C08CF829-655D-4586-8765-BA0D04E6885E}" srcOrd="0" destOrd="0" parTransId="{C1160C1B-A380-4F3B-A552-C827210122C7}" sibTransId="{4C79B482-9356-4195-8C20-A04F86BBB0DA}"/>
    <dgm:cxn modelId="{DA777D80-3F85-4454-9436-E2795C6E0682}" srcId="{7E980997-2AAC-4EF2-92E9-4F5D7E4981B2}" destId="{0107F493-35A6-482E-9784-4D023B2A6C09}" srcOrd="3" destOrd="0" parTransId="{8014B2D5-7EEF-48D0-80F0-65FDCF4F74F9}" sibTransId="{0222AAD0-F54A-4BB8-B959-C3E6D56743B3}"/>
    <dgm:cxn modelId="{3AE18286-E04A-4DA0-9EB6-C490EAE30AD4}" srcId="{7E980997-2AAC-4EF2-92E9-4F5D7E4981B2}" destId="{11216036-F0DB-46CD-AED3-FA79FEEB8CB5}" srcOrd="2" destOrd="0" parTransId="{EFCE5049-E366-4EB6-9DB8-7B65952C8E31}" sibTransId="{A75627CD-0A6B-42BA-AA67-604EDA1E18E9}"/>
    <dgm:cxn modelId="{86BAF4C2-44AB-4223-8541-23431BEB3AE0}" type="presOf" srcId="{6066311B-3226-4506-8917-023F3C1844F1}" destId="{F05B37E3-2D7E-421C-822D-CC73A510DB13}" srcOrd="0" destOrd="0" presId="urn:microsoft.com/office/officeart/2018/2/layout/IconVerticalSolidList"/>
    <dgm:cxn modelId="{711809F8-F02B-449E-96D8-91CC11F2E4AF}" type="presOf" srcId="{0107F493-35A6-482E-9784-4D023B2A6C09}" destId="{2218D5CB-E403-438C-BDC9-4199A6F14CB9}" srcOrd="0" destOrd="0" presId="urn:microsoft.com/office/officeart/2018/2/layout/IconVerticalSolidList"/>
    <dgm:cxn modelId="{FCCCEB79-8D0D-4330-B743-4F2EC8D29627}" type="presParOf" srcId="{4F63339E-D2C5-402E-82AC-E1A9944FEEF0}" destId="{EEBDC911-26F2-49E8-9308-52A827694AD4}" srcOrd="0" destOrd="0" presId="urn:microsoft.com/office/officeart/2018/2/layout/IconVerticalSolidList"/>
    <dgm:cxn modelId="{301B25B4-B953-405F-B552-85862BE1F622}" type="presParOf" srcId="{EEBDC911-26F2-49E8-9308-52A827694AD4}" destId="{15E2854F-A560-44F3-8237-3766852970F1}" srcOrd="0" destOrd="0" presId="urn:microsoft.com/office/officeart/2018/2/layout/IconVerticalSolidList"/>
    <dgm:cxn modelId="{7806B33D-A070-4EC6-937A-D585D8653DB9}" type="presParOf" srcId="{EEBDC911-26F2-49E8-9308-52A827694AD4}" destId="{C997EC6B-0737-49E9-9BFF-9537080B3F88}" srcOrd="1" destOrd="0" presId="urn:microsoft.com/office/officeart/2018/2/layout/IconVerticalSolidList"/>
    <dgm:cxn modelId="{260E95E6-20E6-44B9-82A7-FDE92E0F35F7}" type="presParOf" srcId="{EEBDC911-26F2-49E8-9308-52A827694AD4}" destId="{B9118837-54A3-43E1-BEC8-281EB020E367}" srcOrd="2" destOrd="0" presId="urn:microsoft.com/office/officeart/2018/2/layout/IconVerticalSolidList"/>
    <dgm:cxn modelId="{7FE9F66A-6366-472D-A5D0-1AC3219E5343}" type="presParOf" srcId="{EEBDC911-26F2-49E8-9308-52A827694AD4}" destId="{887FAEDD-B363-449A-8050-57BAE6032AF6}" srcOrd="3" destOrd="0" presId="urn:microsoft.com/office/officeart/2018/2/layout/IconVerticalSolidList"/>
    <dgm:cxn modelId="{797E1C41-7DD7-41FA-BD26-3A14AF088DA3}" type="presParOf" srcId="{4F63339E-D2C5-402E-82AC-E1A9944FEEF0}" destId="{C7F32111-495C-408E-B2C5-6E8469E58B2B}" srcOrd="1" destOrd="0" presId="urn:microsoft.com/office/officeart/2018/2/layout/IconVerticalSolidList"/>
    <dgm:cxn modelId="{F974EF9B-8104-40D1-9DBE-C6F72CAC617D}" type="presParOf" srcId="{4F63339E-D2C5-402E-82AC-E1A9944FEEF0}" destId="{A3BAA879-2220-4722-B19E-BEB66A0F2336}" srcOrd="2" destOrd="0" presId="urn:microsoft.com/office/officeart/2018/2/layout/IconVerticalSolidList"/>
    <dgm:cxn modelId="{51290C04-3E17-4C39-AE34-CD08A12AB4FC}" type="presParOf" srcId="{A3BAA879-2220-4722-B19E-BEB66A0F2336}" destId="{9F45F0C1-A30A-469C-84D5-5B6DB95DE010}" srcOrd="0" destOrd="0" presId="urn:microsoft.com/office/officeart/2018/2/layout/IconVerticalSolidList"/>
    <dgm:cxn modelId="{05DB895D-5622-4052-839B-15E14046C79E}" type="presParOf" srcId="{A3BAA879-2220-4722-B19E-BEB66A0F2336}" destId="{D0885068-E322-4603-8C78-55AE745FC6E6}" srcOrd="1" destOrd="0" presId="urn:microsoft.com/office/officeart/2018/2/layout/IconVerticalSolidList"/>
    <dgm:cxn modelId="{0933E8A8-C7A4-4795-8DF4-FFFC2DA35CC7}" type="presParOf" srcId="{A3BAA879-2220-4722-B19E-BEB66A0F2336}" destId="{EF6CDB4A-FCC8-4C01-A7E0-83A25EEAD77A}" srcOrd="2" destOrd="0" presId="urn:microsoft.com/office/officeart/2018/2/layout/IconVerticalSolidList"/>
    <dgm:cxn modelId="{C3639144-1D8B-443D-B613-623C83C2FB40}" type="presParOf" srcId="{A3BAA879-2220-4722-B19E-BEB66A0F2336}" destId="{CB9ECFD0-CC0D-434F-AA2D-343C7A31F01E}" srcOrd="3" destOrd="0" presId="urn:microsoft.com/office/officeart/2018/2/layout/IconVerticalSolidList"/>
    <dgm:cxn modelId="{E2E6816D-0B1F-4A16-9FFC-F2FD087D786E}" type="presParOf" srcId="{4F63339E-D2C5-402E-82AC-E1A9944FEEF0}" destId="{9D98ACF2-61D1-4D76-9C39-4E8F5C293B8D}" srcOrd="3" destOrd="0" presId="urn:microsoft.com/office/officeart/2018/2/layout/IconVerticalSolidList"/>
    <dgm:cxn modelId="{E3B3A888-6A93-4A80-A825-40E4FCC83ED8}" type="presParOf" srcId="{4F63339E-D2C5-402E-82AC-E1A9944FEEF0}" destId="{4597CBE7-4345-4DEE-A378-A5BE53A464EB}" srcOrd="4" destOrd="0" presId="urn:microsoft.com/office/officeart/2018/2/layout/IconVerticalSolidList"/>
    <dgm:cxn modelId="{F8DBCF54-1DAD-4C2F-963B-E102562F6168}" type="presParOf" srcId="{4597CBE7-4345-4DEE-A378-A5BE53A464EB}" destId="{FF1B10D0-4D91-4C32-AA90-082417058AF5}" srcOrd="0" destOrd="0" presId="urn:microsoft.com/office/officeart/2018/2/layout/IconVerticalSolidList"/>
    <dgm:cxn modelId="{1E62AC6E-FA86-47DC-8E13-878C35FC3E66}" type="presParOf" srcId="{4597CBE7-4345-4DEE-A378-A5BE53A464EB}" destId="{93366CA9-66EB-48CB-A092-9923FCFF2ADC}" srcOrd="1" destOrd="0" presId="urn:microsoft.com/office/officeart/2018/2/layout/IconVerticalSolidList"/>
    <dgm:cxn modelId="{DC72FDE6-EB9E-4A56-B65C-851F372B7101}" type="presParOf" srcId="{4597CBE7-4345-4DEE-A378-A5BE53A464EB}" destId="{D6F63F06-8174-4370-A5DA-A921A3A0A5C0}" srcOrd="2" destOrd="0" presId="urn:microsoft.com/office/officeart/2018/2/layout/IconVerticalSolidList"/>
    <dgm:cxn modelId="{2A631401-0F12-47C3-B112-17EBB84E86C9}" type="presParOf" srcId="{4597CBE7-4345-4DEE-A378-A5BE53A464EB}" destId="{8383BC5E-C6D4-4505-AA30-74658B47BD60}" srcOrd="3" destOrd="0" presId="urn:microsoft.com/office/officeart/2018/2/layout/IconVerticalSolidList"/>
    <dgm:cxn modelId="{61725135-D3F1-4088-ADF7-07660ED0EBFB}" type="presParOf" srcId="{4F63339E-D2C5-402E-82AC-E1A9944FEEF0}" destId="{D5FFBA25-4040-4467-ADBD-0E8390BD6F58}" srcOrd="5" destOrd="0" presId="urn:microsoft.com/office/officeart/2018/2/layout/IconVerticalSolidList"/>
    <dgm:cxn modelId="{23F6A23E-2983-481E-9AA0-AFDD51A892DB}" type="presParOf" srcId="{4F63339E-D2C5-402E-82AC-E1A9944FEEF0}" destId="{6A32B793-51ED-40B4-A770-6A82A39305BC}" srcOrd="6" destOrd="0" presId="urn:microsoft.com/office/officeart/2018/2/layout/IconVerticalSolidList"/>
    <dgm:cxn modelId="{DB6115FB-FA41-439D-9C6E-6769C43D7F48}" type="presParOf" srcId="{6A32B793-51ED-40B4-A770-6A82A39305BC}" destId="{0E6C4E44-0055-46F1-9AFF-D69D7015CFA4}" srcOrd="0" destOrd="0" presId="urn:microsoft.com/office/officeart/2018/2/layout/IconVerticalSolidList"/>
    <dgm:cxn modelId="{F472666E-29F7-490A-836A-E5037EE41450}" type="presParOf" srcId="{6A32B793-51ED-40B4-A770-6A82A39305BC}" destId="{975920AC-D333-4989-B887-B70FE4FF73C6}" srcOrd="1" destOrd="0" presId="urn:microsoft.com/office/officeart/2018/2/layout/IconVerticalSolidList"/>
    <dgm:cxn modelId="{3968EB5D-B3AA-453B-9118-EE0C84D4AD8D}" type="presParOf" srcId="{6A32B793-51ED-40B4-A770-6A82A39305BC}" destId="{DCDD4201-1F6A-480E-A18F-7FEF2240D3ED}" srcOrd="2" destOrd="0" presId="urn:microsoft.com/office/officeart/2018/2/layout/IconVerticalSolidList"/>
    <dgm:cxn modelId="{A570E23E-2B68-4E88-BA3E-6F1F3607C224}" type="presParOf" srcId="{6A32B793-51ED-40B4-A770-6A82A39305BC}" destId="{2218D5CB-E403-438C-BDC9-4199A6F14CB9}" srcOrd="3" destOrd="0" presId="urn:microsoft.com/office/officeart/2018/2/layout/IconVerticalSolidList"/>
    <dgm:cxn modelId="{C80650E8-A55E-4FD6-9020-1368E2D9FA50}" type="presParOf" srcId="{4F63339E-D2C5-402E-82AC-E1A9944FEEF0}" destId="{8FA2D136-6B55-4C01-8055-80561C91A3B0}" srcOrd="7" destOrd="0" presId="urn:microsoft.com/office/officeart/2018/2/layout/IconVerticalSolidList"/>
    <dgm:cxn modelId="{35EBDD7B-7985-4268-B0D1-97260FFEBAE6}" type="presParOf" srcId="{4F63339E-D2C5-402E-82AC-E1A9944FEEF0}" destId="{5EBC5E82-7D20-4EA6-8D0A-F93A5A2DE62E}" srcOrd="8" destOrd="0" presId="urn:microsoft.com/office/officeart/2018/2/layout/IconVerticalSolidList"/>
    <dgm:cxn modelId="{2AA6EEC5-7A6C-4B5B-B5B9-8D33135FB8CE}" type="presParOf" srcId="{5EBC5E82-7D20-4EA6-8D0A-F93A5A2DE62E}" destId="{516C1501-747B-4174-9408-EEE3B53A0FE4}" srcOrd="0" destOrd="0" presId="urn:microsoft.com/office/officeart/2018/2/layout/IconVerticalSolidList"/>
    <dgm:cxn modelId="{53FB8324-BD9C-451D-BF75-FD1695EDCCF9}" type="presParOf" srcId="{5EBC5E82-7D20-4EA6-8D0A-F93A5A2DE62E}" destId="{01AA0B74-A333-4757-B3E6-60E03B128A70}" srcOrd="1" destOrd="0" presId="urn:microsoft.com/office/officeart/2018/2/layout/IconVerticalSolidList"/>
    <dgm:cxn modelId="{988530C6-E090-4898-8B63-F9115B5D26F7}" type="presParOf" srcId="{5EBC5E82-7D20-4EA6-8D0A-F93A5A2DE62E}" destId="{F4A91920-D713-4230-A7FF-85B01E3A9427}" srcOrd="2" destOrd="0" presId="urn:microsoft.com/office/officeart/2018/2/layout/IconVerticalSolidList"/>
    <dgm:cxn modelId="{466DB587-6618-409D-B1FE-D2CF3B931C73}" type="presParOf" srcId="{5EBC5E82-7D20-4EA6-8D0A-F93A5A2DE62E}" destId="{F05B37E3-2D7E-421C-822D-CC73A510DB1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7475883-5299-4248-9060-35854462954E}" type="doc">
      <dgm:prSet loTypeId="urn:microsoft.com/office/officeart/2005/8/layout/vList2" loCatId="list" qsTypeId="urn:microsoft.com/office/officeart/2005/8/quickstyle/simple4" qsCatId="simple" csTypeId="urn:microsoft.com/office/officeart/2005/8/colors/colorful1" csCatId="colorful" phldr="1"/>
      <dgm:spPr/>
      <dgm:t>
        <a:bodyPr/>
        <a:lstStyle/>
        <a:p>
          <a:endParaRPr lang="en-US"/>
        </a:p>
      </dgm:t>
    </dgm:pt>
    <dgm:pt modelId="{C52BBD58-3BC7-43D6-A2CA-F7A0D8ACD9E1}">
      <dgm:prSet/>
      <dgm:spPr/>
      <dgm:t>
        <a:bodyPr/>
        <a:lstStyle/>
        <a:p>
          <a:r>
            <a:rPr lang="en-US" b="0" i="0" baseline="0" dirty="0"/>
            <a:t>The school climate is constraining, but hidden strengths of trust, belonging, and resilience exist.</a:t>
          </a:r>
          <a:endParaRPr lang="en-US" dirty="0"/>
        </a:p>
      </dgm:t>
    </dgm:pt>
    <dgm:pt modelId="{666B4C89-86C6-4259-A60F-98B3FCC2AACD}" type="parTrans" cxnId="{8CFF5B18-67A1-4B0E-9A79-A161DF605843}">
      <dgm:prSet/>
      <dgm:spPr/>
      <dgm:t>
        <a:bodyPr/>
        <a:lstStyle/>
        <a:p>
          <a:endParaRPr lang="en-US"/>
        </a:p>
      </dgm:t>
    </dgm:pt>
    <dgm:pt modelId="{2F728E54-99D1-4080-A63A-88C68A53FE03}" type="sibTrans" cxnId="{8CFF5B18-67A1-4B0E-9A79-A161DF605843}">
      <dgm:prSet/>
      <dgm:spPr/>
      <dgm:t>
        <a:bodyPr/>
        <a:lstStyle/>
        <a:p>
          <a:endParaRPr lang="en-US"/>
        </a:p>
      </dgm:t>
    </dgm:pt>
    <dgm:pt modelId="{CA591925-3279-4EF9-BEFB-7F7179D594FA}">
      <dgm:prSet/>
      <dgm:spPr/>
      <dgm:t>
        <a:bodyPr/>
        <a:lstStyle/>
        <a:p>
          <a:r>
            <a:rPr lang="en-US" b="0" i="0" baseline="0" dirty="0"/>
            <a:t>Change does not happen automatically -  it depends on teachers, pupils, and parents actively using these strengths as resources.</a:t>
          </a:r>
          <a:endParaRPr lang="en-US" dirty="0"/>
        </a:p>
      </dgm:t>
    </dgm:pt>
    <dgm:pt modelId="{8F663CD0-1368-4F0F-84CE-7E682BE72D4C}" type="parTrans" cxnId="{57B15424-499C-4FBE-B4CC-8E47F9F07F35}">
      <dgm:prSet/>
      <dgm:spPr/>
      <dgm:t>
        <a:bodyPr/>
        <a:lstStyle/>
        <a:p>
          <a:endParaRPr lang="en-US"/>
        </a:p>
      </dgm:t>
    </dgm:pt>
    <dgm:pt modelId="{2DF78F43-8823-436F-B831-B8DB69C71C25}" type="sibTrans" cxnId="{57B15424-499C-4FBE-B4CC-8E47F9F07F35}">
      <dgm:prSet/>
      <dgm:spPr/>
      <dgm:t>
        <a:bodyPr/>
        <a:lstStyle/>
        <a:p>
          <a:endParaRPr lang="en-US"/>
        </a:p>
      </dgm:t>
    </dgm:pt>
    <dgm:pt modelId="{7745A95D-AB67-4D14-AD52-157B58F16EA2}">
      <dgm:prSet/>
      <dgm:spPr/>
      <dgm:t>
        <a:bodyPr/>
        <a:lstStyle/>
        <a:p>
          <a:r>
            <a:rPr lang="en-US" b="0" i="0" baseline="0"/>
            <a:t>Mindfulness is more than a classroom technique; it is a </a:t>
          </a:r>
          <a:r>
            <a:rPr lang="en-US" b="1" i="0" baseline="0"/>
            <a:t>pedagogy of the oppressed</a:t>
          </a:r>
          <a:r>
            <a:rPr lang="en-US" b="0" i="0" baseline="0"/>
            <a:t>:</a:t>
          </a:r>
          <a:endParaRPr lang="en-US"/>
        </a:p>
      </dgm:t>
    </dgm:pt>
    <dgm:pt modelId="{EE9676AD-D703-473D-B75F-F4B3489FDE8B}" type="parTrans" cxnId="{22F38C01-EA03-48E9-9E52-C2D67FB6449A}">
      <dgm:prSet/>
      <dgm:spPr/>
      <dgm:t>
        <a:bodyPr/>
        <a:lstStyle/>
        <a:p>
          <a:endParaRPr lang="en-US"/>
        </a:p>
      </dgm:t>
    </dgm:pt>
    <dgm:pt modelId="{B03EA464-94D4-4163-B4D7-8746E595D77C}" type="sibTrans" cxnId="{22F38C01-EA03-48E9-9E52-C2D67FB6449A}">
      <dgm:prSet/>
      <dgm:spPr/>
      <dgm:t>
        <a:bodyPr/>
        <a:lstStyle/>
        <a:p>
          <a:endParaRPr lang="en-US"/>
        </a:p>
      </dgm:t>
    </dgm:pt>
    <dgm:pt modelId="{2161AB35-008F-45FE-89FD-E90293583AF3}">
      <dgm:prSet/>
      <dgm:spPr/>
      <dgm:t>
        <a:bodyPr/>
        <a:lstStyle/>
        <a:p>
          <a:r>
            <a:rPr lang="en-US" b="0" i="0" baseline="0" dirty="0"/>
            <a:t>Helps people live lives they value.</a:t>
          </a:r>
          <a:endParaRPr lang="en-US" dirty="0"/>
        </a:p>
      </dgm:t>
    </dgm:pt>
    <dgm:pt modelId="{510F63B3-D73E-42D5-AEC8-8BFE232A84EB}" type="parTrans" cxnId="{F373594C-FA2B-4932-BD8F-6AA94DE1D275}">
      <dgm:prSet/>
      <dgm:spPr/>
      <dgm:t>
        <a:bodyPr/>
        <a:lstStyle/>
        <a:p>
          <a:endParaRPr lang="en-US"/>
        </a:p>
      </dgm:t>
    </dgm:pt>
    <dgm:pt modelId="{B2E794B0-7C0D-4DEC-B948-C10C48FBCCFF}" type="sibTrans" cxnId="{F373594C-FA2B-4932-BD8F-6AA94DE1D275}">
      <dgm:prSet/>
      <dgm:spPr/>
      <dgm:t>
        <a:bodyPr/>
        <a:lstStyle/>
        <a:p>
          <a:endParaRPr lang="en-US"/>
        </a:p>
      </dgm:t>
    </dgm:pt>
    <dgm:pt modelId="{0C99335D-428E-4870-89BA-4081F5B8DAFE}">
      <dgm:prSet/>
      <dgm:spPr/>
      <dgm:t>
        <a:bodyPr/>
        <a:lstStyle/>
        <a:p>
          <a:r>
            <a:rPr lang="en-US" b="0" i="0" baseline="0"/>
            <a:t>Builds capability to choose among real, viable options.</a:t>
          </a:r>
          <a:endParaRPr lang="en-US"/>
        </a:p>
      </dgm:t>
    </dgm:pt>
    <dgm:pt modelId="{8B688280-AE10-429E-A495-A3DBE49A8F89}" type="parTrans" cxnId="{811D7D97-C075-42E0-A35D-315773405915}">
      <dgm:prSet/>
      <dgm:spPr/>
      <dgm:t>
        <a:bodyPr/>
        <a:lstStyle/>
        <a:p>
          <a:endParaRPr lang="en-US"/>
        </a:p>
      </dgm:t>
    </dgm:pt>
    <dgm:pt modelId="{46D477A3-4A13-4393-BFED-7548DC879BFD}" type="sibTrans" cxnId="{811D7D97-C075-42E0-A35D-315773405915}">
      <dgm:prSet/>
      <dgm:spPr/>
      <dgm:t>
        <a:bodyPr/>
        <a:lstStyle/>
        <a:p>
          <a:endParaRPr lang="en-US"/>
        </a:p>
      </dgm:t>
    </dgm:pt>
    <dgm:pt modelId="{4ED1F530-09C1-4937-9AFE-B515105BEB3D}">
      <dgm:prSet/>
      <dgm:spPr/>
      <dgm:t>
        <a:bodyPr/>
        <a:lstStyle/>
        <a:p>
          <a:r>
            <a:rPr lang="en-US" b="0" i="0" baseline="0"/>
            <a:t>Encourages awareness of both possibilities and limitations.</a:t>
          </a:r>
          <a:endParaRPr lang="en-US"/>
        </a:p>
      </dgm:t>
    </dgm:pt>
    <dgm:pt modelId="{249AD530-8CC1-49ED-B2F3-4E858FDB8F61}" type="parTrans" cxnId="{6C644C58-37E8-4E3E-86EA-BCBEC7E889B2}">
      <dgm:prSet/>
      <dgm:spPr/>
      <dgm:t>
        <a:bodyPr/>
        <a:lstStyle/>
        <a:p>
          <a:endParaRPr lang="en-US"/>
        </a:p>
      </dgm:t>
    </dgm:pt>
    <dgm:pt modelId="{A166775F-E073-4DC1-B6DD-6898EB922181}" type="sibTrans" cxnId="{6C644C58-37E8-4E3E-86EA-BCBEC7E889B2}">
      <dgm:prSet/>
      <dgm:spPr/>
      <dgm:t>
        <a:bodyPr/>
        <a:lstStyle/>
        <a:p>
          <a:endParaRPr lang="en-US"/>
        </a:p>
      </dgm:t>
    </dgm:pt>
    <dgm:pt modelId="{65CB8000-F9F8-484F-8104-31FF14A55E6C}">
      <dgm:prSet/>
      <dgm:spPr/>
      <dgm:t>
        <a:bodyPr/>
        <a:lstStyle/>
        <a:p>
          <a:r>
            <a:rPr lang="en-US" b="0" i="0" baseline="0" dirty="0"/>
            <a:t>When people activate these resources, cycles of stress and disengagement can be interrupted.</a:t>
          </a:r>
          <a:endParaRPr lang="en-US" dirty="0"/>
        </a:p>
      </dgm:t>
    </dgm:pt>
    <dgm:pt modelId="{BEA15C9D-3B1C-45AD-9FA1-0A98EDD21653}" type="parTrans" cxnId="{19F7788F-B6A3-4B91-BE99-868371232D04}">
      <dgm:prSet/>
      <dgm:spPr/>
      <dgm:t>
        <a:bodyPr/>
        <a:lstStyle/>
        <a:p>
          <a:endParaRPr lang="en-US"/>
        </a:p>
      </dgm:t>
    </dgm:pt>
    <dgm:pt modelId="{BDF88E4E-77E4-440E-AF64-B386B4207964}" type="sibTrans" cxnId="{19F7788F-B6A3-4B91-BE99-868371232D04}">
      <dgm:prSet/>
      <dgm:spPr/>
      <dgm:t>
        <a:bodyPr/>
        <a:lstStyle/>
        <a:p>
          <a:endParaRPr lang="en-US"/>
        </a:p>
      </dgm:t>
    </dgm:pt>
    <dgm:pt modelId="{AC798E9A-BABE-4F86-8F31-CD9CA1672C80}">
      <dgm:prSet/>
      <dgm:spPr/>
      <dgm:t>
        <a:bodyPr/>
        <a:lstStyle/>
        <a:p>
          <a:r>
            <a:rPr lang="en-US" b="0" i="0" baseline="0"/>
            <a:t>Transformation is possible through agency, relational change, and embedding mindfulness alongside other </a:t>
          </a:r>
          <a:r>
            <a:rPr lang="en-US" b="1" i="0" baseline="0"/>
            <a:t>fit‑for‑school supports</a:t>
          </a:r>
          <a:r>
            <a:rPr lang="en-US" b="0" i="0" baseline="0"/>
            <a:t> (e.g., adequate learning conditions, supportive practices).</a:t>
          </a:r>
          <a:endParaRPr lang="en-US"/>
        </a:p>
      </dgm:t>
    </dgm:pt>
    <dgm:pt modelId="{31BF72D5-51AD-42D2-8332-E76ED904750A}" type="parTrans" cxnId="{D732D226-A221-4CF3-B5D4-AD0D5A84F689}">
      <dgm:prSet/>
      <dgm:spPr/>
      <dgm:t>
        <a:bodyPr/>
        <a:lstStyle/>
        <a:p>
          <a:endParaRPr lang="en-US"/>
        </a:p>
      </dgm:t>
    </dgm:pt>
    <dgm:pt modelId="{F730FB12-6C58-4F94-BD3C-7A31C04E0480}" type="sibTrans" cxnId="{D732D226-A221-4CF3-B5D4-AD0D5A84F689}">
      <dgm:prSet/>
      <dgm:spPr/>
      <dgm:t>
        <a:bodyPr/>
        <a:lstStyle/>
        <a:p>
          <a:endParaRPr lang="en-US"/>
        </a:p>
      </dgm:t>
    </dgm:pt>
    <dgm:pt modelId="{2D8DAFC0-B7DC-4389-94F6-D7563F762587}" type="pres">
      <dgm:prSet presAssocID="{A7475883-5299-4248-9060-35854462954E}" presName="linear" presStyleCnt="0">
        <dgm:presLayoutVars>
          <dgm:animLvl val="lvl"/>
          <dgm:resizeHandles val="exact"/>
        </dgm:presLayoutVars>
      </dgm:prSet>
      <dgm:spPr/>
    </dgm:pt>
    <dgm:pt modelId="{99B4ED8A-4E89-4AB9-9133-6CFAC307AF5A}" type="pres">
      <dgm:prSet presAssocID="{C52BBD58-3BC7-43D6-A2CA-F7A0D8ACD9E1}" presName="parentText" presStyleLbl="node1" presStyleIdx="0" presStyleCnt="5">
        <dgm:presLayoutVars>
          <dgm:chMax val="0"/>
          <dgm:bulletEnabled val="1"/>
        </dgm:presLayoutVars>
      </dgm:prSet>
      <dgm:spPr/>
    </dgm:pt>
    <dgm:pt modelId="{C4A40FC6-C6B1-4D93-AD81-CBF1199E3A73}" type="pres">
      <dgm:prSet presAssocID="{2F728E54-99D1-4080-A63A-88C68A53FE03}" presName="spacer" presStyleCnt="0"/>
      <dgm:spPr/>
    </dgm:pt>
    <dgm:pt modelId="{91FD08A1-C2A6-4E16-82E5-56CA3B15FD2B}" type="pres">
      <dgm:prSet presAssocID="{CA591925-3279-4EF9-BEFB-7F7179D594FA}" presName="parentText" presStyleLbl="node1" presStyleIdx="1" presStyleCnt="5">
        <dgm:presLayoutVars>
          <dgm:chMax val="0"/>
          <dgm:bulletEnabled val="1"/>
        </dgm:presLayoutVars>
      </dgm:prSet>
      <dgm:spPr/>
    </dgm:pt>
    <dgm:pt modelId="{74C8B99A-3575-4C55-A84F-419D4EBD43EF}" type="pres">
      <dgm:prSet presAssocID="{2DF78F43-8823-436F-B831-B8DB69C71C25}" presName="spacer" presStyleCnt="0"/>
      <dgm:spPr/>
    </dgm:pt>
    <dgm:pt modelId="{1226B129-E6A5-429A-B7CF-4818D50C6310}" type="pres">
      <dgm:prSet presAssocID="{7745A95D-AB67-4D14-AD52-157B58F16EA2}" presName="parentText" presStyleLbl="node1" presStyleIdx="2" presStyleCnt="5">
        <dgm:presLayoutVars>
          <dgm:chMax val="0"/>
          <dgm:bulletEnabled val="1"/>
        </dgm:presLayoutVars>
      </dgm:prSet>
      <dgm:spPr/>
    </dgm:pt>
    <dgm:pt modelId="{23D6FB04-52A7-4A87-B6E8-BC6F924622CB}" type="pres">
      <dgm:prSet presAssocID="{7745A95D-AB67-4D14-AD52-157B58F16EA2}" presName="childText" presStyleLbl="revTx" presStyleIdx="0" presStyleCnt="1">
        <dgm:presLayoutVars>
          <dgm:bulletEnabled val="1"/>
        </dgm:presLayoutVars>
      </dgm:prSet>
      <dgm:spPr/>
    </dgm:pt>
    <dgm:pt modelId="{9EADC1F6-E7F0-4A08-935C-370CF7F42D74}" type="pres">
      <dgm:prSet presAssocID="{65CB8000-F9F8-484F-8104-31FF14A55E6C}" presName="parentText" presStyleLbl="node1" presStyleIdx="3" presStyleCnt="5">
        <dgm:presLayoutVars>
          <dgm:chMax val="0"/>
          <dgm:bulletEnabled val="1"/>
        </dgm:presLayoutVars>
      </dgm:prSet>
      <dgm:spPr/>
    </dgm:pt>
    <dgm:pt modelId="{D43ACE8C-C8D3-4B82-A7FF-645982632023}" type="pres">
      <dgm:prSet presAssocID="{BDF88E4E-77E4-440E-AF64-B386B4207964}" presName="spacer" presStyleCnt="0"/>
      <dgm:spPr/>
    </dgm:pt>
    <dgm:pt modelId="{6607EBD8-081C-4A88-B82D-C827494E961A}" type="pres">
      <dgm:prSet presAssocID="{AC798E9A-BABE-4F86-8F31-CD9CA1672C80}" presName="parentText" presStyleLbl="node1" presStyleIdx="4" presStyleCnt="5">
        <dgm:presLayoutVars>
          <dgm:chMax val="0"/>
          <dgm:bulletEnabled val="1"/>
        </dgm:presLayoutVars>
      </dgm:prSet>
      <dgm:spPr/>
    </dgm:pt>
  </dgm:ptLst>
  <dgm:cxnLst>
    <dgm:cxn modelId="{22F38C01-EA03-48E9-9E52-C2D67FB6449A}" srcId="{A7475883-5299-4248-9060-35854462954E}" destId="{7745A95D-AB67-4D14-AD52-157B58F16EA2}" srcOrd="2" destOrd="0" parTransId="{EE9676AD-D703-473D-B75F-F4B3489FDE8B}" sibTransId="{B03EA464-94D4-4163-B4D7-8746E595D77C}"/>
    <dgm:cxn modelId="{0966C707-8687-46E2-AD7B-44F8E0A63343}" type="presOf" srcId="{CA591925-3279-4EF9-BEFB-7F7179D594FA}" destId="{91FD08A1-C2A6-4E16-82E5-56CA3B15FD2B}" srcOrd="0" destOrd="0" presId="urn:microsoft.com/office/officeart/2005/8/layout/vList2"/>
    <dgm:cxn modelId="{8CFF5B18-67A1-4B0E-9A79-A161DF605843}" srcId="{A7475883-5299-4248-9060-35854462954E}" destId="{C52BBD58-3BC7-43D6-A2CA-F7A0D8ACD9E1}" srcOrd="0" destOrd="0" parTransId="{666B4C89-86C6-4259-A60F-98B3FCC2AACD}" sibTransId="{2F728E54-99D1-4080-A63A-88C68A53FE03}"/>
    <dgm:cxn modelId="{57B15424-499C-4FBE-B4CC-8E47F9F07F35}" srcId="{A7475883-5299-4248-9060-35854462954E}" destId="{CA591925-3279-4EF9-BEFB-7F7179D594FA}" srcOrd="1" destOrd="0" parTransId="{8F663CD0-1368-4F0F-84CE-7E682BE72D4C}" sibTransId="{2DF78F43-8823-436F-B831-B8DB69C71C25}"/>
    <dgm:cxn modelId="{D732D226-A221-4CF3-B5D4-AD0D5A84F689}" srcId="{A7475883-5299-4248-9060-35854462954E}" destId="{AC798E9A-BABE-4F86-8F31-CD9CA1672C80}" srcOrd="4" destOrd="0" parTransId="{31BF72D5-51AD-42D2-8332-E76ED904750A}" sibTransId="{F730FB12-6C58-4F94-BD3C-7A31C04E0480}"/>
    <dgm:cxn modelId="{B660443B-A52C-4E5D-945B-0249B636AC44}" type="presOf" srcId="{2161AB35-008F-45FE-89FD-E90293583AF3}" destId="{23D6FB04-52A7-4A87-B6E8-BC6F924622CB}" srcOrd="0" destOrd="0" presId="urn:microsoft.com/office/officeart/2005/8/layout/vList2"/>
    <dgm:cxn modelId="{F373594C-FA2B-4932-BD8F-6AA94DE1D275}" srcId="{7745A95D-AB67-4D14-AD52-157B58F16EA2}" destId="{2161AB35-008F-45FE-89FD-E90293583AF3}" srcOrd="0" destOrd="0" parTransId="{510F63B3-D73E-42D5-AEC8-8BFE232A84EB}" sibTransId="{B2E794B0-7C0D-4DEC-B948-C10C48FBCCFF}"/>
    <dgm:cxn modelId="{6C644C58-37E8-4E3E-86EA-BCBEC7E889B2}" srcId="{7745A95D-AB67-4D14-AD52-157B58F16EA2}" destId="{4ED1F530-09C1-4937-9AFE-B515105BEB3D}" srcOrd="2" destOrd="0" parTransId="{249AD530-8CC1-49ED-B2F3-4E858FDB8F61}" sibTransId="{A166775F-E073-4DC1-B6DD-6898EB922181}"/>
    <dgm:cxn modelId="{BDF03380-3DAB-470D-8F44-42F02E9855B4}" type="presOf" srcId="{4ED1F530-09C1-4937-9AFE-B515105BEB3D}" destId="{23D6FB04-52A7-4A87-B6E8-BC6F924622CB}" srcOrd="0" destOrd="2" presId="urn:microsoft.com/office/officeart/2005/8/layout/vList2"/>
    <dgm:cxn modelId="{19F7788F-B6A3-4B91-BE99-868371232D04}" srcId="{A7475883-5299-4248-9060-35854462954E}" destId="{65CB8000-F9F8-484F-8104-31FF14A55E6C}" srcOrd="3" destOrd="0" parTransId="{BEA15C9D-3B1C-45AD-9FA1-0A98EDD21653}" sibTransId="{BDF88E4E-77E4-440E-AF64-B386B4207964}"/>
    <dgm:cxn modelId="{811D7D97-C075-42E0-A35D-315773405915}" srcId="{7745A95D-AB67-4D14-AD52-157B58F16EA2}" destId="{0C99335D-428E-4870-89BA-4081F5B8DAFE}" srcOrd="1" destOrd="0" parTransId="{8B688280-AE10-429E-A495-A3DBE49A8F89}" sibTransId="{46D477A3-4A13-4393-BFED-7548DC879BFD}"/>
    <dgm:cxn modelId="{4836C4C3-92AA-4867-BF28-15F588D97B1A}" type="presOf" srcId="{A7475883-5299-4248-9060-35854462954E}" destId="{2D8DAFC0-B7DC-4389-94F6-D7563F762587}" srcOrd="0" destOrd="0" presId="urn:microsoft.com/office/officeart/2005/8/layout/vList2"/>
    <dgm:cxn modelId="{84CDCBCB-3ACF-418D-8458-12C5EDAAB6E6}" type="presOf" srcId="{65CB8000-F9F8-484F-8104-31FF14A55E6C}" destId="{9EADC1F6-E7F0-4A08-935C-370CF7F42D74}" srcOrd="0" destOrd="0" presId="urn:microsoft.com/office/officeart/2005/8/layout/vList2"/>
    <dgm:cxn modelId="{B443D0CB-D710-4123-8A97-68455C8E1CF0}" type="presOf" srcId="{C52BBD58-3BC7-43D6-A2CA-F7A0D8ACD9E1}" destId="{99B4ED8A-4E89-4AB9-9133-6CFAC307AF5A}" srcOrd="0" destOrd="0" presId="urn:microsoft.com/office/officeart/2005/8/layout/vList2"/>
    <dgm:cxn modelId="{C8DF43CC-9852-4800-B0DD-EECEE19EE35E}" type="presOf" srcId="{7745A95D-AB67-4D14-AD52-157B58F16EA2}" destId="{1226B129-E6A5-429A-B7CF-4818D50C6310}" srcOrd="0" destOrd="0" presId="urn:microsoft.com/office/officeart/2005/8/layout/vList2"/>
    <dgm:cxn modelId="{4D71B8D7-21D1-4202-9F68-3D8AD6C41130}" type="presOf" srcId="{AC798E9A-BABE-4F86-8F31-CD9CA1672C80}" destId="{6607EBD8-081C-4A88-B82D-C827494E961A}" srcOrd="0" destOrd="0" presId="urn:microsoft.com/office/officeart/2005/8/layout/vList2"/>
    <dgm:cxn modelId="{956246E9-A7F1-473B-8251-E3EB69667B40}" type="presOf" srcId="{0C99335D-428E-4870-89BA-4081F5B8DAFE}" destId="{23D6FB04-52A7-4A87-B6E8-BC6F924622CB}" srcOrd="0" destOrd="1" presId="urn:microsoft.com/office/officeart/2005/8/layout/vList2"/>
    <dgm:cxn modelId="{7B5EC939-6281-4C22-8295-22C0504FDF53}" type="presParOf" srcId="{2D8DAFC0-B7DC-4389-94F6-D7563F762587}" destId="{99B4ED8A-4E89-4AB9-9133-6CFAC307AF5A}" srcOrd="0" destOrd="0" presId="urn:microsoft.com/office/officeart/2005/8/layout/vList2"/>
    <dgm:cxn modelId="{151BBFC1-F26F-40AE-97F4-F1761D4F04C9}" type="presParOf" srcId="{2D8DAFC0-B7DC-4389-94F6-D7563F762587}" destId="{C4A40FC6-C6B1-4D93-AD81-CBF1199E3A73}" srcOrd="1" destOrd="0" presId="urn:microsoft.com/office/officeart/2005/8/layout/vList2"/>
    <dgm:cxn modelId="{A99A428A-E815-447E-A64C-777DE11A2974}" type="presParOf" srcId="{2D8DAFC0-B7DC-4389-94F6-D7563F762587}" destId="{91FD08A1-C2A6-4E16-82E5-56CA3B15FD2B}" srcOrd="2" destOrd="0" presId="urn:microsoft.com/office/officeart/2005/8/layout/vList2"/>
    <dgm:cxn modelId="{BEC39063-DD73-4CA6-B9AC-E9F0FD4CE271}" type="presParOf" srcId="{2D8DAFC0-B7DC-4389-94F6-D7563F762587}" destId="{74C8B99A-3575-4C55-A84F-419D4EBD43EF}" srcOrd="3" destOrd="0" presId="urn:microsoft.com/office/officeart/2005/8/layout/vList2"/>
    <dgm:cxn modelId="{9AB60BA0-79B2-4193-866D-6448A4709715}" type="presParOf" srcId="{2D8DAFC0-B7DC-4389-94F6-D7563F762587}" destId="{1226B129-E6A5-429A-B7CF-4818D50C6310}" srcOrd="4" destOrd="0" presId="urn:microsoft.com/office/officeart/2005/8/layout/vList2"/>
    <dgm:cxn modelId="{1C8EC9C5-1EC7-4A1C-B8C6-55D6FD87C075}" type="presParOf" srcId="{2D8DAFC0-B7DC-4389-94F6-D7563F762587}" destId="{23D6FB04-52A7-4A87-B6E8-BC6F924622CB}" srcOrd="5" destOrd="0" presId="urn:microsoft.com/office/officeart/2005/8/layout/vList2"/>
    <dgm:cxn modelId="{E11A242E-D241-40BB-BA79-839E9DE05F57}" type="presParOf" srcId="{2D8DAFC0-B7DC-4389-94F6-D7563F762587}" destId="{9EADC1F6-E7F0-4A08-935C-370CF7F42D74}" srcOrd="6" destOrd="0" presId="urn:microsoft.com/office/officeart/2005/8/layout/vList2"/>
    <dgm:cxn modelId="{21595DEA-F543-4B61-A42A-B3B57EF37AC0}" type="presParOf" srcId="{2D8DAFC0-B7DC-4389-94F6-D7563F762587}" destId="{D43ACE8C-C8D3-4B82-A7FF-645982632023}" srcOrd="7" destOrd="0" presId="urn:microsoft.com/office/officeart/2005/8/layout/vList2"/>
    <dgm:cxn modelId="{9FA6054A-F9FB-48E9-BB30-3C7F42CEC2D3}" type="presParOf" srcId="{2D8DAFC0-B7DC-4389-94F6-D7563F762587}" destId="{6607EBD8-081C-4A88-B82D-C827494E961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5C5F17-DEB4-4E0A-A6CD-700494D64BB9}">
      <dsp:nvSpPr>
        <dsp:cNvPr id="0" name=""/>
        <dsp:cNvSpPr/>
      </dsp:nvSpPr>
      <dsp:spPr>
        <a:xfrm>
          <a:off x="0" y="5473"/>
          <a:ext cx="5942904" cy="2077919"/>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1" kern="1200" dirty="0"/>
            <a:t>Identifying structures and mechanisms that may promote or constrain school-based mindfulness interventions (SBMIs) designed to enhance pupils’ mental well-being in Ethiopia </a:t>
          </a:r>
          <a:endParaRPr lang="en-US" sz="2400" kern="1200" dirty="0"/>
        </a:p>
      </dsp:txBody>
      <dsp:txXfrm>
        <a:off x="101436" y="106909"/>
        <a:ext cx="5740032" cy="1875047"/>
      </dsp:txXfrm>
    </dsp:sp>
    <dsp:sp modelId="{15D1436D-B2EC-4B8A-A0C2-280ED15B5760}">
      <dsp:nvSpPr>
        <dsp:cNvPr id="0" name=""/>
        <dsp:cNvSpPr/>
      </dsp:nvSpPr>
      <dsp:spPr>
        <a:xfrm>
          <a:off x="0" y="2088867"/>
          <a:ext cx="5942904" cy="4371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8687" tIns="25400" rIns="142240" bIns="25400" numCol="1" spcCol="1270" anchor="t" anchorCtr="0">
          <a:noAutofit/>
        </a:bodyPr>
        <a:lstStyle/>
        <a:p>
          <a:pPr marL="0" marR="0" lvl="0" indent="0" algn="r" defTabSz="914400" eaLnBrk="1" fontAlgn="auto" latinLnBrk="0" hangingPunct="1">
            <a:lnSpc>
              <a:spcPct val="100000"/>
            </a:lnSpc>
            <a:spcBef>
              <a:spcPts val="0"/>
            </a:spcBef>
            <a:spcAft>
              <a:spcPts val="0"/>
            </a:spcAft>
            <a:buClrTx/>
            <a:buSzTx/>
            <a:buFontTx/>
            <a:buNone/>
            <a:tabLst/>
            <a:defRPr/>
          </a:pPr>
          <a:endParaRPr lang="en-US" sz="2000" kern="1200" dirty="0"/>
        </a:p>
        <a:p>
          <a:pPr marL="0" marR="0" lvl="0" indent="0" algn="r" defTabSz="914400" eaLnBrk="1" fontAlgn="auto" latinLnBrk="0" hangingPunct="1">
            <a:lnSpc>
              <a:spcPct val="100000"/>
            </a:lnSpc>
            <a:spcBef>
              <a:spcPts val="0"/>
            </a:spcBef>
            <a:spcAft>
              <a:spcPts val="0"/>
            </a:spcAft>
            <a:buClrTx/>
            <a:buSzTx/>
            <a:buFontTx/>
            <a:buNone/>
            <a:tabLst/>
            <a:defRPr/>
          </a:pPr>
          <a:endParaRPr lang="en-US" sz="2000" kern="1200" dirty="0"/>
        </a:p>
        <a:p>
          <a:pPr marL="0" marR="0" lvl="0" indent="0" algn="r" defTabSz="914400" eaLnBrk="1" fontAlgn="auto" latinLnBrk="0" hangingPunct="1">
            <a:lnSpc>
              <a:spcPct val="100000"/>
            </a:lnSpc>
            <a:spcBef>
              <a:spcPts val="0"/>
            </a:spcBef>
            <a:spcAft>
              <a:spcPts val="0"/>
            </a:spcAft>
            <a:buClrTx/>
            <a:buSzTx/>
            <a:buFontTx/>
            <a:buNone/>
            <a:tabLst/>
            <a:defRPr/>
          </a:pPr>
          <a:endParaRPr lang="en-US" sz="2000" kern="1200" dirty="0"/>
        </a:p>
        <a:p>
          <a:pPr marL="0" marR="0" lvl="0" indent="0" algn="r" defTabSz="914400" eaLnBrk="1" fontAlgn="auto" latinLnBrk="0" hangingPunct="1">
            <a:lnSpc>
              <a:spcPct val="100000"/>
            </a:lnSpc>
            <a:spcBef>
              <a:spcPts val="0"/>
            </a:spcBef>
            <a:spcAft>
              <a:spcPts val="0"/>
            </a:spcAft>
            <a:buClrTx/>
            <a:buSzTx/>
            <a:buFontTx/>
            <a:buNone/>
            <a:tabLst/>
            <a:defRPr/>
          </a:pPr>
          <a:r>
            <a:rPr lang="en-GB" sz="2000" kern="1200" dirty="0"/>
            <a:t>Kibur Engdawork (PhD)</a:t>
          </a:r>
          <a:endParaRPr lang="en-US" sz="2000" kern="1200" dirty="0"/>
        </a:p>
        <a:p>
          <a:pPr marL="0" marR="0" lvl="0" indent="0" algn="r" defTabSz="914400" eaLnBrk="1" fontAlgn="auto" latinLnBrk="0" hangingPunct="1">
            <a:lnSpc>
              <a:spcPct val="100000"/>
            </a:lnSpc>
            <a:spcBef>
              <a:spcPts val="0"/>
            </a:spcBef>
            <a:spcAft>
              <a:spcPts val="0"/>
            </a:spcAft>
            <a:buClrTx/>
            <a:buSzTx/>
            <a:buFontTx/>
            <a:buNone/>
            <a:tabLst/>
            <a:defRPr/>
          </a:pPr>
          <a:endParaRPr lang="en-GB" sz="1800" kern="1200" dirty="0"/>
        </a:p>
        <a:p>
          <a:pPr marL="0" marR="0" lvl="0" indent="0" algn="r" defTabSz="914400" eaLnBrk="1" fontAlgn="auto" latinLnBrk="0" hangingPunct="1">
            <a:lnSpc>
              <a:spcPct val="100000"/>
            </a:lnSpc>
            <a:spcBef>
              <a:spcPts val="0"/>
            </a:spcBef>
            <a:spcAft>
              <a:spcPts val="0"/>
            </a:spcAft>
            <a:buClrTx/>
            <a:buSzTx/>
            <a:buFontTx/>
            <a:buNone/>
            <a:tabLst/>
            <a:defRPr/>
          </a:pPr>
          <a:r>
            <a:rPr lang="en-GB" sz="2000" kern="1200" dirty="0"/>
            <a:t>Kibur Engdawork, Girma </a:t>
          </a:r>
          <a:r>
            <a:rPr lang="en-GB" sz="2000" kern="1200" dirty="0" err="1"/>
            <a:t>M.Geletu</a:t>
          </a:r>
          <a:r>
            <a:rPr lang="en-GB" sz="2000" kern="1200" dirty="0"/>
            <a:t>, Semere Gebremariam, Tsion Hailu, Mahlet Yared,</a:t>
          </a:r>
          <a:endParaRPr lang="en-US" sz="2000" kern="1200" dirty="0"/>
        </a:p>
        <a:p>
          <a:pPr marL="0" marR="0" lvl="0" indent="0" algn="r" defTabSz="914400" eaLnBrk="1" fontAlgn="auto" latinLnBrk="0" hangingPunct="1">
            <a:lnSpc>
              <a:spcPct val="100000"/>
            </a:lnSpc>
            <a:spcBef>
              <a:spcPts val="0"/>
            </a:spcBef>
            <a:spcAft>
              <a:spcPts val="0"/>
            </a:spcAft>
            <a:buClrTx/>
            <a:buSzTx/>
            <a:buFontTx/>
            <a:buNone/>
            <a:tabLst/>
            <a:defRPr/>
          </a:pPr>
          <a:r>
            <a:rPr lang="en-GB" sz="2000" kern="1200" dirty="0"/>
            <a:t>Mohammed Temam, Meron Birle, Isayas </a:t>
          </a:r>
          <a:r>
            <a:rPr lang="en-GB" sz="2000" kern="1200" dirty="0" err="1"/>
            <a:t>Wubshet</a:t>
          </a:r>
          <a:r>
            <a:rPr lang="en-GB" sz="2000" kern="1200" dirty="0"/>
            <a:t>, Awoke Mihretu, Lucia </a:t>
          </a:r>
          <a:r>
            <a:rPr lang="en-GB" sz="2000" kern="1200" dirty="0" err="1"/>
            <a:t>D’Ambrusos</a:t>
          </a:r>
          <a:r>
            <a:rPr lang="en-GB" sz="2000" kern="1200" dirty="0"/>
            <a:t>, Rachel</a:t>
          </a:r>
        </a:p>
        <a:p>
          <a:pPr marL="0" marR="0" lvl="0" indent="0" algn="r" defTabSz="914400" eaLnBrk="1" fontAlgn="auto" latinLnBrk="0" hangingPunct="1">
            <a:lnSpc>
              <a:spcPct val="100000"/>
            </a:lnSpc>
            <a:spcBef>
              <a:spcPts val="0"/>
            </a:spcBef>
            <a:spcAft>
              <a:spcPts val="0"/>
            </a:spcAft>
            <a:buClrTx/>
            <a:buSzTx/>
            <a:buFontTx/>
            <a:buNone/>
            <a:tabLst/>
            <a:defRPr/>
          </a:pPr>
          <a:r>
            <a:rPr lang="en-GB" sz="2000" kern="1200" dirty="0"/>
            <a:t>Shanks, Paul McNamee, Pamela Abbott</a:t>
          </a:r>
        </a:p>
        <a:p>
          <a:pPr marL="0" marR="0" lvl="0" indent="0" algn="r" defTabSz="914400" eaLnBrk="1" fontAlgn="auto" latinLnBrk="0" hangingPunct="1">
            <a:lnSpc>
              <a:spcPct val="100000"/>
            </a:lnSpc>
            <a:spcBef>
              <a:spcPts val="0"/>
            </a:spcBef>
            <a:spcAft>
              <a:spcPts val="0"/>
            </a:spcAft>
            <a:buClrTx/>
            <a:buSzTx/>
            <a:buFontTx/>
            <a:buNone/>
            <a:tabLst/>
            <a:defRPr/>
          </a:pPr>
          <a:endParaRPr lang="en-US" sz="2000" kern="1200" dirty="0"/>
        </a:p>
        <a:p>
          <a:pPr marL="0" marR="0" lvl="0" indent="0" algn="r" defTabSz="914400" eaLnBrk="1" fontAlgn="auto" latinLnBrk="0" hangingPunct="1">
            <a:lnSpc>
              <a:spcPct val="100000"/>
            </a:lnSpc>
            <a:spcBef>
              <a:spcPts val="0"/>
            </a:spcBef>
            <a:spcAft>
              <a:spcPts val="0"/>
            </a:spcAft>
            <a:buClrTx/>
            <a:buSzTx/>
            <a:buFontTx/>
            <a:buNone/>
            <a:tabLst/>
            <a:defRPr/>
          </a:pPr>
          <a:r>
            <a:rPr lang="en-GB" sz="2000" kern="1200" dirty="0"/>
            <a:t>Addis Ababa University and University of Aberdeen</a:t>
          </a:r>
          <a:endParaRPr lang="en-US" sz="2000" kern="1200" dirty="0"/>
        </a:p>
        <a:p>
          <a:pPr marL="228600" lvl="1" indent="0" algn="r" defTabSz="933450">
            <a:lnSpc>
              <a:spcPct val="90000"/>
            </a:lnSpc>
            <a:spcBef>
              <a:spcPct val="0"/>
            </a:spcBef>
            <a:spcAft>
              <a:spcPct val="20000"/>
            </a:spcAft>
            <a:buChar char="•"/>
          </a:pPr>
          <a:r>
            <a:rPr lang="en-GB" sz="2000" kern="1200" dirty="0">
              <a:hlinkClick xmlns:r="http://schemas.openxmlformats.org/officeDocument/2006/relationships" r:id="rId1"/>
            </a:rPr>
            <a:t>Kibur.endgawork@aau.edu.et</a:t>
          </a:r>
          <a:r>
            <a:rPr lang="en-GB" sz="2000" kern="1200" dirty="0"/>
            <a:t> </a:t>
          </a:r>
          <a:endParaRPr lang="en-US" sz="2000" kern="1200" dirty="0"/>
        </a:p>
        <a:p>
          <a:pPr marL="228600" lvl="1" indent="0" algn="r" defTabSz="933450">
            <a:lnSpc>
              <a:spcPct val="90000"/>
            </a:lnSpc>
            <a:spcBef>
              <a:spcPct val="0"/>
            </a:spcBef>
            <a:spcAft>
              <a:spcPct val="20000"/>
            </a:spcAft>
            <a:buChar char="•"/>
          </a:pPr>
          <a:r>
            <a:rPr lang="en-GB" sz="2000" kern="1200" dirty="0"/>
            <a:t>4th International Conference, 17th June 2026. </a:t>
          </a:r>
          <a:endParaRPr lang="en-US" sz="2000" kern="1200" dirty="0"/>
        </a:p>
      </dsp:txBody>
      <dsp:txXfrm>
        <a:off x="0" y="2088867"/>
        <a:ext cx="5942904" cy="43718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84E17-E7FA-468F-AB4C-FE9E3FC589EE}">
      <dsp:nvSpPr>
        <dsp:cNvPr id="0" name=""/>
        <dsp:cNvSpPr/>
      </dsp:nvSpPr>
      <dsp:spPr>
        <a:xfrm>
          <a:off x="3709" y="1025017"/>
          <a:ext cx="3243393" cy="2594714"/>
        </a:xfrm>
        <a:prstGeom prst="homePlate">
          <a:avLst>
            <a:gd name="adj" fmla="val 25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420" tIns="45720" rIns="457679" bIns="45720" numCol="1" spcCol="1270" anchor="ctr" anchorCtr="0">
          <a:noAutofit/>
        </a:bodyPr>
        <a:lstStyle/>
        <a:p>
          <a:pPr marL="0" lvl="0" indent="0" algn="ctr" defTabSz="800100">
            <a:lnSpc>
              <a:spcPct val="90000"/>
            </a:lnSpc>
            <a:spcBef>
              <a:spcPct val="0"/>
            </a:spcBef>
            <a:spcAft>
              <a:spcPct val="35000"/>
            </a:spcAft>
            <a:buNone/>
          </a:pPr>
          <a:r>
            <a:rPr lang="en-US" sz="1800" b="0" i="0" kern="1200" baseline="0" dirty="0"/>
            <a:t>SBMIs promising, but potential for a sustainable impact in Ethiopian schools is unknown </a:t>
          </a:r>
          <a:endParaRPr lang="en-US" sz="1800" kern="1200" dirty="0"/>
        </a:p>
      </dsp:txBody>
      <dsp:txXfrm>
        <a:off x="3709" y="1025017"/>
        <a:ext cx="2919054" cy="2594714"/>
      </dsp:txXfrm>
    </dsp:sp>
    <dsp:sp modelId="{94380157-AD43-46DC-9960-2C15E3243C52}">
      <dsp:nvSpPr>
        <dsp:cNvPr id="0" name=""/>
        <dsp:cNvSpPr/>
      </dsp:nvSpPr>
      <dsp:spPr>
        <a:xfrm>
          <a:off x="2598423" y="1025017"/>
          <a:ext cx="3243393" cy="2594714"/>
        </a:xfrm>
        <a:prstGeom prst="chevron">
          <a:avLst>
            <a:gd name="adj" fmla="val 2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420" tIns="45720" rIns="114420" bIns="45720" numCol="1" spcCol="1270" anchor="t" anchorCtr="0">
          <a:noAutofit/>
        </a:bodyPr>
        <a:lstStyle/>
        <a:p>
          <a:pPr marL="0" lvl="0" indent="0" algn="l" defTabSz="800100">
            <a:lnSpc>
              <a:spcPct val="90000"/>
            </a:lnSpc>
            <a:spcBef>
              <a:spcPct val="0"/>
            </a:spcBef>
            <a:spcAft>
              <a:spcPct val="35000"/>
            </a:spcAft>
            <a:buNone/>
          </a:pPr>
          <a:r>
            <a:rPr lang="en-US" sz="1800" b="1" i="0" kern="1200" baseline="0" dirty="0"/>
            <a:t>False assumptions</a:t>
          </a:r>
          <a:endParaRPr lang="en-US" sz="1800" kern="1200" dirty="0"/>
        </a:p>
        <a:p>
          <a:pPr marL="114300" lvl="1" indent="-114300" algn="l" defTabSz="622300">
            <a:lnSpc>
              <a:spcPct val="90000"/>
            </a:lnSpc>
            <a:spcBef>
              <a:spcPct val="0"/>
            </a:spcBef>
            <a:spcAft>
              <a:spcPct val="15000"/>
            </a:spcAft>
            <a:buFont typeface="Arial" panose="020B0604020202020204" pitchFamily="34" charset="0"/>
            <a:buChar char="•"/>
          </a:pPr>
          <a:r>
            <a:rPr lang="en-US" sz="1400" b="0" i="0" kern="1200" baseline="0"/>
            <a:t>Clinical transferability</a:t>
          </a:r>
          <a:endParaRPr lang="en-US" sz="1400" kern="1200"/>
        </a:p>
        <a:p>
          <a:pPr marL="114300" lvl="1" indent="-114300" algn="l" defTabSz="622300">
            <a:lnSpc>
              <a:spcPct val="90000"/>
            </a:lnSpc>
            <a:spcBef>
              <a:spcPct val="0"/>
            </a:spcBef>
            <a:spcAft>
              <a:spcPct val="15000"/>
            </a:spcAft>
            <a:buFont typeface="Arial" panose="020B0604020202020204" pitchFamily="34" charset="0"/>
            <a:buChar char="•"/>
          </a:pPr>
          <a:r>
            <a:rPr lang="en-US" sz="1400" b="0" i="0" kern="1200" baseline="0"/>
            <a:t>Automatic change</a:t>
          </a:r>
          <a:endParaRPr lang="en-US" sz="1400" kern="1200"/>
        </a:p>
        <a:p>
          <a:pPr marL="114300" lvl="1" indent="-114300" algn="l" defTabSz="622300">
            <a:lnSpc>
              <a:spcPct val="90000"/>
            </a:lnSpc>
            <a:spcBef>
              <a:spcPct val="0"/>
            </a:spcBef>
            <a:spcAft>
              <a:spcPct val="15000"/>
            </a:spcAft>
            <a:buFont typeface="Arial" panose="020B0604020202020204" pitchFamily="34" charset="0"/>
            <a:buChar char="•"/>
          </a:pPr>
          <a:r>
            <a:rPr lang="en-US" sz="1400" b="0" i="0" kern="1200" baseline="0" dirty="0"/>
            <a:t>Fidelity focus (takes away flexibility , ignoring overcrowding, burnout, discipline norms)</a:t>
          </a:r>
          <a:endParaRPr lang="en-US" sz="1400" kern="1200" dirty="0"/>
        </a:p>
      </dsp:txBody>
      <dsp:txXfrm>
        <a:off x="3247102" y="1025017"/>
        <a:ext cx="1946036" cy="2594714"/>
      </dsp:txXfrm>
    </dsp:sp>
    <dsp:sp modelId="{6B1B16EB-672D-4413-9C90-1B7137D1FC87}">
      <dsp:nvSpPr>
        <dsp:cNvPr id="0" name=""/>
        <dsp:cNvSpPr/>
      </dsp:nvSpPr>
      <dsp:spPr>
        <a:xfrm>
          <a:off x="5193138" y="1025017"/>
          <a:ext cx="3243393" cy="2594714"/>
        </a:xfrm>
        <a:prstGeom prst="chevron">
          <a:avLst>
            <a:gd name="adj" fmla="val 25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420" tIns="45720" rIns="114420" bIns="45720" numCol="1" spcCol="1270" anchor="ctr" anchorCtr="0">
          <a:noAutofit/>
        </a:bodyPr>
        <a:lstStyle/>
        <a:p>
          <a:pPr marL="0" lvl="0" indent="0" algn="ctr" defTabSz="800100">
            <a:lnSpc>
              <a:spcPct val="90000"/>
            </a:lnSpc>
            <a:spcBef>
              <a:spcPct val="0"/>
            </a:spcBef>
            <a:spcAft>
              <a:spcPct val="35000"/>
            </a:spcAft>
            <a:buNone/>
          </a:pPr>
          <a:r>
            <a:rPr lang="en-US" sz="1800" b="0" i="0" kern="1200" baseline="0" dirty="0"/>
            <a:t>Pupils need support for regulation, attention, resilience</a:t>
          </a:r>
          <a:endParaRPr lang="en-US" sz="1800" kern="1200" dirty="0"/>
        </a:p>
      </dsp:txBody>
      <dsp:txXfrm>
        <a:off x="5841817" y="1025017"/>
        <a:ext cx="1946036" cy="25947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DD1E58-3340-4826-9D9F-06A13F6FABFE}">
      <dsp:nvSpPr>
        <dsp:cNvPr id="0" name=""/>
        <dsp:cNvSpPr/>
      </dsp:nvSpPr>
      <dsp:spPr>
        <a:xfrm>
          <a:off x="0" y="6624"/>
          <a:ext cx="5765701" cy="157237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i="0" kern="1200" baseline="0" dirty="0"/>
            <a:t>Primary Question</a:t>
          </a:r>
          <a:r>
            <a:rPr lang="en-US" sz="1500" b="0" i="0" kern="1200" baseline="0" dirty="0"/>
            <a:t>: </a:t>
          </a:r>
          <a:r>
            <a:rPr lang="en-US" sz="1500" b="0" i="1" kern="1200" baseline="0" dirty="0"/>
            <a:t>Nature of school climate in Ethiopia’s high‑adversity urban school, and how structures, culture, and mechanisms give rise to it.</a:t>
          </a:r>
          <a:endParaRPr lang="en-US" sz="1500" kern="1200" dirty="0"/>
        </a:p>
      </dsp:txBody>
      <dsp:txXfrm>
        <a:off x="76757" y="83381"/>
        <a:ext cx="5612187" cy="1418856"/>
      </dsp:txXfrm>
    </dsp:sp>
    <dsp:sp modelId="{603C5FE7-D8B7-4D63-95F0-5495AB6CF30B}">
      <dsp:nvSpPr>
        <dsp:cNvPr id="0" name=""/>
        <dsp:cNvSpPr/>
      </dsp:nvSpPr>
      <dsp:spPr>
        <a:xfrm>
          <a:off x="0" y="1622195"/>
          <a:ext cx="5765701" cy="1572370"/>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i="0" kern="1200" baseline="0" dirty="0"/>
            <a:t>Design</a:t>
          </a:r>
          <a:r>
            <a:rPr lang="en-US" sz="1500" b="0" i="0" kern="1200" baseline="0" dirty="0"/>
            <a:t>: Case study, Addis Ababa government primary and middle school in deprived area</a:t>
          </a:r>
          <a:endParaRPr lang="en-US" sz="1500" kern="1200" dirty="0"/>
        </a:p>
      </dsp:txBody>
      <dsp:txXfrm>
        <a:off x="76757" y="1698952"/>
        <a:ext cx="5612187" cy="1418856"/>
      </dsp:txXfrm>
    </dsp:sp>
    <dsp:sp modelId="{36F65EBB-3C12-40C2-882C-0C7846840261}">
      <dsp:nvSpPr>
        <dsp:cNvPr id="0" name=""/>
        <dsp:cNvSpPr/>
      </dsp:nvSpPr>
      <dsp:spPr>
        <a:xfrm>
          <a:off x="0" y="3237765"/>
          <a:ext cx="5765701" cy="1572370"/>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0" i="0" kern="1200" baseline="0" dirty="0"/>
            <a:t>Whole school intervention</a:t>
          </a:r>
        </a:p>
        <a:p>
          <a:pPr marL="0" lvl="0" indent="0" algn="l" defTabSz="666750">
            <a:lnSpc>
              <a:spcPct val="90000"/>
            </a:lnSpc>
            <a:spcBef>
              <a:spcPct val="0"/>
            </a:spcBef>
            <a:spcAft>
              <a:spcPct val="35000"/>
            </a:spcAft>
            <a:buNone/>
          </a:pPr>
          <a:r>
            <a:rPr lang="en-US" sz="1500" b="0" i="0" kern="1200" baseline="0" dirty="0"/>
            <a:t>Mixed Methods: </a:t>
          </a:r>
        </a:p>
        <a:p>
          <a:pPr marL="0" lvl="0" indent="0" algn="l" defTabSz="666750">
            <a:lnSpc>
              <a:spcPct val="90000"/>
            </a:lnSpc>
            <a:spcBef>
              <a:spcPct val="0"/>
            </a:spcBef>
            <a:spcAft>
              <a:spcPct val="35000"/>
            </a:spcAft>
            <a:buNone/>
          </a:pPr>
          <a:r>
            <a:rPr lang="en-US" sz="1500" b="0" i="0" kern="1200" baseline="0" dirty="0"/>
            <a:t>	Survey: pupils, teachers, carers. </a:t>
          </a:r>
        </a:p>
        <a:p>
          <a:pPr marL="0" lvl="0" indent="0" algn="l" defTabSz="666750">
            <a:lnSpc>
              <a:spcPct val="90000"/>
            </a:lnSpc>
            <a:spcBef>
              <a:spcPct val="0"/>
            </a:spcBef>
            <a:spcAft>
              <a:spcPct val="35000"/>
            </a:spcAft>
            <a:buNone/>
          </a:pPr>
          <a:r>
            <a:rPr lang="en-US" sz="1500" b="0" i="0" kern="1200" baseline="0" dirty="0"/>
            <a:t>	Qual: FGDs + interviews with students, parents and community members  </a:t>
          </a:r>
          <a:endParaRPr lang="en-US" sz="1500" kern="1200" dirty="0"/>
        </a:p>
      </dsp:txBody>
      <dsp:txXfrm>
        <a:off x="76757" y="3314522"/>
        <a:ext cx="5612187" cy="1418856"/>
      </dsp:txXfrm>
    </dsp:sp>
    <dsp:sp modelId="{DD9B7D09-CC6D-459D-85C4-13B33522379C}">
      <dsp:nvSpPr>
        <dsp:cNvPr id="0" name=""/>
        <dsp:cNvSpPr/>
      </dsp:nvSpPr>
      <dsp:spPr>
        <a:xfrm>
          <a:off x="0" y="4853335"/>
          <a:ext cx="5765701" cy="157237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i="0" kern="1200" baseline="0" dirty="0"/>
            <a:t>Analysis</a:t>
          </a:r>
          <a:r>
            <a:rPr lang="en-US" sz="1500" b="0" i="0" kern="1200" baseline="0" dirty="0"/>
            <a:t>: Multidisciplinary team, </a:t>
          </a:r>
          <a:r>
            <a:rPr lang="en-US" sz="1500" b="1" i="0" kern="1200" baseline="0" dirty="0" err="1"/>
            <a:t>retroduction</a:t>
          </a:r>
          <a:r>
            <a:rPr lang="en-US" sz="1500" b="0" i="0" kern="1200" baseline="0" dirty="0"/>
            <a:t> to explain why the climate emerged as it is</a:t>
          </a:r>
          <a:endParaRPr lang="en-US" sz="1500" kern="1200" dirty="0"/>
        </a:p>
      </dsp:txBody>
      <dsp:txXfrm>
        <a:off x="76757" y="4930092"/>
        <a:ext cx="5612187" cy="14188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EDCE7F-76DD-488C-A6D5-85EDCBE7E78F}">
      <dsp:nvSpPr>
        <dsp:cNvPr id="0" name=""/>
        <dsp:cNvSpPr/>
      </dsp:nvSpPr>
      <dsp:spPr>
        <a:xfrm rot="5400000">
          <a:off x="3729555" y="-288071"/>
          <a:ext cx="3764412" cy="5281658"/>
        </a:xfrm>
        <a:prstGeom prst="round2Same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b="1" i="0" kern="1200" baseline="0" dirty="0"/>
            <a:t>Noisy, disrupted classrooms</a:t>
          </a:r>
          <a:r>
            <a:rPr lang="en-US" sz="2400" b="0" i="0" kern="1200" baseline="0" dirty="0"/>
            <a:t> → pupils struggle to concentrate.</a:t>
          </a:r>
          <a:endParaRPr lang="en-US" sz="2400" kern="1200" dirty="0"/>
        </a:p>
        <a:p>
          <a:pPr marL="228600" lvl="1" indent="-228600" algn="l" defTabSz="1066800">
            <a:lnSpc>
              <a:spcPct val="90000"/>
            </a:lnSpc>
            <a:spcBef>
              <a:spcPct val="0"/>
            </a:spcBef>
            <a:spcAft>
              <a:spcPct val="15000"/>
            </a:spcAft>
            <a:buChar char="•"/>
          </a:pPr>
          <a:r>
            <a:rPr lang="en-US" sz="2400" b="1" i="0" kern="1200" baseline="0" dirty="0"/>
            <a:t>Overcrowding</a:t>
          </a:r>
          <a:r>
            <a:rPr lang="en-US" sz="2400" b="0" i="0" kern="1200" baseline="0" dirty="0"/>
            <a:t> → 70–80 pupils per class, limited teacher attention.</a:t>
          </a:r>
          <a:endParaRPr lang="en-US" sz="2400" kern="1200" dirty="0"/>
        </a:p>
        <a:p>
          <a:pPr marL="228600" lvl="1" indent="-228600" algn="l" defTabSz="1066800">
            <a:lnSpc>
              <a:spcPct val="90000"/>
            </a:lnSpc>
            <a:spcBef>
              <a:spcPct val="0"/>
            </a:spcBef>
            <a:spcAft>
              <a:spcPct val="15000"/>
            </a:spcAft>
            <a:buChar char="•"/>
          </a:pPr>
          <a:r>
            <a:rPr lang="en-US" sz="2400" b="1" i="0" kern="1200" baseline="0"/>
            <a:t>Poor sanitation</a:t>
          </a:r>
          <a:r>
            <a:rPr lang="en-US" sz="2400" b="0" i="0" kern="1200" baseline="0"/>
            <a:t> → dirty toilets, water scarcity, stress for adolescent girls.</a:t>
          </a:r>
          <a:endParaRPr lang="en-US" sz="2400" kern="1200"/>
        </a:p>
        <a:p>
          <a:pPr marL="228600" lvl="1" indent="-228600" algn="l" defTabSz="1066800">
            <a:lnSpc>
              <a:spcPct val="90000"/>
            </a:lnSpc>
            <a:spcBef>
              <a:spcPct val="0"/>
            </a:spcBef>
            <a:spcAft>
              <a:spcPct val="15000"/>
            </a:spcAft>
            <a:buChar char="•"/>
          </a:pPr>
          <a:r>
            <a:rPr lang="en-US" sz="2400" b="1" i="0" kern="1200" baseline="0" dirty="0"/>
            <a:t>Resource shortages</a:t>
          </a:r>
          <a:r>
            <a:rPr lang="en-US" sz="2400" b="0" i="0" kern="1200" baseline="0" dirty="0"/>
            <a:t> → lack of textbooks, feeding gaps, pupils arriving hungry</a:t>
          </a:r>
          <a:endParaRPr lang="en-US" sz="2400" kern="1200" dirty="0"/>
        </a:p>
      </dsp:txBody>
      <dsp:txXfrm rot="-5400000">
        <a:off x="2970933" y="654314"/>
        <a:ext cx="5097895" cy="3396886"/>
      </dsp:txXfrm>
    </dsp:sp>
    <dsp:sp modelId="{88AD7A96-CE30-4B3B-9B83-F37F1884D54D}">
      <dsp:nvSpPr>
        <dsp:cNvPr id="0" name=""/>
        <dsp:cNvSpPr/>
      </dsp:nvSpPr>
      <dsp:spPr>
        <a:xfrm>
          <a:off x="0" y="0"/>
          <a:ext cx="2970932" cy="4705515"/>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3840" tIns="121920" rIns="243840" bIns="121920" numCol="1" spcCol="1270" anchor="ctr" anchorCtr="0">
          <a:noAutofit/>
        </a:bodyPr>
        <a:lstStyle/>
        <a:p>
          <a:pPr marL="0" lvl="0" indent="0" algn="ctr" defTabSz="2844800">
            <a:lnSpc>
              <a:spcPct val="90000"/>
            </a:lnSpc>
            <a:spcBef>
              <a:spcPct val="0"/>
            </a:spcBef>
            <a:spcAft>
              <a:spcPct val="35000"/>
            </a:spcAft>
            <a:buNone/>
          </a:pPr>
          <a:r>
            <a:rPr lang="en-US" sz="6400" b="1" i="0" kern="1200" baseline="0"/>
            <a:t>The school </a:t>
          </a:r>
          <a:endParaRPr lang="en-US" sz="6400" kern="1200"/>
        </a:p>
      </dsp:txBody>
      <dsp:txXfrm>
        <a:off x="145029" y="145029"/>
        <a:ext cx="2680874" cy="44154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D4069-0545-4173-A8D2-AF829A097D14}">
      <dsp:nvSpPr>
        <dsp:cNvPr id="0" name=""/>
        <dsp:cNvSpPr/>
      </dsp:nvSpPr>
      <dsp:spPr>
        <a:xfrm>
          <a:off x="0" y="85176"/>
          <a:ext cx="6488368" cy="52767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1" kern="1200"/>
            <a:t>Material</a:t>
          </a:r>
          <a:endParaRPr lang="en-US" sz="2200" kern="1200"/>
        </a:p>
      </dsp:txBody>
      <dsp:txXfrm>
        <a:off x="25759" y="110935"/>
        <a:ext cx="6436850" cy="476152"/>
      </dsp:txXfrm>
    </dsp:sp>
    <dsp:sp modelId="{D9C005CC-A431-4362-AEF9-5E2C23C526F5}">
      <dsp:nvSpPr>
        <dsp:cNvPr id="0" name=""/>
        <dsp:cNvSpPr/>
      </dsp:nvSpPr>
      <dsp:spPr>
        <a:xfrm>
          <a:off x="0" y="612846"/>
          <a:ext cx="6488368" cy="8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006"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GB" sz="1700" kern="1200"/>
            <a:t>Overcrowding, sanitation problems, noisy/disrupted classrooms</a:t>
          </a:r>
          <a:endParaRPr lang="en-US" sz="1700" kern="1200"/>
        </a:p>
        <a:p>
          <a:pPr marL="171450" lvl="1" indent="-171450" algn="l" defTabSz="755650">
            <a:lnSpc>
              <a:spcPct val="90000"/>
            </a:lnSpc>
            <a:spcBef>
              <a:spcPct val="0"/>
            </a:spcBef>
            <a:spcAft>
              <a:spcPct val="20000"/>
            </a:spcAft>
            <a:buChar char="•"/>
          </a:pPr>
          <a:r>
            <a:rPr lang="en-GB" sz="1700" kern="1200"/>
            <a:t>Hunger and health constraints</a:t>
          </a:r>
          <a:endParaRPr lang="en-US" sz="1700" kern="1200"/>
        </a:p>
        <a:p>
          <a:pPr marL="171450" lvl="1" indent="-171450" algn="l" defTabSz="755650">
            <a:lnSpc>
              <a:spcPct val="90000"/>
            </a:lnSpc>
            <a:spcBef>
              <a:spcPct val="0"/>
            </a:spcBef>
            <a:spcAft>
              <a:spcPct val="20000"/>
            </a:spcAft>
            <a:buChar char="•"/>
          </a:pPr>
          <a:r>
            <a:rPr lang="en-GB" sz="1700" i="1" kern="1200"/>
            <a:t>School feeding programme reduces hunger but limited in reach</a:t>
          </a:r>
          <a:endParaRPr lang="en-US" sz="1700" kern="1200"/>
        </a:p>
      </dsp:txBody>
      <dsp:txXfrm>
        <a:off x="0" y="612846"/>
        <a:ext cx="6488368" cy="888030"/>
      </dsp:txXfrm>
    </dsp:sp>
    <dsp:sp modelId="{E5CF9A56-3D7A-4A3E-8F53-A7A98DD73513}">
      <dsp:nvSpPr>
        <dsp:cNvPr id="0" name=""/>
        <dsp:cNvSpPr/>
      </dsp:nvSpPr>
      <dsp:spPr>
        <a:xfrm>
          <a:off x="0" y="1500876"/>
          <a:ext cx="6488368" cy="527670"/>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1" kern="1200"/>
            <a:t>Intrapersonal</a:t>
          </a:r>
          <a:endParaRPr lang="en-US" sz="2200" kern="1200"/>
        </a:p>
      </dsp:txBody>
      <dsp:txXfrm>
        <a:off x="25759" y="1526635"/>
        <a:ext cx="6436850" cy="476152"/>
      </dsp:txXfrm>
    </dsp:sp>
    <dsp:sp modelId="{844F390F-5742-40D3-9405-8314ED0D643E}">
      <dsp:nvSpPr>
        <dsp:cNvPr id="0" name=""/>
        <dsp:cNvSpPr/>
      </dsp:nvSpPr>
      <dsp:spPr>
        <a:xfrm>
          <a:off x="0" y="2028546"/>
          <a:ext cx="6488368" cy="8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006"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GB" sz="1700" kern="1200"/>
            <a:t>77.8% pupils with emotional difficulties</a:t>
          </a:r>
          <a:endParaRPr lang="en-US" sz="1700" kern="1200"/>
        </a:p>
        <a:p>
          <a:pPr marL="171450" lvl="1" indent="-171450" algn="l" defTabSz="755650">
            <a:lnSpc>
              <a:spcPct val="90000"/>
            </a:lnSpc>
            <a:spcBef>
              <a:spcPct val="0"/>
            </a:spcBef>
            <a:spcAft>
              <a:spcPct val="20000"/>
            </a:spcAft>
            <a:buChar char="•"/>
          </a:pPr>
          <a:r>
            <a:rPr lang="en-GB" sz="1700" kern="1200"/>
            <a:t>98.5% teachers with low job satisfaction</a:t>
          </a:r>
          <a:endParaRPr lang="en-US" sz="1700" kern="1200"/>
        </a:p>
        <a:p>
          <a:pPr marL="171450" lvl="1" indent="-171450" algn="l" defTabSz="755650">
            <a:lnSpc>
              <a:spcPct val="90000"/>
            </a:lnSpc>
            <a:spcBef>
              <a:spcPct val="0"/>
            </a:spcBef>
            <a:spcAft>
              <a:spcPct val="20000"/>
            </a:spcAft>
            <a:buChar char="•"/>
          </a:pPr>
          <a:r>
            <a:rPr lang="en-GB" sz="1700" kern="1200"/>
            <a:t>Pupils arrive biologically and mentally unprepared to learn</a:t>
          </a:r>
          <a:endParaRPr lang="en-US" sz="1700" kern="1200"/>
        </a:p>
      </dsp:txBody>
      <dsp:txXfrm>
        <a:off x="0" y="2028546"/>
        <a:ext cx="6488368" cy="888030"/>
      </dsp:txXfrm>
    </dsp:sp>
    <dsp:sp modelId="{96329150-9084-4D7A-8221-8E49D74D64DC}">
      <dsp:nvSpPr>
        <dsp:cNvPr id="0" name=""/>
        <dsp:cNvSpPr/>
      </dsp:nvSpPr>
      <dsp:spPr>
        <a:xfrm>
          <a:off x="0" y="2916576"/>
          <a:ext cx="6488368" cy="527670"/>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1" kern="1200"/>
            <a:t>Interpersonal</a:t>
          </a:r>
          <a:endParaRPr lang="en-US" sz="2200" kern="1200"/>
        </a:p>
      </dsp:txBody>
      <dsp:txXfrm>
        <a:off x="25759" y="2942335"/>
        <a:ext cx="6436850" cy="476152"/>
      </dsp:txXfrm>
    </dsp:sp>
    <dsp:sp modelId="{6676348E-D185-4326-A747-36DFCADEC569}">
      <dsp:nvSpPr>
        <dsp:cNvPr id="0" name=""/>
        <dsp:cNvSpPr/>
      </dsp:nvSpPr>
      <dsp:spPr>
        <a:xfrm>
          <a:off x="0" y="3444246"/>
          <a:ext cx="6488368" cy="8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006"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GB" sz="1700" kern="1200"/>
            <a:t>Harsh discipline and bullying dominate</a:t>
          </a:r>
          <a:endParaRPr lang="en-US" sz="1700" kern="1200"/>
        </a:p>
        <a:p>
          <a:pPr marL="171450" lvl="1" indent="-171450" algn="l" defTabSz="755650">
            <a:lnSpc>
              <a:spcPct val="90000"/>
            </a:lnSpc>
            <a:spcBef>
              <a:spcPct val="0"/>
            </a:spcBef>
            <a:spcAft>
              <a:spcPct val="20000"/>
            </a:spcAft>
            <a:buChar char="•"/>
          </a:pPr>
          <a:r>
            <a:rPr lang="en-GB" sz="1700" kern="1200"/>
            <a:t>Supportive exchanges exist but fragile</a:t>
          </a:r>
          <a:endParaRPr lang="en-US" sz="1700" kern="1200"/>
        </a:p>
        <a:p>
          <a:pPr marL="171450" lvl="1" indent="-171450" algn="l" defTabSz="755650">
            <a:lnSpc>
              <a:spcPct val="90000"/>
            </a:lnSpc>
            <a:spcBef>
              <a:spcPct val="0"/>
            </a:spcBef>
            <a:spcAft>
              <a:spcPct val="20000"/>
            </a:spcAft>
            <a:buChar char="•"/>
          </a:pPr>
          <a:r>
            <a:rPr lang="en-GB" sz="1700" kern="1200"/>
            <a:t>Small “islands of trust” between teachers and pupils</a:t>
          </a:r>
          <a:endParaRPr lang="en-US" sz="1700" kern="1200"/>
        </a:p>
      </dsp:txBody>
      <dsp:txXfrm>
        <a:off x="0" y="3444246"/>
        <a:ext cx="6488368" cy="888030"/>
      </dsp:txXfrm>
    </dsp:sp>
    <dsp:sp modelId="{0CC6E31E-46BC-42AB-94C6-00D3A8D57B5D}">
      <dsp:nvSpPr>
        <dsp:cNvPr id="0" name=""/>
        <dsp:cNvSpPr/>
      </dsp:nvSpPr>
      <dsp:spPr>
        <a:xfrm>
          <a:off x="0" y="4332276"/>
          <a:ext cx="6488368" cy="52767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b="1" kern="1200"/>
            <a:t>Institutional/Structural</a:t>
          </a:r>
          <a:endParaRPr lang="en-US" sz="2200" kern="1200"/>
        </a:p>
      </dsp:txBody>
      <dsp:txXfrm>
        <a:off x="25759" y="4358035"/>
        <a:ext cx="6436850" cy="476152"/>
      </dsp:txXfrm>
    </dsp:sp>
    <dsp:sp modelId="{CF250168-1697-4691-888D-5E6BCE0A2E5C}">
      <dsp:nvSpPr>
        <dsp:cNvPr id="0" name=""/>
        <dsp:cNvSpPr/>
      </dsp:nvSpPr>
      <dsp:spPr>
        <a:xfrm>
          <a:off x="0" y="4859946"/>
          <a:ext cx="6488368" cy="1639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006"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GB" sz="1700" kern="1200" dirty="0"/>
            <a:t>Poverty and caregiver distress</a:t>
          </a:r>
          <a:endParaRPr lang="en-US" sz="1700" kern="1200" dirty="0"/>
        </a:p>
        <a:p>
          <a:pPr marL="171450" lvl="1" indent="-171450" algn="l" defTabSz="755650">
            <a:lnSpc>
              <a:spcPct val="90000"/>
            </a:lnSpc>
            <a:spcBef>
              <a:spcPct val="0"/>
            </a:spcBef>
            <a:spcAft>
              <a:spcPct val="20000"/>
            </a:spcAft>
            <a:buChar char="•"/>
          </a:pPr>
          <a:r>
            <a:rPr lang="en-GB" sz="1700" kern="1200" dirty="0"/>
            <a:t>Cultural norms of punitive discipline</a:t>
          </a:r>
          <a:endParaRPr lang="en-US" sz="1700" kern="1200" dirty="0"/>
        </a:p>
        <a:p>
          <a:pPr marL="171450" lvl="1" indent="-171450" algn="l" defTabSz="755650">
            <a:lnSpc>
              <a:spcPct val="90000"/>
            </a:lnSpc>
            <a:spcBef>
              <a:spcPct val="0"/>
            </a:spcBef>
            <a:spcAft>
              <a:spcPct val="20000"/>
            </a:spcAft>
            <a:buChar char="•"/>
          </a:pPr>
          <a:r>
            <a:rPr lang="en-GB" sz="1700" i="1" kern="1200" dirty="0"/>
            <a:t>Community trust in the school and belief in education as a route out of poverty</a:t>
          </a:r>
          <a:endParaRPr lang="en-US" sz="1700" kern="1200" dirty="0"/>
        </a:p>
        <a:p>
          <a:pPr marL="171450" lvl="1" indent="-171450" algn="l" defTabSz="755650">
            <a:lnSpc>
              <a:spcPct val="90000"/>
            </a:lnSpc>
            <a:spcBef>
              <a:spcPct val="0"/>
            </a:spcBef>
            <a:spcAft>
              <a:spcPct val="20000"/>
            </a:spcAft>
            <a:buChar char="•"/>
          </a:pPr>
          <a:r>
            <a:rPr lang="en-GB" sz="1700" i="1" kern="1200" dirty="0"/>
            <a:t>National school health framework (2025) explicitly mentions mindfulness interventions - policy space exists for change</a:t>
          </a:r>
          <a:endParaRPr lang="en-US" sz="1700" kern="1200" dirty="0"/>
        </a:p>
      </dsp:txBody>
      <dsp:txXfrm>
        <a:off x="0" y="4859946"/>
        <a:ext cx="6488368" cy="16394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E65396-890F-411F-A49C-814A1974DECB}">
      <dsp:nvSpPr>
        <dsp:cNvPr id="0" name=""/>
        <dsp:cNvSpPr/>
      </dsp:nvSpPr>
      <dsp:spPr>
        <a:xfrm>
          <a:off x="0" y="321226"/>
          <a:ext cx="8933793" cy="9639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362" tIns="354076" rIns="693362" bIns="120904" numCol="1" spcCol="1270" anchor="t" anchorCtr="0">
          <a:noAutofit/>
        </a:bodyPr>
        <a:lstStyle/>
        <a:p>
          <a:pPr marL="171450" lvl="1" indent="-171450" algn="l" defTabSz="755650">
            <a:lnSpc>
              <a:spcPct val="90000"/>
            </a:lnSpc>
            <a:spcBef>
              <a:spcPct val="0"/>
            </a:spcBef>
            <a:spcAft>
              <a:spcPct val="15000"/>
            </a:spcAft>
            <a:buChar char="•"/>
          </a:pPr>
          <a:r>
            <a:rPr lang="en-US" sz="1700" b="0" i="0" kern="1200" baseline="0"/>
            <a:t>Nourishment stabilises attendance and readiness; hunger produces stress and distraction.</a:t>
          </a:r>
          <a:endParaRPr lang="en-US" sz="1700" kern="1200"/>
        </a:p>
      </dsp:txBody>
      <dsp:txXfrm>
        <a:off x="0" y="321226"/>
        <a:ext cx="8933793" cy="963900"/>
      </dsp:txXfrm>
    </dsp:sp>
    <dsp:sp modelId="{856F2878-EF04-48BA-8F05-F2F5534F1B8E}">
      <dsp:nvSpPr>
        <dsp:cNvPr id="0" name=""/>
        <dsp:cNvSpPr/>
      </dsp:nvSpPr>
      <dsp:spPr>
        <a:xfrm>
          <a:off x="446689" y="70306"/>
          <a:ext cx="6253655"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373" tIns="0" rIns="236373" bIns="0" numCol="1" spcCol="1270" anchor="ctr" anchorCtr="0">
          <a:noAutofit/>
        </a:bodyPr>
        <a:lstStyle/>
        <a:p>
          <a:pPr marL="0" lvl="0" indent="0" algn="l" defTabSz="755650">
            <a:lnSpc>
              <a:spcPct val="90000"/>
            </a:lnSpc>
            <a:spcBef>
              <a:spcPct val="0"/>
            </a:spcBef>
            <a:spcAft>
              <a:spcPct val="35000"/>
            </a:spcAft>
            <a:buNone/>
          </a:pPr>
          <a:r>
            <a:rPr lang="en-US" sz="1700" b="1" i="0" kern="1200" baseline="0"/>
            <a:t>Material</a:t>
          </a:r>
          <a:r>
            <a:rPr lang="en-US" sz="1700" b="0" i="0" kern="1200" baseline="0"/>
            <a:t> → Hunger vs. feeding programme</a:t>
          </a:r>
          <a:endParaRPr lang="en-US" sz="1700" kern="1200"/>
        </a:p>
      </dsp:txBody>
      <dsp:txXfrm>
        <a:off x="471187" y="94804"/>
        <a:ext cx="6204659" cy="452844"/>
      </dsp:txXfrm>
    </dsp:sp>
    <dsp:sp modelId="{25E7F848-F734-4001-B862-B3310330F230}">
      <dsp:nvSpPr>
        <dsp:cNvPr id="0" name=""/>
        <dsp:cNvSpPr/>
      </dsp:nvSpPr>
      <dsp:spPr>
        <a:xfrm>
          <a:off x="0" y="1627846"/>
          <a:ext cx="8933793" cy="99067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362" tIns="354076" rIns="693362" bIns="120904" numCol="1" spcCol="1270" anchor="t" anchorCtr="0">
          <a:noAutofit/>
        </a:bodyPr>
        <a:lstStyle/>
        <a:p>
          <a:pPr marL="171450" lvl="1" indent="-171450" algn="l" defTabSz="755650">
            <a:lnSpc>
              <a:spcPct val="90000"/>
            </a:lnSpc>
            <a:spcBef>
              <a:spcPct val="0"/>
            </a:spcBef>
            <a:spcAft>
              <a:spcPct val="15000"/>
            </a:spcAft>
            <a:buChar char="•"/>
          </a:pPr>
          <a:r>
            <a:rPr lang="en-US" sz="1700" b="0" i="0" kern="1200" baseline="0"/>
            <a:t>Anxiety, fear of failure, withdrawal; teachers reactive under strain.</a:t>
          </a:r>
          <a:endParaRPr lang="en-US" sz="1700" kern="1200"/>
        </a:p>
        <a:p>
          <a:pPr marL="171450" lvl="1" indent="-171450" algn="l" defTabSz="755650">
            <a:lnSpc>
              <a:spcPct val="90000"/>
            </a:lnSpc>
            <a:spcBef>
              <a:spcPct val="0"/>
            </a:spcBef>
            <a:spcAft>
              <a:spcPct val="15000"/>
            </a:spcAft>
            <a:buChar char="•"/>
          </a:pPr>
          <a:r>
            <a:rPr lang="en-US" sz="1700" b="0" i="0" kern="1200" baseline="0"/>
            <a:t>Constrains participation and relational safety.</a:t>
          </a:r>
          <a:endParaRPr lang="en-US" sz="1700" kern="1200"/>
        </a:p>
      </dsp:txBody>
      <dsp:txXfrm>
        <a:off x="0" y="1627846"/>
        <a:ext cx="8933793" cy="990675"/>
      </dsp:txXfrm>
    </dsp:sp>
    <dsp:sp modelId="{53F88AB8-41BC-4B4C-A5C0-7C0AEC0111F0}">
      <dsp:nvSpPr>
        <dsp:cNvPr id="0" name=""/>
        <dsp:cNvSpPr/>
      </dsp:nvSpPr>
      <dsp:spPr>
        <a:xfrm>
          <a:off x="446689" y="1376926"/>
          <a:ext cx="6253655"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373" tIns="0" rIns="236373" bIns="0" numCol="1" spcCol="1270" anchor="ctr" anchorCtr="0">
          <a:noAutofit/>
        </a:bodyPr>
        <a:lstStyle/>
        <a:p>
          <a:pPr marL="0" lvl="0" indent="0" algn="l" defTabSz="755650">
            <a:lnSpc>
              <a:spcPct val="90000"/>
            </a:lnSpc>
            <a:spcBef>
              <a:spcPct val="0"/>
            </a:spcBef>
            <a:spcAft>
              <a:spcPct val="35000"/>
            </a:spcAft>
            <a:buNone/>
          </a:pPr>
          <a:r>
            <a:rPr lang="en-US" sz="1700" b="1" i="0" kern="1200" baseline="0" dirty="0"/>
            <a:t>Intrapersonal</a:t>
          </a:r>
          <a:r>
            <a:rPr lang="en-US" sz="1700" b="0" i="0" kern="1200" baseline="0" dirty="0"/>
            <a:t> → Pupils’ emotional difficulties &amp; teacher burnout</a:t>
          </a:r>
          <a:endParaRPr lang="en-US" sz="1700" kern="1200" dirty="0"/>
        </a:p>
      </dsp:txBody>
      <dsp:txXfrm>
        <a:off x="471187" y="1401424"/>
        <a:ext cx="6204659" cy="452844"/>
      </dsp:txXfrm>
    </dsp:sp>
    <dsp:sp modelId="{2A5983E1-02E4-4090-99C7-092E04AFCBC3}">
      <dsp:nvSpPr>
        <dsp:cNvPr id="0" name=""/>
        <dsp:cNvSpPr/>
      </dsp:nvSpPr>
      <dsp:spPr>
        <a:xfrm>
          <a:off x="0" y="2961241"/>
          <a:ext cx="8933793" cy="99067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362" tIns="354076" rIns="693362" bIns="120904" numCol="1" spcCol="1270" anchor="t" anchorCtr="0">
          <a:noAutofit/>
        </a:bodyPr>
        <a:lstStyle/>
        <a:p>
          <a:pPr marL="171450" lvl="1" indent="-171450" algn="l" defTabSz="755650">
            <a:lnSpc>
              <a:spcPct val="90000"/>
            </a:lnSpc>
            <a:spcBef>
              <a:spcPct val="0"/>
            </a:spcBef>
            <a:spcAft>
              <a:spcPct val="15000"/>
            </a:spcAft>
            <a:buChar char="•"/>
          </a:pPr>
          <a:r>
            <a:rPr lang="en-US" sz="1700" b="0" i="0" kern="1200" baseline="0" dirty="0"/>
            <a:t>Harsh discipline induces fear; supportive bonds create “trust islands.”</a:t>
          </a:r>
          <a:endParaRPr lang="en-US" sz="1700" kern="1200" dirty="0"/>
        </a:p>
        <a:p>
          <a:pPr marL="171450" lvl="1" indent="-171450" algn="l" defTabSz="755650">
            <a:lnSpc>
              <a:spcPct val="90000"/>
            </a:lnSpc>
            <a:spcBef>
              <a:spcPct val="0"/>
            </a:spcBef>
            <a:spcAft>
              <a:spcPct val="15000"/>
            </a:spcAft>
            <a:buChar char="•"/>
          </a:pPr>
          <a:r>
            <a:rPr lang="en-US" sz="1700" b="0" i="0" kern="1200" baseline="0"/>
            <a:t>Constrains openness; facilitates attentional presence.</a:t>
          </a:r>
          <a:endParaRPr lang="en-US" sz="1700" kern="1200"/>
        </a:p>
      </dsp:txBody>
      <dsp:txXfrm>
        <a:off x="0" y="2961241"/>
        <a:ext cx="8933793" cy="990675"/>
      </dsp:txXfrm>
    </dsp:sp>
    <dsp:sp modelId="{3D14B24C-5AF4-43D0-A801-F5BCEE2BC9AD}">
      <dsp:nvSpPr>
        <dsp:cNvPr id="0" name=""/>
        <dsp:cNvSpPr/>
      </dsp:nvSpPr>
      <dsp:spPr>
        <a:xfrm>
          <a:off x="446689" y="2710321"/>
          <a:ext cx="6253655"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373" tIns="0" rIns="236373" bIns="0" numCol="1" spcCol="1270" anchor="ctr" anchorCtr="0">
          <a:noAutofit/>
        </a:bodyPr>
        <a:lstStyle/>
        <a:p>
          <a:pPr marL="0" lvl="0" indent="0" algn="l" defTabSz="755650">
            <a:lnSpc>
              <a:spcPct val="90000"/>
            </a:lnSpc>
            <a:spcBef>
              <a:spcPct val="0"/>
            </a:spcBef>
            <a:spcAft>
              <a:spcPct val="35000"/>
            </a:spcAft>
            <a:buNone/>
          </a:pPr>
          <a:r>
            <a:rPr lang="en-US" sz="1700" b="1" i="0" kern="1200" baseline="0" dirty="0"/>
            <a:t>Interpersonal</a:t>
          </a:r>
          <a:r>
            <a:rPr lang="en-US" sz="1700" b="0" i="0" kern="1200" baseline="0" dirty="0"/>
            <a:t> → Discipline vs. supportive exchanges</a:t>
          </a:r>
          <a:endParaRPr lang="en-US" sz="1700" kern="1200" dirty="0"/>
        </a:p>
      </dsp:txBody>
      <dsp:txXfrm>
        <a:off x="471187" y="2734819"/>
        <a:ext cx="6204659" cy="452844"/>
      </dsp:txXfrm>
    </dsp:sp>
    <dsp:sp modelId="{92296495-BAC2-43BD-8834-93EEE7DB4432}">
      <dsp:nvSpPr>
        <dsp:cNvPr id="0" name=""/>
        <dsp:cNvSpPr/>
      </dsp:nvSpPr>
      <dsp:spPr>
        <a:xfrm>
          <a:off x="0" y="4294636"/>
          <a:ext cx="8933793" cy="12316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362" tIns="354076" rIns="693362" bIns="120904" numCol="1" spcCol="1270" anchor="t" anchorCtr="0">
          <a:noAutofit/>
        </a:bodyPr>
        <a:lstStyle/>
        <a:p>
          <a:pPr marL="171450" lvl="1" indent="-171450" algn="l" defTabSz="755650">
            <a:lnSpc>
              <a:spcPct val="90000"/>
            </a:lnSpc>
            <a:spcBef>
              <a:spcPct val="0"/>
            </a:spcBef>
            <a:spcAft>
              <a:spcPct val="15000"/>
            </a:spcAft>
            <a:buChar char="•"/>
          </a:pPr>
          <a:r>
            <a:rPr lang="en-US" sz="1700" b="0" i="0" kern="1200" baseline="0" dirty="0"/>
            <a:t>Poverty and caregiver distress exhaust families; belief in education motivates persistence.</a:t>
          </a:r>
          <a:endParaRPr lang="en-US" sz="1700" kern="1200" dirty="0"/>
        </a:p>
        <a:p>
          <a:pPr marL="171450" lvl="1" indent="-171450" algn="l" defTabSz="755650">
            <a:lnSpc>
              <a:spcPct val="90000"/>
            </a:lnSpc>
            <a:spcBef>
              <a:spcPct val="0"/>
            </a:spcBef>
            <a:spcAft>
              <a:spcPct val="15000"/>
            </a:spcAft>
            <a:buChar char="•"/>
          </a:pPr>
          <a:r>
            <a:rPr lang="en-US" sz="1700" b="0" i="0" kern="1200" baseline="0"/>
            <a:t>Constrains family support; facilitates willingness to engage in guided practices.</a:t>
          </a:r>
          <a:endParaRPr lang="en-US" sz="1700" kern="1200"/>
        </a:p>
      </dsp:txBody>
      <dsp:txXfrm>
        <a:off x="0" y="4294636"/>
        <a:ext cx="8933793" cy="1231650"/>
      </dsp:txXfrm>
    </dsp:sp>
    <dsp:sp modelId="{47DCF4F6-39CE-4117-A1E7-A472CBE863AC}">
      <dsp:nvSpPr>
        <dsp:cNvPr id="0" name=""/>
        <dsp:cNvSpPr/>
      </dsp:nvSpPr>
      <dsp:spPr>
        <a:xfrm>
          <a:off x="446689" y="4043716"/>
          <a:ext cx="6253655"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373" tIns="0" rIns="236373" bIns="0" numCol="1" spcCol="1270" anchor="ctr" anchorCtr="0">
          <a:noAutofit/>
        </a:bodyPr>
        <a:lstStyle/>
        <a:p>
          <a:pPr marL="0" lvl="0" indent="0" algn="l" defTabSz="755650">
            <a:lnSpc>
              <a:spcPct val="90000"/>
            </a:lnSpc>
            <a:spcBef>
              <a:spcPct val="0"/>
            </a:spcBef>
            <a:spcAft>
              <a:spcPct val="35000"/>
            </a:spcAft>
            <a:buNone/>
          </a:pPr>
          <a:r>
            <a:rPr lang="en-US" sz="1700" b="1" i="0" kern="1200" baseline="0"/>
            <a:t>Institutional/Structural</a:t>
          </a:r>
          <a:r>
            <a:rPr lang="en-US" sz="1700" b="0" i="0" kern="1200" baseline="0"/>
            <a:t> → Poverty vs. cultural belief in education</a:t>
          </a:r>
          <a:endParaRPr lang="en-US" sz="1700" kern="1200"/>
        </a:p>
      </dsp:txBody>
      <dsp:txXfrm>
        <a:off x="471187" y="4068214"/>
        <a:ext cx="6204659" cy="4528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2854F-A560-44F3-8237-3766852970F1}">
      <dsp:nvSpPr>
        <dsp:cNvPr id="0" name=""/>
        <dsp:cNvSpPr/>
      </dsp:nvSpPr>
      <dsp:spPr>
        <a:xfrm>
          <a:off x="0" y="4364"/>
          <a:ext cx="7886700" cy="929709"/>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97EC6B-0737-49E9-9BFF-9537080B3F88}">
      <dsp:nvSpPr>
        <dsp:cNvPr id="0" name=""/>
        <dsp:cNvSpPr/>
      </dsp:nvSpPr>
      <dsp:spPr>
        <a:xfrm>
          <a:off x="281236" y="213549"/>
          <a:ext cx="511339" cy="5113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87FAEDD-B363-449A-8050-57BAE6032AF6}">
      <dsp:nvSpPr>
        <dsp:cNvPr id="0" name=""/>
        <dsp:cNvSpPr/>
      </dsp:nvSpPr>
      <dsp:spPr>
        <a:xfrm>
          <a:off x="1073813" y="4364"/>
          <a:ext cx="6812886" cy="929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394" tIns="98394" rIns="98394" bIns="98394" numCol="1" spcCol="1270" anchor="ctr" anchorCtr="0">
          <a:noAutofit/>
        </a:bodyPr>
        <a:lstStyle/>
        <a:p>
          <a:pPr marL="0" lvl="0" indent="0" algn="l" defTabSz="755650">
            <a:lnSpc>
              <a:spcPct val="90000"/>
            </a:lnSpc>
            <a:spcBef>
              <a:spcPct val="0"/>
            </a:spcBef>
            <a:spcAft>
              <a:spcPct val="35000"/>
            </a:spcAft>
            <a:buNone/>
          </a:pPr>
          <a:r>
            <a:rPr lang="en-US" sz="1700" b="1" i="0" kern="1200" baseline="0"/>
            <a:t>Institutionalize mindfulness in school</a:t>
          </a:r>
          <a:r>
            <a:rPr lang="en-US" sz="1700" b="0" i="0" kern="1200" baseline="0"/>
            <a:t> → embed practices into routines and policies, co‑designed and co‑implemented with teachers to ensure ownership and sustainability.</a:t>
          </a:r>
          <a:endParaRPr lang="en-US" sz="1700" kern="1200"/>
        </a:p>
      </dsp:txBody>
      <dsp:txXfrm>
        <a:off x="1073813" y="4364"/>
        <a:ext cx="6812886" cy="929709"/>
      </dsp:txXfrm>
    </dsp:sp>
    <dsp:sp modelId="{9F45F0C1-A30A-469C-84D5-5B6DB95DE010}">
      <dsp:nvSpPr>
        <dsp:cNvPr id="0" name=""/>
        <dsp:cNvSpPr/>
      </dsp:nvSpPr>
      <dsp:spPr>
        <a:xfrm>
          <a:off x="0" y="1166501"/>
          <a:ext cx="7886700" cy="929709"/>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885068-E322-4603-8C78-55AE745FC6E6}">
      <dsp:nvSpPr>
        <dsp:cNvPr id="0" name=""/>
        <dsp:cNvSpPr/>
      </dsp:nvSpPr>
      <dsp:spPr>
        <a:xfrm>
          <a:off x="281236" y="1375685"/>
          <a:ext cx="511339" cy="5113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B9ECFD0-CC0D-434F-AA2D-343C7A31F01E}">
      <dsp:nvSpPr>
        <dsp:cNvPr id="0" name=""/>
        <dsp:cNvSpPr/>
      </dsp:nvSpPr>
      <dsp:spPr>
        <a:xfrm>
          <a:off x="1073813" y="1166501"/>
          <a:ext cx="6812886" cy="929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394" tIns="98394" rIns="98394" bIns="98394" numCol="1" spcCol="1270" anchor="ctr" anchorCtr="0">
          <a:noAutofit/>
        </a:bodyPr>
        <a:lstStyle/>
        <a:p>
          <a:pPr marL="0" lvl="0" indent="0" algn="l" defTabSz="755650">
            <a:lnSpc>
              <a:spcPct val="90000"/>
            </a:lnSpc>
            <a:spcBef>
              <a:spcPct val="0"/>
            </a:spcBef>
            <a:spcAft>
              <a:spcPct val="35000"/>
            </a:spcAft>
            <a:buNone/>
          </a:pPr>
          <a:r>
            <a:rPr lang="en-US" sz="1700" b="1" i="0" kern="1200" baseline="0"/>
            <a:t>Leverage school feeding programme</a:t>
          </a:r>
          <a:r>
            <a:rPr lang="en-US" sz="1700" b="0" i="0" kern="1200" baseline="0"/>
            <a:t> → anchor mindfulness when pupils are nourished and present.</a:t>
          </a:r>
          <a:endParaRPr lang="en-US" sz="1700" kern="1200"/>
        </a:p>
      </dsp:txBody>
      <dsp:txXfrm>
        <a:off x="1073813" y="1166501"/>
        <a:ext cx="6812886" cy="929709"/>
      </dsp:txXfrm>
    </dsp:sp>
    <dsp:sp modelId="{FF1B10D0-4D91-4C32-AA90-082417058AF5}">
      <dsp:nvSpPr>
        <dsp:cNvPr id="0" name=""/>
        <dsp:cNvSpPr/>
      </dsp:nvSpPr>
      <dsp:spPr>
        <a:xfrm>
          <a:off x="0" y="2328637"/>
          <a:ext cx="7886700" cy="92970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366CA9-66EB-48CB-A092-9923FCFF2ADC}">
      <dsp:nvSpPr>
        <dsp:cNvPr id="0" name=""/>
        <dsp:cNvSpPr/>
      </dsp:nvSpPr>
      <dsp:spPr>
        <a:xfrm>
          <a:off x="281236" y="2537822"/>
          <a:ext cx="511339" cy="5113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383BC5E-C6D4-4505-AA30-74658B47BD60}">
      <dsp:nvSpPr>
        <dsp:cNvPr id="0" name=""/>
        <dsp:cNvSpPr/>
      </dsp:nvSpPr>
      <dsp:spPr>
        <a:xfrm>
          <a:off x="1073813" y="2328637"/>
          <a:ext cx="6812886" cy="929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394" tIns="98394" rIns="98394" bIns="98394" numCol="1" spcCol="1270" anchor="ctr" anchorCtr="0">
          <a:noAutofit/>
        </a:bodyPr>
        <a:lstStyle/>
        <a:p>
          <a:pPr marL="0" lvl="0" indent="0" algn="l" defTabSz="755650">
            <a:lnSpc>
              <a:spcPct val="90000"/>
            </a:lnSpc>
            <a:spcBef>
              <a:spcPct val="0"/>
            </a:spcBef>
            <a:spcAft>
              <a:spcPct val="35000"/>
            </a:spcAft>
            <a:buNone/>
          </a:pPr>
          <a:r>
            <a:rPr lang="en-US" sz="1700" b="1" i="0" kern="1200" baseline="0" dirty="0"/>
            <a:t>Trauma‑sensitive practices for pupils</a:t>
          </a:r>
          <a:r>
            <a:rPr lang="en-US" sz="1700" b="0" i="0" kern="1200" baseline="0" dirty="0"/>
            <a:t> → short, guided exercises to reduce anxiety and withdrawal.</a:t>
          </a:r>
          <a:endParaRPr lang="en-US" sz="1700" kern="1200" dirty="0"/>
        </a:p>
      </dsp:txBody>
      <dsp:txXfrm>
        <a:off x="1073813" y="2328637"/>
        <a:ext cx="6812886" cy="929709"/>
      </dsp:txXfrm>
    </dsp:sp>
    <dsp:sp modelId="{0E6C4E44-0055-46F1-9AFF-D69D7015CFA4}">
      <dsp:nvSpPr>
        <dsp:cNvPr id="0" name=""/>
        <dsp:cNvSpPr/>
      </dsp:nvSpPr>
      <dsp:spPr>
        <a:xfrm>
          <a:off x="0" y="3490773"/>
          <a:ext cx="7886700" cy="929709"/>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5920AC-D333-4989-B887-B70FE4FF73C6}">
      <dsp:nvSpPr>
        <dsp:cNvPr id="0" name=""/>
        <dsp:cNvSpPr/>
      </dsp:nvSpPr>
      <dsp:spPr>
        <a:xfrm>
          <a:off x="281236" y="3699958"/>
          <a:ext cx="511339" cy="5113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218D5CB-E403-438C-BDC9-4199A6F14CB9}">
      <dsp:nvSpPr>
        <dsp:cNvPr id="0" name=""/>
        <dsp:cNvSpPr/>
      </dsp:nvSpPr>
      <dsp:spPr>
        <a:xfrm>
          <a:off x="1073813" y="3490773"/>
          <a:ext cx="6812886" cy="929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394" tIns="98394" rIns="98394" bIns="98394" numCol="1" spcCol="1270" anchor="ctr" anchorCtr="0">
          <a:noAutofit/>
        </a:bodyPr>
        <a:lstStyle/>
        <a:p>
          <a:pPr marL="0" lvl="0" indent="0" algn="l" defTabSz="755650">
            <a:lnSpc>
              <a:spcPct val="90000"/>
            </a:lnSpc>
            <a:spcBef>
              <a:spcPct val="0"/>
            </a:spcBef>
            <a:spcAft>
              <a:spcPct val="35000"/>
            </a:spcAft>
            <a:buNone/>
          </a:pPr>
          <a:r>
            <a:rPr lang="en-US" sz="1700" b="1" i="0" kern="1200" baseline="0" dirty="0"/>
            <a:t>Teacher co‑regulation &amp; relational scaffolding</a:t>
          </a:r>
          <a:r>
            <a:rPr lang="en-US" sz="1700" b="0" i="0" kern="1200" baseline="0" dirty="0"/>
            <a:t> → modelling calm and building “trust islands” to counter burnout and harsh discipline.</a:t>
          </a:r>
          <a:endParaRPr lang="en-US" sz="1700" kern="1200" dirty="0"/>
        </a:p>
      </dsp:txBody>
      <dsp:txXfrm>
        <a:off x="1073813" y="3490773"/>
        <a:ext cx="6812886" cy="929709"/>
      </dsp:txXfrm>
    </dsp:sp>
    <dsp:sp modelId="{516C1501-747B-4174-9408-EEE3B53A0FE4}">
      <dsp:nvSpPr>
        <dsp:cNvPr id="0" name=""/>
        <dsp:cNvSpPr/>
      </dsp:nvSpPr>
      <dsp:spPr>
        <a:xfrm>
          <a:off x="0" y="4652910"/>
          <a:ext cx="7886700" cy="929709"/>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AA0B74-A333-4757-B3E6-60E03B128A70}">
      <dsp:nvSpPr>
        <dsp:cNvPr id="0" name=""/>
        <dsp:cNvSpPr/>
      </dsp:nvSpPr>
      <dsp:spPr>
        <a:xfrm>
          <a:off x="281236" y="4862094"/>
          <a:ext cx="511339" cy="51133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05B37E3-2D7E-421C-822D-CC73A510DB13}">
      <dsp:nvSpPr>
        <dsp:cNvPr id="0" name=""/>
        <dsp:cNvSpPr/>
      </dsp:nvSpPr>
      <dsp:spPr>
        <a:xfrm>
          <a:off x="1073813" y="4652910"/>
          <a:ext cx="6812886" cy="929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394" tIns="98394" rIns="98394" bIns="98394" numCol="1" spcCol="1270" anchor="ctr" anchorCtr="0">
          <a:noAutofit/>
        </a:bodyPr>
        <a:lstStyle/>
        <a:p>
          <a:pPr marL="0" lvl="0" indent="0" algn="l" defTabSz="755650">
            <a:lnSpc>
              <a:spcPct val="90000"/>
            </a:lnSpc>
            <a:spcBef>
              <a:spcPct val="0"/>
            </a:spcBef>
            <a:spcAft>
              <a:spcPct val="35000"/>
            </a:spcAft>
            <a:buNone/>
          </a:pPr>
          <a:r>
            <a:rPr lang="en-US" sz="1700" b="1" i="0" kern="1200" baseline="0" dirty="0"/>
            <a:t>Engage parents &amp; community</a:t>
          </a:r>
          <a:r>
            <a:rPr lang="en-US" sz="1700" b="0" i="0" kern="1200" baseline="0" dirty="0"/>
            <a:t> → </a:t>
          </a:r>
          <a:r>
            <a:rPr lang="en-US" sz="1700" b="0" i="0" kern="1200" baseline="0" dirty="0" err="1"/>
            <a:t>mobilise</a:t>
          </a:r>
          <a:r>
            <a:rPr lang="en-US" sz="1700" b="0" i="0" kern="1200" baseline="0" dirty="0"/>
            <a:t> families as they trust the school and believe education is a route out of poverty, so they support mindfulness practices at home and reinforce them in school.</a:t>
          </a:r>
          <a:endParaRPr lang="en-US" sz="1700" kern="1200" dirty="0"/>
        </a:p>
      </dsp:txBody>
      <dsp:txXfrm>
        <a:off x="1073813" y="4652910"/>
        <a:ext cx="6812886" cy="9297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B4ED8A-4E89-4AB9-9133-6CFAC307AF5A}">
      <dsp:nvSpPr>
        <dsp:cNvPr id="0" name=""/>
        <dsp:cNvSpPr/>
      </dsp:nvSpPr>
      <dsp:spPr>
        <a:xfrm>
          <a:off x="0" y="81743"/>
          <a:ext cx="8776137" cy="1006931"/>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baseline="0" dirty="0"/>
            <a:t>The school climate is constraining, but hidden strengths of trust, belonging, and resilience exist.</a:t>
          </a:r>
          <a:endParaRPr lang="en-US" sz="1800" kern="1200" dirty="0"/>
        </a:p>
      </dsp:txBody>
      <dsp:txXfrm>
        <a:off x="49154" y="130897"/>
        <a:ext cx="8677829" cy="908623"/>
      </dsp:txXfrm>
    </dsp:sp>
    <dsp:sp modelId="{91FD08A1-C2A6-4E16-82E5-56CA3B15FD2B}">
      <dsp:nvSpPr>
        <dsp:cNvPr id="0" name=""/>
        <dsp:cNvSpPr/>
      </dsp:nvSpPr>
      <dsp:spPr>
        <a:xfrm>
          <a:off x="0" y="1140514"/>
          <a:ext cx="8776137" cy="1006931"/>
        </a:xfrm>
        <a:prstGeom prst="round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baseline="0" dirty="0"/>
            <a:t>Change does not happen automatically -  it depends on teachers, pupils, and parents actively using these strengths as resources.</a:t>
          </a:r>
          <a:endParaRPr lang="en-US" sz="1800" kern="1200" dirty="0"/>
        </a:p>
      </dsp:txBody>
      <dsp:txXfrm>
        <a:off x="49154" y="1189668"/>
        <a:ext cx="8677829" cy="908623"/>
      </dsp:txXfrm>
    </dsp:sp>
    <dsp:sp modelId="{1226B129-E6A5-429A-B7CF-4818D50C6310}">
      <dsp:nvSpPr>
        <dsp:cNvPr id="0" name=""/>
        <dsp:cNvSpPr/>
      </dsp:nvSpPr>
      <dsp:spPr>
        <a:xfrm>
          <a:off x="0" y="2199285"/>
          <a:ext cx="8776137" cy="1006931"/>
        </a:xfrm>
        <a:prstGeom prst="round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baseline="0"/>
            <a:t>Mindfulness is more than a classroom technique; it is a </a:t>
          </a:r>
          <a:r>
            <a:rPr lang="en-US" sz="1800" b="1" i="0" kern="1200" baseline="0"/>
            <a:t>pedagogy of the oppressed</a:t>
          </a:r>
          <a:r>
            <a:rPr lang="en-US" sz="1800" b="0" i="0" kern="1200" baseline="0"/>
            <a:t>:</a:t>
          </a:r>
          <a:endParaRPr lang="en-US" sz="1800" kern="1200"/>
        </a:p>
      </dsp:txBody>
      <dsp:txXfrm>
        <a:off x="49154" y="2248439"/>
        <a:ext cx="8677829" cy="908623"/>
      </dsp:txXfrm>
    </dsp:sp>
    <dsp:sp modelId="{23D6FB04-52A7-4A87-B6E8-BC6F924622CB}">
      <dsp:nvSpPr>
        <dsp:cNvPr id="0" name=""/>
        <dsp:cNvSpPr/>
      </dsp:nvSpPr>
      <dsp:spPr>
        <a:xfrm>
          <a:off x="0" y="3206217"/>
          <a:ext cx="8776137"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642"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b="0" i="0" kern="1200" baseline="0" dirty="0"/>
            <a:t>Helps people live lives they value.</a:t>
          </a:r>
          <a:endParaRPr lang="en-US" sz="1400" kern="1200" dirty="0"/>
        </a:p>
        <a:p>
          <a:pPr marL="114300" lvl="1" indent="-114300" algn="l" defTabSz="622300">
            <a:lnSpc>
              <a:spcPct val="90000"/>
            </a:lnSpc>
            <a:spcBef>
              <a:spcPct val="0"/>
            </a:spcBef>
            <a:spcAft>
              <a:spcPct val="20000"/>
            </a:spcAft>
            <a:buChar char="•"/>
          </a:pPr>
          <a:r>
            <a:rPr lang="en-US" sz="1400" b="0" i="0" kern="1200" baseline="0"/>
            <a:t>Builds capability to choose among real, viable options.</a:t>
          </a:r>
          <a:endParaRPr lang="en-US" sz="1400" kern="1200"/>
        </a:p>
        <a:p>
          <a:pPr marL="114300" lvl="1" indent="-114300" algn="l" defTabSz="622300">
            <a:lnSpc>
              <a:spcPct val="90000"/>
            </a:lnSpc>
            <a:spcBef>
              <a:spcPct val="0"/>
            </a:spcBef>
            <a:spcAft>
              <a:spcPct val="20000"/>
            </a:spcAft>
            <a:buChar char="•"/>
          </a:pPr>
          <a:r>
            <a:rPr lang="en-US" sz="1400" b="0" i="0" kern="1200" baseline="0"/>
            <a:t>Encourages awareness of both possibilities and limitations.</a:t>
          </a:r>
          <a:endParaRPr lang="en-US" sz="1400" kern="1200"/>
        </a:p>
      </dsp:txBody>
      <dsp:txXfrm>
        <a:off x="0" y="3206217"/>
        <a:ext cx="8776137" cy="726570"/>
      </dsp:txXfrm>
    </dsp:sp>
    <dsp:sp modelId="{9EADC1F6-E7F0-4A08-935C-370CF7F42D74}">
      <dsp:nvSpPr>
        <dsp:cNvPr id="0" name=""/>
        <dsp:cNvSpPr/>
      </dsp:nvSpPr>
      <dsp:spPr>
        <a:xfrm>
          <a:off x="0" y="3932787"/>
          <a:ext cx="8776137" cy="1006931"/>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baseline="0" dirty="0"/>
            <a:t>When people activate these resources, cycles of stress and disengagement can be interrupted.</a:t>
          </a:r>
          <a:endParaRPr lang="en-US" sz="1800" kern="1200" dirty="0"/>
        </a:p>
      </dsp:txBody>
      <dsp:txXfrm>
        <a:off x="49154" y="3981941"/>
        <a:ext cx="8677829" cy="908623"/>
      </dsp:txXfrm>
    </dsp:sp>
    <dsp:sp modelId="{6607EBD8-081C-4A88-B82D-C827494E961A}">
      <dsp:nvSpPr>
        <dsp:cNvPr id="0" name=""/>
        <dsp:cNvSpPr/>
      </dsp:nvSpPr>
      <dsp:spPr>
        <a:xfrm>
          <a:off x="0" y="4991558"/>
          <a:ext cx="8776137" cy="1006931"/>
        </a:xfrm>
        <a:prstGeom prst="roundRect">
          <a:avLst/>
        </a:prstGeom>
        <a:gradFill rotWithShape="0">
          <a:gsLst>
            <a:gs pos="0">
              <a:schemeClr val="accent6">
                <a:hueOff val="0"/>
                <a:satOff val="0"/>
                <a:lumOff val="0"/>
                <a:alphaOff val="0"/>
                <a:tint val="100000"/>
                <a:shade val="100000"/>
                <a:satMod val="130000"/>
              </a:schemeClr>
            </a:gs>
            <a:gs pos="100000">
              <a:schemeClr val="accent6">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baseline="0"/>
            <a:t>Transformation is possible through agency, relational change, and embedding mindfulness alongside other </a:t>
          </a:r>
          <a:r>
            <a:rPr lang="en-US" sz="1800" b="1" i="0" kern="1200" baseline="0"/>
            <a:t>fit‑for‑school supports</a:t>
          </a:r>
          <a:r>
            <a:rPr lang="en-US" sz="1800" b="0" i="0" kern="1200" baseline="0"/>
            <a:t> (e.g., adequate learning conditions, supportive practices).</a:t>
          </a:r>
          <a:endParaRPr lang="en-US" sz="1800" kern="1200"/>
        </a:p>
      </dsp:txBody>
      <dsp:txXfrm>
        <a:off x="49154" y="5040712"/>
        <a:ext cx="8677829" cy="90862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255BD9-CF5B-4A68-990B-CF424F178492}" type="datetimeFigureOut">
              <a:rPr lang="en-GB" smtClean="0"/>
              <a:t>10/07/2026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EC365D-A165-4570-8828-8A5145F2EAC2}" type="slidenum">
              <a:rPr lang="en-GB" smtClean="0"/>
              <a:t>‹#›</a:t>
            </a:fld>
            <a:endParaRPr lang="en-GB"/>
          </a:p>
        </p:txBody>
      </p:sp>
    </p:spTree>
    <p:extLst>
      <p:ext uri="{BB962C8B-B14F-4D97-AF65-F5344CB8AC3E}">
        <p14:creationId xmlns:p14="http://schemas.microsoft.com/office/powerpoint/2010/main" val="3067289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EC365D-A165-4570-8828-8A5145F2EAC2}" type="slidenum">
              <a:rPr lang="en-GB" smtClean="0"/>
              <a:t>1</a:t>
            </a:fld>
            <a:endParaRPr lang="en-GB"/>
          </a:p>
        </p:txBody>
      </p:sp>
    </p:spTree>
    <p:extLst>
      <p:ext uri="{BB962C8B-B14F-4D97-AF65-F5344CB8AC3E}">
        <p14:creationId xmlns:p14="http://schemas.microsoft.com/office/powerpoint/2010/main" val="410816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takes away </a:t>
            </a:r>
            <a:r>
              <a:rPr lang="en-GB" dirty="0" err="1"/>
              <a:t>flexitbility</a:t>
            </a:r>
            <a:r>
              <a:rPr lang="en-GB" dirty="0"/>
              <a:t>, </a:t>
            </a:r>
          </a:p>
        </p:txBody>
      </p:sp>
      <p:sp>
        <p:nvSpPr>
          <p:cNvPr id="4" name="Slide Number Placeholder 3"/>
          <p:cNvSpPr>
            <a:spLocks noGrp="1"/>
          </p:cNvSpPr>
          <p:nvPr>
            <p:ph type="sldNum" sz="quarter" idx="5"/>
          </p:nvPr>
        </p:nvSpPr>
        <p:spPr/>
        <p:txBody>
          <a:bodyPr/>
          <a:lstStyle/>
          <a:p>
            <a:fld id="{FEEC365D-A165-4570-8828-8A5145F2EAC2}" type="slidenum">
              <a:rPr lang="en-GB" smtClean="0"/>
              <a:t>3</a:t>
            </a:fld>
            <a:endParaRPr lang="en-GB"/>
          </a:p>
        </p:txBody>
      </p:sp>
    </p:spTree>
    <p:extLst>
      <p:ext uri="{BB962C8B-B14F-4D97-AF65-F5344CB8AC3E}">
        <p14:creationId xmlns:p14="http://schemas.microsoft.com/office/powerpoint/2010/main" val="2303272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EC365D-A165-4570-8828-8A5145F2EAC2}" type="slidenum">
              <a:rPr lang="en-GB" smtClean="0"/>
              <a:t>5</a:t>
            </a:fld>
            <a:endParaRPr lang="en-GB"/>
          </a:p>
        </p:txBody>
      </p:sp>
    </p:spTree>
    <p:extLst>
      <p:ext uri="{BB962C8B-B14F-4D97-AF65-F5344CB8AC3E}">
        <p14:creationId xmlns:p14="http://schemas.microsoft.com/office/powerpoint/2010/main" val="1631055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EC365D-A165-4570-8828-8A5145F2EAC2}" type="slidenum">
              <a:rPr lang="en-GB" smtClean="0"/>
              <a:t>8</a:t>
            </a:fld>
            <a:endParaRPr lang="en-GB"/>
          </a:p>
        </p:txBody>
      </p:sp>
    </p:spTree>
    <p:extLst>
      <p:ext uri="{BB962C8B-B14F-4D97-AF65-F5344CB8AC3E}">
        <p14:creationId xmlns:p14="http://schemas.microsoft.com/office/powerpoint/2010/main" val="1698224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EC365D-A165-4570-8828-8A5145F2EAC2}" type="slidenum">
              <a:rPr lang="en-GB" smtClean="0"/>
              <a:t>9</a:t>
            </a:fld>
            <a:endParaRPr lang="en-GB"/>
          </a:p>
        </p:txBody>
      </p:sp>
    </p:spTree>
    <p:extLst>
      <p:ext uri="{BB962C8B-B14F-4D97-AF65-F5344CB8AC3E}">
        <p14:creationId xmlns:p14="http://schemas.microsoft.com/office/powerpoint/2010/main" val="3671397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EEC365D-A165-4570-8828-8A5145F2EAC2}" type="slidenum">
              <a:rPr lang="en-GB" smtClean="0"/>
              <a:t>11</a:t>
            </a:fld>
            <a:endParaRPr lang="en-GB"/>
          </a:p>
        </p:txBody>
      </p:sp>
    </p:spTree>
    <p:extLst>
      <p:ext uri="{BB962C8B-B14F-4D97-AF65-F5344CB8AC3E}">
        <p14:creationId xmlns:p14="http://schemas.microsoft.com/office/powerpoint/2010/main" val="2089859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2" Type="http://schemas.openxmlformats.org/officeDocument/2006/relationships/hyperlink" Target="mailto:kibur.engdawork@aau.edu.e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07B36F34-D796-FCE4-70D7-0DA689653F06}"/>
              </a:ext>
            </a:extLst>
          </p:cNvPr>
          <p:cNvGraphicFramePr>
            <a:graphicFrameLocks noGrp="1"/>
          </p:cNvGraphicFramePr>
          <p:nvPr>
            <p:ph idx="1"/>
            <p:extLst>
              <p:ext uri="{D42A27DB-BD31-4B8C-83A1-F6EECF244321}">
                <p14:modId xmlns:p14="http://schemas.microsoft.com/office/powerpoint/2010/main" val="1821399351"/>
              </p:ext>
            </p:extLst>
          </p:nvPr>
        </p:nvGraphicFramePr>
        <p:xfrm>
          <a:off x="3028376" y="213361"/>
          <a:ext cx="5942904" cy="64607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descr="Logos of University of Aberdeen, Addis Ababa University &amp; University of Rwanda.">
            <a:extLst>
              <a:ext uri="{FF2B5EF4-FFF2-40B4-BE49-F238E27FC236}">
                <a16:creationId xmlns:a16="http://schemas.microsoft.com/office/drawing/2014/main" id="{34299271-C8CD-5826-2F21-C096570AE8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57983" y="202795"/>
            <a:ext cx="2512392" cy="569172"/>
          </a:xfrm>
          <a:prstGeom prst="rect">
            <a:avLst/>
          </a:prstGeom>
        </p:spPr>
      </p:pic>
      <p:pic>
        <p:nvPicPr>
          <p:cNvPr id="3" name="Picture 2" descr="Graphical user interface&#10;&#10;Description automatically generated">
            <a:extLst>
              <a:ext uri="{FF2B5EF4-FFF2-40B4-BE49-F238E27FC236}">
                <a16:creationId xmlns:a16="http://schemas.microsoft.com/office/drawing/2014/main" id="{DFDD44E0-CC77-8F9D-2841-48925C6BB3F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7977" y="5770161"/>
            <a:ext cx="1893065" cy="73198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75F552-0A17-26F4-5A40-AAAB57BF040A}"/>
              </a:ext>
            </a:extLst>
          </p:cNvPr>
          <p:cNvSpPr>
            <a:spLocks noGrp="1"/>
          </p:cNvSpPr>
          <p:nvPr>
            <p:ph type="title"/>
          </p:nvPr>
        </p:nvSpPr>
        <p:spPr>
          <a:xfrm>
            <a:off x="630936" y="256032"/>
            <a:ext cx="7879842" cy="1014984"/>
          </a:xfrm>
        </p:spPr>
        <p:txBody>
          <a:bodyPr anchor="b">
            <a:normAutofit/>
          </a:bodyPr>
          <a:lstStyle/>
          <a:p>
            <a:pPr>
              <a:lnSpc>
                <a:spcPct val="90000"/>
              </a:lnSpc>
            </a:pPr>
            <a:r>
              <a:rPr lang="en-GB" sz="3400"/>
              <a:t>Implication for Mindfulness Intervention</a:t>
            </a:r>
          </a:p>
        </p:txBody>
      </p:sp>
      <p:sp>
        <p:nvSpPr>
          <p:cNvPr id="12" name="Rectangle 1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464" y="1634502"/>
            <a:ext cx="783869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30936" y="1538176"/>
            <a:ext cx="1405092"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6" name="Rectangle 1">
            <a:extLst>
              <a:ext uri="{FF2B5EF4-FFF2-40B4-BE49-F238E27FC236}">
                <a16:creationId xmlns:a16="http://schemas.microsoft.com/office/drawing/2014/main" id="{AECA4256-6DB0-9F3A-2F8C-BB0FF5045FE0}"/>
              </a:ext>
            </a:extLst>
          </p:cNvPr>
          <p:cNvGraphicFramePr>
            <a:graphicFrameLocks noGrp="1"/>
          </p:cNvGraphicFramePr>
          <p:nvPr>
            <p:ph idx="1"/>
            <p:extLst>
              <p:ext uri="{D42A27DB-BD31-4B8C-83A1-F6EECF244321}">
                <p14:modId xmlns:p14="http://schemas.microsoft.com/office/powerpoint/2010/main" val="657796339"/>
              </p:ext>
            </p:extLst>
          </p:nvPr>
        </p:nvGraphicFramePr>
        <p:xfrm>
          <a:off x="628650" y="1270280"/>
          <a:ext cx="7886700" cy="5586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2380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05255-43C3-48BC-B2C0-D61AB84FCA76}"/>
              </a:ext>
            </a:extLst>
          </p:cNvPr>
          <p:cNvSpPr>
            <a:spLocks noGrp="1"/>
          </p:cNvSpPr>
          <p:nvPr>
            <p:ph type="title"/>
          </p:nvPr>
        </p:nvSpPr>
        <p:spPr>
          <a:xfrm>
            <a:off x="665435" y="28794"/>
            <a:ext cx="7886700" cy="1325563"/>
          </a:xfrm>
        </p:spPr>
        <p:txBody>
          <a:bodyPr>
            <a:normAutofit/>
          </a:bodyPr>
          <a:lstStyle/>
          <a:p>
            <a:pPr>
              <a:lnSpc>
                <a:spcPct val="90000"/>
              </a:lnSpc>
            </a:pPr>
            <a:r>
              <a:rPr lang="en-GB" b="1" dirty="0"/>
              <a:t>Conclusion</a:t>
            </a:r>
            <a:br>
              <a:rPr lang="en-GB" b="1" dirty="0"/>
            </a:br>
            <a:endParaRPr lang="en-GB" dirty="0"/>
          </a:p>
        </p:txBody>
      </p:sp>
      <p:graphicFrame>
        <p:nvGraphicFramePr>
          <p:cNvPr id="19" name="Rectangle 1">
            <a:extLst>
              <a:ext uri="{FF2B5EF4-FFF2-40B4-BE49-F238E27FC236}">
                <a16:creationId xmlns:a16="http://schemas.microsoft.com/office/drawing/2014/main" id="{D5D419E9-AE3B-0E5C-32AF-3DE6BFDA4C03}"/>
              </a:ext>
            </a:extLst>
          </p:cNvPr>
          <p:cNvGraphicFramePr>
            <a:graphicFrameLocks noGrp="1"/>
          </p:cNvGraphicFramePr>
          <p:nvPr>
            <p:ph idx="1"/>
          </p:nvPr>
        </p:nvGraphicFramePr>
        <p:xfrm>
          <a:off x="220717" y="777766"/>
          <a:ext cx="8776137" cy="60802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4371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82723" y="809898"/>
            <a:ext cx="7457037" cy="1554480"/>
          </a:xfrm>
        </p:spPr>
        <p:txBody>
          <a:bodyPr anchor="ctr">
            <a:normAutofit/>
          </a:bodyPr>
          <a:lstStyle/>
          <a:p>
            <a:r>
              <a:rPr lang="en-GB" sz="4200"/>
              <a:t>Acknowledgements &amp; Contact</a:t>
            </a:r>
          </a:p>
        </p:txBody>
      </p:sp>
      <p:sp>
        <p:nvSpPr>
          <p:cNvPr id="3" name="Content Placeholder 2"/>
          <p:cNvSpPr>
            <a:spLocks noGrp="1"/>
          </p:cNvSpPr>
          <p:nvPr>
            <p:ph idx="1"/>
          </p:nvPr>
        </p:nvSpPr>
        <p:spPr>
          <a:xfrm>
            <a:off x="783771" y="2508070"/>
            <a:ext cx="7455989" cy="3634110"/>
          </a:xfrm>
        </p:spPr>
        <p:txBody>
          <a:bodyPr anchor="ctr">
            <a:normAutofit/>
          </a:bodyPr>
          <a:lstStyle/>
          <a:p>
            <a:r>
              <a:rPr lang="en-GB" sz="2100" dirty="0"/>
              <a:t>Study participants</a:t>
            </a:r>
          </a:p>
          <a:p>
            <a:r>
              <a:rPr lang="en-GB" sz="2100" dirty="0"/>
              <a:t>Study team </a:t>
            </a:r>
          </a:p>
          <a:p>
            <a:r>
              <a:rPr lang="en-GB" sz="2100" dirty="0"/>
              <a:t>This research was funded by the NIHR (NIHR133712) using UK international development funding from the UK Government to support global health research</a:t>
            </a:r>
          </a:p>
          <a:p>
            <a:endParaRPr lang="en-GB" sz="2100" dirty="0">
              <a:hlinkClick r:id="rId2"/>
            </a:endParaRPr>
          </a:p>
          <a:p>
            <a:r>
              <a:rPr lang="en-GB" sz="2100" dirty="0">
                <a:hlinkClick r:id="rId2"/>
              </a:rPr>
              <a:t>kibur.engdawork@aau.edu.et</a:t>
            </a:r>
            <a:r>
              <a:rPr lang="en-GB" sz="2100" dirty="0"/>
              <a:t>.</a:t>
            </a:r>
          </a:p>
          <a:p>
            <a:endParaRPr lang="en-GB" sz="21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E8314-B7B4-4A58-0786-AF2C881D6F4A}"/>
              </a:ext>
            </a:extLst>
          </p:cNvPr>
          <p:cNvSpPr>
            <a:spLocks noGrp="1"/>
          </p:cNvSpPr>
          <p:nvPr>
            <p:ph type="title"/>
          </p:nvPr>
        </p:nvSpPr>
        <p:spPr>
          <a:xfrm>
            <a:off x="628650" y="1048545"/>
            <a:ext cx="7886700" cy="526256"/>
          </a:xfrm>
        </p:spPr>
        <p:txBody>
          <a:bodyPr>
            <a:normAutofit fontScale="90000"/>
          </a:bodyPr>
          <a:lstStyle/>
          <a:p>
            <a:r>
              <a:rPr lang="en-GB" dirty="0"/>
              <a:t>Acknowledgement </a:t>
            </a:r>
          </a:p>
        </p:txBody>
      </p:sp>
      <p:sp>
        <p:nvSpPr>
          <p:cNvPr id="3" name="Content Placeholder 2">
            <a:extLst>
              <a:ext uri="{FF2B5EF4-FFF2-40B4-BE49-F238E27FC236}">
                <a16:creationId xmlns:a16="http://schemas.microsoft.com/office/drawing/2014/main" id="{AC1F5901-9104-A7B1-31F1-5BD50388D782}"/>
              </a:ext>
            </a:extLst>
          </p:cNvPr>
          <p:cNvSpPr>
            <a:spLocks noGrp="1"/>
          </p:cNvSpPr>
          <p:nvPr>
            <p:ph idx="1"/>
          </p:nvPr>
        </p:nvSpPr>
        <p:spPr>
          <a:xfrm>
            <a:off x="546101" y="2893219"/>
            <a:ext cx="7886700" cy="2833688"/>
          </a:xfrm>
        </p:spPr>
        <p:txBody>
          <a:bodyPr>
            <a:normAutofit lnSpcReduction="10000"/>
          </a:bodyPr>
          <a:lstStyle/>
          <a:p>
            <a:pPr marL="0" indent="0">
              <a:buNone/>
            </a:pPr>
            <a:r>
              <a:rPr lang="en-GB" sz="1500" dirty="0"/>
              <a:t>Funding: The author(s) declare financial support was received for the research, authorship, and/or publication of this article. This research was funded by the National Institute for Health and Care Research (NIHR 133712) using UK aid from the UK Government to support global health research.</a:t>
            </a:r>
          </a:p>
          <a:p>
            <a:pPr marL="0" indent="0">
              <a:buNone/>
            </a:pPr>
            <a:endParaRPr lang="en-GB" sz="1500" dirty="0"/>
          </a:p>
          <a:p>
            <a:pPr marL="0" indent="0">
              <a:buNone/>
            </a:pPr>
            <a:r>
              <a:rPr lang="en-GB" sz="1500" dirty="0"/>
              <a:t>Disclaimer: The views expressed in this publication are those of the author(s) and not necessarily those of the NIHR or the UK government, the Court of the University of Aberdeen, the Board of Directors of the University of Rwanda, the Board of Directors of Addis Ababa University, or our International Advisory Board.</a:t>
            </a:r>
          </a:p>
          <a:p>
            <a:pPr marL="0" indent="0">
              <a:buNone/>
            </a:pPr>
            <a:endParaRPr lang="en-GB" sz="1500" dirty="0"/>
          </a:p>
          <a:p>
            <a:pPr marL="0" indent="0">
              <a:buNone/>
            </a:pPr>
            <a:r>
              <a:rPr lang="en-GB" sz="1500" dirty="0"/>
              <a:t>Copyright: This is an open-access PPT distributed under the terms of the Creative Commons Attribution License, which permits unrestricted use, distribution, and reproduction in any medium, provided the original author and source are credited.</a:t>
            </a:r>
          </a:p>
          <a:p>
            <a:pPr marL="0" indent="0">
              <a:buNone/>
            </a:pPr>
            <a:endParaRPr lang="en-GB" sz="1500" dirty="0"/>
          </a:p>
          <a:p>
            <a:pPr marL="0" indent="0">
              <a:buNone/>
            </a:pPr>
            <a:endParaRPr lang="en-GB" sz="1500" dirty="0"/>
          </a:p>
        </p:txBody>
      </p:sp>
      <p:pic>
        <p:nvPicPr>
          <p:cNvPr id="4" name="Picture 3" descr="A close up of blue text&#10;&#10;AI-generated content may be incorrect.">
            <a:extLst>
              <a:ext uri="{FF2B5EF4-FFF2-40B4-BE49-F238E27FC236}">
                <a16:creationId xmlns:a16="http://schemas.microsoft.com/office/drawing/2014/main" id="{CBB6DCB2-3FAE-CF89-C711-61ADCACF2F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917" y="1671536"/>
            <a:ext cx="4795203" cy="860613"/>
          </a:xfrm>
          <a:prstGeom prst="rect">
            <a:avLst/>
          </a:prstGeom>
        </p:spPr>
      </p:pic>
      <p:pic>
        <p:nvPicPr>
          <p:cNvPr id="5" name="Picture 3" descr="Description: C:\Users\user\Desktop\Isa\NIHR\PhD Proposal\download (1).png">
            <a:extLst>
              <a:ext uri="{FF2B5EF4-FFF2-40B4-BE49-F238E27FC236}">
                <a16:creationId xmlns:a16="http://schemas.microsoft.com/office/drawing/2014/main" id="{8DDB6DE7-4CFD-674A-733F-97B47B067C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2941" y="1574801"/>
            <a:ext cx="2679860" cy="1132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599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16597"/>
            <a:ext cx="548639" cy="673460"/>
            <a:chOff x="3940602" y="308034"/>
            <a:chExt cx="2116791" cy="3428999"/>
          </a:xfrm>
          <a:solidFill>
            <a:schemeClr val="accent4"/>
          </a:solidFill>
        </p:grpSpPr>
        <p:sp>
          <p:nvSpPr>
            <p:cNvPr id="19" name="Rectangle 1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59" y="613954"/>
            <a:ext cx="8180615"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4475B8-E721-16DE-E656-BA227A517FB2}"/>
              </a:ext>
            </a:extLst>
          </p:cNvPr>
          <p:cNvSpPr>
            <a:spLocks noGrp="1"/>
          </p:cNvSpPr>
          <p:nvPr>
            <p:ph type="title"/>
          </p:nvPr>
        </p:nvSpPr>
        <p:spPr>
          <a:xfrm>
            <a:off x="782723" y="146095"/>
            <a:ext cx="7457037" cy="1554480"/>
          </a:xfrm>
        </p:spPr>
        <p:txBody>
          <a:bodyPr anchor="ctr">
            <a:normAutofit/>
          </a:bodyPr>
          <a:lstStyle/>
          <a:p>
            <a:r>
              <a:rPr lang="en-GB" sz="4000" dirty="0"/>
              <a:t>Background / Context: Unlocking Learning</a:t>
            </a:r>
            <a:endParaRPr lang="en-GB" sz="4200" dirty="0"/>
          </a:p>
        </p:txBody>
      </p:sp>
      <p:sp>
        <p:nvSpPr>
          <p:cNvPr id="22" name="Rectangle 1">
            <a:extLst>
              <a:ext uri="{FF2B5EF4-FFF2-40B4-BE49-F238E27FC236}">
                <a16:creationId xmlns:a16="http://schemas.microsoft.com/office/drawing/2014/main" id="{13500509-7683-2887-1B12-D8440B57212C}"/>
              </a:ext>
            </a:extLst>
          </p:cNvPr>
          <p:cNvSpPr>
            <a:spLocks noGrp="1" noChangeArrowheads="1"/>
          </p:cNvSpPr>
          <p:nvPr>
            <p:ph idx="1"/>
          </p:nvPr>
        </p:nvSpPr>
        <p:spPr bwMode="auto">
          <a:xfrm>
            <a:off x="401748" y="2606048"/>
            <a:ext cx="8180615" cy="378128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Autofit/>
          </a:bodyPr>
          <a:lstStyle/>
          <a:p>
            <a:pPr algn="just"/>
            <a:r>
              <a:rPr lang="en-GB" sz="2000" b="1" dirty="0"/>
              <a:t>Investments in schools and curricula have increased </a:t>
            </a:r>
            <a:endParaRPr lang="en-GB" sz="2000" dirty="0"/>
          </a:p>
          <a:p>
            <a:pPr algn="just"/>
            <a:r>
              <a:rPr lang="en-GB" sz="2000" b="1" dirty="0"/>
              <a:t>Socio-economic conditioning persist:</a:t>
            </a:r>
            <a:r>
              <a:rPr lang="en-GB" sz="2000" dirty="0"/>
              <a:t> poverty, hunger, harsh discipline, household instability → pupils biologically unready to learn</a:t>
            </a:r>
          </a:p>
          <a:p>
            <a:pPr algn="just"/>
            <a:r>
              <a:rPr lang="en-GB" sz="2000" b="1" dirty="0"/>
              <a:t>Impact of adversity:</a:t>
            </a:r>
            <a:r>
              <a:rPr lang="en-GB" sz="2000" dirty="0"/>
              <a:t> poor attention, weak emotional regulation, low persistence</a:t>
            </a:r>
          </a:p>
          <a:p>
            <a:pPr algn="just"/>
            <a:r>
              <a:rPr lang="en-GB" sz="2000" b="1" dirty="0"/>
              <a:t>Mindfulness as a “software update”:</a:t>
            </a:r>
            <a:r>
              <a:rPr lang="en-GB" sz="2000" dirty="0"/>
              <a:t> calms physiology, strengthens attention &amp; memory, improves emotional control shaped by the right context </a:t>
            </a:r>
          </a:p>
          <a:p>
            <a:pPr algn="just"/>
            <a:r>
              <a:rPr lang="en-GB" sz="2000" b="1" dirty="0"/>
              <a:t>Classroom &amp; outcomes:</a:t>
            </a:r>
            <a:r>
              <a:rPr lang="en-GB" sz="2000" dirty="0"/>
              <a:t> self-regulated pupils → better capabilities → calmer classrooms, less teacher stress, more learning time → better attainment, fewer dropouts, stronger  pupil’s and teacher wellbeing</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28650" y="6485313"/>
            <a:ext cx="78867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0997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4FEEF69-31A7-8A37-EC52-C5F22D6EEC35}"/>
              </a:ext>
            </a:extLst>
          </p:cNvPr>
          <p:cNvSpPr>
            <a:spLocks noGrp="1"/>
          </p:cNvSpPr>
          <p:nvPr>
            <p:ph type="title"/>
          </p:nvPr>
        </p:nvSpPr>
        <p:spPr>
          <a:xfrm>
            <a:off x="1028697" y="348865"/>
            <a:ext cx="7533018" cy="877729"/>
          </a:xfrm>
        </p:spPr>
        <p:txBody>
          <a:bodyPr anchor="ctr">
            <a:normAutofit/>
          </a:bodyPr>
          <a:lstStyle/>
          <a:p>
            <a:r>
              <a:rPr lang="en-GB" sz="3500">
                <a:solidFill>
                  <a:srgbClr val="FFFFFF"/>
                </a:solidFill>
              </a:rPr>
              <a:t>Problem Statement </a:t>
            </a:r>
          </a:p>
        </p:txBody>
      </p:sp>
      <p:graphicFrame>
        <p:nvGraphicFramePr>
          <p:cNvPr id="7" name="Rectangle 2">
            <a:extLst>
              <a:ext uri="{FF2B5EF4-FFF2-40B4-BE49-F238E27FC236}">
                <a16:creationId xmlns:a16="http://schemas.microsoft.com/office/drawing/2014/main" id="{8F627AA3-CD95-8315-269E-03AE4FF68A97}"/>
              </a:ext>
            </a:extLst>
          </p:cNvPr>
          <p:cNvGraphicFramePr>
            <a:graphicFrameLocks noGrp="1"/>
          </p:cNvGraphicFramePr>
          <p:nvPr>
            <p:ph idx="1"/>
            <p:extLst>
              <p:ext uri="{D42A27DB-BD31-4B8C-83A1-F6EECF244321}">
                <p14:modId xmlns:p14="http://schemas.microsoft.com/office/powerpoint/2010/main" val="171683145"/>
              </p:ext>
            </p:extLst>
          </p:nvPr>
        </p:nvGraphicFramePr>
        <p:xfrm>
          <a:off x="483042" y="1660635"/>
          <a:ext cx="8440241" cy="4644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05246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A5CF486-D9E5-4A66-898A-F3D62B81B1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 y="-5"/>
            <a:ext cx="9144861" cy="2200064"/>
          </a:xfrm>
          <a:custGeom>
            <a:avLst/>
            <a:gdLst>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50277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522499 w 12192001"/>
              <a:gd name="connsiteY26" fmla="*/ 1207528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37318 w 12192001"/>
              <a:gd name="connsiteY70" fmla="*/ 1920435 h 2344739"/>
              <a:gd name="connsiteX71" fmla="*/ 9113812 w 12192001"/>
              <a:gd name="connsiteY71" fmla="*/ 1919069 h 2344739"/>
              <a:gd name="connsiteX72" fmla="*/ 9053453 w 12192001"/>
              <a:gd name="connsiteY72" fmla="*/ 1910755 h 2344739"/>
              <a:gd name="connsiteX73" fmla="*/ 9005486 w 12192001"/>
              <a:gd name="connsiteY73" fmla="*/ 1914040 h 2344739"/>
              <a:gd name="connsiteX74" fmla="*/ 9005201 w 12192001"/>
              <a:gd name="connsiteY74" fmla="*/ 1913800 h 2344739"/>
              <a:gd name="connsiteX75" fmla="*/ 8996232 w 12192001"/>
              <a:gd name="connsiteY75" fmla="*/ 1915011 h 2344739"/>
              <a:gd name="connsiteX76" fmla="*/ 8990394 w 12192001"/>
              <a:gd name="connsiteY76" fmla="*/ 1917072 h 2344739"/>
              <a:gd name="connsiteX77" fmla="*/ 8974337 w 12192001"/>
              <a:gd name="connsiteY77" fmla="*/ 1920298 h 2344739"/>
              <a:gd name="connsiteX78" fmla="*/ 8968011 w 12192001"/>
              <a:gd name="connsiteY78" fmla="*/ 1919598 h 2344739"/>
              <a:gd name="connsiteX79" fmla="*/ 8963048 w 12192001"/>
              <a:gd name="connsiteY79" fmla="*/ 1917373 h 2344739"/>
              <a:gd name="connsiteX80" fmla="*/ 8928988 w 12192001"/>
              <a:gd name="connsiteY80" fmla="*/ 1914185 h 2344739"/>
              <a:gd name="connsiteX81" fmla="*/ 8752444 w 12192001"/>
              <a:gd name="connsiteY81" fmla="*/ 1933417 h 2344739"/>
              <a:gd name="connsiteX82" fmla="*/ 8707847 w 12192001"/>
              <a:gd name="connsiteY82" fmla="*/ 1935518 h 2344739"/>
              <a:gd name="connsiteX83" fmla="*/ 8596071 w 12192001"/>
              <a:gd name="connsiteY83" fmla="*/ 1944090 h 2344739"/>
              <a:gd name="connsiteX84" fmla="*/ 8525230 w 12192001"/>
              <a:gd name="connsiteY84" fmla="*/ 1929248 h 2344739"/>
              <a:gd name="connsiteX85" fmla="*/ 8510983 w 12192001"/>
              <a:gd name="connsiteY85" fmla="*/ 1935163 h 2344739"/>
              <a:gd name="connsiteX86" fmla="*/ 8506167 w 12192001"/>
              <a:gd name="connsiteY86" fmla="*/ 1938164 h 2344739"/>
              <a:gd name="connsiteX87" fmla="*/ 8497968 w 12192001"/>
              <a:gd name="connsiteY87" fmla="*/ 1940902 h 2344739"/>
              <a:gd name="connsiteX88" fmla="*/ 8497594 w 12192001"/>
              <a:gd name="connsiteY88" fmla="*/ 1940723 h 2344739"/>
              <a:gd name="connsiteX89" fmla="*/ 8490249 w 12192001"/>
              <a:gd name="connsiteY89" fmla="*/ 1943773 h 2344739"/>
              <a:gd name="connsiteX90" fmla="*/ 8367182 w 12192001"/>
              <a:gd name="connsiteY90" fmla="*/ 1957815 h 2344739"/>
              <a:gd name="connsiteX91" fmla="*/ 8353799 w 12192001"/>
              <a:gd name="connsiteY91" fmla="*/ 1958009 h 2344739"/>
              <a:gd name="connsiteX92" fmla="*/ 8352373 w 12192001"/>
              <a:gd name="connsiteY92" fmla="*/ 1957169 h 2344739"/>
              <a:gd name="connsiteX93" fmla="*/ 8320104 w 12192001"/>
              <a:gd name="connsiteY93" fmla="*/ 1974587 h 2344739"/>
              <a:gd name="connsiteX94" fmla="*/ 8314433 w 12192001"/>
              <a:gd name="connsiteY94" fmla="*/ 1974913 h 2344739"/>
              <a:gd name="connsiteX95" fmla="*/ 8295174 w 12192001"/>
              <a:gd name="connsiteY95" fmla="*/ 1988808 h 2344739"/>
              <a:gd name="connsiteX96" fmla="*/ 8284276 w 12192001"/>
              <a:gd name="connsiteY96" fmla="*/ 1994631 h 2344739"/>
              <a:gd name="connsiteX97" fmla="*/ 8283150 w 12192001"/>
              <a:gd name="connsiteY97" fmla="*/ 1999074 h 2344739"/>
              <a:gd name="connsiteX98" fmla="*/ 8266076 w 12192001"/>
              <a:gd name="connsiteY98" fmla="*/ 2006249 h 2344739"/>
              <a:gd name="connsiteX99" fmla="*/ 8263377 w 12192001"/>
              <a:gd name="connsiteY99" fmla="*/ 2006019 h 2344739"/>
              <a:gd name="connsiteX100" fmla="*/ 8252033 w 12192001"/>
              <a:gd name="connsiteY100" fmla="*/ 2015862 h 2344739"/>
              <a:gd name="connsiteX101" fmla="*/ 8245834 w 12192001"/>
              <a:gd name="connsiteY101" fmla="*/ 2028854 h 2344739"/>
              <a:gd name="connsiteX102" fmla="*/ 8090272 w 12192001"/>
              <a:gd name="connsiteY102" fmla="*/ 2075015 h 2344739"/>
              <a:gd name="connsiteX103" fmla="*/ 7905407 w 12192001"/>
              <a:gd name="connsiteY103" fmla="*/ 2116988 h 2344739"/>
              <a:gd name="connsiteX104" fmla="*/ 7718745 w 12192001"/>
              <a:gd name="connsiteY104" fmla="*/ 2142703 h 2344739"/>
              <a:gd name="connsiteX105" fmla="*/ 7614347 w 12192001"/>
              <a:gd name="connsiteY105" fmla="*/ 2139232 h 2344739"/>
              <a:gd name="connsiteX106" fmla="*/ 7527543 w 12192001"/>
              <a:gd name="connsiteY106" fmla="*/ 2145060 h 2344739"/>
              <a:gd name="connsiteX107" fmla="*/ 7519571 w 12192001"/>
              <a:gd name="connsiteY107" fmla="*/ 2147613 h 2344739"/>
              <a:gd name="connsiteX108" fmla="*/ 7507411 w 12192001"/>
              <a:gd name="connsiteY108" fmla="*/ 2148948 h 2344739"/>
              <a:gd name="connsiteX109" fmla="*/ 7507040 w 12192001"/>
              <a:gd name="connsiteY109" fmla="*/ 2148621 h 2344739"/>
              <a:gd name="connsiteX110" fmla="*/ 7495795 w 12192001"/>
              <a:gd name="connsiteY110" fmla="*/ 2150573 h 2344739"/>
              <a:gd name="connsiteX111" fmla="*/ 7405391 w 12192001"/>
              <a:gd name="connsiteY111" fmla="*/ 2142468 h 2344739"/>
              <a:gd name="connsiteX112" fmla="*/ 7312180 w 12192001"/>
              <a:gd name="connsiteY112" fmla="*/ 2132873 h 2344739"/>
              <a:gd name="connsiteX113" fmla="*/ 7310853 w 12192001"/>
              <a:gd name="connsiteY113" fmla="*/ 2131431 h 2344739"/>
              <a:gd name="connsiteX114" fmla="*/ 7218559 w 12192001"/>
              <a:gd name="connsiteY114" fmla="*/ 2156680 h 2344739"/>
              <a:gd name="connsiteX115" fmla="*/ 7201101 w 12192001"/>
              <a:gd name="connsiteY115" fmla="*/ 2161230 h 2344739"/>
              <a:gd name="connsiteX116" fmla="*/ 7197004 w 12192001"/>
              <a:gd name="connsiteY116" fmla="*/ 2166588 h 2344739"/>
              <a:gd name="connsiteX117" fmla="*/ 7170808 w 12192001"/>
              <a:gd name="connsiteY117" fmla="*/ 2171236 h 2344739"/>
              <a:gd name="connsiteX118" fmla="*/ 7096988 w 12192001"/>
              <a:gd name="connsiteY118" fmla="*/ 2183464 h 2344739"/>
              <a:gd name="connsiteX119" fmla="*/ 7018496 w 12192001"/>
              <a:gd name="connsiteY119" fmla="*/ 2183090 h 2344739"/>
              <a:gd name="connsiteX120" fmla="*/ 6904146 w 12192001"/>
              <a:gd name="connsiteY120" fmla="*/ 2212596 h 2344739"/>
              <a:gd name="connsiteX121" fmla="*/ 6708222 w 12192001"/>
              <a:gd name="connsiteY121" fmla="*/ 2240551 h 2344739"/>
              <a:gd name="connsiteX122" fmla="*/ 6549454 w 12192001"/>
              <a:gd name="connsiteY122" fmla="*/ 2269327 h 2344739"/>
              <a:gd name="connsiteX123" fmla="*/ 6317560 w 12192001"/>
              <a:gd name="connsiteY123" fmla="*/ 2316127 h 2344739"/>
              <a:gd name="connsiteX124" fmla="*/ 6168674 w 12192001"/>
              <a:gd name="connsiteY124" fmla="*/ 2318214 h 2344739"/>
              <a:gd name="connsiteX125" fmla="*/ 6073848 w 12192001"/>
              <a:gd name="connsiteY125" fmla="*/ 2338676 h 2344739"/>
              <a:gd name="connsiteX126" fmla="*/ 6068529 w 12192001"/>
              <a:gd name="connsiteY126" fmla="*/ 2337139 h 2344739"/>
              <a:gd name="connsiteX127" fmla="*/ 6048638 w 12192001"/>
              <a:gd name="connsiteY127" fmla="*/ 2337822 h 2344739"/>
              <a:gd name="connsiteX128" fmla="*/ 6041285 w 12192001"/>
              <a:gd name="connsiteY128" fmla="*/ 2329473 h 2344739"/>
              <a:gd name="connsiteX129" fmla="*/ 6010090 w 12192001"/>
              <a:gd name="connsiteY129" fmla="*/ 2324380 h 2344739"/>
              <a:gd name="connsiteX130" fmla="*/ 5957375 w 12192001"/>
              <a:gd name="connsiteY130" fmla="*/ 2328024 h 2344739"/>
              <a:gd name="connsiteX131" fmla="*/ 5758919 w 12192001"/>
              <a:gd name="connsiteY131" fmla="*/ 2343716 h 2344739"/>
              <a:gd name="connsiteX132" fmla="*/ 5626960 w 12192001"/>
              <a:gd name="connsiteY132" fmla="*/ 2344739 h 2344739"/>
              <a:gd name="connsiteX133" fmla="*/ 5470906 w 12192001"/>
              <a:gd name="connsiteY133" fmla="*/ 2330719 h 2344739"/>
              <a:gd name="connsiteX134" fmla="*/ 5432761 w 12192001"/>
              <a:gd name="connsiteY134" fmla="*/ 2319466 h 2344739"/>
              <a:gd name="connsiteX135" fmla="*/ 5381669 w 12192001"/>
              <a:gd name="connsiteY135" fmla="*/ 2301764 h 2344739"/>
              <a:gd name="connsiteX136" fmla="*/ 5261764 w 12192001"/>
              <a:gd name="connsiteY136" fmla="*/ 2281347 h 2344739"/>
              <a:gd name="connsiteX137" fmla="*/ 5222961 w 12192001"/>
              <a:gd name="connsiteY137" fmla="*/ 2270223 h 2344739"/>
              <a:gd name="connsiteX138" fmla="*/ 5174660 w 12192001"/>
              <a:gd name="connsiteY138" fmla="*/ 2267233 h 2344739"/>
              <a:gd name="connsiteX139" fmla="*/ 5156554 w 12192001"/>
              <a:gd name="connsiteY139" fmla="*/ 2260010 h 2344739"/>
              <a:gd name="connsiteX140" fmla="*/ 5142599 w 12192001"/>
              <a:gd name="connsiteY140" fmla="*/ 2256610 h 2344739"/>
              <a:gd name="connsiteX141" fmla="*/ 5139596 w 12192001"/>
              <a:gd name="connsiteY141" fmla="*/ 2254509 h 2344739"/>
              <a:gd name="connsiteX142" fmla="*/ 5121659 w 12192001"/>
              <a:gd name="connsiteY142" fmla="*/ 2243656 h 2344739"/>
              <a:gd name="connsiteX143" fmla="*/ 5065790 w 12192001"/>
              <a:gd name="connsiteY143" fmla="*/ 2250227 h 2344739"/>
              <a:gd name="connsiteX144" fmla="*/ 5011514 w 12192001"/>
              <a:gd name="connsiteY144" fmla="*/ 2233846 h 2344739"/>
              <a:gd name="connsiteX145" fmla="*/ 4840441 w 12192001"/>
              <a:gd name="connsiteY145" fmla="*/ 2209829 h 2344739"/>
              <a:gd name="connsiteX146" fmla="*/ 4762447 w 12192001"/>
              <a:gd name="connsiteY146" fmla="*/ 2182061 h 2344739"/>
              <a:gd name="connsiteX147" fmla="*/ 4723186 w 12192001"/>
              <a:gd name="connsiteY147" fmla="*/ 2173047 h 2344739"/>
              <a:gd name="connsiteX148" fmla="*/ 4721176 w 12192001"/>
              <a:gd name="connsiteY148" fmla="*/ 2172298 h 2344739"/>
              <a:gd name="connsiteX149" fmla="*/ 4722111 w 12192001"/>
              <a:gd name="connsiteY149" fmla="*/ 2172087 h 2344739"/>
              <a:gd name="connsiteX150" fmla="*/ 4717202 w 12192001"/>
              <a:gd name="connsiteY150" fmla="*/ 2170817 h 2344739"/>
              <a:gd name="connsiteX151" fmla="*/ 4721176 w 12192001"/>
              <a:gd name="connsiteY151" fmla="*/ 2172298 h 2344739"/>
              <a:gd name="connsiteX152" fmla="*/ 4715526 w 12192001"/>
              <a:gd name="connsiteY152" fmla="*/ 2173573 h 2344739"/>
              <a:gd name="connsiteX153" fmla="*/ 4515814 w 12192001"/>
              <a:gd name="connsiteY153" fmla="*/ 2163671 h 2344739"/>
              <a:gd name="connsiteX154" fmla="*/ 4428543 w 12192001"/>
              <a:gd name="connsiteY154" fmla="*/ 2153020 h 2344739"/>
              <a:gd name="connsiteX155" fmla="*/ 4362875 w 12192001"/>
              <a:gd name="connsiteY155" fmla="*/ 2151674 h 2344739"/>
              <a:gd name="connsiteX156" fmla="*/ 4316966 w 12192001"/>
              <a:gd name="connsiteY156" fmla="*/ 2158289 h 2344739"/>
              <a:gd name="connsiteX157" fmla="*/ 4315110 w 12192001"/>
              <a:gd name="connsiteY157" fmla="*/ 2156948 h 2344739"/>
              <a:gd name="connsiteX158" fmla="*/ 4295144 w 12192001"/>
              <a:gd name="connsiteY158" fmla="*/ 2155069 h 2344739"/>
              <a:gd name="connsiteX159" fmla="*/ 4290064 w 12192001"/>
              <a:gd name="connsiteY159" fmla="*/ 2157986 h 2344739"/>
              <a:gd name="connsiteX160" fmla="*/ 4276142 w 12192001"/>
              <a:gd name="connsiteY160" fmla="*/ 2157740 h 2344739"/>
              <a:gd name="connsiteX161" fmla="*/ 4248117 w 12192001"/>
              <a:gd name="connsiteY161" fmla="*/ 2160064 h 2344739"/>
              <a:gd name="connsiteX162" fmla="*/ 4202051 w 12192001"/>
              <a:gd name="connsiteY162" fmla="*/ 2157269 h 2344739"/>
              <a:gd name="connsiteX163" fmla="*/ 4201745 w 12192001"/>
              <a:gd name="connsiteY163" fmla="*/ 2156010 h 2344739"/>
              <a:gd name="connsiteX164" fmla="*/ 4191248 w 12192001"/>
              <a:gd name="connsiteY164" fmla="*/ 2150376 h 2344739"/>
              <a:gd name="connsiteX165" fmla="*/ 4142745 w 12192001"/>
              <a:gd name="connsiteY165" fmla="*/ 2134511 h 2344739"/>
              <a:gd name="connsiteX166" fmla="*/ 4083097 w 12192001"/>
              <a:gd name="connsiteY166" fmla="*/ 2107978 h 2344739"/>
              <a:gd name="connsiteX167" fmla="*/ 4074546 w 12192001"/>
              <a:gd name="connsiteY167" fmla="*/ 2107143 h 2344739"/>
              <a:gd name="connsiteX168" fmla="*/ 4074427 w 12192001"/>
              <a:gd name="connsiteY168" fmla="*/ 2106844 h 2344739"/>
              <a:gd name="connsiteX169" fmla="*/ 4065510 w 12192001"/>
              <a:gd name="connsiteY169" fmla="*/ 2105400 h 2344739"/>
              <a:gd name="connsiteX170" fmla="*/ 4058954 w 12192001"/>
              <a:gd name="connsiteY170" fmla="*/ 2105618 h 2344739"/>
              <a:gd name="connsiteX171" fmla="*/ 4042364 w 12192001"/>
              <a:gd name="connsiteY171" fmla="*/ 2103997 h 2344739"/>
              <a:gd name="connsiteX172" fmla="*/ 4036997 w 12192001"/>
              <a:gd name="connsiteY172" fmla="*/ 2101563 h 2344739"/>
              <a:gd name="connsiteX173" fmla="*/ 4035363 w 12192001"/>
              <a:gd name="connsiteY173" fmla="*/ 2097896 h 2344739"/>
              <a:gd name="connsiteX174" fmla="*/ 4033778 w 12192001"/>
              <a:gd name="connsiteY174" fmla="*/ 2098131 h 2344739"/>
              <a:gd name="connsiteX175" fmla="*/ 4004538 w 12192001"/>
              <a:gd name="connsiteY175" fmla="*/ 2085563 h 2344739"/>
              <a:gd name="connsiteX176" fmla="*/ 3936846 w 12192001"/>
              <a:gd name="connsiteY176" fmla="*/ 2068106 h 2344739"/>
              <a:gd name="connsiteX177" fmla="*/ 3897275 w 12192001"/>
              <a:gd name="connsiteY177" fmla="*/ 2062451 h 2344739"/>
              <a:gd name="connsiteX178" fmla="*/ 3789760 w 12192001"/>
              <a:gd name="connsiteY178" fmla="*/ 2042213 h 2344739"/>
              <a:gd name="connsiteX179" fmla="*/ 3682513 w 12192001"/>
              <a:gd name="connsiteY179" fmla="*/ 2018290 h 2344739"/>
              <a:gd name="connsiteX180" fmla="*/ 3610035 w 12192001"/>
              <a:gd name="connsiteY180" fmla="*/ 1986019 h 2344739"/>
              <a:gd name="connsiteX181" fmla="*/ 3603855 w 12192001"/>
              <a:gd name="connsiteY181" fmla="*/ 1987381 h 2344739"/>
              <a:gd name="connsiteX182" fmla="*/ 3594736 w 12192001"/>
              <a:gd name="connsiteY182" fmla="*/ 1987545 h 2344739"/>
              <a:gd name="connsiteX183" fmla="*/ 3594501 w 12192001"/>
              <a:gd name="connsiteY183" fmla="*/ 1987276 h 2344739"/>
              <a:gd name="connsiteX184" fmla="*/ 3585978 w 12192001"/>
              <a:gd name="connsiteY184" fmla="*/ 1987966 h 2344739"/>
              <a:gd name="connsiteX185" fmla="*/ 3536135 w 12192001"/>
              <a:gd name="connsiteY185" fmla="*/ 1978267 h 2344739"/>
              <a:gd name="connsiteX186" fmla="*/ 3473223 w 12192001"/>
              <a:gd name="connsiteY186" fmla="*/ 1974606 h 2344739"/>
              <a:gd name="connsiteX187" fmla="*/ 3400728 w 12192001"/>
              <a:gd name="connsiteY187" fmla="*/ 1962558 h 2344739"/>
              <a:gd name="connsiteX188" fmla="*/ 3363888 w 12192001"/>
              <a:gd name="connsiteY188" fmla="*/ 1979510 h 2344739"/>
              <a:gd name="connsiteX189" fmla="*/ 3344026 w 12192001"/>
              <a:gd name="connsiteY189" fmla="*/ 1981192 h 2344739"/>
              <a:gd name="connsiteX190" fmla="*/ 3341698 w 12192001"/>
              <a:gd name="connsiteY190" fmla="*/ 1980217 h 2344739"/>
              <a:gd name="connsiteX191" fmla="*/ 3262356 w 12192001"/>
              <a:gd name="connsiteY191" fmla="*/ 1986094 h 2344739"/>
              <a:gd name="connsiteX192" fmla="*/ 3142556 w 12192001"/>
              <a:gd name="connsiteY192" fmla="*/ 1993869 h 2344739"/>
              <a:gd name="connsiteX193" fmla="*/ 3030291 w 12192001"/>
              <a:gd name="connsiteY193" fmla="*/ 1996512 h 2344739"/>
              <a:gd name="connsiteX194" fmla="*/ 2781569 w 12192001"/>
              <a:gd name="connsiteY194" fmla="*/ 2018333 h 2344739"/>
              <a:gd name="connsiteX195" fmla="*/ 2646527 w 12192001"/>
              <a:gd name="connsiteY195" fmla="*/ 2028869 h 2344739"/>
              <a:gd name="connsiteX196" fmla="*/ 2568028 w 12192001"/>
              <a:gd name="connsiteY196" fmla="*/ 2002628 h 2344739"/>
              <a:gd name="connsiteX197" fmla="*/ 2443255 w 12192001"/>
              <a:gd name="connsiteY197" fmla="*/ 2016529 h 2344739"/>
              <a:gd name="connsiteX198" fmla="*/ 2315112 w 12192001"/>
              <a:gd name="connsiteY198" fmla="*/ 2024996 h 2344739"/>
              <a:gd name="connsiteX199" fmla="*/ 2208578 w 12192001"/>
              <a:gd name="connsiteY199" fmla="*/ 2019763 h 2344739"/>
              <a:gd name="connsiteX200" fmla="*/ 2094665 w 12192001"/>
              <a:gd name="connsiteY200" fmla="*/ 2003052 h 2344739"/>
              <a:gd name="connsiteX201" fmla="*/ 1997356 w 12192001"/>
              <a:gd name="connsiteY201" fmla="*/ 1995032 h 2344739"/>
              <a:gd name="connsiteX202" fmla="*/ 1928172 w 12192001"/>
              <a:gd name="connsiteY202" fmla="*/ 2016977 h 2344739"/>
              <a:gd name="connsiteX203" fmla="*/ 1921650 w 12192001"/>
              <a:gd name="connsiteY203" fmla="*/ 2012146 h 2344739"/>
              <a:gd name="connsiteX204" fmla="*/ 1873080 w 12192001"/>
              <a:gd name="connsiteY204" fmla="*/ 2013741 h 2344739"/>
              <a:gd name="connsiteX205" fmla="*/ 1786655 w 12192001"/>
              <a:gd name="connsiteY205" fmla="*/ 2041363 h 2344739"/>
              <a:gd name="connsiteX206" fmla="*/ 1738204 w 12192001"/>
              <a:gd name="connsiteY206" fmla="*/ 2036312 h 2344739"/>
              <a:gd name="connsiteX207" fmla="*/ 1675071 w 12192001"/>
              <a:gd name="connsiteY207" fmla="*/ 2019963 h 2344739"/>
              <a:gd name="connsiteX208" fmla="*/ 1608669 w 12192001"/>
              <a:gd name="connsiteY208" fmla="*/ 2013066 h 2344739"/>
              <a:gd name="connsiteX209" fmla="*/ 1496110 w 12192001"/>
              <a:gd name="connsiteY209" fmla="*/ 1987476 h 2344739"/>
              <a:gd name="connsiteX210" fmla="*/ 1149979 w 12192001"/>
              <a:gd name="connsiteY210" fmla="*/ 1938041 h 2344739"/>
              <a:gd name="connsiteX211" fmla="*/ 858269 w 12192001"/>
              <a:gd name="connsiteY211" fmla="*/ 1928608 h 2344739"/>
              <a:gd name="connsiteX212" fmla="*/ 837540 w 12192001"/>
              <a:gd name="connsiteY212" fmla="*/ 1929821 h 2344739"/>
              <a:gd name="connsiteX213" fmla="*/ 816809 w 12192001"/>
              <a:gd name="connsiteY213" fmla="*/ 1927857 h 2344739"/>
              <a:gd name="connsiteX214" fmla="*/ 811506 w 12192001"/>
              <a:gd name="connsiteY214" fmla="*/ 1930751 h 2344739"/>
              <a:gd name="connsiteX215" fmla="*/ 797041 w 12192001"/>
              <a:gd name="connsiteY215" fmla="*/ 1930446 h 2344739"/>
              <a:gd name="connsiteX216" fmla="*/ 767901 w 12192001"/>
              <a:gd name="connsiteY216" fmla="*/ 1932653 h 2344739"/>
              <a:gd name="connsiteX217" fmla="*/ 763053 w 12192001"/>
              <a:gd name="connsiteY217" fmla="*/ 1930432 h 2344739"/>
              <a:gd name="connsiteX218" fmla="*/ 720047 w 12192001"/>
              <a:gd name="connsiteY218" fmla="*/ 1929661 h 2344739"/>
              <a:gd name="connsiteX219" fmla="*/ 719742 w 12192001"/>
              <a:gd name="connsiteY219" fmla="*/ 1928399 h 2344739"/>
              <a:gd name="connsiteX220" fmla="*/ 708875 w 12192001"/>
              <a:gd name="connsiteY220" fmla="*/ 1922722 h 2344739"/>
              <a:gd name="connsiteX221" fmla="*/ 596792 w 12192001"/>
              <a:gd name="connsiteY221" fmla="*/ 1879864 h 2344739"/>
              <a:gd name="connsiteX222" fmla="*/ 578535 w 12192001"/>
              <a:gd name="connsiteY222" fmla="*/ 1877212 h 2344739"/>
              <a:gd name="connsiteX223" fmla="*/ 571717 w 12192001"/>
              <a:gd name="connsiteY223" fmla="*/ 1877401 h 2344739"/>
              <a:gd name="connsiteX224" fmla="*/ 445099 w 12192001"/>
              <a:gd name="connsiteY224" fmla="*/ 1839371 h 2344739"/>
              <a:gd name="connsiteX225" fmla="*/ 404015 w 12192001"/>
              <a:gd name="connsiteY225" fmla="*/ 1833548 h 2344739"/>
              <a:gd name="connsiteX226" fmla="*/ 292435 w 12192001"/>
              <a:gd name="connsiteY226" fmla="*/ 1812852 h 2344739"/>
              <a:gd name="connsiteX227" fmla="*/ 118381 w 12192001"/>
              <a:gd name="connsiteY227" fmla="*/ 1761047 h 2344739"/>
              <a:gd name="connsiteX228" fmla="*/ 15526 w 12192001"/>
              <a:gd name="connsiteY228" fmla="*/ 1758191 h 2344739"/>
              <a:gd name="connsiteX229" fmla="*/ 2 w 12192001"/>
              <a:gd name="connsiteY229" fmla="*/ 1752722 h 2344739"/>
              <a:gd name="connsiteX230" fmla="*/ 1 w 12192001"/>
              <a:gd name="connsiteY230" fmla="*/ 762497 h 2344739"/>
              <a:gd name="connsiteX231" fmla="*/ 0 w 12192001"/>
              <a:gd name="connsiteY231" fmla="*/ 762497 h 2344739"/>
              <a:gd name="connsiteX232" fmla="*/ 0 w 12192001"/>
              <a:gd name="connsiteY232" fmla="*/ 222213 h 2344739"/>
              <a:gd name="connsiteX233" fmla="*/ 0 w 12192001"/>
              <a:gd name="connsiteY233"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13812 w 12192001"/>
              <a:gd name="connsiteY70" fmla="*/ 1919069 h 2344739"/>
              <a:gd name="connsiteX71" fmla="*/ 9053453 w 12192001"/>
              <a:gd name="connsiteY71" fmla="*/ 1910755 h 2344739"/>
              <a:gd name="connsiteX72" fmla="*/ 9005486 w 12192001"/>
              <a:gd name="connsiteY72" fmla="*/ 1914040 h 2344739"/>
              <a:gd name="connsiteX73" fmla="*/ 9005201 w 12192001"/>
              <a:gd name="connsiteY73" fmla="*/ 1913800 h 2344739"/>
              <a:gd name="connsiteX74" fmla="*/ 8996232 w 12192001"/>
              <a:gd name="connsiteY74" fmla="*/ 1915011 h 2344739"/>
              <a:gd name="connsiteX75" fmla="*/ 8990394 w 12192001"/>
              <a:gd name="connsiteY75" fmla="*/ 1917072 h 2344739"/>
              <a:gd name="connsiteX76" fmla="*/ 8974337 w 12192001"/>
              <a:gd name="connsiteY76" fmla="*/ 1920298 h 2344739"/>
              <a:gd name="connsiteX77" fmla="*/ 8968011 w 12192001"/>
              <a:gd name="connsiteY77" fmla="*/ 1919598 h 2344739"/>
              <a:gd name="connsiteX78" fmla="*/ 8963048 w 12192001"/>
              <a:gd name="connsiteY78" fmla="*/ 1917373 h 2344739"/>
              <a:gd name="connsiteX79" fmla="*/ 8928988 w 12192001"/>
              <a:gd name="connsiteY79" fmla="*/ 1914185 h 2344739"/>
              <a:gd name="connsiteX80" fmla="*/ 8752444 w 12192001"/>
              <a:gd name="connsiteY80" fmla="*/ 1933417 h 2344739"/>
              <a:gd name="connsiteX81" fmla="*/ 8707847 w 12192001"/>
              <a:gd name="connsiteY81" fmla="*/ 1935518 h 2344739"/>
              <a:gd name="connsiteX82" fmla="*/ 8596071 w 12192001"/>
              <a:gd name="connsiteY82" fmla="*/ 1944090 h 2344739"/>
              <a:gd name="connsiteX83" fmla="*/ 8525230 w 12192001"/>
              <a:gd name="connsiteY83" fmla="*/ 1929248 h 2344739"/>
              <a:gd name="connsiteX84" fmla="*/ 8510983 w 12192001"/>
              <a:gd name="connsiteY84" fmla="*/ 1935163 h 2344739"/>
              <a:gd name="connsiteX85" fmla="*/ 8506167 w 12192001"/>
              <a:gd name="connsiteY85" fmla="*/ 1938164 h 2344739"/>
              <a:gd name="connsiteX86" fmla="*/ 8497968 w 12192001"/>
              <a:gd name="connsiteY86" fmla="*/ 1940902 h 2344739"/>
              <a:gd name="connsiteX87" fmla="*/ 8497594 w 12192001"/>
              <a:gd name="connsiteY87" fmla="*/ 1940723 h 2344739"/>
              <a:gd name="connsiteX88" fmla="*/ 8490249 w 12192001"/>
              <a:gd name="connsiteY88" fmla="*/ 1943773 h 2344739"/>
              <a:gd name="connsiteX89" fmla="*/ 8367182 w 12192001"/>
              <a:gd name="connsiteY89" fmla="*/ 1957815 h 2344739"/>
              <a:gd name="connsiteX90" fmla="*/ 8353799 w 12192001"/>
              <a:gd name="connsiteY90" fmla="*/ 1958009 h 2344739"/>
              <a:gd name="connsiteX91" fmla="*/ 8352373 w 12192001"/>
              <a:gd name="connsiteY91" fmla="*/ 1957169 h 2344739"/>
              <a:gd name="connsiteX92" fmla="*/ 8320104 w 12192001"/>
              <a:gd name="connsiteY92" fmla="*/ 1974587 h 2344739"/>
              <a:gd name="connsiteX93" fmla="*/ 8314433 w 12192001"/>
              <a:gd name="connsiteY93" fmla="*/ 1974913 h 2344739"/>
              <a:gd name="connsiteX94" fmla="*/ 8295174 w 12192001"/>
              <a:gd name="connsiteY94" fmla="*/ 1988808 h 2344739"/>
              <a:gd name="connsiteX95" fmla="*/ 8284276 w 12192001"/>
              <a:gd name="connsiteY95" fmla="*/ 1994631 h 2344739"/>
              <a:gd name="connsiteX96" fmla="*/ 8283150 w 12192001"/>
              <a:gd name="connsiteY96" fmla="*/ 1999074 h 2344739"/>
              <a:gd name="connsiteX97" fmla="*/ 8266076 w 12192001"/>
              <a:gd name="connsiteY97" fmla="*/ 2006249 h 2344739"/>
              <a:gd name="connsiteX98" fmla="*/ 8263377 w 12192001"/>
              <a:gd name="connsiteY98" fmla="*/ 2006019 h 2344739"/>
              <a:gd name="connsiteX99" fmla="*/ 8252033 w 12192001"/>
              <a:gd name="connsiteY99" fmla="*/ 2015862 h 2344739"/>
              <a:gd name="connsiteX100" fmla="*/ 8245834 w 12192001"/>
              <a:gd name="connsiteY100" fmla="*/ 2028854 h 2344739"/>
              <a:gd name="connsiteX101" fmla="*/ 8090272 w 12192001"/>
              <a:gd name="connsiteY101" fmla="*/ 2075015 h 2344739"/>
              <a:gd name="connsiteX102" fmla="*/ 7905407 w 12192001"/>
              <a:gd name="connsiteY102" fmla="*/ 2116988 h 2344739"/>
              <a:gd name="connsiteX103" fmla="*/ 7718745 w 12192001"/>
              <a:gd name="connsiteY103" fmla="*/ 2142703 h 2344739"/>
              <a:gd name="connsiteX104" fmla="*/ 7614347 w 12192001"/>
              <a:gd name="connsiteY104" fmla="*/ 2139232 h 2344739"/>
              <a:gd name="connsiteX105" fmla="*/ 7527543 w 12192001"/>
              <a:gd name="connsiteY105" fmla="*/ 2145060 h 2344739"/>
              <a:gd name="connsiteX106" fmla="*/ 7519571 w 12192001"/>
              <a:gd name="connsiteY106" fmla="*/ 2147613 h 2344739"/>
              <a:gd name="connsiteX107" fmla="*/ 7507411 w 12192001"/>
              <a:gd name="connsiteY107" fmla="*/ 2148948 h 2344739"/>
              <a:gd name="connsiteX108" fmla="*/ 7507040 w 12192001"/>
              <a:gd name="connsiteY108" fmla="*/ 2148621 h 2344739"/>
              <a:gd name="connsiteX109" fmla="*/ 7495795 w 12192001"/>
              <a:gd name="connsiteY109" fmla="*/ 2150573 h 2344739"/>
              <a:gd name="connsiteX110" fmla="*/ 7405391 w 12192001"/>
              <a:gd name="connsiteY110" fmla="*/ 2142468 h 2344739"/>
              <a:gd name="connsiteX111" fmla="*/ 7312180 w 12192001"/>
              <a:gd name="connsiteY111" fmla="*/ 2132873 h 2344739"/>
              <a:gd name="connsiteX112" fmla="*/ 7310853 w 12192001"/>
              <a:gd name="connsiteY112" fmla="*/ 2131431 h 2344739"/>
              <a:gd name="connsiteX113" fmla="*/ 7218559 w 12192001"/>
              <a:gd name="connsiteY113" fmla="*/ 2156680 h 2344739"/>
              <a:gd name="connsiteX114" fmla="*/ 7201101 w 12192001"/>
              <a:gd name="connsiteY114" fmla="*/ 2161230 h 2344739"/>
              <a:gd name="connsiteX115" fmla="*/ 7197004 w 12192001"/>
              <a:gd name="connsiteY115" fmla="*/ 2166588 h 2344739"/>
              <a:gd name="connsiteX116" fmla="*/ 7170808 w 12192001"/>
              <a:gd name="connsiteY116" fmla="*/ 2171236 h 2344739"/>
              <a:gd name="connsiteX117" fmla="*/ 7096988 w 12192001"/>
              <a:gd name="connsiteY117" fmla="*/ 2183464 h 2344739"/>
              <a:gd name="connsiteX118" fmla="*/ 7018496 w 12192001"/>
              <a:gd name="connsiteY118" fmla="*/ 2183090 h 2344739"/>
              <a:gd name="connsiteX119" fmla="*/ 6904146 w 12192001"/>
              <a:gd name="connsiteY119" fmla="*/ 2212596 h 2344739"/>
              <a:gd name="connsiteX120" fmla="*/ 6708222 w 12192001"/>
              <a:gd name="connsiteY120" fmla="*/ 2240551 h 2344739"/>
              <a:gd name="connsiteX121" fmla="*/ 6549454 w 12192001"/>
              <a:gd name="connsiteY121" fmla="*/ 2269327 h 2344739"/>
              <a:gd name="connsiteX122" fmla="*/ 6317560 w 12192001"/>
              <a:gd name="connsiteY122" fmla="*/ 2316127 h 2344739"/>
              <a:gd name="connsiteX123" fmla="*/ 6168674 w 12192001"/>
              <a:gd name="connsiteY123" fmla="*/ 2318214 h 2344739"/>
              <a:gd name="connsiteX124" fmla="*/ 6073848 w 12192001"/>
              <a:gd name="connsiteY124" fmla="*/ 2338676 h 2344739"/>
              <a:gd name="connsiteX125" fmla="*/ 6068529 w 12192001"/>
              <a:gd name="connsiteY125" fmla="*/ 2337139 h 2344739"/>
              <a:gd name="connsiteX126" fmla="*/ 6048638 w 12192001"/>
              <a:gd name="connsiteY126" fmla="*/ 2337822 h 2344739"/>
              <a:gd name="connsiteX127" fmla="*/ 6041285 w 12192001"/>
              <a:gd name="connsiteY127" fmla="*/ 2329473 h 2344739"/>
              <a:gd name="connsiteX128" fmla="*/ 6010090 w 12192001"/>
              <a:gd name="connsiteY128" fmla="*/ 2324380 h 2344739"/>
              <a:gd name="connsiteX129" fmla="*/ 5957375 w 12192001"/>
              <a:gd name="connsiteY129" fmla="*/ 2328024 h 2344739"/>
              <a:gd name="connsiteX130" fmla="*/ 5758919 w 12192001"/>
              <a:gd name="connsiteY130" fmla="*/ 2343716 h 2344739"/>
              <a:gd name="connsiteX131" fmla="*/ 5626960 w 12192001"/>
              <a:gd name="connsiteY131" fmla="*/ 2344739 h 2344739"/>
              <a:gd name="connsiteX132" fmla="*/ 5470906 w 12192001"/>
              <a:gd name="connsiteY132" fmla="*/ 2330719 h 2344739"/>
              <a:gd name="connsiteX133" fmla="*/ 5432761 w 12192001"/>
              <a:gd name="connsiteY133" fmla="*/ 2319466 h 2344739"/>
              <a:gd name="connsiteX134" fmla="*/ 5381669 w 12192001"/>
              <a:gd name="connsiteY134" fmla="*/ 2301764 h 2344739"/>
              <a:gd name="connsiteX135" fmla="*/ 5261764 w 12192001"/>
              <a:gd name="connsiteY135" fmla="*/ 2281347 h 2344739"/>
              <a:gd name="connsiteX136" fmla="*/ 5222961 w 12192001"/>
              <a:gd name="connsiteY136" fmla="*/ 2270223 h 2344739"/>
              <a:gd name="connsiteX137" fmla="*/ 5174660 w 12192001"/>
              <a:gd name="connsiteY137" fmla="*/ 2267233 h 2344739"/>
              <a:gd name="connsiteX138" fmla="*/ 5156554 w 12192001"/>
              <a:gd name="connsiteY138" fmla="*/ 2260010 h 2344739"/>
              <a:gd name="connsiteX139" fmla="*/ 5142599 w 12192001"/>
              <a:gd name="connsiteY139" fmla="*/ 2256610 h 2344739"/>
              <a:gd name="connsiteX140" fmla="*/ 5139596 w 12192001"/>
              <a:gd name="connsiteY140" fmla="*/ 2254509 h 2344739"/>
              <a:gd name="connsiteX141" fmla="*/ 5121659 w 12192001"/>
              <a:gd name="connsiteY141" fmla="*/ 2243656 h 2344739"/>
              <a:gd name="connsiteX142" fmla="*/ 5065790 w 12192001"/>
              <a:gd name="connsiteY142" fmla="*/ 2250227 h 2344739"/>
              <a:gd name="connsiteX143" fmla="*/ 5011514 w 12192001"/>
              <a:gd name="connsiteY143" fmla="*/ 2233846 h 2344739"/>
              <a:gd name="connsiteX144" fmla="*/ 4840441 w 12192001"/>
              <a:gd name="connsiteY144" fmla="*/ 2209829 h 2344739"/>
              <a:gd name="connsiteX145" fmla="*/ 4762447 w 12192001"/>
              <a:gd name="connsiteY145" fmla="*/ 2182061 h 2344739"/>
              <a:gd name="connsiteX146" fmla="*/ 4723186 w 12192001"/>
              <a:gd name="connsiteY146" fmla="*/ 2173047 h 2344739"/>
              <a:gd name="connsiteX147" fmla="*/ 4721176 w 12192001"/>
              <a:gd name="connsiteY147" fmla="*/ 2172298 h 2344739"/>
              <a:gd name="connsiteX148" fmla="*/ 4722111 w 12192001"/>
              <a:gd name="connsiteY148" fmla="*/ 2172087 h 2344739"/>
              <a:gd name="connsiteX149" fmla="*/ 4717202 w 12192001"/>
              <a:gd name="connsiteY149" fmla="*/ 2170817 h 2344739"/>
              <a:gd name="connsiteX150" fmla="*/ 4721176 w 12192001"/>
              <a:gd name="connsiteY150" fmla="*/ 2172298 h 2344739"/>
              <a:gd name="connsiteX151" fmla="*/ 4715526 w 12192001"/>
              <a:gd name="connsiteY151" fmla="*/ 2173573 h 2344739"/>
              <a:gd name="connsiteX152" fmla="*/ 4515814 w 12192001"/>
              <a:gd name="connsiteY152" fmla="*/ 2163671 h 2344739"/>
              <a:gd name="connsiteX153" fmla="*/ 4428543 w 12192001"/>
              <a:gd name="connsiteY153" fmla="*/ 2153020 h 2344739"/>
              <a:gd name="connsiteX154" fmla="*/ 4362875 w 12192001"/>
              <a:gd name="connsiteY154" fmla="*/ 2151674 h 2344739"/>
              <a:gd name="connsiteX155" fmla="*/ 4316966 w 12192001"/>
              <a:gd name="connsiteY155" fmla="*/ 2158289 h 2344739"/>
              <a:gd name="connsiteX156" fmla="*/ 4315110 w 12192001"/>
              <a:gd name="connsiteY156" fmla="*/ 2156948 h 2344739"/>
              <a:gd name="connsiteX157" fmla="*/ 4295144 w 12192001"/>
              <a:gd name="connsiteY157" fmla="*/ 2155069 h 2344739"/>
              <a:gd name="connsiteX158" fmla="*/ 4290064 w 12192001"/>
              <a:gd name="connsiteY158" fmla="*/ 2157986 h 2344739"/>
              <a:gd name="connsiteX159" fmla="*/ 4276142 w 12192001"/>
              <a:gd name="connsiteY159" fmla="*/ 2157740 h 2344739"/>
              <a:gd name="connsiteX160" fmla="*/ 4248117 w 12192001"/>
              <a:gd name="connsiteY160" fmla="*/ 2160064 h 2344739"/>
              <a:gd name="connsiteX161" fmla="*/ 4202051 w 12192001"/>
              <a:gd name="connsiteY161" fmla="*/ 2157269 h 2344739"/>
              <a:gd name="connsiteX162" fmla="*/ 4201745 w 12192001"/>
              <a:gd name="connsiteY162" fmla="*/ 2156010 h 2344739"/>
              <a:gd name="connsiteX163" fmla="*/ 4191248 w 12192001"/>
              <a:gd name="connsiteY163" fmla="*/ 2150376 h 2344739"/>
              <a:gd name="connsiteX164" fmla="*/ 4142745 w 12192001"/>
              <a:gd name="connsiteY164" fmla="*/ 2134511 h 2344739"/>
              <a:gd name="connsiteX165" fmla="*/ 4083097 w 12192001"/>
              <a:gd name="connsiteY165" fmla="*/ 2107978 h 2344739"/>
              <a:gd name="connsiteX166" fmla="*/ 4074546 w 12192001"/>
              <a:gd name="connsiteY166" fmla="*/ 2107143 h 2344739"/>
              <a:gd name="connsiteX167" fmla="*/ 4074427 w 12192001"/>
              <a:gd name="connsiteY167" fmla="*/ 2106844 h 2344739"/>
              <a:gd name="connsiteX168" fmla="*/ 4065510 w 12192001"/>
              <a:gd name="connsiteY168" fmla="*/ 2105400 h 2344739"/>
              <a:gd name="connsiteX169" fmla="*/ 4058954 w 12192001"/>
              <a:gd name="connsiteY169" fmla="*/ 2105618 h 2344739"/>
              <a:gd name="connsiteX170" fmla="*/ 4042364 w 12192001"/>
              <a:gd name="connsiteY170" fmla="*/ 2103997 h 2344739"/>
              <a:gd name="connsiteX171" fmla="*/ 4036997 w 12192001"/>
              <a:gd name="connsiteY171" fmla="*/ 2101563 h 2344739"/>
              <a:gd name="connsiteX172" fmla="*/ 4035363 w 12192001"/>
              <a:gd name="connsiteY172" fmla="*/ 2097896 h 2344739"/>
              <a:gd name="connsiteX173" fmla="*/ 4033778 w 12192001"/>
              <a:gd name="connsiteY173" fmla="*/ 2098131 h 2344739"/>
              <a:gd name="connsiteX174" fmla="*/ 4004538 w 12192001"/>
              <a:gd name="connsiteY174" fmla="*/ 2085563 h 2344739"/>
              <a:gd name="connsiteX175" fmla="*/ 3936846 w 12192001"/>
              <a:gd name="connsiteY175" fmla="*/ 2068106 h 2344739"/>
              <a:gd name="connsiteX176" fmla="*/ 3897275 w 12192001"/>
              <a:gd name="connsiteY176" fmla="*/ 2062451 h 2344739"/>
              <a:gd name="connsiteX177" fmla="*/ 3789760 w 12192001"/>
              <a:gd name="connsiteY177" fmla="*/ 2042213 h 2344739"/>
              <a:gd name="connsiteX178" fmla="*/ 3682513 w 12192001"/>
              <a:gd name="connsiteY178" fmla="*/ 2018290 h 2344739"/>
              <a:gd name="connsiteX179" fmla="*/ 3610035 w 12192001"/>
              <a:gd name="connsiteY179" fmla="*/ 1986019 h 2344739"/>
              <a:gd name="connsiteX180" fmla="*/ 3603855 w 12192001"/>
              <a:gd name="connsiteY180" fmla="*/ 1987381 h 2344739"/>
              <a:gd name="connsiteX181" fmla="*/ 3594736 w 12192001"/>
              <a:gd name="connsiteY181" fmla="*/ 1987545 h 2344739"/>
              <a:gd name="connsiteX182" fmla="*/ 3594501 w 12192001"/>
              <a:gd name="connsiteY182" fmla="*/ 1987276 h 2344739"/>
              <a:gd name="connsiteX183" fmla="*/ 3585978 w 12192001"/>
              <a:gd name="connsiteY183" fmla="*/ 1987966 h 2344739"/>
              <a:gd name="connsiteX184" fmla="*/ 3536135 w 12192001"/>
              <a:gd name="connsiteY184" fmla="*/ 1978267 h 2344739"/>
              <a:gd name="connsiteX185" fmla="*/ 3473223 w 12192001"/>
              <a:gd name="connsiteY185" fmla="*/ 1974606 h 2344739"/>
              <a:gd name="connsiteX186" fmla="*/ 3400728 w 12192001"/>
              <a:gd name="connsiteY186" fmla="*/ 1962558 h 2344739"/>
              <a:gd name="connsiteX187" fmla="*/ 3363888 w 12192001"/>
              <a:gd name="connsiteY187" fmla="*/ 1979510 h 2344739"/>
              <a:gd name="connsiteX188" fmla="*/ 3344026 w 12192001"/>
              <a:gd name="connsiteY188" fmla="*/ 1981192 h 2344739"/>
              <a:gd name="connsiteX189" fmla="*/ 3341698 w 12192001"/>
              <a:gd name="connsiteY189" fmla="*/ 1980217 h 2344739"/>
              <a:gd name="connsiteX190" fmla="*/ 3262356 w 12192001"/>
              <a:gd name="connsiteY190" fmla="*/ 1986094 h 2344739"/>
              <a:gd name="connsiteX191" fmla="*/ 3142556 w 12192001"/>
              <a:gd name="connsiteY191" fmla="*/ 1993869 h 2344739"/>
              <a:gd name="connsiteX192" fmla="*/ 3030291 w 12192001"/>
              <a:gd name="connsiteY192" fmla="*/ 1996512 h 2344739"/>
              <a:gd name="connsiteX193" fmla="*/ 2781569 w 12192001"/>
              <a:gd name="connsiteY193" fmla="*/ 2018333 h 2344739"/>
              <a:gd name="connsiteX194" fmla="*/ 2646527 w 12192001"/>
              <a:gd name="connsiteY194" fmla="*/ 2028869 h 2344739"/>
              <a:gd name="connsiteX195" fmla="*/ 2568028 w 12192001"/>
              <a:gd name="connsiteY195" fmla="*/ 2002628 h 2344739"/>
              <a:gd name="connsiteX196" fmla="*/ 2443255 w 12192001"/>
              <a:gd name="connsiteY196" fmla="*/ 2016529 h 2344739"/>
              <a:gd name="connsiteX197" fmla="*/ 2315112 w 12192001"/>
              <a:gd name="connsiteY197" fmla="*/ 2024996 h 2344739"/>
              <a:gd name="connsiteX198" fmla="*/ 2208578 w 12192001"/>
              <a:gd name="connsiteY198" fmla="*/ 2019763 h 2344739"/>
              <a:gd name="connsiteX199" fmla="*/ 2094665 w 12192001"/>
              <a:gd name="connsiteY199" fmla="*/ 2003052 h 2344739"/>
              <a:gd name="connsiteX200" fmla="*/ 1997356 w 12192001"/>
              <a:gd name="connsiteY200" fmla="*/ 1995032 h 2344739"/>
              <a:gd name="connsiteX201" fmla="*/ 1928172 w 12192001"/>
              <a:gd name="connsiteY201" fmla="*/ 2016977 h 2344739"/>
              <a:gd name="connsiteX202" fmla="*/ 1921650 w 12192001"/>
              <a:gd name="connsiteY202" fmla="*/ 2012146 h 2344739"/>
              <a:gd name="connsiteX203" fmla="*/ 1873080 w 12192001"/>
              <a:gd name="connsiteY203" fmla="*/ 2013741 h 2344739"/>
              <a:gd name="connsiteX204" fmla="*/ 1786655 w 12192001"/>
              <a:gd name="connsiteY204" fmla="*/ 2041363 h 2344739"/>
              <a:gd name="connsiteX205" fmla="*/ 1738204 w 12192001"/>
              <a:gd name="connsiteY205" fmla="*/ 2036312 h 2344739"/>
              <a:gd name="connsiteX206" fmla="*/ 1675071 w 12192001"/>
              <a:gd name="connsiteY206" fmla="*/ 2019963 h 2344739"/>
              <a:gd name="connsiteX207" fmla="*/ 1608669 w 12192001"/>
              <a:gd name="connsiteY207" fmla="*/ 2013066 h 2344739"/>
              <a:gd name="connsiteX208" fmla="*/ 1496110 w 12192001"/>
              <a:gd name="connsiteY208" fmla="*/ 1987476 h 2344739"/>
              <a:gd name="connsiteX209" fmla="*/ 1149979 w 12192001"/>
              <a:gd name="connsiteY209" fmla="*/ 1938041 h 2344739"/>
              <a:gd name="connsiteX210" fmla="*/ 858269 w 12192001"/>
              <a:gd name="connsiteY210" fmla="*/ 1928608 h 2344739"/>
              <a:gd name="connsiteX211" fmla="*/ 837540 w 12192001"/>
              <a:gd name="connsiteY211" fmla="*/ 1929821 h 2344739"/>
              <a:gd name="connsiteX212" fmla="*/ 816809 w 12192001"/>
              <a:gd name="connsiteY212" fmla="*/ 1927857 h 2344739"/>
              <a:gd name="connsiteX213" fmla="*/ 811506 w 12192001"/>
              <a:gd name="connsiteY213" fmla="*/ 1930751 h 2344739"/>
              <a:gd name="connsiteX214" fmla="*/ 797041 w 12192001"/>
              <a:gd name="connsiteY214" fmla="*/ 1930446 h 2344739"/>
              <a:gd name="connsiteX215" fmla="*/ 767901 w 12192001"/>
              <a:gd name="connsiteY215" fmla="*/ 1932653 h 2344739"/>
              <a:gd name="connsiteX216" fmla="*/ 763053 w 12192001"/>
              <a:gd name="connsiteY216" fmla="*/ 1930432 h 2344739"/>
              <a:gd name="connsiteX217" fmla="*/ 720047 w 12192001"/>
              <a:gd name="connsiteY217" fmla="*/ 1929661 h 2344739"/>
              <a:gd name="connsiteX218" fmla="*/ 719742 w 12192001"/>
              <a:gd name="connsiteY218" fmla="*/ 1928399 h 2344739"/>
              <a:gd name="connsiteX219" fmla="*/ 708875 w 12192001"/>
              <a:gd name="connsiteY219" fmla="*/ 1922722 h 2344739"/>
              <a:gd name="connsiteX220" fmla="*/ 596792 w 12192001"/>
              <a:gd name="connsiteY220" fmla="*/ 1879864 h 2344739"/>
              <a:gd name="connsiteX221" fmla="*/ 578535 w 12192001"/>
              <a:gd name="connsiteY221" fmla="*/ 1877212 h 2344739"/>
              <a:gd name="connsiteX222" fmla="*/ 571717 w 12192001"/>
              <a:gd name="connsiteY222" fmla="*/ 1877401 h 2344739"/>
              <a:gd name="connsiteX223" fmla="*/ 445099 w 12192001"/>
              <a:gd name="connsiteY223" fmla="*/ 1839371 h 2344739"/>
              <a:gd name="connsiteX224" fmla="*/ 404015 w 12192001"/>
              <a:gd name="connsiteY224" fmla="*/ 1833548 h 2344739"/>
              <a:gd name="connsiteX225" fmla="*/ 292435 w 12192001"/>
              <a:gd name="connsiteY225" fmla="*/ 1812852 h 2344739"/>
              <a:gd name="connsiteX226" fmla="*/ 118381 w 12192001"/>
              <a:gd name="connsiteY226" fmla="*/ 1761047 h 2344739"/>
              <a:gd name="connsiteX227" fmla="*/ 15526 w 12192001"/>
              <a:gd name="connsiteY227" fmla="*/ 1758191 h 2344739"/>
              <a:gd name="connsiteX228" fmla="*/ 2 w 12192001"/>
              <a:gd name="connsiteY228" fmla="*/ 1752722 h 2344739"/>
              <a:gd name="connsiteX229" fmla="*/ 1 w 12192001"/>
              <a:gd name="connsiteY229" fmla="*/ 762497 h 2344739"/>
              <a:gd name="connsiteX230" fmla="*/ 0 w 12192001"/>
              <a:gd name="connsiteY230" fmla="*/ 762497 h 2344739"/>
              <a:gd name="connsiteX231" fmla="*/ 0 w 12192001"/>
              <a:gd name="connsiteY231" fmla="*/ 222213 h 2344739"/>
              <a:gd name="connsiteX232" fmla="*/ 0 w 12192001"/>
              <a:gd name="connsiteY232"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310853 w 12192001"/>
              <a:gd name="connsiteY111" fmla="*/ 2131431 h 2344739"/>
              <a:gd name="connsiteX112" fmla="*/ 7218559 w 12192001"/>
              <a:gd name="connsiteY112" fmla="*/ 2156680 h 2344739"/>
              <a:gd name="connsiteX113" fmla="*/ 7201101 w 12192001"/>
              <a:gd name="connsiteY113" fmla="*/ 2161230 h 2344739"/>
              <a:gd name="connsiteX114" fmla="*/ 7197004 w 12192001"/>
              <a:gd name="connsiteY114" fmla="*/ 2166588 h 2344739"/>
              <a:gd name="connsiteX115" fmla="*/ 7170808 w 12192001"/>
              <a:gd name="connsiteY115" fmla="*/ 2171236 h 2344739"/>
              <a:gd name="connsiteX116" fmla="*/ 7096988 w 12192001"/>
              <a:gd name="connsiteY116" fmla="*/ 2183464 h 2344739"/>
              <a:gd name="connsiteX117" fmla="*/ 7018496 w 12192001"/>
              <a:gd name="connsiteY117" fmla="*/ 2183090 h 2344739"/>
              <a:gd name="connsiteX118" fmla="*/ 6904146 w 12192001"/>
              <a:gd name="connsiteY118" fmla="*/ 2212596 h 2344739"/>
              <a:gd name="connsiteX119" fmla="*/ 6708222 w 12192001"/>
              <a:gd name="connsiteY119" fmla="*/ 2240551 h 2344739"/>
              <a:gd name="connsiteX120" fmla="*/ 6549454 w 12192001"/>
              <a:gd name="connsiteY120" fmla="*/ 2269327 h 2344739"/>
              <a:gd name="connsiteX121" fmla="*/ 6317560 w 12192001"/>
              <a:gd name="connsiteY121" fmla="*/ 2316127 h 2344739"/>
              <a:gd name="connsiteX122" fmla="*/ 6168674 w 12192001"/>
              <a:gd name="connsiteY122" fmla="*/ 2318214 h 2344739"/>
              <a:gd name="connsiteX123" fmla="*/ 6073848 w 12192001"/>
              <a:gd name="connsiteY123" fmla="*/ 2338676 h 2344739"/>
              <a:gd name="connsiteX124" fmla="*/ 6068529 w 12192001"/>
              <a:gd name="connsiteY124" fmla="*/ 2337139 h 2344739"/>
              <a:gd name="connsiteX125" fmla="*/ 6048638 w 12192001"/>
              <a:gd name="connsiteY125" fmla="*/ 2337822 h 2344739"/>
              <a:gd name="connsiteX126" fmla="*/ 6041285 w 12192001"/>
              <a:gd name="connsiteY126" fmla="*/ 2329473 h 2344739"/>
              <a:gd name="connsiteX127" fmla="*/ 6010090 w 12192001"/>
              <a:gd name="connsiteY127" fmla="*/ 2324380 h 2344739"/>
              <a:gd name="connsiteX128" fmla="*/ 5957375 w 12192001"/>
              <a:gd name="connsiteY128" fmla="*/ 2328024 h 2344739"/>
              <a:gd name="connsiteX129" fmla="*/ 5758919 w 12192001"/>
              <a:gd name="connsiteY129" fmla="*/ 2343716 h 2344739"/>
              <a:gd name="connsiteX130" fmla="*/ 5626960 w 12192001"/>
              <a:gd name="connsiteY130" fmla="*/ 2344739 h 2344739"/>
              <a:gd name="connsiteX131" fmla="*/ 5470906 w 12192001"/>
              <a:gd name="connsiteY131" fmla="*/ 2330719 h 2344739"/>
              <a:gd name="connsiteX132" fmla="*/ 5432761 w 12192001"/>
              <a:gd name="connsiteY132" fmla="*/ 2319466 h 2344739"/>
              <a:gd name="connsiteX133" fmla="*/ 5381669 w 12192001"/>
              <a:gd name="connsiteY133" fmla="*/ 2301764 h 2344739"/>
              <a:gd name="connsiteX134" fmla="*/ 5261764 w 12192001"/>
              <a:gd name="connsiteY134" fmla="*/ 2281347 h 2344739"/>
              <a:gd name="connsiteX135" fmla="*/ 5222961 w 12192001"/>
              <a:gd name="connsiteY135" fmla="*/ 2270223 h 2344739"/>
              <a:gd name="connsiteX136" fmla="*/ 5174660 w 12192001"/>
              <a:gd name="connsiteY136" fmla="*/ 2267233 h 2344739"/>
              <a:gd name="connsiteX137" fmla="*/ 5156554 w 12192001"/>
              <a:gd name="connsiteY137" fmla="*/ 2260010 h 2344739"/>
              <a:gd name="connsiteX138" fmla="*/ 5142599 w 12192001"/>
              <a:gd name="connsiteY138" fmla="*/ 2256610 h 2344739"/>
              <a:gd name="connsiteX139" fmla="*/ 5139596 w 12192001"/>
              <a:gd name="connsiteY139" fmla="*/ 2254509 h 2344739"/>
              <a:gd name="connsiteX140" fmla="*/ 5121659 w 12192001"/>
              <a:gd name="connsiteY140" fmla="*/ 2243656 h 2344739"/>
              <a:gd name="connsiteX141" fmla="*/ 5065790 w 12192001"/>
              <a:gd name="connsiteY141" fmla="*/ 2250227 h 2344739"/>
              <a:gd name="connsiteX142" fmla="*/ 5011514 w 12192001"/>
              <a:gd name="connsiteY142" fmla="*/ 2233846 h 2344739"/>
              <a:gd name="connsiteX143" fmla="*/ 4840441 w 12192001"/>
              <a:gd name="connsiteY143" fmla="*/ 2209829 h 2344739"/>
              <a:gd name="connsiteX144" fmla="*/ 4762447 w 12192001"/>
              <a:gd name="connsiteY144" fmla="*/ 2182061 h 2344739"/>
              <a:gd name="connsiteX145" fmla="*/ 4723186 w 12192001"/>
              <a:gd name="connsiteY145" fmla="*/ 2173047 h 2344739"/>
              <a:gd name="connsiteX146" fmla="*/ 4721176 w 12192001"/>
              <a:gd name="connsiteY146" fmla="*/ 2172298 h 2344739"/>
              <a:gd name="connsiteX147" fmla="*/ 4722111 w 12192001"/>
              <a:gd name="connsiteY147" fmla="*/ 2172087 h 2344739"/>
              <a:gd name="connsiteX148" fmla="*/ 4717202 w 12192001"/>
              <a:gd name="connsiteY148" fmla="*/ 2170817 h 2344739"/>
              <a:gd name="connsiteX149" fmla="*/ 4721176 w 12192001"/>
              <a:gd name="connsiteY149" fmla="*/ 2172298 h 2344739"/>
              <a:gd name="connsiteX150" fmla="*/ 4715526 w 12192001"/>
              <a:gd name="connsiteY150" fmla="*/ 2173573 h 2344739"/>
              <a:gd name="connsiteX151" fmla="*/ 4515814 w 12192001"/>
              <a:gd name="connsiteY151" fmla="*/ 2163671 h 2344739"/>
              <a:gd name="connsiteX152" fmla="*/ 4428543 w 12192001"/>
              <a:gd name="connsiteY152" fmla="*/ 2153020 h 2344739"/>
              <a:gd name="connsiteX153" fmla="*/ 4362875 w 12192001"/>
              <a:gd name="connsiteY153" fmla="*/ 2151674 h 2344739"/>
              <a:gd name="connsiteX154" fmla="*/ 4316966 w 12192001"/>
              <a:gd name="connsiteY154" fmla="*/ 2158289 h 2344739"/>
              <a:gd name="connsiteX155" fmla="*/ 4315110 w 12192001"/>
              <a:gd name="connsiteY155" fmla="*/ 2156948 h 2344739"/>
              <a:gd name="connsiteX156" fmla="*/ 4295144 w 12192001"/>
              <a:gd name="connsiteY156" fmla="*/ 2155069 h 2344739"/>
              <a:gd name="connsiteX157" fmla="*/ 4290064 w 12192001"/>
              <a:gd name="connsiteY157" fmla="*/ 2157986 h 2344739"/>
              <a:gd name="connsiteX158" fmla="*/ 4276142 w 12192001"/>
              <a:gd name="connsiteY158" fmla="*/ 2157740 h 2344739"/>
              <a:gd name="connsiteX159" fmla="*/ 4248117 w 12192001"/>
              <a:gd name="connsiteY159" fmla="*/ 2160064 h 2344739"/>
              <a:gd name="connsiteX160" fmla="*/ 4202051 w 12192001"/>
              <a:gd name="connsiteY160" fmla="*/ 2157269 h 2344739"/>
              <a:gd name="connsiteX161" fmla="*/ 4201745 w 12192001"/>
              <a:gd name="connsiteY161" fmla="*/ 2156010 h 2344739"/>
              <a:gd name="connsiteX162" fmla="*/ 4191248 w 12192001"/>
              <a:gd name="connsiteY162" fmla="*/ 2150376 h 2344739"/>
              <a:gd name="connsiteX163" fmla="*/ 4142745 w 12192001"/>
              <a:gd name="connsiteY163" fmla="*/ 2134511 h 2344739"/>
              <a:gd name="connsiteX164" fmla="*/ 4083097 w 12192001"/>
              <a:gd name="connsiteY164" fmla="*/ 2107978 h 2344739"/>
              <a:gd name="connsiteX165" fmla="*/ 4074546 w 12192001"/>
              <a:gd name="connsiteY165" fmla="*/ 2107143 h 2344739"/>
              <a:gd name="connsiteX166" fmla="*/ 4074427 w 12192001"/>
              <a:gd name="connsiteY166" fmla="*/ 2106844 h 2344739"/>
              <a:gd name="connsiteX167" fmla="*/ 4065510 w 12192001"/>
              <a:gd name="connsiteY167" fmla="*/ 2105400 h 2344739"/>
              <a:gd name="connsiteX168" fmla="*/ 4058954 w 12192001"/>
              <a:gd name="connsiteY168" fmla="*/ 2105618 h 2344739"/>
              <a:gd name="connsiteX169" fmla="*/ 4042364 w 12192001"/>
              <a:gd name="connsiteY169" fmla="*/ 2103997 h 2344739"/>
              <a:gd name="connsiteX170" fmla="*/ 4036997 w 12192001"/>
              <a:gd name="connsiteY170" fmla="*/ 2101563 h 2344739"/>
              <a:gd name="connsiteX171" fmla="*/ 4035363 w 12192001"/>
              <a:gd name="connsiteY171" fmla="*/ 2097896 h 2344739"/>
              <a:gd name="connsiteX172" fmla="*/ 4033778 w 12192001"/>
              <a:gd name="connsiteY172" fmla="*/ 2098131 h 2344739"/>
              <a:gd name="connsiteX173" fmla="*/ 4004538 w 12192001"/>
              <a:gd name="connsiteY173" fmla="*/ 2085563 h 2344739"/>
              <a:gd name="connsiteX174" fmla="*/ 3936846 w 12192001"/>
              <a:gd name="connsiteY174" fmla="*/ 2068106 h 2344739"/>
              <a:gd name="connsiteX175" fmla="*/ 3897275 w 12192001"/>
              <a:gd name="connsiteY175" fmla="*/ 2062451 h 2344739"/>
              <a:gd name="connsiteX176" fmla="*/ 3789760 w 12192001"/>
              <a:gd name="connsiteY176" fmla="*/ 2042213 h 2344739"/>
              <a:gd name="connsiteX177" fmla="*/ 3682513 w 12192001"/>
              <a:gd name="connsiteY177" fmla="*/ 2018290 h 2344739"/>
              <a:gd name="connsiteX178" fmla="*/ 3610035 w 12192001"/>
              <a:gd name="connsiteY178" fmla="*/ 1986019 h 2344739"/>
              <a:gd name="connsiteX179" fmla="*/ 3603855 w 12192001"/>
              <a:gd name="connsiteY179" fmla="*/ 1987381 h 2344739"/>
              <a:gd name="connsiteX180" fmla="*/ 3594736 w 12192001"/>
              <a:gd name="connsiteY180" fmla="*/ 1987545 h 2344739"/>
              <a:gd name="connsiteX181" fmla="*/ 3594501 w 12192001"/>
              <a:gd name="connsiteY181" fmla="*/ 1987276 h 2344739"/>
              <a:gd name="connsiteX182" fmla="*/ 3585978 w 12192001"/>
              <a:gd name="connsiteY182" fmla="*/ 1987966 h 2344739"/>
              <a:gd name="connsiteX183" fmla="*/ 3536135 w 12192001"/>
              <a:gd name="connsiteY183" fmla="*/ 1978267 h 2344739"/>
              <a:gd name="connsiteX184" fmla="*/ 3473223 w 12192001"/>
              <a:gd name="connsiteY184" fmla="*/ 1974606 h 2344739"/>
              <a:gd name="connsiteX185" fmla="*/ 3400728 w 12192001"/>
              <a:gd name="connsiteY185" fmla="*/ 1962558 h 2344739"/>
              <a:gd name="connsiteX186" fmla="*/ 3363888 w 12192001"/>
              <a:gd name="connsiteY186" fmla="*/ 1979510 h 2344739"/>
              <a:gd name="connsiteX187" fmla="*/ 3344026 w 12192001"/>
              <a:gd name="connsiteY187" fmla="*/ 1981192 h 2344739"/>
              <a:gd name="connsiteX188" fmla="*/ 3341698 w 12192001"/>
              <a:gd name="connsiteY188" fmla="*/ 1980217 h 2344739"/>
              <a:gd name="connsiteX189" fmla="*/ 3262356 w 12192001"/>
              <a:gd name="connsiteY189" fmla="*/ 1986094 h 2344739"/>
              <a:gd name="connsiteX190" fmla="*/ 3142556 w 12192001"/>
              <a:gd name="connsiteY190" fmla="*/ 1993869 h 2344739"/>
              <a:gd name="connsiteX191" fmla="*/ 3030291 w 12192001"/>
              <a:gd name="connsiteY191" fmla="*/ 1996512 h 2344739"/>
              <a:gd name="connsiteX192" fmla="*/ 2781569 w 12192001"/>
              <a:gd name="connsiteY192" fmla="*/ 2018333 h 2344739"/>
              <a:gd name="connsiteX193" fmla="*/ 2646527 w 12192001"/>
              <a:gd name="connsiteY193" fmla="*/ 2028869 h 2344739"/>
              <a:gd name="connsiteX194" fmla="*/ 2568028 w 12192001"/>
              <a:gd name="connsiteY194" fmla="*/ 2002628 h 2344739"/>
              <a:gd name="connsiteX195" fmla="*/ 2443255 w 12192001"/>
              <a:gd name="connsiteY195" fmla="*/ 2016529 h 2344739"/>
              <a:gd name="connsiteX196" fmla="*/ 2315112 w 12192001"/>
              <a:gd name="connsiteY196" fmla="*/ 2024996 h 2344739"/>
              <a:gd name="connsiteX197" fmla="*/ 2208578 w 12192001"/>
              <a:gd name="connsiteY197" fmla="*/ 2019763 h 2344739"/>
              <a:gd name="connsiteX198" fmla="*/ 2094665 w 12192001"/>
              <a:gd name="connsiteY198" fmla="*/ 2003052 h 2344739"/>
              <a:gd name="connsiteX199" fmla="*/ 1997356 w 12192001"/>
              <a:gd name="connsiteY199" fmla="*/ 1995032 h 2344739"/>
              <a:gd name="connsiteX200" fmla="*/ 1928172 w 12192001"/>
              <a:gd name="connsiteY200" fmla="*/ 2016977 h 2344739"/>
              <a:gd name="connsiteX201" fmla="*/ 1921650 w 12192001"/>
              <a:gd name="connsiteY201" fmla="*/ 2012146 h 2344739"/>
              <a:gd name="connsiteX202" fmla="*/ 1873080 w 12192001"/>
              <a:gd name="connsiteY202" fmla="*/ 2013741 h 2344739"/>
              <a:gd name="connsiteX203" fmla="*/ 1786655 w 12192001"/>
              <a:gd name="connsiteY203" fmla="*/ 2041363 h 2344739"/>
              <a:gd name="connsiteX204" fmla="*/ 1738204 w 12192001"/>
              <a:gd name="connsiteY204" fmla="*/ 2036312 h 2344739"/>
              <a:gd name="connsiteX205" fmla="*/ 1675071 w 12192001"/>
              <a:gd name="connsiteY205" fmla="*/ 2019963 h 2344739"/>
              <a:gd name="connsiteX206" fmla="*/ 1608669 w 12192001"/>
              <a:gd name="connsiteY206" fmla="*/ 2013066 h 2344739"/>
              <a:gd name="connsiteX207" fmla="*/ 1496110 w 12192001"/>
              <a:gd name="connsiteY207" fmla="*/ 1987476 h 2344739"/>
              <a:gd name="connsiteX208" fmla="*/ 1149979 w 12192001"/>
              <a:gd name="connsiteY208" fmla="*/ 1938041 h 2344739"/>
              <a:gd name="connsiteX209" fmla="*/ 858269 w 12192001"/>
              <a:gd name="connsiteY209" fmla="*/ 1928608 h 2344739"/>
              <a:gd name="connsiteX210" fmla="*/ 837540 w 12192001"/>
              <a:gd name="connsiteY210" fmla="*/ 1929821 h 2344739"/>
              <a:gd name="connsiteX211" fmla="*/ 816809 w 12192001"/>
              <a:gd name="connsiteY211" fmla="*/ 1927857 h 2344739"/>
              <a:gd name="connsiteX212" fmla="*/ 811506 w 12192001"/>
              <a:gd name="connsiteY212" fmla="*/ 1930751 h 2344739"/>
              <a:gd name="connsiteX213" fmla="*/ 797041 w 12192001"/>
              <a:gd name="connsiteY213" fmla="*/ 1930446 h 2344739"/>
              <a:gd name="connsiteX214" fmla="*/ 767901 w 12192001"/>
              <a:gd name="connsiteY214" fmla="*/ 1932653 h 2344739"/>
              <a:gd name="connsiteX215" fmla="*/ 763053 w 12192001"/>
              <a:gd name="connsiteY215" fmla="*/ 1930432 h 2344739"/>
              <a:gd name="connsiteX216" fmla="*/ 720047 w 12192001"/>
              <a:gd name="connsiteY216" fmla="*/ 1929661 h 2344739"/>
              <a:gd name="connsiteX217" fmla="*/ 719742 w 12192001"/>
              <a:gd name="connsiteY217" fmla="*/ 1928399 h 2344739"/>
              <a:gd name="connsiteX218" fmla="*/ 708875 w 12192001"/>
              <a:gd name="connsiteY218" fmla="*/ 1922722 h 2344739"/>
              <a:gd name="connsiteX219" fmla="*/ 596792 w 12192001"/>
              <a:gd name="connsiteY219" fmla="*/ 1879864 h 2344739"/>
              <a:gd name="connsiteX220" fmla="*/ 578535 w 12192001"/>
              <a:gd name="connsiteY220" fmla="*/ 1877212 h 2344739"/>
              <a:gd name="connsiteX221" fmla="*/ 571717 w 12192001"/>
              <a:gd name="connsiteY221" fmla="*/ 1877401 h 2344739"/>
              <a:gd name="connsiteX222" fmla="*/ 445099 w 12192001"/>
              <a:gd name="connsiteY222" fmla="*/ 1839371 h 2344739"/>
              <a:gd name="connsiteX223" fmla="*/ 404015 w 12192001"/>
              <a:gd name="connsiteY223" fmla="*/ 1833548 h 2344739"/>
              <a:gd name="connsiteX224" fmla="*/ 292435 w 12192001"/>
              <a:gd name="connsiteY224" fmla="*/ 1812852 h 2344739"/>
              <a:gd name="connsiteX225" fmla="*/ 118381 w 12192001"/>
              <a:gd name="connsiteY225" fmla="*/ 1761047 h 2344739"/>
              <a:gd name="connsiteX226" fmla="*/ 15526 w 12192001"/>
              <a:gd name="connsiteY226" fmla="*/ 1758191 h 2344739"/>
              <a:gd name="connsiteX227" fmla="*/ 2 w 12192001"/>
              <a:gd name="connsiteY227" fmla="*/ 1752722 h 2344739"/>
              <a:gd name="connsiteX228" fmla="*/ 1 w 12192001"/>
              <a:gd name="connsiteY228" fmla="*/ 762497 h 2344739"/>
              <a:gd name="connsiteX229" fmla="*/ 0 w 12192001"/>
              <a:gd name="connsiteY229" fmla="*/ 762497 h 2344739"/>
              <a:gd name="connsiteX230" fmla="*/ 0 w 12192001"/>
              <a:gd name="connsiteY230" fmla="*/ 222213 h 2344739"/>
              <a:gd name="connsiteX231" fmla="*/ 0 w 12192001"/>
              <a:gd name="connsiteY231"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218559 w 12192001"/>
              <a:gd name="connsiteY111" fmla="*/ 2156680 h 2344739"/>
              <a:gd name="connsiteX112" fmla="*/ 7201101 w 12192001"/>
              <a:gd name="connsiteY112" fmla="*/ 2161230 h 2344739"/>
              <a:gd name="connsiteX113" fmla="*/ 7197004 w 12192001"/>
              <a:gd name="connsiteY113" fmla="*/ 2166588 h 2344739"/>
              <a:gd name="connsiteX114" fmla="*/ 7170808 w 12192001"/>
              <a:gd name="connsiteY114" fmla="*/ 2171236 h 2344739"/>
              <a:gd name="connsiteX115" fmla="*/ 7096988 w 12192001"/>
              <a:gd name="connsiteY115" fmla="*/ 2183464 h 2344739"/>
              <a:gd name="connsiteX116" fmla="*/ 7018496 w 12192001"/>
              <a:gd name="connsiteY116" fmla="*/ 2183090 h 2344739"/>
              <a:gd name="connsiteX117" fmla="*/ 6904146 w 12192001"/>
              <a:gd name="connsiteY117" fmla="*/ 2212596 h 2344739"/>
              <a:gd name="connsiteX118" fmla="*/ 6708222 w 12192001"/>
              <a:gd name="connsiteY118" fmla="*/ 2240551 h 2344739"/>
              <a:gd name="connsiteX119" fmla="*/ 6549454 w 12192001"/>
              <a:gd name="connsiteY119" fmla="*/ 2269327 h 2344739"/>
              <a:gd name="connsiteX120" fmla="*/ 6317560 w 12192001"/>
              <a:gd name="connsiteY120" fmla="*/ 2316127 h 2344739"/>
              <a:gd name="connsiteX121" fmla="*/ 6168674 w 12192001"/>
              <a:gd name="connsiteY121" fmla="*/ 2318214 h 2344739"/>
              <a:gd name="connsiteX122" fmla="*/ 6073848 w 12192001"/>
              <a:gd name="connsiteY122" fmla="*/ 2338676 h 2344739"/>
              <a:gd name="connsiteX123" fmla="*/ 6068529 w 12192001"/>
              <a:gd name="connsiteY123" fmla="*/ 2337139 h 2344739"/>
              <a:gd name="connsiteX124" fmla="*/ 6048638 w 12192001"/>
              <a:gd name="connsiteY124" fmla="*/ 2337822 h 2344739"/>
              <a:gd name="connsiteX125" fmla="*/ 6041285 w 12192001"/>
              <a:gd name="connsiteY125" fmla="*/ 2329473 h 2344739"/>
              <a:gd name="connsiteX126" fmla="*/ 6010090 w 12192001"/>
              <a:gd name="connsiteY126" fmla="*/ 2324380 h 2344739"/>
              <a:gd name="connsiteX127" fmla="*/ 5957375 w 12192001"/>
              <a:gd name="connsiteY127" fmla="*/ 2328024 h 2344739"/>
              <a:gd name="connsiteX128" fmla="*/ 5758919 w 12192001"/>
              <a:gd name="connsiteY128" fmla="*/ 2343716 h 2344739"/>
              <a:gd name="connsiteX129" fmla="*/ 5626960 w 12192001"/>
              <a:gd name="connsiteY129" fmla="*/ 2344739 h 2344739"/>
              <a:gd name="connsiteX130" fmla="*/ 5470906 w 12192001"/>
              <a:gd name="connsiteY130" fmla="*/ 2330719 h 2344739"/>
              <a:gd name="connsiteX131" fmla="*/ 5432761 w 12192001"/>
              <a:gd name="connsiteY131" fmla="*/ 2319466 h 2344739"/>
              <a:gd name="connsiteX132" fmla="*/ 5381669 w 12192001"/>
              <a:gd name="connsiteY132" fmla="*/ 2301764 h 2344739"/>
              <a:gd name="connsiteX133" fmla="*/ 5261764 w 12192001"/>
              <a:gd name="connsiteY133" fmla="*/ 2281347 h 2344739"/>
              <a:gd name="connsiteX134" fmla="*/ 5222961 w 12192001"/>
              <a:gd name="connsiteY134" fmla="*/ 2270223 h 2344739"/>
              <a:gd name="connsiteX135" fmla="*/ 5174660 w 12192001"/>
              <a:gd name="connsiteY135" fmla="*/ 2267233 h 2344739"/>
              <a:gd name="connsiteX136" fmla="*/ 5156554 w 12192001"/>
              <a:gd name="connsiteY136" fmla="*/ 2260010 h 2344739"/>
              <a:gd name="connsiteX137" fmla="*/ 5142599 w 12192001"/>
              <a:gd name="connsiteY137" fmla="*/ 2256610 h 2344739"/>
              <a:gd name="connsiteX138" fmla="*/ 5139596 w 12192001"/>
              <a:gd name="connsiteY138" fmla="*/ 2254509 h 2344739"/>
              <a:gd name="connsiteX139" fmla="*/ 5121659 w 12192001"/>
              <a:gd name="connsiteY139" fmla="*/ 2243656 h 2344739"/>
              <a:gd name="connsiteX140" fmla="*/ 5065790 w 12192001"/>
              <a:gd name="connsiteY140" fmla="*/ 2250227 h 2344739"/>
              <a:gd name="connsiteX141" fmla="*/ 5011514 w 12192001"/>
              <a:gd name="connsiteY141" fmla="*/ 2233846 h 2344739"/>
              <a:gd name="connsiteX142" fmla="*/ 4840441 w 12192001"/>
              <a:gd name="connsiteY142" fmla="*/ 2209829 h 2344739"/>
              <a:gd name="connsiteX143" fmla="*/ 4762447 w 12192001"/>
              <a:gd name="connsiteY143" fmla="*/ 2182061 h 2344739"/>
              <a:gd name="connsiteX144" fmla="*/ 4723186 w 12192001"/>
              <a:gd name="connsiteY144" fmla="*/ 2173047 h 2344739"/>
              <a:gd name="connsiteX145" fmla="*/ 4721176 w 12192001"/>
              <a:gd name="connsiteY145" fmla="*/ 2172298 h 2344739"/>
              <a:gd name="connsiteX146" fmla="*/ 4722111 w 12192001"/>
              <a:gd name="connsiteY146" fmla="*/ 2172087 h 2344739"/>
              <a:gd name="connsiteX147" fmla="*/ 4717202 w 12192001"/>
              <a:gd name="connsiteY147" fmla="*/ 2170817 h 2344739"/>
              <a:gd name="connsiteX148" fmla="*/ 4721176 w 12192001"/>
              <a:gd name="connsiteY148" fmla="*/ 2172298 h 2344739"/>
              <a:gd name="connsiteX149" fmla="*/ 4715526 w 12192001"/>
              <a:gd name="connsiteY149" fmla="*/ 2173573 h 2344739"/>
              <a:gd name="connsiteX150" fmla="*/ 4515814 w 12192001"/>
              <a:gd name="connsiteY150" fmla="*/ 2163671 h 2344739"/>
              <a:gd name="connsiteX151" fmla="*/ 4428543 w 12192001"/>
              <a:gd name="connsiteY151" fmla="*/ 2153020 h 2344739"/>
              <a:gd name="connsiteX152" fmla="*/ 4362875 w 12192001"/>
              <a:gd name="connsiteY152" fmla="*/ 2151674 h 2344739"/>
              <a:gd name="connsiteX153" fmla="*/ 4316966 w 12192001"/>
              <a:gd name="connsiteY153" fmla="*/ 2158289 h 2344739"/>
              <a:gd name="connsiteX154" fmla="*/ 4315110 w 12192001"/>
              <a:gd name="connsiteY154" fmla="*/ 2156948 h 2344739"/>
              <a:gd name="connsiteX155" fmla="*/ 4295144 w 12192001"/>
              <a:gd name="connsiteY155" fmla="*/ 2155069 h 2344739"/>
              <a:gd name="connsiteX156" fmla="*/ 4290064 w 12192001"/>
              <a:gd name="connsiteY156" fmla="*/ 2157986 h 2344739"/>
              <a:gd name="connsiteX157" fmla="*/ 4276142 w 12192001"/>
              <a:gd name="connsiteY157" fmla="*/ 2157740 h 2344739"/>
              <a:gd name="connsiteX158" fmla="*/ 4248117 w 12192001"/>
              <a:gd name="connsiteY158" fmla="*/ 2160064 h 2344739"/>
              <a:gd name="connsiteX159" fmla="*/ 4202051 w 12192001"/>
              <a:gd name="connsiteY159" fmla="*/ 2157269 h 2344739"/>
              <a:gd name="connsiteX160" fmla="*/ 4201745 w 12192001"/>
              <a:gd name="connsiteY160" fmla="*/ 2156010 h 2344739"/>
              <a:gd name="connsiteX161" fmla="*/ 4191248 w 12192001"/>
              <a:gd name="connsiteY161" fmla="*/ 2150376 h 2344739"/>
              <a:gd name="connsiteX162" fmla="*/ 4142745 w 12192001"/>
              <a:gd name="connsiteY162" fmla="*/ 2134511 h 2344739"/>
              <a:gd name="connsiteX163" fmla="*/ 4083097 w 12192001"/>
              <a:gd name="connsiteY163" fmla="*/ 2107978 h 2344739"/>
              <a:gd name="connsiteX164" fmla="*/ 4074546 w 12192001"/>
              <a:gd name="connsiteY164" fmla="*/ 2107143 h 2344739"/>
              <a:gd name="connsiteX165" fmla="*/ 4074427 w 12192001"/>
              <a:gd name="connsiteY165" fmla="*/ 2106844 h 2344739"/>
              <a:gd name="connsiteX166" fmla="*/ 4065510 w 12192001"/>
              <a:gd name="connsiteY166" fmla="*/ 2105400 h 2344739"/>
              <a:gd name="connsiteX167" fmla="*/ 4058954 w 12192001"/>
              <a:gd name="connsiteY167" fmla="*/ 2105618 h 2344739"/>
              <a:gd name="connsiteX168" fmla="*/ 4042364 w 12192001"/>
              <a:gd name="connsiteY168" fmla="*/ 2103997 h 2344739"/>
              <a:gd name="connsiteX169" fmla="*/ 4036997 w 12192001"/>
              <a:gd name="connsiteY169" fmla="*/ 2101563 h 2344739"/>
              <a:gd name="connsiteX170" fmla="*/ 4035363 w 12192001"/>
              <a:gd name="connsiteY170" fmla="*/ 2097896 h 2344739"/>
              <a:gd name="connsiteX171" fmla="*/ 4033778 w 12192001"/>
              <a:gd name="connsiteY171" fmla="*/ 2098131 h 2344739"/>
              <a:gd name="connsiteX172" fmla="*/ 4004538 w 12192001"/>
              <a:gd name="connsiteY172" fmla="*/ 2085563 h 2344739"/>
              <a:gd name="connsiteX173" fmla="*/ 3936846 w 12192001"/>
              <a:gd name="connsiteY173" fmla="*/ 2068106 h 2344739"/>
              <a:gd name="connsiteX174" fmla="*/ 3897275 w 12192001"/>
              <a:gd name="connsiteY174" fmla="*/ 2062451 h 2344739"/>
              <a:gd name="connsiteX175" fmla="*/ 3789760 w 12192001"/>
              <a:gd name="connsiteY175" fmla="*/ 2042213 h 2344739"/>
              <a:gd name="connsiteX176" fmla="*/ 3682513 w 12192001"/>
              <a:gd name="connsiteY176" fmla="*/ 2018290 h 2344739"/>
              <a:gd name="connsiteX177" fmla="*/ 3610035 w 12192001"/>
              <a:gd name="connsiteY177" fmla="*/ 1986019 h 2344739"/>
              <a:gd name="connsiteX178" fmla="*/ 3603855 w 12192001"/>
              <a:gd name="connsiteY178" fmla="*/ 1987381 h 2344739"/>
              <a:gd name="connsiteX179" fmla="*/ 3594736 w 12192001"/>
              <a:gd name="connsiteY179" fmla="*/ 1987545 h 2344739"/>
              <a:gd name="connsiteX180" fmla="*/ 3594501 w 12192001"/>
              <a:gd name="connsiteY180" fmla="*/ 1987276 h 2344739"/>
              <a:gd name="connsiteX181" fmla="*/ 3585978 w 12192001"/>
              <a:gd name="connsiteY181" fmla="*/ 1987966 h 2344739"/>
              <a:gd name="connsiteX182" fmla="*/ 3536135 w 12192001"/>
              <a:gd name="connsiteY182" fmla="*/ 1978267 h 2344739"/>
              <a:gd name="connsiteX183" fmla="*/ 3473223 w 12192001"/>
              <a:gd name="connsiteY183" fmla="*/ 1974606 h 2344739"/>
              <a:gd name="connsiteX184" fmla="*/ 3400728 w 12192001"/>
              <a:gd name="connsiteY184" fmla="*/ 1962558 h 2344739"/>
              <a:gd name="connsiteX185" fmla="*/ 3363888 w 12192001"/>
              <a:gd name="connsiteY185" fmla="*/ 1979510 h 2344739"/>
              <a:gd name="connsiteX186" fmla="*/ 3344026 w 12192001"/>
              <a:gd name="connsiteY186" fmla="*/ 1981192 h 2344739"/>
              <a:gd name="connsiteX187" fmla="*/ 3341698 w 12192001"/>
              <a:gd name="connsiteY187" fmla="*/ 1980217 h 2344739"/>
              <a:gd name="connsiteX188" fmla="*/ 3262356 w 12192001"/>
              <a:gd name="connsiteY188" fmla="*/ 1986094 h 2344739"/>
              <a:gd name="connsiteX189" fmla="*/ 3142556 w 12192001"/>
              <a:gd name="connsiteY189" fmla="*/ 1993869 h 2344739"/>
              <a:gd name="connsiteX190" fmla="*/ 3030291 w 12192001"/>
              <a:gd name="connsiteY190" fmla="*/ 1996512 h 2344739"/>
              <a:gd name="connsiteX191" fmla="*/ 2781569 w 12192001"/>
              <a:gd name="connsiteY191" fmla="*/ 2018333 h 2344739"/>
              <a:gd name="connsiteX192" fmla="*/ 2646527 w 12192001"/>
              <a:gd name="connsiteY192" fmla="*/ 2028869 h 2344739"/>
              <a:gd name="connsiteX193" fmla="*/ 2568028 w 12192001"/>
              <a:gd name="connsiteY193" fmla="*/ 2002628 h 2344739"/>
              <a:gd name="connsiteX194" fmla="*/ 2443255 w 12192001"/>
              <a:gd name="connsiteY194" fmla="*/ 2016529 h 2344739"/>
              <a:gd name="connsiteX195" fmla="*/ 2315112 w 12192001"/>
              <a:gd name="connsiteY195" fmla="*/ 2024996 h 2344739"/>
              <a:gd name="connsiteX196" fmla="*/ 2208578 w 12192001"/>
              <a:gd name="connsiteY196" fmla="*/ 2019763 h 2344739"/>
              <a:gd name="connsiteX197" fmla="*/ 2094665 w 12192001"/>
              <a:gd name="connsiteY197" fmla="*/ 2003052 h 2344739"/>
              <a:gd name="connsiteX198" fmla="*/ 1997356 w 12192001"/>
              <a:gd name="connsiteY198" fmla="*/ 1995032 h 2344739"/>
              <a:gd name="connsiteX199" fmla="*/ 1928172 w 12192001"/>
              <a:gd name="connsiteY199" fmla="*/ 2016977 h 2344739"/>
              <a:gd name="connsiteX200" fmla="*/ 1921650 w 12192001"/>
              <a:gd name="connsiteY200" fmla="*/ 2012146 h 2344739"/>
              <a:gd name="connsiteX201" fmla="*/ 1873080 w 12192001"/>
              <a:gd name="connsiteY201" fmla="*/ 2013741 h 2344739"/>
              <a:gd name="connsiteX202" fmla="*/ 1786655 w 12192001"/>
              <a:gd name="connsiteY202" fmla="*/ 2041363 h 2344739"/>
              <a:gd name="connsiteX203" fmla="*/ 1738204 w 12192001"/>
              <a:gd name="connsiteY203" fmla="*/ 2036312 h 2344739"/>
              <a:gd name="connsiteX204" fmla="*/ 1675071 w 12192001"/>
              <a:gd name="connsiteY204" fmla="*/ 2019963 h 2344739"/>
              <a:gd name="connsiteX205" fmla="*/ 1608669 w 12192001"/>
              <a:gd name="connsiteY205" fmla="*/ 2013066 h 2344739"/>
              <a:gd name="connsiteX206" fmla="*/ 1496110 w 12192001"/>
              <a:gd name="connsiteY206" fmla="*/ 1987476 h 2344739"/>
              <a:gd name="connsiteX207" fmla="*/ 1149979 w 12192001"/>
              <a:gd name="connsiteY207" fmla="*/ 1938041 h 2344739"/>
              <a:gd name="connsiteX208" fmla="*/ 858269 w 12192001"/>
              <a:gd name="connsiteY208" fmla="*/ 1928608 h 2344739"/>
              <a:gd name="connsiteX209" fmla="*/ 837540 w 12192001"/>
              <a:gd name="connsiteY209" fmla="*/ 1929821 h 2344739"/>
              <a:gd name="connsiteX210" fmla="*/ 816809 w 12192001"/>
              <a:gd name="connsiteY210" fmla="*/ 1927857 h 2344739"/>
              <a:gd name="connsiteX211" fmla="*/ 811506 w 12192001"/>
              <a:gd name="connsiteY211" fmla="*/ 1930751 h 2344739"/>
              <a:gd name="connsiteX212" fmla="*/ 797041 w 12192001"/>
              <a:gd name="connsiteY212" fmla="*/ 1930446 h 2344739"/>
              <a:gd name="connsiteX213" fmla="*/ 767901 w 12192001"/>
              <a:gd name="connsiteY213" fmla="*/ 1932653 h 2344739"/>
              <a:gd name="connsiteX214" fmla="*/ 763053 w 12192001"/>
              <a:gd name="connsiteY214" fmla="*/ 1930432 h 2344739"/>
              <a:gd name="connsiteX215" fmla="*/ 720047 w 12192001"/>
              <a:gd name="connsiteY215" fmla="*/ 1929661 h 2344739"/>
              <a:gd name="connsiteX216" fmla="*/ 719742 w 12192001"/>
              <a:gd name="connsiteY216" fmla="*/ 1928399 h 2344739"/>
              <a:gd name="connsiteX217" fmla="*/ 708875 w 12192001"/>
              <a:gd name="connsiteY217" fmla="*/ 1922722 h 2344739"/>
              <a:gd name="connsiteX218" fmla="*/ 596792 w 12192001"/>
              <a:gd name="connsiteY218" fmla="*/ 1879864 h 2344739"/>
              <a:gd name="connsiteX219" fmla="*/ 578535 w 12192001"/>
              <a:gd name="connsiteY219" fmla="*/ 1877212 h 2344739"/>
              <a:gd name="connsiteX220" fmla="*/ 571717 w 12192001"/>
              <a:gd name="connsiteY220" fmla="*/ 1877401 h 2344739"/>
              <a:gd name="connsiteX221" fmla="*/ 445099 w 12192001"/>
              <a:gd name="connsiteY221" fmla="*/ 1839371 h 2344739"/>
              <a:gd name="connsiteX222" fmla="*/ 404015 w 12192001"/>
              <a:gd name="connsiteY222" fmla="*/ 1833548 h 2344739"/>
              <a:gd name="connsiteX223" fmla="*/ 292435 w 12192001"/>
              <a:gd name="connsiteY223" fmla="*/ 1812852 h 2344739"/>
              <a:gd name="connsiteX224" fmla="*/ 118381 w 12192001"/>
              <a:gd name="connsiteY224" fmla="*/ 1761047 h 2344739"/>
              <a:gd name="connsiteX225" fmla="*/ 15526 w 12192001"/>
              <a:gd name="connsiteY225" fmla="*/ 1758191 h 2344739"/>
              <a:gd name="connsiteX226" fmla="*/ 2 w 12192001"/>
              <a:gd name="connsiteY226" fmla="*/ 1752722 h 2344739"/>
              <a:gd name="connsiteX227" fmla="*/ 1 w 12192001"/>
              <a:gd name="connsiteY227" fmla="*/ 762497 h 2344739"/>
              <a:gd name="connsiteX228" fmla="*/ 0 w 12192001"/>
              <a:gd name="connsiteY228" fmla="*/ 762497 h 2344739"/>
              <a:gd name="connsiteX229" fmla="*/ 0 w 12192001"/>
              <a:gd name="connsiteY229" fmla="*/ 222213 h 2344739"/>
              <a:gd name="connsiteX230" fmla="*/ 0 w 12192001"/>
              <a:gd name="connsiteY230"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20047 w 12192001"/>
              <a:gd name="connsiteY213" fmla="*/ 1929661 h 2344739"/>
              <a:gd name="connsiteX214" fmla="*/ 719742 w 12192001"/>
              <a:gd name="connsiteY214" fmla="*/ 1928399 h 2344739"/>
              <a:gd name="connsiteX215" fmla="*/ 708875 w 12192001"/>
              <a:gd name="connsiteY215" fmla="*/ 1922722 h 2344739"/>
              <a:gd name="connsiteX216" fmla="*/ 596792 w 12192001"/>
              <a:gd name="connsiteY216" fmla="*/ 1879864 h 2344739"/>
              <a:gd name="connsiteX217" fmla="*/ 578535 w 12192001"/>
              <a:gd name="connsiteY217" fmla="*/ 1877212 h 2344739"/>
              <a:gd name="connsiteX218" fmla="*/ 571717 w 12192001"/>
              <a:gd name="connsiteY218" fmla="*/ 1877401 h 2344739"/>
              <a:gd name="connsiteX219" fmla="*/ 445099 w 12192001"/>
              <a:gd name="connsiteY219" fmla="*/ 1839371 h 2344739"/>
              <a:gd name="connsiteX220" fmla="*/ 404015 w 12192001"/>
              <a:gd name="connsiteY220" fmla="*/ 1833548 h 2344739"/>
              <a:gd name="connsiteX221" fmla="*/ 292435 w 12192001"/>
              <a:gd name="connsiteY221" fmla="*/ 1812852 h 2344739"/>
              <a:gd name="connsiteX222" fmla="*/ 118381 w 12192001"/>
              <a:gd name="connsiteY222" fmla="*/ 1761047 h 2344739"/>
              <a:gd name="connsiteX223" fmla="*/ 15526 w 12192001"/>
              <a:gd name="connsiteY223" fmla="*/ 1758191 h 2344739"/>
              <a:gd name="connsiteX224" fmla="*/ 2 w 12192001"/>
              <a:gd name="connsiteY224" fmla="*/ 1752722 h 2344739"/>
              <a:gd name="connsiteX225" fmla="*/ 1 w 12192001"/>
              <a:gd name="connsiteY225" fmla="*/ 762497 h 2344739"/>
              <a:gd name="connsiteX226" fmla="*/ 0 w 12192001"/>
              <a:gd name="connsiteY226" fmla="*/ 762497 h 2344739"/>
              <a:gd name="connsiteX227" fmla="*/ 0 w 12192001"/>
              <a:gd name="connsiteY227" fmla="*/ 222213 h 2344739"/>
              <a:gd name="connsiteX228" fmla="*/ 0 w 12192001"/>
              <a:gd name="connsiteY228"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67901 w 12192001"/>
              <a:gd name="connsiteY211" fmla="*/ 1932653 h 2344739"/>
              <a:gd name="connsiteX212" fmla="*/ 720047 w 12192001"/>
              <a:gd name="connsiteY212" fmla="*/ 1929661 h 2344739"/>
              <a:gd name="connsiteX213" fmla="*/ 719742 w 12192001"/>
              <a:gd name="connsiteY213" fmla="*/ 1928399 h 2344739"/>
              <a:gd name="connsiteX214" fmla="*/ 708875 w 12192001"/>
              <a:gd name="connsiteY214" fmla="*/ 1922722 h 2344739"/>
              <a:gd name="connsiteX215" fmla="*/ 596792 w 12192001"/>
              <a:gd name="connsiteY215" fmla="*/ 1879864 h 2344739"/>
              <a:gd name="connsiteX216" fmla="*/ 578535 w 12192001"/>
              <a:gd name="connsiteY216" fmla="*/ 1877212 h 2344739"/>
              <a:gd name="connsiteX217" fmla="*/ 571717 w 12192001"/>
              <a:gd name="connsiteY217" fmla="*/ 1877401 h 2344739"/>
              <a:gd name="connsiteX218" fmla="*/ 445099 w 12192001"/>
              <a:gd name="connsiteY218" fmla="*/ 1839371 h 2344739"/>
              <a:gd name="connsiteX219" fmla="*/ 404015 w 12192001"/>
              <a:gd name="connsiteY219" fmla="*/ 1833548 h 2344739"/>
              <a:gd name="connsiteX220" fmla="*/ 292435 w 12192001"/>
              <a:gd name="connsiteY220" fmla="*/ 1812852 h 2344739"/>
              <a:gd name="connsiteX221" fmla="*/ 118381 w 12192001"/>
              <a:gd name="connsiteY221" fmla="*/ 1761047 h 2344739"/>
              <a:gd name="connsiteX222" fmla="*/ 15526 w 12192001"/>
              <a:gd name="connsiteY222" fmla="*/ 1758191 h 2344739"/>
              <a:gd name="connsiteX223" fmla="*/ 2 w 12192001"/>
              <a:gd name="connsiteY223" fmla="*/ 1752722 h 2344739"/>
              <a:gd name="connsiteX224" fmla="*/ 1 w 12192001"/>
              <a:gd name="connsiteY224" fmla="*/ 762497 h 2344739"/>
              <a:gd name="connsiteX225" fmla="*/ 0 w 12192001"/>
              <a:gd name="connsiteY225" fmla="*/ 762497 h 2344739"/>
              <a:gd name="connsiteX226" fmla="*/ 0 w 12192001"/>
              <a:gd name="connsiteY226" fmla="*/ 222213 h 2344739"/>
              <a:gd name="connsiteX227" fmla="*/ 0 w 12192001"/>
              <a:gd name="connsiteY227"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762497 h 2344739"/>
              <a:gd name="connsiteX225" fmla="*/ 0 w 12192001"/>
              <a:gd name="connsiteY225" fmla="*/ 222213 h 2344739"/>
              <a:gd name="connsiteX226" fmla="*/ 0 w 12192001"/>
              <a:gd name="connsiteY22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222213 h 2344739"/>
              <a:gd name="connsiteX225" fmla="*/ 0 w 12192001"/>
              <a:gd name="connsiteY225"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53521 w 12193149"/>
              <a:gd name="connsiteY90" fmla="*/ 1957169 h 2344739"/>
              <a:gd name="connsiteX91" fmla="*/ 8321252 w 12193149"/>
              <a:gd name="connsiteY91" fmla="*/ 1974587 h 2344739"/>
              <a:gd name="connsiteX92" fmla="*/ 8315581 w 12193149"/>
              <a:gd name="connsiteY92" fmla="*/ 1974913 h 2344739"/>
              <a:gd name="connsiteX93" fmla="*/ 8296322 w 12193149"/>
              <a:gd name="connsiteY93" fmla="*/ 1988808 h 2344739"/>
              <a:gd name="connsiteX94" fmla="*/ 8285424 w 12193149"/>
              <a:gd name="connsiteY94" fmla="*/ 1994631 h 2344739"/>
              <a:gd name="connsiteX95" fmla="*/ 8284298 w 12193149"/>
              <a:gd name="connsiteY95" fmla="*/ 1999074 h 2344739"/>
              <a:gd name="connsiteX96" fmla="*/ 8267224 w 12193149"/>
              <a:gd name="connsiteY96" fmla="*/ 2006249 h 2344739"/>
              <a:gd name="connsiteX97" fmla="*/ 8264525 w 12193149"/>
              <a:gd name="connsiteY97" fmla="*/ 2006019 h 2344739"/>
              <a:gd name="connsiteX98" fmla="*/ 8253181 w 12193149"/>
              <a:gd name="connsiteY98" fmla="*/ 2015862 h 2344739"/>
              <a:gd name="connsiteX99" fmla="*/ 8246982 w 12193149"/>
              <a:gd name="connsiteY99" fmla="*/ 2028854 h 2344739"/>
              <a:gd name="connsiteX100" fmla="*/ 8091420 w 12193149"/>
              <a:gd name="connsiteY100" fmla="*/ 2075015 h 2344739"/>
              <a:gd name="connsiteX101" fmla="*/ 7906555 w 12193149"/>
              <a:gd name="connsiteY101" fmla="*/ 2116988 h 2344739"/>
              <a:gd name="connsiteX102" fmla="*/ 7719893 w 12193149"/>
              <a:gd name="connsiteY102" fmla="*/ 2142703 h 2344739"/>
              <a:gd name="connsiteX103" fmla="*/ 7615495 w 12193149"/>
              <a:gd name="connsiteY103" fmla="*/ 2139232 h 2344739"/>
              <a:gd name="connsiteX104" fmla="*/ 7528691 w 12193149"/>
              <a:gd name="connsiteY104" fmla="*/ 2145060 h 2344739"/>
              <a:gd name="connsiteX105" fmla="*/ 7520719 w 12193149"/>
              <a:gd name="connsiteY105" fmla="*/ 2147613 h 2344739"/>
              <a:gd name="connsiteX106" fmla="*/ 7508559 w 12193149"/>
              <a:gd name="connsiteY106" fmla="*/ 2148948 h 2344739"/>
              <a:gd name="connsiteX107" fmla="*/ 7508188 w 12193149"/>
              <a:gd name="connsiteY107" fmla="*/ 2148621 h 2344739"/>
              <a:gd name="connsiteX108" fmla="*/ 7496943 w 12193149"/>
              <a:gd name="connsiteY108" fmla="*/ 2150573 h 2344739"/>
              <a:gd name="connsiteX109" fmla="*/ 7406539 w 12193149"/>
              <a:gd name="connsiteY109" fmla="*/ 2142468 h 2344739"/>
              <a:gd name="connsiteX110" fmla="*/ 7219707 w 12193149"/>
              <a:gd name="connsiteY110" fmla="*/ 2156680 h 2344739"/>
              <a:gd name="connsiteX111" fmla="*/ 7202249 w 12193149"/>
              <a:gd name="connsiteY111" fmla="*/ 2161230 h 2344739"/>
              <a:gd name="connsiteX112" fmla="*/ 7198152 w 12193149"/>
              <a:gd name="connsiteY112" fmla="*/ 2166588 h 2344739"/>
              <a:gd name="connsiteX113" fmla="*/ 7171956 w 12193149"/>
              <a:gd name="connsiteY113" fmla="*/ 2171236 h 2344739"/>
              <a:gd name="connsiteX114" fmla="*/ 7098136 w 12193149"/>
              <a:gd name="connsiteY114" fmla="*/ 2183464 h 2344739"/>
              <a:gd name="connsiteX115" fmla="*/ 7019644 w 12193149"/>
              <a:gd name="connsiteY115" fmla="*/ 2183090 h 2344739"/>
              <a:gd name="connsiteX116" fmla="*/ 6905294 w 12193149"/>
              <a:gd name="connsiteY116" fmla="*/ 2212596 h 2344739"/>
              <a:gd name="connsiteX117" fmla="*/ 6709370 w 12193149"/>
              <a:gd name="connsiteY117" fmla="*/ 2240551 h 2344739"/>
              <a:gd name="connsiteX118" fmla="*/ 6550602 w 12193149"/>
              <a:gd name="connsiteY118" fmla="*/ 2269327 h 2344739"/>
              <a:gd name="connsiteX119" fmla="*/ 6318708 w 12193149"/>
              <a:gd name="connsiteY119" fmla="*/ 2316127 h 2344739"/>
              <a:gd name="connsiteX120" fmla="*/ 6169822 w 12193149"/>
              <a:gd name="connsiteY120" fmla="*/ 2318214 h 2344739"/>
              <a:gd name="connsiteX121" fmla="*/ 6074996 w 12193149"/>
              <a:gd name="connsiteY121" fmla="*/ 2338676 h 2344739"/>
              <a:gd name="connsiteX122" fmla="*/ 6069677 w 12193149"/>
              <a:gd name="connsiteY122" fmla="*/ 2337139 h 2344739"/>
              <a:gd name="connsiteX123" fmla="*/ 6049786 w 12193149"/>
              <a:gd name="connsiteY123" fmla="*/ 2337822 h 2344739"/>
              <a:gd name="connsiteX124" fmla="*/ 6042433 w 12193149"/>
              <a:gd name="connsiteY124" fmla="*/ 2329473 h 2344739"/>
              <a:gd name="connsiteX125" fmla="*/ 6011238 w 12193149"/>
              <a:gd name="connsiteY125" fmla="*/ 2324380 h 2344739"/>
              <a:gd name="connsiteX126" fmla="*/ 5958523 w 12193149"/>
              <a:gd name="connsiteY126" fmla="*/ 2328024 h 2344739"/>
              <a:gd name="connsiteX127" fmla="*/ 5760067 w 12193149"/>
              <a:gd name="connsiteY127" fmla="*/ 2343716 h 2344739"/>
              <a:gd name="connsiteX128" fmla="*/ 5628108 w 12193149"/>
              <a:gd name="connsiteY128" fmla="*/ 2344739 h 2344739"/>
              <a:gd name="connsiteX129" fmla="*/ 5472054 w 12193149"/>
              <a:gd name="connsiteY129" fmla="*/ 2330719 h 2344739"/>
              <a:gd name="connsiteX130" fmla="*/ 5433909 w 12193149"/>
              <a:gd name="connsiteY130" fmla="*/ 2319466 h 2344739"/>
              <a:gd name="connsiteX131" fmla="*/ 5382817 w 12193149"/>
              <a:gd name="connsiteY131" fmla="*/ 2301764 h 2344739"/>
              <a:gd name="connsiteX132" fmla="*/ 5262912 w 12193149"/>
              <a:gd name="connsiteY132" fmla="*/ 2281347 h 2344739"/>
              <a:gd name="connsiteX133" fmla="*/ 5224109 w 12193149"/>
              <a:gd name="connsiteY133" fmla="*/ 2270223 h 2344739"/>
              <a:gd name="connsiteX134" fmla="*/ 5175808 w 12193149"/>
              <a:gd name="connsiteY134" fmla="*/ 2267233 h 2344739"/>
              <a:gd name="connsiteX135" fmla="*/ 5157702 w 12193149"/>
              <a:gd name="connsiteY135" fmla="*/ 2260010 h 2344739"/>
              <a:gd name="connsiteX136" fmla="*/ 5143747 w 12193149"/>
              <a:gd name="connsiteY136" fmla="*/ 2256610 h 2344739"/>
              <a:gd name="connsiteX137" fmla="*/ 5140744 w 12193149"/>
              <a:gd name="connsiteY137" fmla="*/ 2254509 h 2344739"/>
              <a:gd name="connsiteX138" fmla="*/ 5122807 w 12193149"/>
              <a:gd name="connsiteY138" fmla="*/ 2243656 h 2344739"/>
              <a:gd name="connsiteX139" fmla="*/ 5066938 w 12193149"/>
              <a:gd name="connsiteY139" fmla="*/ 2250227 h 2344739"/>
              <a:gd name="connsiteX140" fmla="*/ 5012662 w 12193149"/>
              <a:gd name="connsiteY140" fmla="*/ 2233846 h 2344739"/>
              <a:gd name="connsiteX141" fmla="*/ 4841589 w 12193149"/>
              <a:gd name="connsiteY141" fmla="*/ 2209829 h 2344739"/>
              <a:gd name="connsiteX142" fmla="*/ 4763595 w 12193149"/>
              <a:gd name="connsiteY142" fmla="*/ 2182061 h 2344739"/>
              <a:gd name="connsiteX143" fmla="*/ 4724334 w 12193149"/>
              <a:gd name="connsiteY143" fmla="*/ 2173047 h 2344739"/>
              <a:gd name="connsiteX144" fmla="*/ 4722324 w 12193149"/>
              <a:gd name="connsiteY144" fmla="*/ 2172298 h 2344739"/>
              <a:gd name="connsiteX145" fmla="*/ 4723259 w 12193149"/>
              <a:gd name="connsiteY145" fmla="*/ 2172087 h 2344739"/>
              <a:gd name="connsiteX146" fmla="*/ 4718350 w 12193149"/>
              <a:gd name="connsiteY146" fmla="*/ 2170817 h 2344739"/>
              <a:gd name="connsiteX147" fmla="*/ 4722324 w 12193149"/>
              <a:gd name="connsiteY147" fmla="*/ 2172298 h 2344739"/>
              <a:gd name="connsiteX148" fmla="*/ 4716674 w 12193149"/>
              <a:gd name="connsiteY148" fmla="*/ 2173573 h 2344739"/>
              <a:gd name="connsiteX149" fmla="*/ 4516962 w 12193149"/>
              <a:gd name="connsiteY149" fmla="*/ 2163671 h 2344739"/>
              <a:gd name="connsiteX150" fmla="*/ 4429691 w 12193149"/>
              <a:gd name="connsiteY150" fmla="*/ 2153020 h 2344739"/>
              <a:gd name="connsiteX151" fmla="*/ 4364023 w 12193149"/>
              <a:gd name="connsiteY151" fmla="*/ 2151674 h 2344739"/>
              <a:gd name="connsiteX152" fmla="*/ 4318114 w 12193149"/>
              <a:gd name="connsiteY152" fmla="*/ 2158289 h 2344739"/>
              <a:gd name="connsiteX153" fmla="*/ 4316258 w 12193149"/>
              <a:gd name="connsiteY153" fmla="*/ 2156948 h 2344739"/>
              <a:gd name="connsiteX154" fmla="*/ 4296292 w 12193149"/>
              <a:gd name="connsiteY154" fmla="*/ 2155069 h 2344739"/>
              <a:gd name="connsiteX155" fmla="*/ 4291212 w 12193149"/>
              <a:gd name="connsiteY155" fmla="*/ 2157986 h 2344739"/>
              <a:gd name="connsiteX156" fmla="*/ 4277290 w 12193149"/>
              <a:gd name="connsiteY156" fmla="*/ 2157740 h 2344739"/>
              <a:gd name="connsiteX157" fmla="*/ 4249265 w 12193149"/>
              <a:gd name="connsiteY157" fmla="*/ 2160064 h 2344739"/>
              <a:gd name="connsiteX158" fmla="*/ 4203199 w 12193149"/>
              <a:gd name="connsiteY158" fmla="*/ 2157269 h 2344739"/>
              <a:gd name="connsiteX159" fmla="*/ 4202893 w 12193149"/>
              <a:gd name="connsiteY159" fmla="*/ 2156010 h 2344739"/>
              <a:gd name="connsiteX160" fmla="*/ 4192396 w 12193149"/>
              <a:gd name="connsiteY160" fmla="*/ 2150376 h 2344739"/>
              <a:gd name="connsiteX161" fmla="*/ 4143893 w 12193149"/>
              <a:gd name="connsiteY161" fmla="*/ 2134511 h 2344739"/>
              <a:gd name="connsiteX162" fmla="*/ 4084245 w 12193149"/>
              <a:gd name="connsiteY162" fmla="*/ 2107978 h 2344739"/>
              <a:gd name="connsiteX163" fmla="*/ 4075694 w 12193149"/>
              <a:gd name="connsiteY163" fmla="*/ 2107143 h 2344739"/>
              <a:gd name="connsiteX164" fmla="*/ 4075575 w 12193149"/>
              <a:gd name="connsiteY164" fmla="*/ 2106844 h 2344739"/>
              <a:gd name="connsiteX165" fmla="*/ 4066658 w 12193149"/>
              <a:gd name="connsiteY165" fmla="*/ 2105400 h 2344739"/>
              <a:gd name="connsiteX166" fmla="*/ 4060102 w 12193149"/>
              <a:gd name="connsiteY166" fmla="*/ 2105618 h 2344739"/>
              <a:gd name="connsiteX167" fmla="*/ 4043512 w 12193149"/>
              <a:gd name="connsiteY167" fmla="*/ 2103997 h 2344739"/>
              <a:gd name="connsiteX168" fmla="*/ 4038145 w 12193149"/>
              <a:gd name="connsiteY168" fmla="*/ 2101563 h 2344739"/>
              <a:gd name="connsiteX169" fmla="*/ 4036511 w 12193149"/>
              <a:gd name="connsiteY169" fmla="*/ 2097896 h 2344739"/>
              <a:gd name="connsiteX170" fmla="*/ 4034926 w 12193149"/>
              <a:gd name="connsiteY170" fmla="*/ 2098131 h 2344739"/>
              <a:gd name="connsiteX171" fmla="*/ 4005686 w 12193149"/>
              <a:gd name="connsiteY171" fmla="*/ 2085563 h 2344739"/>
              <a:gd name="connsiteX172" fmla="*/ 3937994 w 12193149"/>
              <a:gd name="connsiteY172" fmla="*/ 2068106 h 2344739"/>
              <a:gd name="connsiteX173" fmla="*/ 3898423 w 12193149"/>
              <a:gd name="connsiteY173" fmla="*/ 2062451 h 2344739"/>
              <a:gd name="connsiteX174" fmla="*/ 3790908 w 12193149"/>
              <a:gd name="connsiteY174" fmla="*/ 2042213 h 2344739"/>
              <a:gd name="connsiteX175" fmla="*/ 3683661 w 12193149"/>
              <a:gd name="connsiteY175" fmla="*/ 2018290 h 2344739"/>
              <a:gd name="connsiteX176" fmla="*/ 3611183 w 12193149"/>
              <a:gd name="connsiteY176" fmla="*/ 1986019 h 2344739"/>
              <a:gd name="connsiteX177" fmla="*/ 3605003 w 12193149"/>
              <a:gd name="connsiteY177" fmla="*/ 1987381 h 2344739"/>
              <a:gd name="connsiteX178" fmla="*/ 3595884 w 12193149"/>
              <a:gd name="connsiteY178" fmla="*/ 1987545 h 2344739"/>
              <a:gd name="connsiteX179" fmla="*/ 3595649 w 12193149"/>
              <a:gd name="connsiteY179" fmla="*/ 1987276 h 2344739"/>
              <a:gd name="connsiteX180" fmla="*/ 3587126 w 12193149"/>
              <a:gd name="connsiteY180" fmla="*/ 1987966 h 2344739"/>
              <a:gd name="connsiteX181" fmla="*/ 3537283 w 12193149"/>
              <a:gd name="connsiteY181" fmla="*/ 1978267 h 2344739"/>
              <a:gd name="connsiteX182" fmla="*/ 3474371 w 12193149"/>
              <a:gd name="connsiteY182" fmla="*/ 1974606 h 2344739"/>
              <a:gd name="connsiteX183" fmla="*/ 3401876 w 12193149"/>
              <a:gd name="connsiteY183" fmla="*/ 1962558 h 2344739"/>
              <a:gd name="connsiteX184" fmla="*/ 3365036 w 12193149"/>
              <a:gd name="connsiteY184" fmla="*/ 1979510 h 2344739"/>
              <a:gd name="connsiteX185" fmla="*/ 3345174 w 12193149"/>
              <a:gd name="connsiteY185" fmla="*/ 1981192 h 2344739"/>
              <a:gd name="connsiteX186" fmla="*/ 3342846 w 12193149"/>
              <a:gd name="connsiteY186" fmla="*/ 1980217 h 2344739"/>
              <a:gd name="connsiteX187" fmla="*/ 3263504 w 12193149"/>
              <a:gd name="connsiteY187" fmla="*/ 1986094 h 2344739"/>
              <a:gd name="connsiteX188" fmla="*/ 3143704 w 12193149"/>
              <a:gd name="connsiteY188" fmla="*/ 1993869 h 2344739"/>
              <a:gd name="connsiteX189" fmla="*/ 3031439 w 12193149"/>
              <a:gd name="connsiteY189" fmla="*/ 1996512 h 2344739"/>
              <a:gd name="connsiteX190" fmla="*/ 2782717 w 12193149"/>
              <a:gd name="connsiteY190" fmla="*/ 2018333 h 2344739"/>
              <a:gd name="connsiteX191" fmla="*/ 2647675 w 12193149"/>
              <a:gd name="connsiteY191" fmla="*/ 2028869 h 2344739"/>
              <a:gd name="connsiteX192" fmla="*/ 2569176 w 12193149"/>
              <a:gd name="connsiteY192" fmla="*/ 2002628 h 2344739"/>
              <a:gd name="connsiteX193" fmla="*/ 2444403 w 12193149"/>
              <a:gd name="connsiteY193" fmla="*/ 2016529 h 2344739"/>
              <a:gd name="connsiteX194" fmla="*/ 2316260 w 12193149"/>
              <a:gd name="connsiteY194" fmla="*/ 2024996 h 2344739"/>
              <a:gd name="connsiteX195" fmla="*/ 2209726 w 12193149"/>
              <a:gd name="connsiteY195" fmla="*/ 2019763 h 2344739"/>
              <a:gd name="connsiteX196" fmla="*/ 2095813 w 12193149"/>
              <a:gd name="connsiteY196" fmla="*/ 2003052 h 2344739"/>
              <a:gd name="connsiteX197" fmla="*/ 1998504 w 12193149"/>
              <a:gd name="connsiteY197" fmla="*/ 1995032 h 2344739"/>
              <a:gd name="connsiteX198" fmla="*/ 1929320 w 12193149"/>
              <a:gd name="connsiteY198" fmla="*/ 2016977 h 2344739"/>
              <a:gd name="connsiteX199" fmla="*/ 1922798 w 12193149"/>
              <a:gd name="connsiteY199" fmla="*/ 2012146 h 2344739"/>
              <a:gd name="connsiteX200" fmla="*/ 1874228 w 12193149"/>
              <a:gd name="connsiteY200" fmla="*/ 2013741 h 2344739"/>
              <a:gd name="connsiteX201" fmla="*/ 1787803 w 12193149"/>
              <a:gd name="connsiteY201" fmla="*/ 2041363 h 2344739"/>
              <a:gd name="connsiteX202" fmla="*/ 1739352 w 12193149"/>
              <a:gd name="connsiteY202" fmla="*/ 2036312 h 2344739"/>
              <a:gd name="connsiteX203" fmla="*/ 1676219 w 12193149"/>
              <a:gd name="connsiteY203" fmla="*/ 2019963 h 2344739"/>
              <a:gd name="connsiteX204" fmla="*/ 1609817 w 12193149"/>
              <a:gd name="connsiteY204" fmla="*/ 2013066 h 2344739"/>
              <a:gd name="connsiteX205" fmla="*/ 1497258 w 12193149"/>
              <a:gd name="connsiteY205" fmla="*/ 1987476 h 2344739"/>
              <a:gd name="connsiteX206" fmla="*/ 1151127 w 12193149"/>
              <a:gd name="connsiteY206" fmla="*/ 1938041 h 2344739"/>
              <a:gd name="connsiteX207" fmla="*/ 859417 w 12193149"/>
              <a:gd name="connsiteY207" fmla="*/ 1928608 h 2344739"/>
              <a:gd name="connsiteX208" fmla="*/ 838688 w 12193149"/>
              <a:gd name="connsiteY208" fmla="*/ 1929821 h 2344739"/>
              <a:gd name="connsiteX209" fmla="*/ 817957 w 12193149"/>
              <a:gd name="connsiteY209" fmla="*/ 1927857 h 2344739"/>
              <a:gd name="connsiteX210" fmla="*/ 812654 w 12193149"/>
              <a:gd name="connsiteY210" fmla="*/ 1930751 h 2344739"/>
              <a:gd name="connsiteX211" fmla="*/ 721195 w 12193149"/>
              <a:gd name="connsiteY211" fmla="*/ 1929661 h 2344739"/>
              <a:gd name="connsiteX212" fmla="*/ 720890 w 12193149"/>
              <a:gd name="connsiteY212" fmla="*/ 1928399 h 2344739"/>
              <a:gd name="connsiteX213" fmla="*/ 710023 w 12193149"/>
              <a:gd name="connsiteY213" fmla="*/ 1922722 h 2344739"/>
              <a:gd name="connsiteX214" fmla="*/ 597940 w 12193149"/>
              <a:gd name="connsiteY214" fmla="*/ 1879864 h 2344739"/>
              <a:gd name="connsiteX215" fmla="*/ 579683 w 12193149"/>
              <a:gd name="connsiteY215" fmla="*/ 1877212 h 2344739"/>
              <a:gd name="connsiteX216" fmla="*/ 572865 w 12193149"/>
              <a:gd name="connsiteY216" fmla="*/ 1877401 h 2344739"/>
              <a:gd name="connsiteX217" fmla="*/ 446247 w 12193149"/>
              <a:gd name="connsiteY217" fmla="*/ 1839371 h 2344739"/>
              <a:gd name="connsiteX218" fmla="*/ 405163 w 12193149"/>
              <a:gd name="connsiteY218" fmla="*/ 1833548 h 2344739"/>
              <a:gd name="connsiteX219" fmla="*/ 293583 w 12193149"/>
              <a:gd name="connsiteY219" fmla="*/ 1812852 h 2344739"/>
              <a:gd name="connsiteX220" fmla="*/ 119529 w 12193149"/>
              <a:gd name="connsiteY220" fmla="*/ 1761047 h 2344739"/>
              <a:gd name="connsiteX221" fmla="*/ 16674 w 12193149"/>
              <a:gd name="connsiteY221" fmla="*/ 1758191 h 2344739"/>
              <a:gd name="connsiteX222" fmla="*/ 1150 w 12193149"/>
              <a:gd name="connsiteY222" fmla="*/ 1752722 h 2344739"/>
              <a:gd name="connsiteX223" fmla="*/ 1148 w 12193149"/>
              <a:gd name="connsiteY223" fmla="*/ 222213 h 2344739"/>
              <a:gd name="connsiteX224" fmla="*/ 1148 w 12193149"/>
              <a:gd name="connsiteY224"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21252 w 12193149"/>
              <a:gd name="connsiteY90" fmla="*/ 1974587 h 2344739"/>
              <a:gd name="connsiteX91" fmla="*/ 8315581 w 12193149"/>
              <a:gd name="connsiteY91" fmla="*/ 1974913 h 2344739"/>
              <a:gd name="connsiteX92" fmla="*/ 8296322 w 12193149"/>
              <a:gd name="connsiteY92" fmla="*/ 1988808 h 2344739"/>
              <a:gd name="connsiteX93" fmla="*/ 8285424 w 12193149"/>
              <a:gd name="connsiteY93" fmla="*/ 1994631 h 2344739"/>
              <a:gd name="connsiteX94" fmla="*/ 8284298 w 12193149"/>
              <a:gd name="connsiteY94" fmla="*/ 1999074 h 2344739"/>
              <a:gd name="connsiteX95" fmla="*/ 8267224 w 12193149"/>
              <a:gd name="connsiteY95" fmla="*/ 2006249 h 2344739"/>
              <a:gd name="connsiteX96" fmla="*/ 8264525 w 12193149"/>
              <a:gd name="connsiteY96" fmla="*/ 2006019 h 2344739"/>
              <a:gd name="connsiteX97" fmla="*/ 8253181 w 12193149"/>
              <a:gd name="connsiteY97" fmla="*/ 2015862 h 2344739"/>
              <a:gd name="connsiteX98" fmla="*/ 8246982 w 12193149"/>
              <a:gd name="connsiteY98" fmla="*/ 2028854 h 2344739"/>
              <a:gd name="connsiteX99" fmla="*/ 8091420 w 12193149"/>
              <a:gd name="connsiteY99" fmla="*/ 2075015 h 2344739"/>
              <a:gd name="connsiteX100" fmla="*/ 7906555 w 12193149"/>
              <a:gd name="connsiteY100" fmla="*/ 2116988 h 2344739"/>
              <a:gd name="connsiteX101" fmla="*/ 7719893 w 12193149"/>
              <a:gd name="connsiteY101" fmla="*/ 2142703 h 2344739"/>
              <a:gd name="connsiteX102" fmla="*/ 7615495 w 12193149"/>
              <a:gd name="connsiteY102" fmla="*/ 2139232 h 2344739"/>
              <a:gd name="connsiteX103" fmla="*/ 7528691 w 12193149"/>
              <a:gd name="connsiteY103" fmla="*/ 2145060 h 2344739"/>
              <a:gd name="connsiteX104" fmla="*/ 7520719 w 12193149"/>
              <a:gd name="connsiteY104" fmla="*/ 2147613 h 2344739"/>
              <a:gd name="connsiteX105" fmla="*/ 7508559 w 12193149"/>
              <a:gd name="connsiteY105" fmla="*/ 2148948 h 2344739"/>
              <a:gd name="connsiteX106" fmla="*/ 7508188 w 12193149"/>
              <a:gd name="connsiteY106" fmla="*/ 2148621 h 2344739"/>
              <a:gd name="connsiteX107" fmla="*/ 7496943 w 12193149"/>
              <a:gd name="connsiteY107" fmla="*/ 2150573 h 2344739"/>
              <a:gd name="connsiteX108" fmla="*/ 7406539 w 12193149"/>
              <a:gd name="connsiteY108" fmla="*/ 2142468 h 2344739"/>
              <a:gd name="connsiteX109" fmla="*/ 7219707 w 12193149"/>
              <a:gd name="connsiteY109" fmla="*/ 2156680 h 2344739"/>
              <a:gd name="connsiteX110" fmla="*/ 7202249 w 12193149"/>
              <a:gd name="connsiteY110" fmla="*/ 2161230 h 2344739"/>
              <a:gd name="connsiteX111" fmla="*/ 7198152 w 12193149"/>
              <a:gd name="connsiteY111" fmla="*/ 2166588 h 2344739"/>
              <a:gd name="connsiteX112" fmla="*/ 7171956 w 12193149"/>
              <a:gd name="connsiteY112" fmla="*/ 2171236 h 2344739"/>
              <a:gd name="connsiteX113" fmla="*/ 7098136 w 12193149"/>
              <a:gd name="connsiteY113" fmla="*/ 2183464 h 2344739"/>
              <a:gd name="connsiteX114" fmla="*/ 7019644 w 12193149"/>
              <a:gd name="connsiteY114" fmla="*/ 2183090 h 2344739"/>
              <a:gd name="connsiteX115" fmla="*/ 6905294 w 12193149"/>
              <a:gd name="connsiteY115" fmla="*/ 2212596 h 2344739"/>
              <a:gd name="connsiteX116" fmla="*/ 6709370 w 12193149"/>
              <a:gd name="connsiteY116" fmla="*/ 2240551 h 2344739"/>
              <a:gd name="connsiteX117" fmla="*/ 6550602 w 12193149"/>
              <a:gd name="connsiteY117" fmla="*/ 2269327 h 2344739"/>
              <a:gd name="connsiteX118" fmla="*/ 6318708 w 12193149"/>
              <a:gd name="connsiteY118" fmla="*/ 2316127 h 2344739"/>
              <a:gd name="connsiteX119" fmla="*/ 6169822 w 12193149"/>
              <a:gd name="connsiteY119" fmla="*/ 2318214 h 2344739"/>
              <a:gd name="connsiteX120" fmla="*/ 6074996 w 12193149"/>
              <a:gd name="connsiteY120" fmla="*/ 2338676 h 2344739"/>
              <a:gd name="connsiteX121" fmla="*/ 6069677 w 12193149"/>
              <a:gd name="connsiteY121" fmla="*/ 2337139 h 2344739"/>
              <a:gd name="connsiteX122" fmla="*/ 6049786 w 12193149"/>
              <a:gd name="connsiteY122" fmla="*/ 2337822 h 2344739"/>
              <a:gd name="connsiteX123" fmla="*/ 6042433 w 12193149"/>
              <a:gd name="connsiteY123" fmla="*/ 2329473 h 2344739"/>
              <a:gd name="connsiteX124" fmla="*/ 6011238 w 12193149"/>
              <a:gd name="connsiteY124" fmla="*/ 2324380 h 2344739"/>
              <a:gd name="connsiteX125" fmla="*/ 5958523 w 12193149"/>
              <a:gd name="connsiteY125" fmla="*/ 2328024 h 2344739"/>
              <a:gd name="connsiteX126" fmla="*/ 5760067 w 12193149"/>
              <a:gd name="connsiteY126" fmla="*/ 2343716 h 2344739"/>
              <a:gd name="connsiteX127" fmla="*/ 5628108 w 12193149"/>
              <a:gd name="connsiteY127" fmla="*/ 2344739 h 2344739"/>
              <a:gd name="connsiteX128" fmla="*/ 5472054 w 12193149"/>
              <a:gd name="connsiteY128" fmla="*/ 2330719 h 2344739"/>
              <a:gd name="connsiteX129" fmla="*/ 5433909 w 12193149"/>
              <a:gd name="connsiteY129" fmla="*/ 2319466 h 2344739"/>
              <a:gd name="connsiteX130" fmla="*/ 5382817 w 12193149"/>
              <a:gd name="connsiteY130" fmla="*/ 2301764 h 2344739"/>
              <a:gd name="connsiteX131" fmla="*/ 5262912 w 12193149"/>
              <a:gd name="connsiteY131" fmla="*/ 2281347 h 2344739"/>
              <a:gd name="connsiteX132" fmla="*/ 5224109 w 12193149"/>
              <a:gd name="connsiteY132" fmla="*/ 2270223 h 2344739"/>
              <a:gd name="connsiteX133" fmla="*/ 5175808 w 12193149"/>
              <a:gd name="connsiteY133" fmla="*/ 2267233 h 2344739"/>
              <a:gd name="connsiteX134" fmla="*/ 5157702 w 12193149"/>
              <a:gd name="connsiteY134" fmla="*/ 2260010 h 2344739"/>
              <a:gd name="connsiteX135" fmla="*/ 5143747 w 12193149"/>
              <a:gd name="connsiteY135" fmla="*/ 2256610 h 2344739"/>
              <a:gd name="connsiteX136" fmla="*/ 5140744 w 12193149"/>
              <a:gd name="connsiteY136" fmla="*/ 2254509 h 2344739"/>
              <a:gd name="connsiteX137" fmla="*/ 5122807 w 12193149"/>
              <a:gd name="connsiteY137" fmla="*/ 2243656 h 2344739"/>
              <a:gd name="connsiteX138" fmla="*/ 5066938 w 12193149"/>
              <a:gd name="connsiteY138" fmla="*/ 2250227 h 2344739"/>
              <a:gd name="connsiteX139" fmla="*/ 5012662 w 12193149"/>
              <a:gd name="connsiteY139" fmla="*/ 2233846 h 2344739"/>
              <a:gd name="connsiteX140" fmla="*/ 4841589 w 12193149"/>
              <a:gd name="connsiteY140" fmla="*/ 2209829 h 2344739"/>
              <a:gd name="connsiteX141" fmla="*/ 4763595 w 12193149"/>
              <a:gd name="connsiteY141" fmla="*/ 2182061 h 2344739"/>
              <a:gd name="connsiteX142" fmla="*/ 4724334 w 12193149"/>
              <a:gd name="connsiteY142" fmla="*/ 2173047 h 2344739"/>
              <a:gd name="connsiteX143" fmla="*/ 4722324 w 12193149"/>
              <a:gd name="connsiteY143" fmla="*/ 2172298 h 2344739"/>
              <a:gd name="connsiteX144" fmla="*/ 4723259 w 12193149"/>
              <a:gd name="connsiteY144" fmla="*/ 2172087 h 2344739"/>
              <a:gd name="connsiteX145" fmla="*/ 4718350 w 12193149"/>
              <a:gd name="connsiteY145" fmla="*/ 2170817 h 2344739"/>
              <a:gd name="connsiteX146" fmla="*/ 4722324 w 12193149"/>
              <a:gd name="connsiteY146" fmla="*/ 2172298 h 2344739"/>
              <a:gd name="connsiteX147" fmla="*/ 4716674 w 12193149"/>
              <a:gd name="connsiteY147" fmla="*/ 2173573 h 2344739"/>
              <a:gd name="connsiteX148" fmla="*/ 4516962 w 12193149"/>
              <a:gd name="connsiteY148" fmla="*/ 2163671 h 2344739"/>
              <a:gd name="connsiteX149" fmla="*/ 4429691 w 12193149"/>
              <a:gd name="connsiteY149" fmla="*/ 2153020 h 2344739"/>
              <a:gd name="connsiteX150" fmla="*/ 4364023 w 12193149"/>
              <a:gd name="connsiteY150" fmla="*/ 2151674 h 2344739"/>
              <a:gd name="connsiteX151" fmla="*/ 4318114 w 12193149"/>
              <a:gd name="connsiteY151" fmla="*/ 2158289 h 2344739"/>
              <a:gd name="connsiteX152" fmla="*/ 4316258 w 12193149"/>
              <a:gd name="connsiteY152" fmla="*/ 2156948 h 2344739"/>
              <a:gd name="connsiteX153" fmla="*/ 4296292 w 12193149"/>
              <a:gd name="connsiteY153" fmla="*/ 2155069 h 2344739"/>
              <a:gd name="connsiteX154" fmla="*/ 4291212 w 12193149"/>
              <a:gd name="connsiteY154" fmla="*/ 2157986 h 2344739"/>
              <a:gd name="connsiteX155" fmla="*/ 4277290 w 12193149"/>
              <a:gd name="connsiteY155" fmla="*/ 2157740 h 2344739"/>
              <a:gd name="connsiteX156" fmla="*/ 4249265 w 12193149"/>
              <a:gd name="connsiteY156" fmla="*/ 2160064 h 2344739"/>
              <a:gd name="connsiteX157" fmla="*/ 4203199 w 12193149"/>
              <a:gd name="connsiteY157" fmla="*/ 2157269 h 2344739"/>
              <a:gd name="connsiteX158" fmla="*/ 4202893 w 12193149"/>
              <a:gd name="connsiteY158" fmla="*/ 2156010 h 2344739"/>
              <a:gd name="connsiteX159" fmla="*/ 4192396 w 12193149"/>
              <a:gd name="connsiteY159" fmla="*/ 2150376 h 2344739"/>
              <a:gd name="connsiteX160" fmla="*/ 4143893 w 12193149"/>
              <a:gd name="connsiteY160" fmla="*/ 2134511 h 2344739"/>
              <a:gd name="connsiteX161" fmla="*/ 4084245 w 12193149"/>
              <a:gd name="connsiteY161" fmla="*/ 2107978 h 2344739"/>
              <a:gd name="connsiteX162" fmla="*/ 4075694 w 12193149"/>
              <a:gd name="connsiteY162" fmla="*/ 2107143 h 2344739"/>
              <a:gd name="connsiteX163" fmla="*/ 4075575 w 12193149"/>
              <a:gd name="connsiteY163" fmla="*/ 2106844 h 2344739"/>
              <a:gd name="connsiteX164" fmla="*/ 4066658 w 12193149"/>
              <a:gd name="connsiteY164" fmla="*/ 2105400 h 2344739"/>
              <a:gd name="connsiteX165" fmla="*/ 4060102 w 12193149"/>
              <a:gd name="connsiteY165" fmla="*/ 2105618 h 2344739"/>
              <a:gd name="connsiteX166" fmla="*/ 4043512 w 12193149"/>
              <a:gd name="connsiteY166" fmla="*/ 2103997 h 2344739"/>
              <a:gd name="connsiteX167" fmla="*/ 4038145 w 12193149"/>
              <a:gd name="connsiteY167" fmla="*/ 2101563 h 2344739"/>
              <a:gd name="connsiteX168" fmla="*/ 4036511 w 12193149"/>
              <a:gd name="connsiteY168" fmla="*/ 2097896 h 2344739"/>
              <a:gd name="connsiteX169" fmla="*/ 4034926 w 12193149"/>
              <a:gd name="connsiteY169" fmla="*/ 2098131 h 2344739"/>
              <a:gd name="connsiteX170" fmla="*/ 4005686 w 12193149"/>
              <a:gd name="connsiteY170" fmla="*/ 2085563 h 2344739"/>
              <a:gd name="connsiteX171" fmla="*/ 3937994 w 12193149"/>
              <a:gd name="connsiteY171" fmla="*/ 2068106 h 2344739"/>
              <a:gd name="connsiteX172" fmla="*/ 3898423 w 12193149"/>
              <a:gd name="connsiteY172" fmla="*/ 2062451 h 2344739"/>
              <a:gd name="connsiteX173" fmla="*/ 3790908 w 12193149"/>
              <a:gd name="connsiteY173" fmla="*/ 2042213 h 2344739"/>
              <a:gd name="connsiteX174" fmla="*/ 3683661 w 12193149"/>
              <a:gd name="connsiteY174" fmla="*/ 2018290 h 2344739"/>
              <a:gd name="connsiteX175" fmla="*/ 3611183 w 12193149"/>
              <a:gd name="connsiteY175" fmla="*/ 1986019 h 2344739"/>
              <a:gd name="connsiteX176" fmla="*/ 3605003 w 12193149"/>
              <a:gd name="connsiteY176" fmla="*/ 1987381 h 2344739"/>
              <a:gd name="connsiteX177" fmla="*/ 3595884 w 12193149"/>
              <a:gd name="connsiteY177" fmla="*/ 1987545 h 2344739"/>
              <a:gd name="connsiteX178" fmla="*/ 3595649 w 12193149"/>
              <a:gd name="connsiteY178" fmla="*/ 1987276 h 2344739"/>
              <a:gd name="connsiteX179" fmla="*/ 3587126 w 12193149"/>
              <a:gd name="connsiteY179" fmla="*/ 1987966 h 2344739"/>
              <a:gd name="connsiteX180" fmla="*/ 3537283 w 12193149"/>
              <a:gd name="connsiteY180" fmla="*/ 1978267 h 2344739"/>
              <a:gd name="connsiteX181" fmla="*/ 3474371 w 12193149"/>
              <a:gd name="connsiteY181" fmla="*/ 1974606 h 2344739"/>
              <a:gd name="connsiteX182" fmla="*/ 3401876 w 12193149"/>
              <a:gd name="connsiteY182" fmla="*/ 1962558 h 2344739"/>
              <a:gd name="connsiteX183" fmla="*/ 3365036 w 12193149"/>
              <a:gd name="connsiteY183" fmla="*/ 1979510 h 2344739"/>
              <a:gd name="connsiteX184" fmla="*/ 3345174 w 12193149"/>
              <a:gd name="connsiteY184" fmla="*/ 1981192 h 2344739"/>
              <a:gd name="connsiteX185" fmla="*/ 3342846 w 12193149"/>
              <a:gd name="connsiteY185" fmla="*/ 1980217 h 2344739"/>
              <a:gd name="connsiteX186" fmla="*/ 3263504 w 12193149"/>
              <a:gd name="connsiteY186" fmla="*/ 1986094 h 2344739"/>
              <a:gd name="connsiteX187" fmla="*/ 3143704 w 12193149"/>
              <a:gd name="connsiteY187" fmla="*/ 1993869 h 2344739"/>
              <a:gd name="connsiteX188" fmla="*/ 3031439 w 12193149"/>
              <a:gd name="connsiteY188" fmla="*/ 1996512 h 2344739"/>
              <a:gd name="connsiteX189" fmla="*/ 2782717 w 12193149"/>
              <a:gd name="connsiteY189" fmla="*/ 2018333 h 2344739"/>
              <a:gd name="connsiteX190" fmla="*/ 2647675 w 12193149"/>
              <a:gd name="connsiteY190" fmla="*/ 2028869 h 2344739"/>
              <a:gd name="connsiteX191" fmla="*/ 2569176 w 12193149"/>
              <a:gd name="connsiteY191" fmla="*/ 2002628 h 2344739"/>
              <a:gd name="connsiteX192" fmla="*/ 2444403 w 12193149"/>
              <a:gd name="connsiteY192" fmla="*/ 2016529 h 2344739"/>
              <a:gd name="connsiteX193" fmla="*/ 2316260 w 12193149"/>
              <a:gd name="connsiteY193" fmla="*/ 2024996 h 2344739"/>
              <a:gd name="connsiteX194" fmla="*/ 2209726 w 12193149"/>
              <a:gd name="connsiteY194" fmla="*/ 2019763 h 2344739"/>
              <a:gd name="connsiteX195" fmla="*/ 2095813 w 12193149"/>
              <a:gd name="connsiteY195" fmla="*/ 2003052 h 2344739"/>
              <a:gd name="connsiteX196" fmla="*/ 1998504 w 12193149"/>
              <a:gd name="connsiteY196" fmla="*/ 1995032 h 2344739"/>
              <a:gd name="connsiteX197" fmla="*/ 1929320 w 12193149"/>
              <a:gd name="connsiteY197" fmla="*/ 2016977 h 2344739"/>
              <a:gd name="connsiteX198" fmla="*/ 1922798 w 12193149"/>
              <a:gd name="connsiteY198" fmla="*/ 2012146 h 2344739"/>
              <a:gd name="connsiteX199" fmla="*/ 1874228 w 12193149"/>
              <a:gd name="connsiteY199" fmla="*/ 2013741 h 2344739"/>
              <a:gd name="connsiteX200" fmla="*/ 1787803 w 12193149"/>
              <a:gd name="connsiteY200" fmla="*/ 2041363 h 2344739"/>
              <a:gd name="connsiteX201" fmla="*/ 1739352 w 12193149"/>
              <a:gd name="connsiteY201" fmla="*/ 2036312 h 2344739"/>
              <a:gd name="connsiteX202" fmla="*/ 1676219 w 12193149"/>
              <a:gd name="connsiteY202" fmla="*/ 2019963 h 2344739"/>
              <a:gd name="connsiteX203" fmla="*/ 1609817 w 12193149"/>
              <a:gd name="connsiteY203" fmla="*/ 2013066 h 2344739"/>
              <a:gd name="connsiteX204" fmla="*/ 1497258 w 12193149"/>
              <a:gd name="connsiteY204" fmla="*/ 1987476 h 2344739"/>
              <a:gd name="connsiteX205" fmla="*/ 1151127 w 12193149"/>
              <a:gd name="connsiteY205" fmla="*/ 1938041 h 2344739"/>
              <a:gd name="connsiteX206" fmla="*/ 859417 w 12193149"/>
              <a:gd name="connsiteY206" fmla="*/ 1928608 h 2344739"/>
              <a:gd name="connsiteX207" fmla="*/ 838688 w 12193149"/>
              <a:gd name="connsiteY207" fmla="*/ 1929821 h 2344739"/>
              <a:gd name="connsiteX208" fmla="*/ 817957 w 12193149"/>
              <a:gd name="connsiteY208" fmla="*/ 1927857 h 2344739"/>
              <a:gd name="connsiteX209" fmla="*/ 812654 w 12193149"/>
              <a:gd name="connsiteY209" fmla="*/ 1930751 h 2344739"/>
              <a:gd name="connsiteX210" fmla="*/ 721195 w 12193149"/>
              <a:gd name="connsiteY210" fmla="*/ 1929661 h 2344739"/>
              <a:gd name="connsiteX211" fmla="*/ 720890 w 12193149"/>
              <a:gd name="connsiteY211" fmla="*/ 1928399 h 2344739"/>
              <a:gd name="connsiteX212" fmla="*/ 710023 w 12193149"/>
              <a:gd name="connsiteY212" fmla="*/ 1922722 h 2344739"/>
              <a:gd name="connsiteX213" fmla="*/ 597940 w 12193149"/>
              <a:gd name="connsiteY213" fmla="*/ 1879864 h 2344739"/>
              <a:gd name="connsiteX214" fmla="*/ 579683 w 12193149"/>
              <a:gd name="connsiteY214" fmla="*/ 1877212 h 2344739"/>
              <a:gd name="connsiteX215" fmla="*/ 572865 w 12193149"/>
              <a:gd name="connsiteY215" fmla="*/ 1877401 h 2344739"/>
              <a:gd name="connsiteX216" fmla="*/ 446247 w 12193149"/>
              <a:gd name="connsiteY216" fmla="*/ 1839371 h 2344739"/>
              <a:gd name="connsiteX217" fmla="*/ 405163 w 12193149"/>
              <a:gd name="connsiteY217" fmla="*/ 1833548 h 2344739"/>
              <a:gd name="connsiteX218" fmla="*/ 293583 w 12193149"/>
              <a:gd name="connsiteY218" fmla="*/ 1812852 h 2344739"/>
              <a:gd name="connsiteX219" fmla="*/ 119529 w 12193149"/>
              <a:gd name="connsiteY219" fmla="*/ 1761047 h 2344739"/>
              <a:gd name="connsiteX220" fmla="*/ 16674 w 12193149"/>
              <a:gd name="connsiteY220" fmla="*/ 1758191 h 2344739"/>
              <a:gd name="connsiteX221" fmla="*/ 1150 w 12193149"/>
              <a:gd name="connsiteY221" fmla="*/ 1752722 h 2344739"/>
              <a:gd name="connsiteX222" fmla="*/ 1148 w 12193149"/>
              <a:gd name="connsiteY222" fmla="*/ 222213 h 2344739"/>
              <a:gd name="connsiteX223" fmla="*/ 1148 w 12193149"/>
              <a:gd name="connsiteY223"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14960 w 12193149"/>
              <a:gd name="connsiteY68" fmla="*/ 1919069 h 2344739"/>
              <a:gd name="connsiteX69" fmla="*/ 9054601 w 12193149"/>
              <a:gd name="connsiteY69" fmla="*/ 1910755 h 2344739"/>
              <a:gd name="connsiteX70" fmla="*/ 9006634 w 12193149"/>
              <a:gd name="connsiteY70" fmla="*/ 1914040 h 2344739"/>
              <a:gd name="connsiteX71" fmla="*/ 9006349 w 12193149"/>
              <a:gd name="connsiteY71" fmla="*/ 1913800 h 2344739"/>
              <a:gd name="connsiteX72" fmla="*/ 8997380 w 12193149"/>
              <a:gd name="connsiteY72" fmla="*/ 1915011 h 2344739"/>
              <a:gd name="connsiteX73" fmla="*/ 8991542 w 12193149"/>
              <a:gd name="connsiteY73" fmla="*/ 1917072 h 2344739"/>
              <a:gd name="connsiteX74" fmla="*/ 8975485 w 12193149"/>
              <a:gd name="connsiteY74" fmla="*/ 1920298 h 2344739"/>
              <a:gd name="connsiteX75" fmla="*/ 8969159 w 12193149"/>
              <a:gd name="connsiteY75" fmla="*/ 1919598 h 2344739"/>
              <a:gd name="connsiteX76" fmla="*/ 8964196 w 12193149"/>
              <a:gd name="connsiteY76" fmla="*/ 1917373 h 2344739"/>
              <a:gd name="connsiteX77" fmla="*/ 8930136 w 12193149"/>
              <a:gd name="connsiteY77" fmla="*/ 1914185 h 2344739"/>
              <a:gd name="connsiteX78" fmla="*/ 8753592 w 12193149"/>
              <a:gd name="connsiteY78" fmla="*/ 1933417 h 2344739"/>
              <a:gd name="connsiteX79" fmla="*/ 8708995 w 12193149"/>
              <a:gd name="connsiteY79" fmla="*/ 1935518 h 2344739"/>
              <a:gd name="connsiteX80" fmla="*/ 8597219 w 12193149"/>
              <a:gd name="connsiteY80" fmla="*/ 1944090 h 2344739"/>
              <a:gd name="connsiteX81" fmla="*/ 8526378 w 12193149"/>
              <a:gd name="connsiteY81" fmla="*/ 1929248 h 2344739"/>
              <a:gd name="connsiteX82" fmla="*/ 8512131 w 12193149"/>
              <a:gd name="connsiteY82" fmla="*/ 1935163 h 2344739"/>
              <a:gd name="connsiteX83" fmla="*/ 8507315 w 12193149"/>
              <a:gd name="connsiteY83" fmla="*/ 1938164 h 2344739"/>
              <a:gd name="connsiteX84" fmla="*/ 8499116 w 12193149"/>
              <a:gd name="connsiteY84" fmla="*/ 1940902 h 2344739"/>
              <a:gd name="connsiteX85" fmla="*/ 8498742 w 12193149"/>
              <a:gd name="connsiteY85" fmla="*/ 1940723 h 2344739"/>
              <a:gd name="connsiteX86" fmla="*/ 8491397 w 12193149"/>
              <a:gd name="connsiteY86" fmla="*/ 1943773 h 2344739"/>
              <a:gd name="connsiteX87" fmla="*/ 8368330 w 12193149"/>
              <a:gd name="connsiteY87" fmla="*/ 1957815 h 2344739"/>
              <a:gd name="connsiteX88" fmla="*/ 8354947 w 12193149"/>
              <a:gd name="connsiteY88" fmla="*/ 1958009 h 2344739"/>
              <a:gd name="connsiteX89" fmla="*/ 8321252 w 12193149"/>
              <a:gd name="connsiteY89" fmla="*/ 1974587 h 2344739"/>
              <a:gd name="connsiteX90" fmla="*/ 8315581 w 12193149"/>
              <a:gd name="connsiteY90" fmla="*/ 1974913 h 2344739"/>
              <a:gd name="connsiteX91" fmla="*/ 8296322 w 12193149"/>
              <a:gd name="connsiteY91" fmla="*/ 1988808 h 2344739"/>
              <a:gd name="connsiteX92" fmla="*/ 8285424 w 12193149"/>
              <a:gd name="connsiteY92" fmla="*/ 1994631 h 2344739"/>
              <a:gd name="connsiteX93" fmla="*/ 8284298 w 12193149"/>
              <a:gd name="connsiteY93" fmla="*/ 1999074 h 2344739"/>
              <a:gd name="connsiteX94" fmla="*/ 8267224 w 12193149"/>
              <a:gd name="connsiteY94" fmla="*/ 2006249 h 2344739"/>
              <a:gd name="connsiteX95" fmla="*/ 8264525 w 12193149"/>
              <a:gd name="connsiteY95" fmla="*/ 2006019 h 2344739"/>
              <a:gd name="connsiteX96" fmla="*/ 8253181 w 12193149"/>
              <a:gd name="connsiteY96" fmla="*/ 2015862 h 2344739"/>
              <a:gd name="connsiteX97" fmla="*/ 8246982 w 12193149"/>
              <a:gd name="connsiteY97" fmla="*/ 2028854 h 2344739"/>
              <a:gd name="connsiteX98" fmla="*/ 8091420 w 12193149"/>
              <a:gd name="connsiteY98" fmla="*/ 2075015 h 2344739"/>
              <a:gd name="connsiteX99" fmla="*/ 7906555 w 12193149"/>
              <a:gd name="connsiteY99" fmla="*/ 2116988 h 2344739"/>
              <a:gd name="connsiteX100" fmla="*/ 7719893 w 12193149"/>
              <a:gd name="connsiteY100" fmla="*/ 2142703 h 2344739"/>
              <a:gd name="connsiteX101" fmla="*/ 7615495 w 12193149"/>
              <a:gd name="connsiteY101" fmla="*/ 2139232 h 2344739"/>
              <a:gd name="connsiteX102" fmla="*/ 7528691 w 12193149"/>
              <a:gd name="connsiteY102" fmla="*/ 2145060 h 2344739"/>
              <a:gd name="connsiteX103" fmla="*/ 7520719 w 12193149"/>
              <a:gd name="connsiteY103" fmla="*/ 2147613 h 2344739"/>
              <a:gd name="connsiteX104" fmla="*/ 7508559 w 12193149"/>
              <a:gd name="connsiteY104" fmla="*/ 2148948 h 2344739"/>
              <a:gd name="connsiteX105" fmla="*/ 7508188 w 12193149"/>
              <a:gd name="connsiteY105" fmla="*/ 2148621 h 2344739"/>
              <a:gd name="connsiteX106" fmla="*/ 7496943 w 12193149"/>
              <a:gd name="connsiteY106" fmla="*/ 2150573 h 2344739"/>
              <a:gd name="connsiteX107" fmla="*/ 7406539 w 12193149"/>
              <a:gd name="connsiteY107" fmla="*/ 2142468 h 2344739"/>
              <a:gd name="connsiteX108" fmla="*/ 7219707 w 12193149"/>
              <a:gd name="connsiteY108" fmla="*/ 2156680 h 2344739"/>
              <a:gd name="connsiteX109" fmla="*/ 7202249 w 12193149"/>
              <a:gd name="connsiteY109" fmla="*/ 2161230 h 2344739"/>
              <a:gd name="connsiteX110" fmla="*/ 7198152 w 12193149"/>
              <a:gd name="connsiteY110" fmla="*/ 2166588 h 2344739"/>
              <a:gd name="connsiteX111" fmla="*/ 7171956 w 12193149"/>
              <a:gd name="connsiteY111" fmla="*/ 2171236 h 2344739"/>
              <a:gd name="connsiteX112" fmla="*/ 7098136 w 12193149"/>
              <a:gd name="connsiteY112" fmla="*/ 2183464 h 2344739"/>
              <a:gd name="connsiteX113" fmla="*/ 7019644 w 12193149"/>
              <a:gd name="connsiteY113" fmla="*/ 2183090 h 2344739"/>
              <a:gd name="connsiteX114" fmla="*/ 6905294 w 12193149"/>
              <a:gd name="connsiteY114" fmla="*/ 2212596 h 2344739"/>
              <a:gd name="connsiteX115" fmla="*/ 6709370 w 12193149"/>
              <a:gd name="connsiteY115" fmla="*/ 2240551 h 2344739"/>
              <a:gd name="connsiteX116" fmla="*/ 6550602 w 12193149"/>
              <a:gd name="connsiteY116" fmla="*/ 2269327 h 2344739"/>
              <a:gd name="connsiteX117" fmla="*/ 6318708 w 12193149"/>
              <a:gd name="connsiteY117" fmla="*/ 2316127 h 2344739"/>
              <a:gd name="connsiteX118" fmla="*/ 6169822 w 12193149"/>
              <a:gd name="connsiteY118" fmla="*/ 2318214 h 2344739"/>
              <a:gd name="connsiteX119" fmla="*/ 6074996 w 12193149"/>
              <a:gd name="connsiteY119" fmla="*/ 2338676 h 2344739"/>
              <a:gd name="connsiteX120" fmla="*/ 6069677 w 12193149"/>
              <a:gd name="connsiteY120" fmla="*/ 2337139 h 2344739"/>
              <a:gd name="connsiteX121" fmla="*/ 6049786 w 12193149"/>
              <a:gd name="connsiteY121" fmla="*/ 2337822 h 2344739"/>
              <a:gd name="connsiteX122" fmla="*/ 6042433 w 12193149"/>
              <a:gd name="connsiteY122" fmla="*/ 2329473 h 2344739"/>
              <a:gd name="connsiteX123" fmla="*/ 6011238 w 12193149"/>
              <a:gd name="connsiteY123" fmla="*/ 2324380 h 2344739"/>
              <a:gd name="connsiteX124" fmla="*/ 5958523 w 12193149"/>
              <a:gd name="connsiteY124" fmla="*/ 2328024 h 2344739"/>
              <a:gd name="connsiteX125" fmla="*/ 5760067 w 12193149"/>
              <a:gd name="connsiteY125" fmla="*/ 2343716 h 2344739"/>
              <a:gd name="connsiteX126" fmla="*/ 5628108 w 12193149"/>
              <a:gd name="connsiteY126" fmla="*/ 2344739 h 2344739"/>
              <a:gd name="connsiteX127" fmla="*/ 5472054 w 12193149"/>
              <a:gd name="connsiteY127" fmla="*/ 2330719 h 2344739"/>
              <a:gd name="connsiteX128" fmla="*/ 5433909 w 12193149"/>
              <a:gd name="connsiteY128" fmla="*/ 2319466 h 2344739"/>
              <a:gd name="connsiteX129" fmla="*/ 5382817 w 12193149"/>
              <a:gd name="connsiteY129" fmla="*/ 2301764 h 2344739"/>
              <a:gd name="connsiteX130" fmla="*/ 5262912 w 12193149"/>
              <a:gd name="connsiteY130" fmla="*/ 2281347 h 2344739"/>
              <a:gd name="connsiteX131" fmla="*/ 5224109 w 12193149"/>
              <a:gd name="connsiteY131" fmla="*/ 2270223 h 2344739"/>
              <a:gd name="connsiteX132" fmla="*/ 5175808 w 12193149"/>
              <a:gd name="connsiteY132" fmla="*/ 2267233 h 2344739"/>
              <a:gd name="connsiteX133" fmla="*/ 5157702 w 12193149"/>
              <a:gd name="connsiteY133" fmla="*/ 2260010 h 2344739"/>
              <a:gd name="connsiteX134" fmla="*/ 5143747 w 12193149"/>
              <a:gd name="connsiteY134" fmla="*/ 2256610 h 2344739"/>
              <a:gd name="connsiteX135" fmla="*/ 5140744 w 12193149"/>
              <a:gd name="connsiteY135" fmla="*/ 2254509 h 2344739"/>
              <a:gd name="connsiteX136" fmla="*/ 5122807 w 12193149"/>
              <a:gd name="connsiteY136" fmla="*/ 2243656 h 2344739"/>
              <a:gd name="connsiteX137" fmla="*/ 5066938 w 12193149"/>
              <a:gd name="connsiteY137" fmla="*/ 2250227 h 2344739"/>
              <a:gd name="connsiteX138" fmla="*/ 5012662 w 12193149"/>
              <a:gd name="connsiteY138" fmla="*/ 2233846 h 2344739"/>
              <a:gd name="connsiteX139" fmla="*/ 4841589 w 12193149"/>
              <a:gd name="connsiteY139" fmla="*/ 2209829 h 2344739"/>
              <a:gd name="connsiteX140" fmla="*/ 4763595 w 12193149"/>
              <a:gd name="connsiteY140" fmla="*/ 2182061 h 2344739"/>
              <a:gd name="connsiteX141" fmla="*/ 4724334 w 12193149"/>
              <a:gd name="connsiteY141" fmla="*/ 2173047 h 2344739"/>
              <a:gd name="connsiteX142" fmla="*/ 4722324 w 12193149"/>
              <a:gd name="connsiteY142" fmla="*/ 2172298 h 2344739"/>
              <a:gd name="connsiteX143" fmla="*/ 4723259 w 12193149"/>
              <a:gd name="connsiteY143" fmla="*/ 2172087 h 2344739"/>
              <a:gd name="connsiteX144" fmla="*/ 4718350 w 12193149"/>
              <a:gd name="connsiteY144" fmla="*/ 2170817 h 2344739"/>
              <a:gd name="connsiteX145" fmla="*/ 4722324 w 12193149"/>
              <a:gd name="connsiteY145" fmla="*/ 2172298 h 2344739"/>
              <a:gd name="connsiteX146" fmla="*/ 4716674 w 12193149"/>
              <a:gd name="connsiteY146" fmla="*/ 2173573 h 2344739"/>
              <a:gd name="connsiteX147" fmla="*/ 4516962 w 12193149"/>
              <a:gd name="connsiteY147" fmla="*/ 2163671 h 2344739"/>
              <a:gd name="connsiteX148" fmla="*/ 4429691 w 12193149"/>
              <a:gd name="connsiteY148" fmla="*/ 2153020 h 2344739"/>
              <a:gd name="connsiteX149" fmla="*/ 4364023 w 12193149"/>
              <a:gd name="connsiteY149" fmla="*/ 2151674 h 2344739"/>
              <a:gd name="connsiteX150" fmla="*/ 4318114 w 12193149"/>
              <a:gd name="connsiteY150" fmla="*/ 2158289 h 2344739"/>
              <a:gd name="connsiteX151" fmla="*/ 4316258 w 12193149"/>
              <a:gd name="connsiteY151" fmla="*/ 2156948 h 2344739"/>
              <a:gd name="connsiteX152" fmla="*/ 4296292 w 12193149"/>
              <a:gd name="connsiteY152" fmla="*/ 2155069 h 2344739"/>
              <a:gd name="connsiteX153" fmla="*/ 4291212 w 12193149"/>
              <a:gd name="connsiteY153" fmla="*/ 2157986 h 2344739"/>
              <a:gd name="connsiteX154" fmla="*/ 4277290 w 12193149"/>
              <a:gd name="connsiteY154" fmla="*/ 2157740 h 2344739"/>
              <a:gd name="connsiteX155" fmla="*/ 4249265 w 12193149"/>
              <a:gd name="connsiteY155" fmla="*/ 2160064 h 2344739"/>
              <a:gd name="connsiteX156" fmla="*/ 4203199 w 12193149"/>
              <a:gd name="connsiteY156" fmla="*/ 2157269 h 2344739"/>
              <a:gd name="connsiteX157" fmla="*/ 4202893 w 12193149"/>
              <a:gd name="connsiteY157" fmla="*/ 2156010 h 2344739"/>
              <a:gd name="connsiteX158" fmla="*/ 4192396 w 12193149"/>
              <a:gd name="connsiteY158" fmla="*/ 2150376 h 2344739"/>
              <a:gd name="connsiteX159" fmla="*/ 4143893 w 12193149"/>
              <a:gd name="connsiteY159" fmla="*/ 2134511 h 2344739"/>
              <a:gd name="connsiteX160" fmla="*/ 4084245 w 12193149"/>
              <a:gd name="connsiteY160" fmla="*/ 2107978 h 2344739"/>
              <a:gd name="connsiteX161" fmla="*/ 4075694 w 12193149"/>
              <a:gd name="connsiteY161" fmla="*/ 2107143 h 2344739"/>
              <a:gd name="connsiteX162" fmla="*/ 4075575 w 12193149"/>
              <a:gd name="connsiteY162" fmla="*/ 2106844 h 2344739"/>
              <a:gd name="connsiteX163" fmla="*/ 4066658 w 12193149"/>
              <a:gd name="connsiteY163" fmla="*/ 2105400 h 2344739"/>
              <a:gd name="connsiteX164" fmla="*/ 4060102 w 12193149"/>
              <a:gd name="connsiteY164" fmla="*/ 2105618 h 2344739"/>
              <a:gd name="connsiteX165" fmla="*/ 4043512 w 12193149"/>
              <a:gd name="connsiteY165" fmla="*/ 2103997 h 2344739"/>
              <a:gd name="connsiteX166" fmla="*/ 4038145 w 12193149"/>
              <a:gd name="connsiteY166" fmla="*/ 2101563 h 2344739"/>
              <a:gd name="connsiteX167" fmla="*/ 4036511 w 12193149"/>
              <a:gd name="connsiteY167" fmla="*/ 2097896 h 2344739"/>
              <a:gd name="connsiteX168" fmla="*/ 4034926 w 12193149"/>
              <a:gd name="connsiteY168" fmla="*/ 2098131 h 2344739"/>
              <a:gd name="connsiteX169" fmla="*/ 4005686 w 12193149"/>
              <a:gd name="connsiteY169" fmla="*/ 2085563 h 2344739"/>
              <a:gd name="connsiteX170" fmla="*/ 3937994 w 12193149"/>
              <a:gd name="connsiteY170" fmla="*/ 2068106 h 2344739"/>
              <a:gd name="connsiteX171" fmla="*/ 3898423 w 12193149"/>
              <a:gd name="connsiteY171" fmla="*/ 2062451 h 2344739"/>
              <a:gd name="connsiteX172" fmla="*/ 3790908 w 12193149"/>
              <a:gd name="connsiteY172" fmla="*/ 2042213 h 2344739"/>
              <a:gd name="connsiteX173" fmla="*/ 3683661 w 12193149"/>
              <a:gd name="connsiteY173" fmla="*/ 2018290 h 2344739"/>
              <a:gd name="connsiteX174" fmla="*/ 3611183 w 12193149"/>
              <a:gd name="connsiteY174" fmla="*/ 1986019 h 2344739"/>
              <a:gd name="connsiteX175" fmla="*/ 3605003 w 12193149"/>
              <a:gd name="connsiteY175" fmla="*/ 1987381 h 2344739"/>
              <a:gd name="connsiteX176" fmla="*/ 3595884 w 12193149"/>
              <a:gd name="connsiteY176" fmla="*/ 1987545 h 2344739"/>
              <a:gd name="connsiteX177" fmla="*/ 3595649 w 12193149"/>
              <a:gd name="connsiteY177" fmla="*/ 1987276 h 2344739"/>
              <a:gd name="connsiteX178" fmla="*/ 3587126 w 12193149"/>
              <a:gd name="connsiteY178" fmla="*/ 1987966 h 2344739"/>
              <a:gd name="connsiteX179" fmla="*/ 3537283 w 12193149"/>
              <a:gd name="connsiteY179" fmla="*/ 1978267 h 2344739"/>
              <a:gd name="connsiteX180" fmla="*/ 3474371 w 12193149"/>
              <a:gd name="connsiteY180" fmla="*/ 1974606 h 2344739"/>
              <a:gd name="connsiteX181" fmla="*/ 3401876 w 12193149"/>
              <a:gd name="connsiteY181" fmla="*/ 1962558 h 2344739"/>
              <a:gd name="connsiteX182" fmla="*/ 3365036 w 12193149"/>
              <a:gd name="connsiteY182" fmla="*/ 1979510 h 2344739"/>
              <a:gd name="connsiteX183" fmla="*/ 3345174 w 12193149"/>
              <a:gd name="connsiteY183" fmla="*/ 1981192 h 2344739"/>
              <a:gd name="connsiteX184" fmla="*/ 3342846 w 12193149"/>
              <a:gd name="connsiteY184" fmla="*/ 1980217 h 2344739"/>
              <a:gd name="connsiteX185" fmla="*/ 3263504 w 12193149"/>
              <a:gd name="connsiteY185" fmla="*/ 1986094 h 2344739"/>
              <a:gd name="connsiteX186" fmla="*/ 3143704 w 12193149"/>
              <a:gd name="connsiteY186" fmla="*/ 1993869 h 2344739"/>
              <a:gd name="connsiteX187" fmla="*/ 3031439 w 12193149"/>
              <a:gd name="connsiteY187" fmla="*/ 1996512 h 2344739"/>
              <a:gd name="connsiteX188" fmla="*/ 2782717 w 12193149"/>
              <a:gd name="connsiteY188" fmla="*/ 2018333 h 2344739"/>
              <a:gd name="connsiteX189" fmla="*/ 2647675 w 12193149"/>
              <a:gd name="connsiteY189" fmla="*/ 2028869 h 2344739"/>
              <a:gd name="connsiteX190" fmla="*/ 2569176 w 12193149"/>
              <a:gd name="connsiteY190" fmla="*/ 2002628 h 2344739"/>
              <a:gd name="connsiteX191" fmla="*/ 2444403 w 12193149"/>
              <a:gd name="connsiteY191" fmla="*/ 2016529 h 2344739"/>
              <a:gd name="connsiteX192" fmla="*/ 2316260 w 12193149"/>
              <a:gd name="connsiteY192" fmla="*/ 2024996 h 2344739"/>
              <a:gd name="connsiteX193" fmla="*/ 2209726 w 12193149"/>
              <a:gd name="connsiteY193" fmla="*/ 2019763 h 2344739"/>
              <a:gd name="connsiteX194" fmla="*/ 2095813 w 12193149"/>
              <a:gd name="connsiteY194" fmla="*/ 2003052 h 2344739"/>
              <a:gd name="connsiteX195" fmla="*/ 1998504 w 12193149"/>
              <a:gd name="connsiteY195" fmla="*/ 1995032 h 2344739"/>
              <a:gd name="connsiteX196" fmla="*/ 1929320 w 12193149"/>
              <a:gd name="connsiteY196" fmla="*/ 2016977 h 2344739"/>
              <a:gd name="connsiteX197" fmla="*/ 1922798 w 12193149"/>
              <a:gd name="connsiteY197" fmla="*/ 2012146 h 2344739"/>
              <a:gd name="connsiteX198" fmla="*/ 1874228 w 12193149"/>
              <a:gd name="connsiteY198" fmla="*/ 2013741 h 2344739"/>
              <a:gd name="connsiteX199" fmla="*/ 1787803 w 12193149"/>
              <a:gd name="connsiteY199" fmla="*/ 2041363 h 2344739"/>
              <a:gd name="connsiteX200" fmla="*/ 1739352 w 12193149"/>
              <a:gd name="connsiteY200" fmla="*/ 2036312 h 2344739"/>
              <a:gd name="connsiteX201" fmla="*/ 1676219 w 12193149"/>
              <a:gd name="connsiteY201" fmla="*/ 2019963 h 2344739"/>
              <a:gd name="connsiteX202" fmla="*/ 1609817 w 12193149"/>
              <a:gd name="connsiteY202" fmla="*/ 2013066 h 2344739"/>
              <a:gd name="connsiteX203" fmla="*/ 1497258 w 12193149"/>
              <a:gd name="connsiteY203" fmla="*/ 1987476 h 2344739"/>
              <a:gd name="connsiteX204" fmla="*/ 1151127 w 12193149"/>
              <a:gd name="connsiteY204" fmla="*/ 1938041 h 2344739"/>
              <a:gd name="connsiteX205" fmla="*/ 859417 w 12193149"/>
              <a:gd name="connsiteY205" fmla="*/ 1928608 h 2344739"/>
              <a:gd name="connsiteX206" fmla="*/ 838688 w 12193149"/>
              <a:gd name="connsiteY206" fmla="*/ 1929821 h 2344739"/>
              <a:gd name="connsiteX207" fmla="*/ 817957 w 12193149"/>
              <a:gd name="connsiteY207" fmla="*/ 1927857 h 2344739"/>
              <a:gd name="connsiteX208" fmla="*/ 812654 w 12193149"/>
              <a:gd name="connsiteY208" fmla="*/ 1930751 h 2344739"/>
              <a:gd name="connsiteX209" fmla="*/ 721195 w 12193149"/>
              <a:gd name="connsiteY209" fmla="*/ 1929661 h 2344739"/>
              <a:gd name="connsiteX210" fmla="*/ 720890 w 12193149"/>
              <a:gd name="connsiteY210" fmla="*/ 1928399 h 2344739"/>
              <a:gd name="connsiteX211" fmla="*/ 710023 w 12193149"/>
              <a:gd name="connsiteY211" fmla="*/ 1922722 h 2344739"/>
              <a:gd name="connsiteX212" fmla="*/ 597940 w 12193149"/>
              <a:gd name="connsiteY212" fmla="*/ 1879864 h 2344739"/>
              <a:gd name="connsiteX213" fmla="*/ 579683 w 12193149"/>
              <a:gd name="connsiteY213" fmla="*/ 1877212 h 2344739"/>
              <a:gd name="connsiteX214" fmla="*/ 572865 w 12193149"/>
              <a:gd name="connsiteY214" fmla="*/ 1877401 h 2344739"/>
              <a:gd name="connsiteX215" fmla="*/ 446247 w 12193149"/>
              <a:gd name="connsiteY215" fmla="*/ 1839371 h 2344739"/>
              <a:gd name="connsiteX216" fmla="*/ 405163 w 12193149"/>
              <a:gd name="connsiteY216" fmla="*/ 1833548 h 2344739"/>
              <a:gd name="connsiteX217" fmla="*/ 293583 w 12193149"/>
              <a:gd name="connsiteY217" fmla="*/ 1812852 h 2344739"/>
              <a:gd name="connsiteX218" fmla="*/ 119529 w 12193149"/>
              <a:gd name="connsiteY218" fmla="*/ 1761047 h 2344739"/>
              <a:gd name="connsiteX219" fmla="*/ 16674 w 12193149"/>
              <a:gd name="connsiteY219" fmla="*/ 1758191 h 2344739"/>
              <a:gd name="connsiteX220" fmla="*/ 1150 w 12193149"/>
              <a:gd name="connsiteY220" fmla="*/ 1752722 h 2344739"/>
              <a:gd name="connsiteX221" fmla="*/ 1148 w 12193149"/>
              <a:gd name="connsiteY221" fmla="*/ 222213 h 2344739"/>
              <a:gd name="connsiteX222" fmla="*/ 1148 w 12193149"/>
              <a:gd name="connsiteY222"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38590 w 12193149"/>
              <a:gd name="connsiteY65" fmla="*/ 1869293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585655 w 12193149"/>
              <a:gd name="connsiteY63" fmla="*/ 1795542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219707 w 12193149"/>
              <a:gd name="connsiteY105" fmla="*/ 2156680 h 2344739"/>
              <a:gd name="connsiteX106" fmla="*/ 7202249 w 12193149"/>
              <a:gd name="connsiteY106" fmla="*/ 2161230 h 2344739"/>
              <a:gd name="connsiteX107" fmla="*/ 7198152 w 12193149"/>
              <a:gd name="connsiteY107" fmla="*/ 2166588 h 2344739"/>
              <a:gd name="connsiteX108" fmla="*/ 7171956 w 12193149"/>
              <a:gd name="connsiteY108" fmla="*/ 2171236 h 2344739"/>
              <a:gd name="connsiteX109" fmla="*/ 7098136 w 12193149"/>
              <a:gd name="connsiteY109" fmla="*/ 2183464 h 2344739"/>
              <a:gd name="connsiteX110" fmla="*/ 7019644 w 12193149"/>
              <a:gd name="connsiteY110" fmla="*/ 2183090 h 2344739"/>
              <a:gd name="connsiteX111" fmla="*/ 6905294 w 12193149"/>
              <a:gd name="connsiteY111" fmla="*/ 2212596 h 2344739"/>
              <a:gd name="connsiteX112" fmla="*/ 6709370 w 12193149"/>
              <a:gd name="connsiteY112" fmla="*/ 2240551 h 2344739"/>
              <a:gd name="connsiteX113" fmla="*/ 6550602 w 12193149"/>
              <a:gd name="connsiteY113" fmla="*/ 2269327 h 2344739"/>
              <a:gd name="connsiteX114" fmla="*/ 6318708 w 12193149"/>
              <a:gd name="connsiteY114" fmla="*/ 2316127 h 2344739"/>
              <a:gd name="connsiteX115" fmla="*/ 6169822 w 12193149"/>
              <a:gd name="connsiteY115" fmla="*/ 2318214 h 2344739"/>
              <a:gd name="connsiteX116" fmla="*/ 6074996 w 12193149"/>
              <a:gd name="connsiteY116" fmla="*/ 2338676 h 2344739"/>
              <a:gd name="connsiteX117" fmla="*/ 6069677 w 12193149"/>
              <a:gd name="connsiteY117" fmla="*/ 2337139 h 2344739"/>
              <a:gd name="connsiteX118" fmla="*/ 6049786 w 12193149"/>
              <a:gd name="connsiteY118" fmla="*/ 2337822 h 2344739"/>
              <a:gd name="connsiteX119" fmla="*/ 6042433 w 12193149"/>
              <a:gd name="connsiteY119" fmla="*/ 2329473 h 2344739"/>
              <a:gd name="connsiteX120" fmla="*/ 6011238 w 12193149"/>
              <a:gd name="connsiteY120" fmla="*/ 2324380 h 2344739"/>
              <a:gd name="connsiteX121" fmla="*/ 5958523 w 12193149"/>
              <a:gd name="connsiteY121" fmla="*/ 2328024 h 2344739"/>
              <a:gd name="connsiteX122" fmla="*/ 5760067 w 12193149"/>
              <a:gd name="connsiteY122" fmla="*/ 2343716 h 2344739"/>
              <a:gd name="connsiteX123" fmla="*/ 5628108 w 12193149"/>
              <a:gd name="connsiteY123" fmla="*/ 2344739 h 2344739"/>
              <a:gd name="connsiteX124" fmla="*/ 5472054 w 12193149"/>
              <a:gd name="connsiteY124" fmla="*/ 2330719 h 2344739"/>
              <a:gd name="connsiteX125" fmla="*/ 5433909 w 12193149"/>
              <a:gd name="connsiteY125" fmla="*/ 2319466 h 2344739"/>
              <a:gd name="connsiteX126" fmla="*/ 5382817 w 12193149"/>
              <a:gd name="connsiteY126" fmla="*/ 2301764 h 2344739"/>
              <a:gd name="connsiteX127" fmla="*/ 5262912 w 12193149"/>
              <a:gd name="connsiteY127" fmla="*/ 2281347 h 2344739"/>
              <a:gd name="connsiteX128" fmla="*/ 5224109 w 12193149"/>
              <a:gd name="connsiteY128" fmla="*/ 2270223 h 2344739"/>
              <a:gd name="connsiteX129" fmla="*/ 5175808 w 12193149"/>
              <a:gd name="connsiteY129" fmla="*/ 2267233 h 2344739"/>
              <a:gd name="connsiteX130" fmla="*/ 5157702 w 12193149"/>
              <a:gd name="connsiteY130" fmla="*/ 2260010 h 2344739"/>
              <a:gd name="connsiteX131" fmla="*/ 5143747 w 12193149"/>
              <a:gd name="connsiteY131" fmla="*/ 2256610 h 2344739"/>
              <a:gd name="connsiteX132" fmla="*/ 5140744 w 12193149"/>
              <a:gd name="connsiteY132" fmla="*/ 2254509 h 2344739"/>
              <a:gd name="connsiteX133" fmla="*/ 5122807 w 12193149"/>
              <a:gd name="connsiteY133" fmla="*/ 2243656 h 2344739"/>
              <a:gd name="connsiteX134" fmla="*/ 5066938 w 12193149"/>
              <a:gd name="connsiteY134" fmla="*/ 2250227 h 2344739"/>
              <a:gd name="connsiteX135" fmla="*/ 5012662 w 12193149"/>
              <a:gd name="connsiteY135" fmla="*/ 2233846 h 2344739"/>
              <a:gd name="connsiteX136" fmla="*/ 4841589 w 12193149"/>
              <a:gd name="connsiteY136" fmla="*/ 2209829 h 2344739"/>
              <a:gd name="connsiteX137" fmla="*/ 4763595 w 12193149"/>
              <a:gd name="connsiteY137" fmla="*/ 2182061 h 2344739"/>
              <a:gd name="connsiteX138" fmla="*/ 4724334 w 12193149"/>
              <a:gd name="connsiteY138" fmla="*/ 2173047 h 2344739"/>
              <a:gd name="connsiteX139" fmla="*/ 4722324 w 12193149"/>
              <a:gd name="connsiteY139" fmla="*/ 2172298 h 2344739"/>
              <a:gd name="connsiteX140" fmla="*/ 4723259 w 12193149"/>
              <a:gd name="connsiteY140" fmla="*/ 2172087 h 2344739"/>
              <a:gd name="connsiteX141" fmla="*/ 4718350 w 12193149"/>
              <a:gd name="connsiteY141" fmla="*/ 2170817 h 2344739"/>
              <a:gd name="connsiteX142" fmla="*/ 4722324 w 12193149"/>
              <a:gd name="connsiteY142" fmla="*/ 2172298 h 2344739"/>
              <a:gd name="connsiteX143" fmla="*/ 4716674 w 12193149"/>
              <a:gd name="connsiteY143" fmla="*/ 2173573 h 2344739"/>
              <a:gd name="connsiteX144" fmla="*/ 4516962 w 12193149"/>
              <a:gd name="connsiteY144" fmla="*/ 2163671 h 2344739"/>
              <a:gd name="connsiteX145" fmla="*/ 4429691 w 12193149"/>
              <a:gd name="connsiteY145" fmla="*/ 2153020 h 2344739"/>
              <a:gd name="connsiteX146" fmla="*/ 4364023 w 12193149"/>
              <a:gd name="connsiteY146" fmla="*/ 2151674 h 2344739"/>
              <a:gd name="connsiteX147" fmla="*/ 4318114 w 12193149"/>
              <a:gd name="connsiteY147" fmla="*/ 2158289 h 2344739"/>
              <a:gd name="connsiteX148" fmla="*/ 4316258 w 12193149"/>
              <a:gd name="connsiteY148" fmla="*/ 2156948 h 2344739"/>
              <a:gd name="connsiteX149" fmla="*/ 4296292 w 12193149"/>
              <a:gd name="connsiteY149" fmla="*/ 2155069 h 2344739"/>
              <a:gd name="connsiteX150" fmla="*/ 4291212 w 12193149"/>
              <a:gd name="connsiteY150" fmla="*/ 2157986 h 2344739"/>
              <a:gd name="connsiteX151" fmla="*/ 4277290 w 12193149"/>
              <a:gd name="connsiteY151" fmla="*/ 2157740 h 2344739"/>
              <a:gd name="connsiteX152" fmla="*/ 4249265 w 12193149"/>
              <a:gd name="connsiteY152" fmla="*/ 2160064 h 2344739"/>
              <a:gd name="connsiteX153" fmla="*/ 4203199 w 12193149"/>
              <a:gd name="connsiteY153" fmla="*/ 2157269 h 2344739"/>
              <a:gd name="connsiteX154" fmla="*/ 4202893 w 12193149"/>
              <a:gd name="connsiteY154" fmla="*/ 2156010 h 2344739"/>
              <a:gd name="connsiteX155" fmla="*/ 4192396 w 12193149"/>
              <a:gd name="connsiteY155" fmla="*/ 2150376 h 2344739"/>
              <a:gd name="connsiteX156" fmla="*/ 4143893 w 12193149"/>
              <a:gd name="connsiteY156" fmla="*/ 2134511 h 2344739"/>
              <a:gd name="connsiteX157" fmla="*/ 4084245 w 12193149"/>
              <a:gd name="connsiteY157" fmla="*/ 2107978 h 2344739"/>
              <a:gd name="connsiteX158" fmla="*/ 4075694 w 12193149"/>
              <a:gd name="connsiteY158" fmla="*/ 2107143 h 2344739"/>
              <a:gd name="connsiteX159" fmla="*/ 4075575 w 12193149"/>
              <a:gd name="connsiteY159" fmla="*/ 2106844 h 2344739"/>
              <a:gd name="connsiteX160" fmla="*/ 4066658 w 12193149"/>
              <a:gd name="connsiteY160" fmla="*/ 2105400 h 2344739"/>
              <a:gd name="connsiteX161" fmla="*/ 4060102 w 12193149"/>
              <a:gd name="connsiteY161" fmla="*/ 2105618 h 2344739"/>
              <a:gd name="connsiteX162" fmla="*/ 4043512 w 12193149"/>
              <a:gd name="connsiteY162" fmla="*/ 2103997 h 2344739"/>
              <a:gd name="connsiteX163" fmla="*/ 4038145 w 12193149"/>
              <a:gd name="connsiteY163" fmla="*/ 2101563 h 2344739"/>
              <a:gd name="connsiteX164" fmla="*/ 4036511 w 12193149"/>
              <a:gd name="connsiteY164" fmla="*/ 2097896 h 2344739"/>
              <a:gd name="connsiteX165" fmla="*/ 4034926 w 12193149"/>
              <a:gd name="connsiteY165" fmla="*/ 2098131 h 2344739"/>
              <a:gd name="connsiteX166" fmla="*/ 4005686 w 12193149"/>
              <a:gd name="connsiteY166" fmla="*/ 2085563 h 2344739"/>
              <a:gd name="connsiteX167" fmla="*/ 3937994 w 12193149"/>
              <a:gd name="connsiteY167" fmla="*/ 2068106 h 2344739"/>
              <a:gd name="connsiteX168" fmla="*/ 3898423 w 12193149"/>
              <a:gd name="connsiteY168" fmla="*/ 2062451 h 2344739"/>
              <a:gd name="connsiteX169" fmla="*/ 3790908 w 12193149"/>
              <a:gd name="connsiteY169" fmla="*/ 2042213 h 2344739"/>
              <a:gd name="connsiteX170" fmla="*/ 3683661 w 12193149"/>
              <a:gd name="connsiteY170" fmla="*/ 2018290 h 2344739"/>
              <a:gd name="connsiteX171" fmla="*/ 3611183 w 12193149"/>
              <a:gd name="connsiteY171" fmla="*/ 1986019 h 2344739"/>
              <a:gd name="connsiteX172" fmla="*/ 3605003 w 12193149"/>
              <a:gd name="connsiteY172" fmla="*/ 1987381 h 2344739"/>
              <a:gd name="connsiteX173" fmla="*/ 3595884 w 12193149"/>
              <a:gd name="connsiteY173" fmla="*/ 1987545 h 2344739"/>
              <a:gd name="connsiteX174" fmla="*/ 3595649 w 12193149"/>
              <a:gd name="connsiteY174" fmla="*/ 1987276 h 2344739"/>
              <a:gd name="connsiteX175" fmla="*/ 3587126 w 12193149"/>
              <a:gd name="connsiteY175" fmla="*/ 1987966 h 2344739"/>
              <a:gd name="connsiteX176" fmla="*/ 3537283 w 12193149"/>
              <a:gd name="connsiteY176" fmla="*/ 1978267 h 2344739"/>
              <a:gd name="connsiteX177" fmla="*/ 3474371 w 12193149"/>
              <a:gd name="connsiteY177" fmla="*/ 1974606 h 2344739"/>
              <a:gd name="connsiteX178" fmla="*/ 3401876 w 12193149"/>
              <a:gd name="connsiteY178" fmla="*/ 1962558 h 2344739"/>
              <a:gd name="connsiteX179" fmla="*/ 3365036 w 12193149"/>
              <a:gd name="connsiteY179" fmla="*/ 1979510 h 2344739"/>
              <a:gd name="connsiteX180" fmla="*/ 3345174 w 12193149"/>
              <a:gd name="connsiteY180" fmla="*/ 1981192 h 2344739"/>
              <a:gd name="connsiteX181" fmla="*/ 3342846 w 12193149"/>
              <a:gd name="connsiteY181" fmla="*/ 1980217 h 2344739"/>
              <a:gd name="connsiteX182" fmla="*/ 3263504 w 12193149"/>
              <a:gd name="connsiteY182" fmla="*/ 1986094 h 2344739"/>
              <a:gd name="connsiteX183" fmla="*/ 3143704 w 12193149"/>
              <a:gd name="connsiteY183" fmla="*/ 1993869 h 2344739"/>
              <a:gd name="connsiteX184" fmla="*/ 3031439 w 12193149"/>
              <a:gd name="connsiteY184" fmla="*/ 1996512 h 2344739"/>
              <a:gd name="connsiteX185" fmla="*/ 2782717 w 12193149"/>
              <a:gd name="connsiteY185" fmla="*/ 2018333 h 2344739"/>
              <a:gd name="connsiteX186" fmla="*/ 2647675 w 12193149"/>
              <a:gd name="connsiteY186" fmla="*/ 2028869 h 2344739"/>
              <a:gd name="connsiteX187" fmla="*/ 2569176 w 12193149"/>
              <a:gd name="connsiteY187" fmla="*/ 2002628 h 2344739"/>
              <a:gd name="connsiteX188" fmla="*/ 2444403 w 12193149"/>
              <a:gd name="connsiteY188" fmla="*/ 2016529 h 2344739"/>
              <a:gd name="connsiteX189" fmla="*/ 2316260 w 12193149"/>
              <a:gd name="connsiteY189" fmla="*/ 2024996 h 2344739"/>
              <a:gd name="connsiteX190" fmla="*/ 2209726 w 12193149"/>
              <a:gd name="connsiteY190" fmla="*/ 2019763 h 2344739"/>
              <a:gd name="connsiteX191" fmla="*/ 2095813 w 12193149"/>
              <a:gd name="connsiteY191" fmla="*/ 2003052 h 2344739"/>
              <a:gd name="connsiteX192" fmla="*/ 1998504 w 12193149"/>
              <a:gd name="connsiteY192" fmla="*/ 1995032 h 2344739"/>
              <a:gd name="connsiteX193" fmla="*/ 1929320 w 12193149"/>
              <a:gd name="connsiteY193" fmla="*/ 2016977 h 2344739"/>
              <a:gd name="connsiteX194" fmla="*/ 1922798 w 12193149"/>
              <a:gd name="connsiteY194" fmla="*/ 2012146 h 2344739"/>
              <a:gd name="connsiteX195" fmla="*/ 1874228 w 12193149"/>
              <a:gd name="connsiteY195" fmla="*/ 2013741 h 2344739"/>
              <a:gd name="connsiteX196" fmla="*/ 1787803 w 12193149"/>
              <a:gd name="connsiteY196" fmla="*/ 2041363 h 2344739"/>
              <a:gd name="connsiteX197" fmla="*/ 1739352 w 12193149"/>
              <a:gd name="connsiteY197" fmla="*/ 2036312 h 2344739"/>
              <a:gd name="connsiteX198" fmla="*/ 1676219 w 12193149"/>
              <a:gd name="connsiteY198" fmla="*/ 2019963 h 2344739"/>
              <a:gd name="connsiteX199" fmla="*/ 1609817 w 12193149"/>
              <a:gd name="connsiteY199" fmla="*/ 2013066 h 2344739"/>
              <a:gd name="connsiteX200" fmla="*/ 1497258 w 12193149"/>
              <a:gd name="connsiteY200" fmla="*/ 1987476 h 2344739"/>
              <a:gd name="connsiteX201" fmla="*/ 1151127 w 12193149"/>
              <a:gd name="connsiteY201" fmla="*/ 1938041 h 2344739"/>
              <a:gd name="connsiteX202" fmla="*/ 859417 w 12193149"/>
              <a:gd name="connsiteY202" fmla="*/ 1928608 h 2344739"/>
              <a:gd name="connsiteX203" fmla="*/ 838688 w 12193149"/>
              <a:gd name="connsiteY203" fmla="*/ 1929821 h 2344739"/>
              <a:gd name="connsiteX204" fmla="*/ 817957 w 12193149"/>
              <a:gd name="connsiteY204" fmla="*/ 1927857 h 2344739"/>
              <a:gd name="connsiteX205" fmla="*/ 812654 w 12193149"/>
              <a:gd name="connsiteY205" fmla="*/ 1930751 h 2344739"/>
              <a:gd name="connsiteX206" fmla="*/ 721195 w 12193149"/>
              <a:gd name="connsiteY206" fmla="*/ 1929661 h 2344739"/>
              <a:gd name="connsiteX207" fmla="*/ 720890 w 12193149"/>
              <a:gd name="connsiteY207" fmla="*/ 1928399 h 2344739"/>
              <a:gd name="connsiteX208" fmla="*/ 710023 w 12193149"/>
              <a:gd name="connsiteY208" fmla="*/ 1922722 h 2344739"/>
              <a:gd name="connsiteX209" fmla="*/ 597940 w 12193149"/>
              <a:gd name="connsiteY209" fmla="*/ 1879864 h 2344739"/>
              <a:gd name="connsiteX210" fmla="*/ 579683 w 12193149"/>
              <a:gd name="connsiteY210" fmla="*/ 1877212 h 2344739"/>
              <a:gd name="connsiteX211" fmla="*/ 572865 w 12193149"/>
              <a:gd name="connsiteY211" fmla="*/ 1877401 h 2344739"/>
              <a:gd name="connsiteX212" fmla="*/ 446247 w 12193149"/>
              <a:gd name="connsiteY212" fmla="*/ 1839371 h 2344739"/>
              <a:gd name="connsiteX213" fmla="*/ 405163 w 12193149"/>
              <a:gd name="connsiteY213" fmla="*/ 1833548 h 2344739"/>
              <a:gd name="connsiteX214" fmla="*/ 293583 w 12193149"/>
              <a:gd name="connsiteY214" fmla="*/ 1812852 h 2344739"/>
              <a:gd name="connsiteX215" fmla="*/ 119529 w 12193149"/>
              <a:gd name="connsiteY215" fmla="*/ 1761047 h 2344739"/>
              <a:gd name="connsiteX216" fmla="*/ 16674 w 12193149"/>
              <a:gd name="connsiteY216" fmla="*/ 1758191 h 2344739"/>
              <a:gd name="connsiteX217" fmla="*/ 1150 w 12193149"/>
              <a:gd name="connsiteY217" fmla="*/ 1752722 h 2344739"/>
              <a:gd name="connsiteX218" fmla="*/ 1148 w 12193149"/>
              <a:gd name="connsiteY218" fmla="*/ 222213 h 2344739"/>
              <a:gd name="connsiteX219" fmla="*/ 1148 w 12193149"/>
              <a:gd name="connsiteY219"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590693 w 12193149"/>
              <a:gd name="connsiteY23" fmla="*/ 963777 h 2344739"/>
              <a:gd name="connsiteX24" fmla="*/ 11506817 w 12193149"/>
              <a:gd name="connsiteY24" fmla="*/ 1033623 h 2344739"/>
              <a:gd name="connsiteX25" fmla="*/ 11280332 w 12193149"/>
              <a:gd name="connsiteY25" fmla="*/ 1223571 h 2344739"/>
              <a:gd name="connsiteX26" fmla="*/ 11228309 w 12193149"/>
              <a:gd name="connsiteY26" fmla="*/ 1276236 h 2344739"/>
              <a:gd name="connsiteX27" fmla="*/ 11218087 w 12193149"/>
              <a:gd name="connsiteY27" fmla="*/ 1275961 h 2344739"/>
              <a:gd name="connsiteX28" fmla="*/ 11217184 w 12193149"/>
              <a:gd name="connsiteY28" fmla="*/ 1275018 h 2344739"/>
              <a:gd name="connsiteX29" fmla="*/ 11188885 w 12193149"/>
              <a:gd name="connsiteY29" fmla="*/ 1292383 h 2344739"/>
              <a:gd name="connsiteX30" fmla="*/ 11184501 w 12193149"/>
              <a:gd name="connsiteY30" fmla="*/ 1292525 h 2344739"/>
              <a:gd name="connsiteX31" fmla="*/ 11166854 w 12193149"/>
              <a:gd name="connsiteY31" fmla="*/ 1306612 h 2344739"/>
              <a:gd name="connsiteX32" fmla="*/ 11157311 w 12193149"/>
              <a:gd name="connsiteY32" fmla="*/ 1312414 h 2344739"/>
              <a:gd name="connsiteX33" fmla="*/ 11155496 w 12193149"/>
              <a:gd name="connsiteY33" fmla="*/ 1317097 h 2344739"/>
              <a:gd name="connsiteX34" fmla="*/ 11140961 w 12193149"/>
              <a:gd name="connsiteY34" fmla="*/ 1324115 h 2344739"/>
              <a:gd name="connsiteX35" fmla="*/ 11138961 w 12193149"/>
              <a:gd name="connsiteY35" fmla="*/ 1323772 h 2344739"/>
              <a:gd name="connsiteX36" fmla="*/ 11128208 w 12193149"/>
              <a:gd name="connsiteY36" fmla="*/ 1333832 h 2344739"/>
              <a:gd name="connsiteX37" fmla="*/ 11120691 w 12193149"/>
              <a:gd name="connsiteY37" fmla="*/ 1347424 h 2344739"/>
              <a:gd name="connsiteX38" fmla="*/ 10894683 w 12193149"/>
              <a:gd name="connsiteY38" fmla="*/ 1473399 h 2344739"/>
              <a:gd name="connsiteX39" fmla="*/ 10773300 w 12193149"/>
              <a:gd name="connsiteY39" fmla="*/ 1523191 h 2344739"/>
              <a:gd name="connsiteX40" fmla="*/ 10627668 w 12193149"/>
              <a:gd name="connsiteY40" fmla="*/ 1559229 h 2344739"/>
              <a:gd name="connsiteX41" fmla="*/ 10581895 w 12193149"/>
              <a:gd name="connsiteY41" fmla="*/ 1568689 h 2344739"/>
              <a:gd name="connsiteX42" fmla="*/ 10547790 w 12193149"/>
              <a:gd name="connsiteY42" fmla="*/ 1598423 h 2344739"/>
              <a:gd name="connsiteX43" fmla="*/ 10529643 w 12193149"/>
              <a:gd name="connsiteY43" fmla="*/ 1596907 h 2344739"/>
              <a:gd name="connsiteX44" fmla="*/ 10526446 w 12193149"/>
              <a:gd name="connsiteY44" fmla="*/ 1596411 h 2344739"/>
              <a:gd name="connsiteX45" fmla="*/ 10515129 w 12193149"/>
              <a:gd name="connsiteY45" fmla="*/ 1599537 h 2344739"/>
              <a:gd name="connsiteX46" fmla="*/ 10491735 w 12193149"/>
              <a:gd name="connsiteY46" fmla="*/ 1594156 h 2344739"/>
              <a:gd name="connsiteX47" fmla="*/ 10471418 w 12193149"/>
              <a:gd name="connsiteY47" fmla="*/ 1601693 h 2344739"/>
              <a:gd name="connsiteX48" fmla="*/ 10377042 w 12193149"/>
              <a:gd name="connsiteY48" fmla="*/ 1644598 h 2344739"/>
              <a:gd name="connsiteX49" fmla="*/ 10319338 w 12193149"/>
              <a:gd name="connsiteY49" fmla="*/ 1666221 h 2344739"/>
              <a:gd name="connsiteX50" fmla="*/ 10295467 w 12193149"/>
              <a:gd name="connsiteY50" fmla="*/ 1668079 h 2344739"/>
              <a:gd name="connsiteX51" fmla="*/ 10263443 w 12193149"/>
              <a:gd name="connsiteY51" fmla="*/ 1674948 h 2344739"/>
              <a:gd name="connsiteX52" fmla="*/ 10205418 w 12193149"/>
              <a:gd name="connsiteY52" fmla="*/ 1682149 h 2344739"/>
              <a:gd name="connsiteX53" fmla="*/ 10177759 w 12193149"/>
              <a:gd name="connsiteY53" fmla="*/ 1692943 h 2344739"/>
              <a:gd name="connsiteX54" fmla="*/ 10165070 w 12193149"/>
              <a:gd name="connsiteY54" fmla="*/ 1693739 h 2344739"/>
              <a:gd name="connsiteX55" fmla="*/ 10156308 w 12193149"/>
              <a:gd name="connsiteY55" fmla="*/ 1707487 h 2344739"/>
              <a:gd name="connsiteX56" fmla="*/ 10118267 w 12193149"/>
              <a:gd name="connsiteY56" fmla="*/ 1731142 h 2344739"/>
              <a:gd name="connsiteX57" fmla="*/ 10083317 w 12193149"/>
              <a:gd name="connsiteY57" fmla="*/ 1743296 h 2344739"/>
              <a:gd name="connsiteX58" fmla="*/ 10040388 w 12193149"/>
              <a:gd name="connsiteY58" fmla="*/ 1741632 h 2344739"/>
              <a:gd name="connsiteX59" fmla="*/ 9961167 w 12193149"/>
              <a:gd name="connsiteY59" fmla="*/ 1757147 h 2344739"/>
              <a:gd name="connsiteX60" fmla="*/ 9848940 w 12193149"/>
              <a:gd name="connsiteY60" fmla="*/ 1763915 h 2344739"/>
              <a:gd name="connsiteX61" fmla="*/ 9729457 w 12193149"/>
              <a:gd name="connsiteY61" fmla="*/ 1784122 h 2344739"/>
              <a:gd name="connsiteX62" fmla="*/ 9613704 w 12193149"/>
              <a:gd name="connsiteY62" fmla="*/ 1812371 h 2344739"/>
              <a:gd name="connsiteX63" fmla="*/ 9338590 w 12193149"/>
              <a:gd name="connsiteY63" fmla="*/ 1869293 h 2344739"/>
              <a:gd name="connsiteX64" fmla="*/ 9232518 w 12193149"/>
              <a:gd name="connsiteY64" fmla="*/ 1893149 h 2344739"/>
              <a:gd name="connsiteX65" fmla="*/ 9156690 w 12193149"/>
              <a:gd name="connsiteY65" fmla="*/ 1903228 h 2344739"/>
              <a:gd name="connsiteX66" fmla="*/ 9054601 w 12193149"/>
              <a:gd name="connsiteY66" fmla="*/ 1910755 h 2344739"/>
              <a:gd name="connsiteX67" fmla="*/ 9006634 w 12193149"/>
              <a:gd name="connsiteY67" fmla="*/ 1914040 h 2344739"/>
              <a:gd name="connsiteX68" fmla="*/ 9006349 w 12193149"/>
              <a:gd name="connsiteY68" fmla="*/ 1913800 h 2344739"/>
              <a:gd name="connsiteX69" fmla="*/ 8997380 w 12193149"/>
              <a:gd name="connsiteY69" fmla="*/ 1915011 h 2344739"/>
              <a:gd name="connsiteX70" fmla="*/ 8991542 w 12193149"/>
              <a:gd name="connsiteY70" fmla="*/ 1917072 h 2344739"/>
              <a:gd name="connsiteX71" fmla="*/ 8975485 w 12193149"/>
              <a:gd name="connsiteY71" fmla="*/ 1920298 h 2344739"/>
              <a:gd name="connsiteX72" fmla="*/ 8969159 w 12193149"/>
              <a:gd name="connsiteY72" fmla="*/ 1919598 h 2344739"/>
              <a:gd name="connsiteX73" fmla="*/ 8964196 w 12193149"/>
              <a:gd name="connsiteY73" fmla="*/ 1917373 h 2344739"/>
              <a:gd name="connsiteX74" fmla="*/ 8930136 w 12193149"/>
              <a:gd name="connsiteY74" fmla="*/ 1914185 h 2344739"/>
              <a:gd name="connsiteX75" fmla="*/ 8753592 w 12193149"/>
              <a:gd name="connsiteY75" fmla="*/ 1933417 h 2344739"/>
              <a:gd name="connsiteX76" fmla="*/ 8708995 w 12193149"/>
              <a:gd name="connsiteY76" fmla="*/ 1935518 h 2344739"/>
              <a:gd name="connsiteX77" fmla="*/ 8597219 w 12193149"/>
              <a:gd name="connsiteY77" fmla="*/ 1944090 h 2344739"/>
              <a:gd name="connsiteX78" fmla="*/ 8526378 w 12193149"/>
              <a:gd name="connsiteY78" fmla="*/ 1929248 h 2344739"/>
              <a:gd name="connsiteX79" fmla="*/ 8512131 w 12193149"/>
              <a:gd name="connsiteY79" fmla="*/ 1935163 h 2344739"/>
              <a:gd name="connsiteX80" fmla="*/ 8507315 w 12193149"/>
              <a:gd name="connsiteY80" fmla="*/ 1938164 h 2344739"/>
              <a:gd name="connsiteX81" fmla="*/ 8499116 w 12193149"/>
              <a:gd name="connsiteY81" fmla="*/ 1940902 h 2344739"/>
              <a:gd name="connsiteX82" fmla="*/ 8498742 w 12193149"/>
              <a:gd name="connsiteY82" fmla="*/ 1940723 h 2344739"/>
              <a:gd name="connsiteX83" fmla="*/ 8491397 w 12193149"/>
              <a:gd name="connsiteY83" fmla="*/ 1943773 h 2344739"/>
              <a:gd name="connsiteX84" fmla="*/ 8368330 w 12193149"/>
              <a:gd name="connsiteY84" fmla="*/ 1957815 h 2344739"/>
              <a:gd name="connsiteX85" fmla="*/ 8354947 w 12193149"/>
              <a:gd name="connsiteY85" fmla="*/ 1958009 h 2344739"/>
              <a:gd name="connsiteX86" fmla="*/ 8321252 w 12193149"/>
              <a:gd name="connsiteY86" fmla="*/ 1974587 h 2344739"/>
              <a:gd name="connsiteX87" fmla="*/ 8315581 w 12193149"/>
              <a:gd name="connsiteY87" fmla="*/ 1974913 h 2344739"/>
              <a:gd name="connsiteX88" fmla="*/ 8296322 w 12193149"/>
              <a:gd name="connsiteY88" fmla="*/ 1988808 h 2344739"/>
              <a:gd name="connsiteX89" fmla="*/ 8285424 w 12193149"/>
              <a:gd name="connsiteY89" fmla="*/ 1994631 h 2344739"/>
              <a:gd name="connsiteX90" fmla="*/ 8284298 w 12193149"/>
              <a:gd name="connsiteY90" fmla="*/ 1999074 h 2344739"/>
              <a:gd name="connsiteX91" fmla="*/ 8267224 w 12193149"/>
              <a:gd name="connsiteY91" fmla="*/ 2006249 h 2344739"/>
              <a:gd name="connsiteX92" fmla="*/ 8264525 w 12193149"/>
              <a:gd name="connsiteY92" fmla="*/ 2006019 h 2344739"/>
              <a:gd name="connsiteX93" fmla="*/ 8253181 w 12193149"/>
              <a:gd name="connsiteY93" fmla="*/ 2015862 h 2344739"/>
              <a:gd name="connsiteX94" fmla="*/ 8246982 w 12193149"/>
              <a:gd name="connsiteY94" fmla="*/ 2028854 h 2344739"/>
              <a:gd name="connsiteX95" fmla="*/ 8091420 w 12193149"/>
              <a:gd name="connsiteY95" fmla="*/ 2075015 h 2344739"/>
              <a:gd name="connsiteX96" fmla="*/ 7906555 w 12193149"/>
              <a:gd name="connsiteY96" fmla="*/ 2116988 h 2344739"/>
              <a:gd name="connsiteX97" fmla="*/ 7719893 w 12193149"/>
              <a:gd name="connsiteY97" fmla="*/ 2142703 h 2344739"/>
              <a:gd name="connsiteX98" fmla="*/ 7615495 w 12193149"/>
              <a:gd name="connsiteY98" fmla="*/ 2139232 h 2344739"/>
              <a:gd name="connsiteX99" fmla="*/ 7528691 w 12193149"/>
              <a:gd name="connsiteY99" fmla="*/ 2145060 h 2344739"/>
              <a:gd name="connsiteX100" fmla="*/ 7520719 w 12193149"/>
              <a:gd name="connsiteY100" fmla="*/ 2147613 h 2344739"/>
              <a:gd name="connsiteX101" fmla="*/ 7508559 w 12193149"/>
              <a:gd name="connsiteY101" fmla="*/ 2148948 h 2344739"/>
              <a:gd name="connsiteX102" fmla="*/ 7508188 w 12193149"/>
              <a:gd name="connsiteY102" fmla="*/ 2148621 h 2344739"/>
              <a:gd name="connsiteX103" fmla="*/ 7496943 w 12193149"/>
              <a:gd name="connsiteY103" fmla="*/ 2150573 h 2344739"/>
              <a:gd name="connsiteX104" fmla="*/ 7219707 w 12193149"/>
              <a:gd name="connsiteY104" fmla="*/ 2156680 h 2344739"/>
              <a:gd name="connsiteX105" fmla="*/ 7202249 w 12193149"/>
              <a:gd name="connsiteY105" fmla="*/ 2161230 h 2344739"/>
              <a:gd name="connsiteX106" fmla="*/ 7198152 w 12193149"/>
              <a:gd name="connsiteY106" fmla="*/ 2166588 h 2344739"/>
              <a:gd name="connsiteX107" fmla="*/ 7171956 w 12193149"/>
              <a:gd name="connsiteY107" fmla="*/ 2171236 h 2344739"/>
              <a:gd name="connsiteX108" fmla="*/ 7098136 w 12193149"/>
              <a:gd name="connsiteY108" fmla="*/ 2183464 h 2344739"/>
              <a:gd name="connsiteX109" fmla="*/ 7019644 w 12193149"/>
              <a:gd name="connsiteY109" fmla="*/ 2183090 h 2344739"/>
              <a:gd name="connsiteX110" fmla="*/ 6905294 w 12193149"/>
              <a:gd name="connsiteY110" fmla="*/ 2212596 h 2344739"/>
              <a:gd name="connsiteX111" fmla="*/ 6709370 w 12193149"/>
              <a:gd name="connsiteY111" fmla="*/ 2240551 h 2344739"/>
              <a:gd name="connsiteX112" fmla="*/ 6550602 w 12193149"/>
              <a:gd name="connsiteY112" fmla="*/ 2269327 h 2344739"/>
              <a:gd name="connsiteX113" fmla="*/ 6318708 w 12193149"/>
              <a:gd name="connsiteY113" fmla="*/ 2316127 h 2344739"/>
              <a:gd name="connsiteX114" fmla="*/ 6169822 w 12193149"/>
              <a:gd name="connsiteY114" fmla="*/ 2318214 h 2344739"/>
              <a:gd name="connsiteX115" fmla="*/ 6074996 w 12193149"/>
              <a:gd name="connsiteY115" fmla="*/ 2338676 h 2344739"/>
              <a:gd name="connsiteX116" fmla="*/ 6069677 w 12193149"/>
              <a:gd name="connsiteY116" fmla="*/ 2337139 h 2344739"/>
              <a:gd name="connsiteX117" fmla="*/ 6049786 w 12193149"/>
              <a:gd name="connsiteY117" fmla="*/ 2337822 h 2344739"/>
              <a:gd name="connsiteX118" fmla="*/ 6042433 w 12193149"/>
              <a:gd name="connsiteY118" fmla="*/ 2329473 h 2344739"/>
              <a:gd name="connsiteX119" fmla="*/ 6011238 w 12193149"/>
              <a:gd name="connsiteY119" fmla="*/ 2324380 h 2344739"/>
              <a:gd name="connsiteX120" fmla="*/ 5958523 w 12193149"/>
              <a:gd name="connsiteY120" fmla="*/ 2328024 h 2344739"/>
              <a:gd name="connsiteX121" fmla="*/ 5760067 w 12193149"/>
              <a:gd name="connsiteY121" fmla="*/ 2343716 h 2344739"/>
              <a:gd name="connsiteX122" fmla="*/ 5628108 w 12193149"/>
              <a:gd name="connsiteY122" fmla="*/ 2344739 h 2344739"/>
              <a:gd name="connsiteX123" fmla="*/ 5472054 w 12193149"/>
              <a:gd name="connsiteY123" fmla="*/ 2330719 h 2344739"/>
              <a:gd name="connsiteX124" fmla="*/ 5433909 w 12193149"/>
              <a:gd name="connsiteY124" fmla="*/ 2319466 h 2344739"/>
              <a:gd name="connsiteX125" fmla="*/ 5382817 w 12193149"/>
              <a:gd name="connsiteY125" fmla="*/ 2301764 h 2344739"/>
              <a:gd name="connsiteX126" fmla="*/ 5262912 w 12193149"/>
              <a:gd name="connsiteY126" fmla="*/ 2281347 h 2344739"/>
              <a:gd name="connsiteX127" fmla="*/ 5224109 w 12193149"/>
              <a:gd name="connsiteY127" fmla="*/ 2270223 h 2344739"/>
              <a:gd name="connsiteX128" fmla="*/ 5175808 w 12193149"/>
              <a:gd name="connsiteY128" fmla="*/ 2267233 h 2344739"/>
              <a:gd name="connsiteX129" fmla="*/ 5157702 w 12193149"/>
              <a:gd name="connsiteY129" fmla="*/ 2260010 h 2344739"/>
              <a:gd name="connsiteX130" fmla="*/ 5143747 w 12193149"/>
              <a:gd name="connsiteY130" fmla="*/ 2256610 h 2344739"/>
              <a:gd name="connsiteX131" fmla="*/ 5140744 w 12193149"/>
              <a:gd name="connsiteY131" fmla="*/ 2254509 h 2344739"/>
              <a:gd name="connsiteX132" fmla="*/ 5122807 w 12193149"/>
              <a:gd name="connsiteY132" fmla="*/ 2243656 h 2344739"/>
              <a:gd name="connsiteX133" fmla="*/ 5066938 w 12193149"/>
              <a:gd name="connsiteY133" fmla="*/ 2250227 h 2344739"/>
              <a:gd name="connsiteX134" fmla="*/ 5012662 w 12193149"/>
              <a:gd name="connsiteY134" fmla="*/ 2233846 h 2344739"/>
              <a:gd name="connsiteX135" fmla="*/ 4841589 w 12193149"/>
              <a:gd name="connsiteY135" fmla="*/ 2209829 h 2344739"/>
              <a:gd name="connsiteX136" fmla="*/ 4763595 w 12193149"/>
              <a:gd name="connsiteY136" fmla="*/ 2182061 h 2344739"/>
              <a:gd name="connsiteX137" fmla="*/ 4724334 w 12193149"/>
              <a:gd name="connsiteY137" fmla="*/ 2173047 h 2344739"/>
              <a:gd name="connsiteX138" fmla="*/ 4722324 w 12193149"/>
              <a:gd name="connsiteY138" fmla="*/ 2172298 h 2344739"/>
              <a:gd name="connsiteX139" fmla="*/ 4723259 w 12193149"/>
              <a:gd name="connsiteY139" fmla="*/ 2172087 h 2344739"/>
              <a:gd name="connsiteX140" fmla="*/ 4718350 w 12193149"/>
              <a:gd name="connsiteY140" fmla="*/ 2170817 h 2344739"/>
              <a:gd name="connsiteX141" fmla="*/ 4722324 w 12193149"/>
              <a:gd name="connsiteY141" fmla="*/ 2172298 h 2344739"/>
              <a:gd name="connsiteX142" fmla="*/ 4716674 w 12193149"/>
              <a:gd name="connsiteY142" fmla="*/ 2173573 h 2344739"/>
              <a:gd name="connsiteX143" fmla="*/ 4516962 w 12193149"/>
              <a:gd name="connsiteY143" fmla="*/ 2163671 h 2344739"/>
              <a:gd name="connsiteX144" fmla="*/ 4429691 w 12193149"/>
              <a:gd name="connsiteY144" fmla="*/ 2153020 h 2344739"/>
              <a:gd name="connsiteX145" fmla="*/ 4364023 w 12193149"/>
              <a:gd name="connsiteY145" fmla="*/ 2151674 h 2344739"/>
              <a:gd name="connsiteX146" fmla="*/ 4318114 w 12193149"/>
              <a:gd name="connsiteY146" fmla="*/ 2158289 h 2344739"/>
              <a:gd name="connsiteX147" fmla="*/ 4316258 w 12193149"/>
              <a:gd name="connsiteY147" fmla="*/ 2156948 h 2344739"/>
              <a:gd name="connsiteX148" fmla="*/ 4296292 w 12193149"/>
              <a:gd name="connsiteY148" fmla="*/ 2155069 h 2344739"/>
              <a:gd name="connsiteX149" fmla="*/ 4291212 w 12193149"/>
              <a:gd name="connsiteY149" fmla="*/ 2157986 h 2344739"/>
              <a:gd name="connsiteX150" fmla="*/ 4277290 w 12193149"/>
              <a:gd name="connsiteY150" fmla="*/ 2157740 h 2344739"/>
              <a:gd name="connsiteX151" fmla="*/ 4249265 w 12193149"/>
              <a:gd name="connsiteY151" fmla="*/ 2160064 h 2344739"/>
              <a:gd name="connsiteX152" fmla="*/ 4203199 w 12193149"/>
              <a:gd name="connsiteY152" fmla="*/ 2157269 h 2344739"/>
              <a:gd name="connsiteX153" fmla="*/ 4202893 w 12193149"/>
              <a:gd name="connsiteY153" fmla="*/ 2156010 h 2344739"/>
              <a:gd name="connsiteX154" fmla="*/ 4192396 w 12193149"/>
              <a:gd name="connsiteY154" fmla="*/ 2150376 h 2344739"/>
              <a:gd name="connsiteX155" fmla="*/ 4143893 w 12193149"/>
              <a:gd name="connsiteY155" fmla="*/ 2134511 h 2344739"/>
              <a:gd name="connsiteX156" fmla="*/ 4084245 w 12193149"/>
              <a:gd name="connsiteY156" fmla="*/ 2107978 h 2344739"/>
              <a:gd name="connsiteX157" fmla="*/ 4075694 w 12193149"/>
              <a:gd name="connsiteY157" fmla="*/ 2107143 h 2344739"/>
              <a:gd name="connsiteX158" fmla="*/ 4075575 w 12193149"/>
              <a:gd name="connsiteY158" fmla="*/ 2106844 h 2344739"/>
              <a:gd name="connsiteX159" fmla="*/ 4066658 w 12193149"/>
              <a:gd name="connsiteY159" fmla="*/ 2105400 h 2344739"/>
              <a:gd name="connsiteX160" fmla="*/ 4060102 w 12193149"/>
              <a:gd name="connsiteY160" fmla="*/ 2105618 h 2344739"/>
              <a:gd name="connsiteX161" fmla="*/ 4043512 w 12193149"/>
              <a:gd name="connsiteY161" fmla="*/ 2103997 h 2344739"/>
              <a:gd name="connsiteX162" fmla="*/ 4038145 w 12193149"/>
              <a:gd name="connsiteY162" fmla="*/ 2101563 h 2344739"/>
              <a:gd name="connsiteX163" fmla="*/ 4036511 w 12193149"/>
              <a:gd name="connsiteY163" fmla="*/ 2097896 h 2344739"/>
              <a:gd name="connsiteX164" fmla="*/ 4034926 w 12193149"/>
              <a:gd name="connsiteY164" fmla="*/ 2098131 h 2344739"/>
              <a:gd name="connsiteX165" fmla="*/ 4005686 w 12193149"/>
              <a:gd name="connsiteY165" fmla="*/ 2085563 h 2344739"/>
              <a:gd name="connsiteX166" fmla="*/ 3937994 w 12193149"/>
              <a:gd name="connsiteY166" fmla="*/ 2068106 h 2344739"/>
              <a:gd name="connsiteX167" fmla="*/ 3898423 w 12193149"/>
              <a:gd name="connsiteY167" fmla="*/ 2062451 h 2344739"/>
              <a:gd name="connsiteX168" fmla="*/ 3790908 w 12193149"/>
              <a:gd name="connsiteY168" fmla="*/ 2042213 h 2344739"/>
              <a:gd name="connsiteX169" fmla="*/ 3683661 w 12193149"/>
              <a:gd name="connsiteY169" fmla="*/ 2018290 h 2344739"/>
              <a:gd name="connsiteX170" fmla="*/ 3611183 w 12193149"/>
              <a:gd name="connsiteY170" fmla="*/ 1986019 h 2344739"/>
              <a:gd name="connsiteX171" fmla="*/ 3605003 w 12193149"/>
              <a:gd name="connsiteY171" fmla="*/ 1987381 h 2344739"/>
              <a:gd name="connsiteX172" fmla="*/ 3595884 w 12193149"/>
              <a:gd name="connsiteY172" fmla="*/ 1987545 h 2344739"/>
              <a:gd name="connsiteX173" fmla="*/ 3595649 w 12193149"/>
              <a:gd name="connsiteY173" fmla="*/ 1987276 h 2344739"/>
              <a:gd name="connsiteX174" fmla="*/ 3587126 w 12193149"/>
              <a:gd name="connsiteY174" fmla="*/ 1987966 h 2344739"/>
              <a:gd name="connsiteX175" fmla="*/ 3537283 w 12193149"/>
              <a:gd name="connsiteY175" fmla="*/ 1978267 h 2344739"/>
              <a:gd name="connsiteX176" fmla="*/ 3474371 w 12193149"/>
              <a:gd name="connsiteY176" fmla="*/ 1974606 h 2344739"/>
              <a:gd name="connsiteX177" fmla="*/ 3401876 w 12193149"/>
              <a:gd name="connsiteY177" fmla="*/ 1962558 h 2344739"/>
              <a:gd name="connsiteX178" fmla="*/ 3365036 w 12193149"/>
              <a:gd name="connsiteY178" fmla="*/ 1979510 h 2344739"/>
              <a:gd name="connsiteX179" fmla="*/ 3345174 w 12193149"/>
              <a:gd name="connsiteY179" fmla="*/ 1981192 h 2344739"/>
              <a:gd name="connsiteX180" fmla="*/ 3342846 w 12193149"/>
              <a:gd name="connsiteY180" fmla="*/ 1980217 h 2344739"/>
              <a:gd name="connsiteX181" fmla="*/ 3263504 w 12193149"/>
              <a:gd name="connsiteY181" fmla="*/ 1986094 h 2344739"/>
              <a:gd name="connsiteX182" fmla="*/ 3143704 w 12193149"/>
              <a:gd name="connsiteY182" fmla="*/ 1993869 h 2344739"/>
              <a:gd name="connsiteX183" fmla="*/ 3031439 w 12193149"/>
              <a:gd name="connsiteY183" fmla="*/ 1996512 h 2344739"/>
              <a:gd name="connsiteX184" fmla="*/ 2782717 w 12193149"/>
              <a:gd name="connsiteY184" fmla="*/ 2018333 h 2344739"/>
              <a:gd name="connsiteX185" fmla="*/ 2647675 w 12193149"/>
              <a:gd name="connsiteY185" fmla="*/ 2028869 h 2344739"/>
              <a:gd name="connsiteX186" fmla="*/ 2569176 w 12193149"/>
              <a:gd name="connsiteY186" fmla="*/ 2002628 h 2344739"/>
              <a:gd name="connsiteX187" fmla="*/ 2444403 w 12193149"/>
              <a:gd name="connsiteY187" fmla="*/ 2016529 h 2344739"/>
              <a:gd name="connsiteX188" fmla="*/ 2316260 w 12193149"/>
              <a:gd name="connsiteY188" fmla="*/ 2024996 h 2344739"/>
              <a:gd name="connsiteX189" fmla="*/ 2209726 w 12193149"/>
              <a:gd name="connsiteY189" fmla="*/ 2019763 h 2344739"/>
              <a:gd name="connsiteX190" fmla="*/ 2095813 w 12193149"/>
              <a:gd name="connsiteY190" fmla="*/ 2003052 h 2344739"/>
              <a:gd name="connsiteX191" fmla="*/ 1998504 w 12193149"/>
              <a:gd name="connsiteY191" fmla="*/ 1995032 h 2344739"/>
              <a:gd name="connsiteX192" fmla="*/ 1929320 w 12193149"/>
              <a:gd name="connsiteY192" fmla="*/ 2016977 h 2344739"/>
              <a:gd name="connsiteX193" fmla="*/ 1922798 w 12193149"/>
              <a:gd name="connsiteY193" fmla="*/ 2012146 h 2344739"/>
              <a:gd name="connsiteX194" fmla="*/ 1874228 w 12193149"/>
              <a:gd name="connsiteY194" fmla="*/ 2013741 h 2344739"/>
              <a:gd name="connsiteX195" fmla="*/ 1787803 w 12193149"/>
              <a:gd name="connsiteY195" fmla="*/ 2041363 h 2344739"/>
              <a:gd name="connsiteX196" fmla="*/ 1739352 w 12193149"/>
              <a:gd name="connsiteY196" fmla="*/ 2036312 h 2344739"/>
              <a:gd name="connsiteX197" fmla="*/ 1676219 w 12193149"/>
              <a:gd name="connsiteY197" fmla="*/ 2019963 h 2344739"/>
              <a:gd name="connsiteX198" fmla="*/ 1609817 w 12193149"/>
              <a:gd name="connsiteY198" fmla="*/ 2013066 h 2344739"/>
              <a:gd name="connsiteX199" fmla="*/ 1497258 w 12193149"/>
              <a:gd name="connsiteY199" fmla="*/ 1987476 h 2344739"/>
              <a:gd name="connsiteX200" fmla="*/ 1151127 w 12193149"/>
              <a:gd name="connsiteY200" fmla="*/ 1938041 h 2344739"/>
              <a:gd name="connsiteX201" fmla="*/ 859417 w 12193149"/>
              <a:gd name="connsiteY201" fmla="*/ 1928608 h 2344739"/>
              <a:gd name="connsiteX202" fmla="*/ 838688 w 12193149"/>
              <a:gd name="connsiteY202" fmla="*/ 1929821 h 2344739"/>
              <a:gd name="connsiteX203" fmla="*/ 817957 w 12193149"/>
              <a:gd name="connsiteY203" fmla="*/ 1927857 h 2344739"/>
              <a:gd name="connsiteX204" fmla="*/ 812654 w 12193149"/>
              <a:gd name="connsiteY204" fmla="*/ 1930751 h 2344739"/>
              <a:gd name="connsiteX205" fmla="*/ 721195 w 12193149"/>
              <a:gd name="connsiteY205" fmla="*/ 1929661 h 2344739"/>
              <a:gd name="connsiteX206" fmla="*/ 720890 w 12193149"/>
              <a:gd name="connsiteY206" fmla="*/ 1928399 h 2344739"/>
              <a:gd name="connsiteX207" fmla="*/ 710023 w 12193149"/>
              <a:gd name="connsiteY207" fmla="*/ 1922722 h 2344739"/>
              <a:gd name="connsiteX208" fmla="*/ 597940 w 12193149"/>
              <a:gd name="connsiteY208" fmla="*/ 1879864 h 2344739"/>
              <a:gd name="connsiteX209" fmla="*/ 579683 w 12193149"/>
              <a:gd name="connsiteY209" fmla="*/ 1877212 h 2344739"/>
              <a:gd name="connsiteX210" fmla="*/ 572865 w 12193149"/>
              <a:gd name="connsiteY210" fmla="*/ 1877401 h 2344739"/>
              <a:gd name="connsiteX211" fmla="*/ 446247 w 12193149"/>
              <a:gd name="connsiteY211" fmla="*/ 1839371 h 2344739"/>
              <a:gd name="connsiteX212" fmla="*/ 405163 w 12193149"/>
              <a:gd name="connsiteY212" fmla="*/ 1833548 h 2344739"/>
              <a:gd name="connsiteX213" fmla="*/ 293583 w 12193149"/>
              <a:gd name="connsiteY213" fmla="*/ 1812852 h 2344739"/>
              <a:gd name="connsiteX214" fmla="*/ 119529 w 12193149"/>
              <a:gd name="connsiteY214" fmla="*/ 1761047 h 2344739"/>
              <a:gd name="connsiteX215" fmla="*/ 16674 w 12193149"/>
              <a:gd name="connsiteY215" fmla="*/ 1758191 h 2344739"/>
              <a:gd name="connsiteX216" fmla="*/ 1150 w 12193149"/>
              <a:gd name="connsiteY216" fmla="*/ 1752722 h 2344739"/>
              <a:gd name="connsiteX217" fmla="*/ 1148 w 12193149"/>
              <a:gd name="connsiteY217" fmla="*/ 222213 h 2344739"/>
              <a:gd name="connsiteX218" fmla="*/ 1148 w 12193149"/>
              <a:gd name="connsiteY218"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9 w 12193149"/>
              <a:gd name="connsiteY3" fmla="*/ 579739 h 2344739"/>
              <a:gd name="connsiteX4" fmla="*/ 12185986 w 12193149"/>
              <a:gd name="connsiteY4" fmla="*/ 584189 h 2344739"/>
              <a:gd name="connsiteX5" fmla="*/ 12156363 w 12193149"/>
              <a:gd name="connsiteY5" fmla="*/ 597366 h 2344739"/>
              <a:gd name="connsiteX6" fmla="*/ 12139215 w 12193149"/>
              <a:gd name="connsiteY6" fmla="*/ 623179 h 2344739"/>
              <a:gd name="connsiteX7" fmla="*/ 12126327 w 12193149"/>
              <a:gd name="connsiteY7" fmla="*/ 624690 h 2344739"/>
              <a:gd name="connsiteX8" fmla="*/ 12124007 w 12193149"/>
              <a:gd name="connsiteY8" fmla="*/ 624794 h 2344739"/>
              <a:gd name="connsiteX9" fmla="*/ 12116854 w 12193149"/>
              <a:gd name="connsiteY9" fmla="*/ 628608 h 2344739"/>
              <a:gd name="connsiteX10" fmla="*/ 12099497 w 12193149"/>
              <a:gd name="connsiteY10" fmla="*/ 628139 h 2344739"/>
              <a:gd name="connsiteX11" fmla="*/ 12087073 w 12193149"/>
              <a:gd name="connsiteY11" fmla="*/ 636341 h 2344739"/>
              <a:gd name="connsiteX12" fmla="*/ 12031073 w 12193149"/>
              <a:gd name="connsiteY12" fmla="*/ 680009 h 2344739"/>
              <a:gd name="connsiteX13" fmla="*/ 11995833 w 12193149"/>
              <a:gd name="connsiteY13" fmla="*/ 703458 h 2344739"/>
              <a:gd name="connsiteX14" fmla="*/ 11979717 w 12193149"/>
              <a:gd name="connsiteY14" fmla="*/ 708161 h 2344739"/>
              <a:gd name="connsiteX15" fmla="*/ 11959046 w 12193149"/>
              <a:gd name="connsiteY15" fmla="*/ 717558 h 2344739"/>
              <a:gd name="connsiteX16" fmla="*/ 11920454 w 12193149"/>
              <a:gd name="connsiteY16" fmla="*/ 730883 h 2344739"/>
              <a:gd name="connsiteX17" fmla="*/ 11903656 w 12193149"/>
              <a:gd name="connsiteY17" fmla="*/ 742426 h 2344739"/>
              <a:gd name="connsiteX18" fmla="*/ 11895048 w 12193149"/>
              <a:gd name="connsiteY18" fmla="*/ 744791 h 2344739"/>
              <a:gd name="connsiteX19" fmla="*/ 11891968 w 12193149"/>
              <a:gd name="connsiteY19" fmla="*/ 755729 h 2344739"/>
              <a:gd name="connsiteX20" fmla="*/ 11870776 w 12193149"/>
              <a:gd name="connsiteY20" fmla="*/ 777816 h 2344739"/>
              <a:gd name="connsiteX21" fmla="*/ 11813376 w 12193149"/>
              <a:gd name="connsiteY21" fmla="*/ 797659 h 2344739"/>
              <a:gd name="connsiteX22" fmla="*/ 11590693 w 12193149"/>
              <a:gd name="connsiteY22" fmla="*/ 963777 h 2344739"/>
              <a:gd name="connsiteX23" fmla="*/ 11506817 w 12193149"/>
              <a:gd name="connsiteY23" fmla="*/ 1033623 h 2344739"/>
              <a:gd name="connsiteX24" fmla="*/ 11280332 w 12193149"/>
              <a:gd name="connsiteY24" fmla="*/ 1223571 h 2344739"/>
              <a:gd name="connsiteX25" fmla="*/ 11228309 w 12193149"/>
              <a:gd name="connsiteY25" fmla="*/ 1276236 h 2344739"/>
              <a:gd name="connsiteX26" fmla="*/ 11218087 w 12193149"/>
              <a:gd name="connsiteY26" fmla="*/ 1275961 h 2344739"/>
              <a:gd name="connsiteX27" fmla="*/ 11217184 w 12193149"/>
              <a:gd name="connsiteY27" fmla="*/ 1275018 h 2344739"/>
              <a:gd name="connsiteX28" fmla="*/ 11188885 w 12193149"/>
              <a:gd name="connsiteY28" fmla="*/ 1292383 h 2344739"/>
              <a:gd name="connsiteX29" fmla="*/ 11184501 w 12193149"/>
              <a:gd name="connsiteY29" fmla="*/ 1292525 h 2344739"/>
              <a:gd name="connsiteX30" fmla="*/ 11166854 w 12193149"/>
              <a:gd name="connsiteY30" fmla="*/ 1306612 h 2344739"/>
              <a:gd name="connsiteX31" fmla="*/ 11157311 w 12193149"/>
              <a:gd name="connsiteY31" fmla="*/ 1312414 h 2344739"/>
              <a:gd name="connsiteX32" fmla="*/ 11155496 w 12193149"/>
              <a:gd name="connsiteY32" fmla="*/ 1317097 h 2344739"/>
              <a:gd name="connsiteX33" fmla="*/ 11140961 w 12193149"/>
              <a:gd name="connsiteY33" fmla="*/ 1324115 h 2344739"/>
              <a:gd name="connsiteX34" fmla="*/ 11138961 w 12193149"/>
              <a:gd name="connsiteY34" fmla="*/ 1323772 h 2344739"/>
              <a:gd name="connsiteX35" fmla="*/ 11128208 w 12193149"/>
              <a:gd name="connsiteY35" fmla="*/ 1333832 h 2344739"/>
              <a:gd name="connsiteX36" fmla="*/ 11120691 w 12193149"/>
              <a:gd name="connsiteY36" fmla="*/ 1347424 h 2344739"/>
              <a:gd name="connsiteX37" fmla="*/ 10894683 w 12193149"/>
              <a:gd name="connsiteY37" fmla="*/ 1473399 h 2344739"/>
              <a:gd name="connsiteX38" fmla="*/ 10773300 w 12193149"/>
              <a:gd name="connsiteY38" fmla="*/ 1523191 h 2344739"/>
              <a:gd name="connsiteX39" fmla="*/ 10627668 w 12193149"/>
              <a:gd name="connsiteY39" fmla="*/ 1559229 h 2344739"/>
              <a:gd name="connsiteX40" fmla="*/ 10581895 w 12193149"/>
              <a:gd name="connsiteY40" fmla="*/ 1568689 h 2344739"/>
              <a:gd name="connsiteX41" fmla="*/ 10547790 w 12193149"/>
              <a:gd name="connsiteY41" fmla="*/ 1598423 h 2344739"/>
              <a:gd name="connsiteX42" fmla="*/ 10529643 w 12193149"/>
              <a:gd name="connsiteY42" fmla="*/ 1596907 h 2344739"/>
              <a:gd name="connsiteX43" fmla="*/ 10526446 w 12193149"/>
              <a:gd name="connsiteY43" fmla="*/ 1596411 h 2344739"/>
              <a:gd name="connsiteX44" fmla="*/ 10515129 w 12193149"/>
              <a:gd name="connsiteY44" fmla="*/ 1599537 h 2344739"/>
              <a:gd name="connsiteX45" fmla="*/ 10491735 w 12193149"/>
              <a:gd name="connsiteY45" fmla="*/ 1594156 h 2344739"/>
              <a:gd name="connsiteX46" fmla="*/ 10471418 w 12193149"/>
              <a:gd name="connsiteY46" fmla="*/ 1601693 h 2344739"/>
              <a:gd name="connsiteX47" fmla="*/ 10377042 w 12193149"/>
              <a:gd name="connsiteY47" fmla="*/ 1644598 h 2344739"/>
              <a:gd name="connsiteX48" fmla="*/ 10319338 w 12193149"/>
              <a:gd name="connsiteY48" fmla="*/ 1666221 h 2344739"/>
              <a:gd name="connsiteX49" fmla="*/ 10295467 w 12193149"/>
              <a:gd name="connsiteY49" fmla="*/ 1668079 h 2344739"/>
              <a:gd name="connsiteX50" fmla="*/ 10263443 w 12193149"/>
              <a:gd name="connsiteY50" fmla="*/ 1674948 h 2344739"/>
              <a:gd name="connsiteX51" fmla="*/ 10205418 w 12193149"/>
              <a:gd name="connsiteY51" fmla="*/ 1682149 h 2344739"/>
              <a:gd name="connsiteX52" fmla="*/ 10177759 w 12193149"/>
              <a:gd name="connsiteY52" fmla="*/ 1692943 h 2344739"/>
              <a:gd name="connsiteX53" fmla="*/ 10165070 w 12193149"/>
              <a:gd name="connsiteY53" fmla="*/ 1693739 h 2344739"/>
              <a:gd name="connsiteX54" fmla="*/ 10156308 w 12193149"/>
              <a:gd name="connsiteY54" fmla="*/ 1707487 h 2344739"/>
              <a:gd name="connsiteX55" fmla="*/ 10118267 w 12193149"/>
              <a:gd name="connsiteY55" fmla="*/ 1731142 h 2344739"/>
              <a:gd name="connsiteX56" fmla="*/ 10083317 w 12193149"/>
              <a:gd name="connsiteY56" fmla="*/ 1743296 h 2344739"/>
              <a:gd name="connsiteX57" fmla="*/ 10040388 w 12193149"/>
              <a:gd name="connsiteY57" fmla="*/ 1741632 h 2344739"/>
              <a:gd name="connsiteX58" fmla="*/ 9961167 w 12193149"/>
              <a:gd name="connsiteY58" fmla="*/ 1757147 h 2344739"/>
              <a:gd name="connsiteX59" fmla="*/ 9848940 w 12193149"/>
              <a:gd name="connsiteY59" fmla="*/ 1763915 h 2344739"/>
              <a:gd name="connsiteX60" fmla="*/ 9729457 w 12193149"/>
              <a:gd name="connsiteY60" fmla="*/ 1784122 h 2344739"/>
              <a:gd name="connsiteX61" fmla="*/ 9613704 w 12193149"/>
              <a:gd name="connsiteY61" fmla="*/ 1812371 h 2344739"/>
              <a:gd name="connsiteX62" fmla="*/ 9338590 w 12193149"/>
              <a:gd name="connsiteY62" fmla="*/ 1869293 h 2344739"/>
              <a:gd name="connsiteX63" fmla="*/ 9232518 w 12193149"/>
              <a:gd name="connsiteY63" fmla="*/ 1893149 h 2344739"/>
              <a:gd name="connsiteX64" fmla="*/ 9156690 w 12193149"/>
              <a:gd name="connsiteY64" fmla="*/ 1903228 h 2344739"/>
              <a:gd name="connsiteX65" fmla="*/ 9054601 w 12193149"/>
              <a:gd name="connsiteY65" fmla="*/ 1910755 h 2344739"/>
              <a:gd name="connsiteX66" fmla="*/ 9006634 w 12193149"/>
              <a:gd name="connsiteY66" fmla="*/ 1914040 h 2344739"/>
              <a:gd name="connsiteX67" fmla="*/ 9006349 w 12193149"/>
              <a:gd name="connsiteY67" fmla="*/ 1913800 h 2344739"/>
              <a:gd name="connsiteX68" fmla="*/ 8997380 w 12193149"/>
              <a:gd name="connsiteY68" fmla="*/ 1915011 h 2344739"/>
              <a:gd name="connsiteX69" fmla="*/ 8991542 w 12193149"/>
              <a:gd name="connsiteY69" fmla="*/ 1917072 h 2344739"/>
              <a:gd name="connsiteX70" fmla="*/ 8975485 w 12193149"/>
              <a:gd name="connsiteY70" fmla="*/ 1920298 h 2344739"/>
              <a:gd name="connsiteX71" fmla="*/ 8969159 w 12193149"/>
              <a:gd name="connsiteY71" fmla="*/ 1919598 h 2344739"/>
              <a:gd name="connsiteX72" fmla="*/ 8964196 w 12193149"/>
              <a:gd name="connsiteY72" fmla="*/ 1917373 h 2344739"/>
              <a:gd name="connsiteX73" fmla="*/ 8930136 w 12193149"/>
              <a:gd name="connsiteY73" fmla="*/ 1914185 h 2344739"/>
              <a:gd name="connsiteX74" fmla="*/ 8753592 w 12193149"/>
              <a:gd name="connsiteY74" fmla="*/ 1933417 h 2344739"/>
              <a:gd name="connsiteX75" fmla="*/ 8708995 w 12193149"/>
              <a:gd name="connsiteY75" fmla="*/ 1935518 h 2344739"/>
              <a:gd name="connsiteX76" fmla="*/ 8597219 w 12193149"/>
              <a:gd name="connsiteY76" fmla="*/ 1944090 h 2344739"/>
              <a:gd name="connsiteX77" fmla="*/ 8526378 w 12193149"/>
              <a:gd name="connsiteY77" fmla="*/ 1929248 h 2344739"/>
              <a:gd name="connsiteX78" fmla="*/ 8512131 w 12193149"/>
              <a:gd name="connsiteY78" fmla="*/ 1935163 h 2344739"/>
              <a:gd name="connsiteX79" fmla="*/ 8507315 w 12193149"/>
              <a:gd name="connsiteY79" fmla="*/ 1938164 h 2344739"/>
              <a:gd name="connsiteX80" fmla="*/ 8499116 w 12193149"/>
              <a:gd name="connsiteY80" fmla="*/ 1940902 h 2344739"/>
              <a:gd name="connsiteX81" fmla="*/ 8498742 w 12193149"/>
              <a:gd name="connsiteY81" fmla="*/ 1940723 h 2344739"/>
              <a:gd name="connsiteX82" fmla="*/ 8491397 w 12193149"/>
              <a:gd name="connsiteY82" fmla="*/ 1943773 h 2344739"/>
              <a:gd name="connsiteX83" fmla="*/ 8368330 w 12193149"/>
              <a:gd name="connsiteY83" fmla="*/ 1957815 h 2344739"/>
              <a:gd name="connsiteX84" fmla="*/ 8354947 w 12193149"/>
              <a:gd name="connsiteY84" fmla="*/ 1958009 h 2344739"/>
              <a:gd name="connsiteX85" fmla="*/ 8321252 w 12193149"/>
              <a:gd name="connsiteY85" fmla="*/ 1974587 h 2344739"/>
              <a:gd name="connsiteX86" fmla="*/ 8315581 w 12193149"/>
              <a:gd name="connsiteY86" fmla="*/ 1974913 h 2344739"/>
              <a:gd name="connsiteX87" fmla="*/ 8296322 w 12193149"/>
              <a:gd name="connsiteY87" fmla="*/ 1988808 h 2344739"/>
              <a:gd name="connsiteX88" fmla="*/ 8285424 w 12193149"/>
              <a:gd name="connsiteY88" fmla="*/ 1994631 h 2344739"/>
              <a:gd name="connsiteX89" fmla="*/ 8284298 w 12193149"/>
              <a:gd name="connsiteY89" fmla="*/ 1999074 h 2344739"/>
              <a:gd name="connsiteX90" fmla="*/ 8267224 w 12193149"/>
              <a:gd name="connsiteY90" fmla="*/ 2006249 h 2344739"/>
              <a:gd name="connsiteX91" fmla="*/ 8264525 w 12193149"/>
              <a:gd name="connsiteY91" fmla="*/ 2006019 h 2344739"/>
              <a:gd name="connsiteX92" fmla="*/ 8253181 w 12193149"/>
              <a:gd name="connsiteY92" fmla="*/ 2015862 h 2344739"/>
              <a:gd name="connsiteX93" fmla="*/ 8246982 w 12193149"/>
              <a:gd name="connsiteY93" fmla="*/ 2028854 h 2344739"/>
              <a:gd name="connsiteX94" fmla="*/ 8091420 w 12193149"/>
              <a:gd name="connsiteY94" fmla="*/ 2075015 h 2344739"/>
              <a:gd name="connsiteX95" fmla="*/ 7906555 w 12193149"/>
              <a:gd name="connsiteY95" fmla="*/ 2116988 h 2344739"/>
              <a:gd name="connsiteX96" fmla="*/ 7719893 w 12193149"/>
              <a:gd name="connsiteY96" fmla="*/ 2142703 h 2344739"/>
              <a:gd name="connsiteX97" fmla="*/ 7615495 w 12193149"/>
              <a:gd name="connsiteY97" fmla="*/ 2139232 h 2344739"/>
              <a:gd name="connsiteX98" fmla="*/ 7528691 w 12193149"/>
              <a:gd name="connsiteY98" fmla="*/ 2145060 h 2344739"/>
              <a:gd name="connsiteX99" fmla="*/ 7520719 w 12193149"/>
              <a:gd name="connsiteY99" fmla="*/ 2147613 h 2344739"/>
              <a:gd name="connsiteX100" fmla="*/ 7508559 w 12193149"/>
              <a:gd name="connsiteY100" fmla="*/ 2148948 h 2344739"/>
              <a:gd name="connsiteX101" fmla="*/ 7508188 w 12193149"/>
              <a:gd name="connsiteY101" fmla="*/ 2148621 h 2344739"/>
              <a:gd name="connsiteX102" fmla="*/ 7496943 w 12193149"/>
              <a:gd name="connsiteY102" fmla="*/ 2150573 h 2344739"/>
              <a:gd name="connsiteX103" fmla="*/ 7219707 w 12193149"/>
              <a:gd name="connsiteY103" fmla="*/ 2156680 h 2344739"/>
              <a:gd name="connsiteX104" fmla="*/ 7202249 w 12193149"/>
              <a:gd name="connsiteY104" fmla="*/ 2161230 h 2344739"/>
              <a:gd name="connsiteX105" fmla="*/ 7198152 w 12193149"/>
              <a:gd name="connsiteY105" fmla="*/ 2166588 h 2344739"/>
              <a:gd name="connsiteX106" fmla="*/ 7171956 w 12193149"/>
              <a:gd name="connsiteY106" fmla="*/ 2171236 h 2344739"/>
              <a:gd name="connsiteX107" fmla="*/ 7098136 w 12193149"/>
              <a:gd name="connsiteY107" fmla="*/ 2183464 h 2344739"/>
              <a:gd name="connsiteX108" fmla="*/ 7019644 w 12193149"/>
              <a:gd name="connsiteY108" fmla="*/ 2183090 h 2344739"/>
              <a:gd name="connsiteX109" fmla="*/ 6905294 w 12193149"/>
              <a:gd name="connsiteY109" fmla="*/ 2212596 h 2344739"/>
              <a:gd name="connsiteX110" fmla="*/ 6709370 w 12193149"/>
              <a:gd name="connsiteY110" fmla="*/ 2240551 h 2344739"/>
              <a:gd name="connsiteX111" fmla="*/ 6550602 w 12193149"/>
              <a:gd name="connsiteY111" fmla="*/ 2269327 h 2344739"/>
              <a:gd name="connsiteX112" fmla="*/ 6318708 w 12193149"/>
              <a:gd name="connsiteY112" fmla="*/ 2316127 h 2344739"/>
              <a:gd name="connsiteX113" fmla="*/ 6169822 w 12193149"/>
              <a:gd name="connsiteY113" fmla="*/ 2318214 h 2344739"/>
              <a:gd name="connsiteX114" fmla="*/ 6074996 w 12193149"/>
              <a:gd name="connsiteY114" fmla="*/ 2338676 h 2344739"/>
              <a:gd name="connsiteX115" fmla="*/ 6069677 w 12193149"/>
              <a:gd name="connsiteY115" fmla="*/ 2337139 h 2344739"/>
              <a:gd name="connsiteX116" fmla="*/ 6049786 w 12193149"/>
              <a:gd name="connsiteY116" fmla="*/ 2337822 h 2344739"/>
              <a:gd name="connsiteX117" fmla="*/ 6042433 w 12193149"/>
              <a:gd name="connsiteY117" fmla="*/ 2329473 h 2344739"/>
              <a:gd name="connsiteX118" fmla="*/ 6011238 w 12193149"/>
              <a:gd name="connsiteY118" fmla="*/ 2324380 h 2344739"/>
              <a:gd name="connsiteX119" fmla="*/ 5958523 w 12193149"/>
              <a:gd name="connsiteY119" fmla="*/ 2328024 h 2344739"/>
              <a:gd name="connsiteX120" fmla="*/ 5760067 w 12193149"/>
              <a:gd name="connsiteY120" fmla="*/ 2343716 h 2344739"/>
              <a:gd name="connsiteX121" fmla="*/ 5628108 w 12193149"/>
              <a:gd name="connsiteY121" fmla="*/ 2344739 h 2344739"/>
              <a:gd name="connsiteX122" fmla="*/ 5472054 w 12193149"/>
              <a:gd name="connsiteY122" fmla="*/ 2330719 h 2344739"/>
              <a:gd name="connsiteX123" fmla="*/ 5433909 w 12193149"/>
              <a:gd name="connsiteY123" fmla="*/ 2319466 h 2344739"/>
              <a:gd name="connsiteX124" fmla="*/ 5382817 w 12193149"/>
              <a:gd name="connsiteY124" fmla="*/ 2301764 h 2344739"/>
              <a:gd name="connsiteX125" fmla="*/ 5262912 w 12193149"/>
              <a:gd name="connsiteY125" fmla="*/ 2281347 h 2344739"/>
              <a:gd name="connsiteX126" fmla="*/ 5224109 w 12193149"/>
              <a:gd name="connsiteY126" fmla="*/ 2270223 h 2344739"/>
              <a:gd name="connsiteX127" fmla="*/ 5175808 w 12193149"/>
              <a:gd name="connsiteY127" fmla="*/ 2267233 h 2344739"/>
              <a:gd name="connsiteX128" fmla="*/ 5157702 w 12193149"/>
              <a:gd name="connsiteY128" fmla="*/ 2260010 h 2344739"/>
              <a:gd name="connsiteX129" fmla="*/ 5143747 w 12193149"/>
              <a:gd name="connsiteY129" fmla="*/ 2256610 h 2344739"/>
              <a:gd name="connsiteX130" fmla="*/ 5140744 w 12193149"/>
              <a:gd name="connsiteY130" fmla="*/ 2254509 h 2344739"/>
              <a:gd name="connsiteX131" fmla="*/ 5122807 w 12193149"/>
              <a:gd name="connsiteY131" fmla="*/ 2243656 h 2344739"/>
              <a:gd name="connsiteX132" fmla="*/ 5066938 w 12193149"/>
              <a:gd name="connsiteY132" fmla="*/ 2250227 h 2344739"/>
              <a:gd name="connsiteX133" fmla="*/ 5012662 w 12193149"/>
              <a:gd name="connsiteY133" fmla="*/ 2233846 h 2344739"/>
              <a:gd name="connsiteX134" fmla="*/ 4841589 w 12193149"/>
              <a:gd name="connsiteY134" fmla="*/ 2209829 h 2344739"/>
              <a:gd name="connsiteX135" fmla="*/ 4763595 w 12193149"/>
              <a:gd name="connsiteY135" fmla="*/ 2182061 h 2344739"/>
              <a:gd name="connsiteX136" fmla="*/ 4724334 w 12193149"/>
              <a:gd name="connsiteY136" fmla="*/ 2173047 h 2344739"/>
              <a:gd name="connsiteX137" fmla="*/ 4722324 w 12193149"/>
              <a:gd name="connsiteY137" fmla="*/ 2172298 h 2344739"/>
              <a:gd name="connsiteX138" fmla="*/ 4723259 w 12193149"/>
              <a:gd name="connsiteY138" fmla="*/ 2172087 h 2344739"/>
              <a:gd name="connsiteX139" fmla="*/ 4718350 w 12193149"/>
              <a:gd name="connsiteY139" fmla="*/ 2170817 h 2344739"/>
              <a:gd name="connsiteX140" fmla="*/ 4722324 w 12193149"/>
              <a:gd name="connsiteY140" fmla="*/ 2172298 h 2344739"/>
              <a:gd name="connsiteX141" fmla="*/ 4716674 w 12193149"/>
              <a:gd name="connsiteY141" fmla="*/ 2173573 h 2344739"/>
              <a:gd name="connsiteX142" fmla="*/ 4516962 w 12193149"/>
              <a:gd name="connsiteY142" fmla="*/ 2163671 h 2344739"/>
              <a:gd name="connsiteX143" fmla="*/ 4429691 w 12193149"/>
              <a:gd name="connsiteY143" fmla="*/ 2153020 h 2344739"/>
              <a:gd name="connsiteX144" fmla="*/ 4364023 w 12193149"/>
              <a:gd name="connsiteY144" fmla="*/ 2151674 h 2344739"/>
              <a:gd name="connsiteX145" fmla="*/ 4318114 w 12193149"/>
              <a:gd name="connsiteY145" fmla="*/ 2158289 h 2344739"/>
              <a:gd name="connsiteX146" fmla="*/ 4316258 w 12193149"/>
              <a:gd name="connsiteY146" fmla="*/ 2156948 h 2344739"/>
              <a:gd name="connsiteX147" fmla="*/ 4296292 w 12193149"/>
              <a:gd name="connsiteY147" fmla="*/ 2155069 h 2344739"/>
              <a:gd name="connsiteX148" fmla="*/ 4291212 w 12193149"/>
              <a:gd name="connsiteY148" fmla="*/ 2157986 h 2344739"/>
              <a:gd name="connsiteX149" fmla="*/ 4277290 w 12193149"/>
              <a:gd name="connsiteY149" fmla="*/ 2157740 h 2344739"/>
              <a:gd name="connsiteX150" fmla="*/ 4249265 w 12193149"/>
              <a:gd name="connsiteY150" fmla="*/ 2160064 h 2344739"/>
              <a:gd name="connsiteX151" fmla="*/ 4203199 w 12193149"/>
              <a:gd name="connsiteY151" fmla="*/ 2157269 h 2344739"/>
              <a:gd name="connsiteX152" fmla="*/ 4202893 w 12193149"/>
              <a:gd name="connsiteY152" fmla="*/ 2156010 h 2344739"/>
              <a:gd name="connsiteX153" fmla="*/ 4192396 w 12193149"/>
              <a:gd name="connsiteY153" fmla="*/ 2150376 h 2344739"/>
              <a:gd name="connsiteX154" fmla="*/ 4143893 w 12193149"/>
              <a:gd name="connsiteY154" fmla="*/ 2134511 h 2344739"/>
              <a:gd name="connsiteX155" fmla="*/ 4084245 w 12193149"/>
              <a:gd name="connsiteY155" fmla="*/ 2107978 h 2344739"/>
              <a:gd name="connsiteX156" fmla="*/ 4075694 w 12193149"/>
              <a:gd name="connsiteY156" fmla="*/ 2107143 h 2344739"/>
              <a:gd name="connsiteX157" fmla="*/ 4075575 w 12193149"/>
              <a:gd name="connsiteY157" fmla="*/ 2106844 h 2344739"/>
              <a:gd name="connsiteX158" fmla="*/ 4066658 w 12193149"/>
              <a:gd name="connsiteY158" fmla="*/ 2105400 h 2344739"/>
              <a:gd name="connsiteX159" fmla="*/ 4060102 w 12193149"/>
              <a:gd name="connsiteY159" fmla="*/ 2105618 h 2344739"/>
              <a:gd name="connsiteX160" fmla="*/ 4043512 w 12193149"/>
              <a:gd name="connsiteY160" fmla="*/ 2103997 h 2344739"/>
              <a:gd name="connsiteX161" fmla="*/ 4038145 w 12193149"/>
              <a:gd name="connsiteY161" fmla="*/ 2101563 h 2344739"/>
              <a:gd name="connsiteX162" fmla="*/ 4036511 w 12193149"/>
              <a:gd name="connsiteY162" fmla="*/ 2097896 h 2344739"/>
              <a:gd name="connsiteX163" fmla="*/ 4034926 w 12193149"/>
              <a:gd name="connsiteY163" fmla="*/ 2098131 h 2344739"/>
              <a:gd name="connsiteX164" fmla="*/ 4005686 w 12193149"/>
              <a:gd name="connsiteY164" fmla="*/ 2085563 h 2344739"/>
              <a:gd name="connsiteX165" fmla="*/ 3937994 w 12193149"/>
              <a:gd name="connsiteY165" fmla="*/ 2068106 h 2344739"/>
              <a:gd name="connsiteX166" fmla="*/ 3898423 w 12193149"/>
              <a:gd name="connsiteY166" fmla="*/ 2062451 h 2344739"/>
              <a:gd name="connsiteX167" fmla="*/ 3790908 w 12193149"/>
              <a:gd name="connsiteY167" fmla="*/ 2042213 h 2344739"/>
              <a:gd name="connsiteX168" fmla="*/ 3683661 w 12193149"/>
              <a:gd name="connsiteY168" fmla="*/ 2018290 h 2344739"/>
              <a:gd name="connsiteX169" fmla="*/ 3611183 w 12193149"/>
              <a:gd name="connsiteY169" fmla="*/ 1986019 h 2344739"/>
              <a:gd name="connsiteX170" fmla="*/ 3605003 w 12193149"/>
              <a:gd name="connsiteY170" fmla="*/ 1987381 h 2344739"/>
              <a:gd name="connsiteX171" fmla="*/ 3595884 w 12193149"/>
              <a:gd name="connsiteY171" fmla="*/ 1987545 h 2344739"/>
              <a:gd name="connsiteX172" fmla="*/ 3595649 w 12193149"/>
              <a:gd name="connsiteY172" fmla="*/ 1987276 h 2344739"/>
              <a:gd name="connsiteX173" fmla="*/ 3587126 w 12193149"/>
              <a:gd name="connsiteY173" fmla="*/ 1987966 h 2344739"/>
              <a:gd name="connsiteX174" fmla="*/ 3537283 w 12193149"/>
              <a:gd name="connsiteY174" fmla="*/ 1978267 h 2344739"/>
              <a:gd name="connsiteX175" fmla="*/ 3474371 w 12193149"/>
              <a:gd name="connsiteY175" fmla="*/ 1974606 h 2344739"/>
              <a:gd name="connsiteX176" fmla="*/ 3401876 w 12193149"/>
              <a:gd name="connsiteY176" fmla="*/ 1962558 h 2344739"/>
              <a:gd name="connsiteX177" fmla="*/ 3365036 w 12193149"/>
              <a:gd name="connsiteY177" fmla="*/ 1979510 h 2344739"/>
              <a:gd name="connsiteX178" fmla="*/ 3345174 w 12193149"/>
              <a:gd name="connsiteY178" fmla="*/ 1981192 h 2344739"/>
              <a:gd name="connsiteX179" fmla="*/ 3342846 w 12193149"/>
              <a:gd name="connsiteY179" fmla="*/ 1980217 h 2344739"/>
              <a:gd name="connsiteX180" fmla="*/ 3263504 w 12193149"/>
              <a:gd name="connsiteY180" fmla="*/ 1986094 h 2344739"/>
              <a:gd name="connsiteX181" fmla="*/ 3143704 w 12193149"/>
              <a:gd name="connsiteY181" fmla="*/ 1993869 h 2344739"/>
              <a:gd name="connsiteX182" fmla="*/ 3031439 w 12193149"/>
              <a:gd name="connsiteY182" fmla="*/ 1996512 h 2344739"/>
              <a:gd name="connsiteX183" fmla="*/ 2782717 w 12193149"/>
              <a:gd name="connsiteY183" fmla="*/ 2018333 h 2344739"/>
              <a:gd name="connsiteX184" fmla="*/ 2647675 w 12193149"/>
              <a:gd name="connsiteY184" fmla="*/ 2028869 h 2344739"/>
              <a:gd name="connsiteX185" fmla="*/ 2569176 w 12193149"/>
              <a:gd name="connsiteY185" fmla="*/ 2002628 h 2344739"/>
              <a:gd name="connsiteX186" fmla="*/ 2444403 w 12193149"/>
              <a:gd name="connsiteY186" fmla="*/ 2016529 h 2344739"/>
              <a:gd name="connsiteX187" fmla="*/ 2316260 w 12193149"/>
              <a:gd name="connsiteY187" fmla="*/ 2024996 h 2344739"/>
              <a:gd name="connsiteX188" fmla="*/ 2209726 w 12193149"/>
              <a:gd name="connsiteY188" fmla="*/ 2019763 h 2344739"/>
              <a:gd name="connsiteX189" fmla="*/ 2095813 w 12193149"/>
              <a:gd name="connsiteY189" fmla="*/ 2003052 h 2344739"/>
              <a:gd name="connsiteX190" fmla="*/ 1998504 w 12193149"/>
              <a:gd name="connsiteY190" fmla="*/ 1995032 h 2344739"/>
              <a:gd name="connsiteX191" fmla="*/ 1929320 w 12193149"/>
              <a:gd name="connsiteY191" fmla="*/ 2016977 h 2344739"/>
              <a:gd name="connsiteX192" fmla="*/ 1922798 w 12193149"/>
              <a:gd name="connsiteY192" fmla="*/ 2012146 h 2344739"/>
              <a:gd name="connsiteX193" fmla="*/ 1874228 w 12193149"/>
              <a:gd name="connsiteY193" fmla="*/ 2013741 h 2344739"/>
              <a:gd name="connsiteX194" fmla="*/ 1787803 w 12193149"/>
              <a:gd name="connsiteY194" fmla="*/ 2041363 h 2344739"/>
              <a:gd name="connsiteX195" fmla="*/ 1739352 w 12193149"/>
              <a:gd name="connsiteY195" fmla="*/ 2036312 h 2344739"/>
              <a:gd name="connsiteX196" fmla="*/ 1676219 w 12193149"/>
              <a:gd name="connsiteY196" fmla="*/ 2019963 h 2344739"/>
              <a:gd name="connsiteX197" fmla="*/ 1609817 w 12193149"/>
              <a:gd name="connsiteY197" fmla="*/ 2013066 h 2344739"/>
              <a:gd name="connsiteX198" fmla="*/ 1497258 w 12193149"/>
              <a:gd name="connsiteY198" fmla="*/ 1987476 h 2344739"/>
              <a:gd name="connsiteX199" fmla="*/ 1151127 w 12193149"/>
              <a:gd name="connsiteY199" fmla="*/ 1938041 h 2344739"/>
              <a:gd name="connsiteX200" fmla="*/ 859417 w 12193149"/>
              <a:gd name="connsiteY200" fmla="*/ 1928608 h 2344739"/>
              <a:gd name="connsiteX201" fmla="*/ 838688 w 12193149"/>
              <a:gd name="connsiteY201" fmla="*/ 1929821 h 2344739"/>
              <a:gd name="connsiteX202" fmla="*/ 817957 w 12193149"/>
              <a:gd name="connsiteY202" fmla="*/ 1927857 h 2344739"/>
              <a:gd name="connsiteX203" fmla="*/ 812654 w 12193149"/>
              <a:gd name="connsiteY203" fmla="*/ 1930751 h 2344739"/>
              <a:gd name="connsiteX204" fmla="*/ 721195 w 12193149"/>
              <a:gd name="connsiteY204" fmla="*/ 1929661 h 2344739"/>
              <a:gd name="connsiteX205" fmla="*/ 720890 w 12193149"/>
              <a:gd name="connsiteY205" fmla="*/ 1928399 h 2344739"/>
              <a:gd name="connsiteX206" fmla="*/ 710023 w 12193149"/>
              <a:gd name="connsiteY206" fmla="*/ 1922722 h 2344739"/>
              <a:gd name="connsiteX207" fmla="*/ 597940 w 12193149"/>
              <a:gd name="connsiteY207" fmla="*/ 1879864 h 2344739"/>
              <a:gd name="connsiteX208" fmla="*/ 579683 w 12193149"/>
              <a:gd name="connsiteY208" fmla="*/ 1877212 h 2344739"/>
              <a:gd name="connsiteX209" fmla="*/ 572865 w 12193149"/>
              <a:gd name="connsiteY209" fmla="*/ 1877401 h 2344739"/>
              <a:gd name="connsiteX210" fmla="*/ 446247 w 12193149"/>
              <a:gd name="connsiteY210" fmla="*/ 1839371 h 2344739"/>
              <a:gd name="connsiteX211" fmla="*/ 405163 w 12193149"/>
              <a:gd name="connsiteY211" fmla="*/ 1833548 h 2344739"/>
              <a:gd name="connsiteX212" fmla="*/ 293583 w 12193149"/>
              <a:gd name="connsiteY212" fmla="*/ 1812852 h 2344739"/>
              <a:gd name="connsiteX213" fmla="*/ 119529 w 12193149"/>
              <a:gd name="connsiteY213" fmla="*/ 1761047 h 2344739"/>
              <a:gd name="connsiteX214" fmla="*/ 16674 w 12193149"/>
              <a:gd name="connsiteY214" fmla="*/ 1758191 h 2344739"/>
              <a:gd name="connsiteX215" fmla="*/ 1150 w 12193149"/>
              <a:gd name="connsiteY215" fmla="*/ 1752722 h 2344739"/>
              <a:gd name="connsiteX216" fmla="*/ 1148 w 12193149"/>
              <a:gd name="connsiteY216" fmla="*/ 222213 h 2344739"/>
              <a:gd name="connsiteX217" fmla="*/ 1148 w 12193149"/>
              <a:gd name="connsiteY217" fmla="*/ 0 h 2344739"/>
              <a:gd name="connsiteX0" fmla="*/ 1148 w 12193149"/>
              <a:gd name="connsiteY0" fmla="*/ 0 h 2344739"/>
              <a:gd name="connsiteX1" fmla="*/ 12193148 w 12193149"/>
              <a:gd name="connsiteY1" fmla="*/ 0 h 2344739"/>
              <a:gd name="connsiteX2" fmla="*/ 12193149 w 12193149"/>
              <a:gd name="connsiteY2" fmla="*/ 579739 h 2344739"/>
              <a:gd name="connsiteX3" fmla="*/ 12185986 w 12193149"/>
              <a:gd name="connsiteY3" fmla="*/ 584189 h 2344739"/>
              <a:gd name="connsiteX4" fmla="*/ 12156363 w 12193149"/>
              <a:gd name="connsiteY4" fmla="*/ 597366 h 2344739"/>
              <a:gd name="connsiteX5" fmla="*/ 12139215 w 12193149"/>
              <a:gd name="connsiteY5" fmla="*/ 623179 h 2344739"/>
              <a:gd name="connsiteX6" fmla="*/ 12126327 w 12193149"/>
              <a:gd name="connsiteY6" fmla="*/ 624690 h 2344739"/>
              <a:gd name="connsiteX7" fmla="*/ 12124007 w 12193149"/>
              <a:gd name="connsiteY7" fmla="*/ 624794 h 2344739"/>
              <a:gd name="connsiteX8" fmla="*/ 12116854 w 12193149"/>
              <a:gd name="connsiteY8" fmla="*/ 628608 h 2344739"/>
              <a:gd name="connsiteX9" fmla="*/ 12099497 w 12193149"/>
              <a:gd name="connsiteY9" fmla="*/ 628139 h 2344739"/>
              <a:gd name="connsiteX10" fmla="*/ 12087073 w 12193149"/>
              <a:gd name="connsiteY10" fmla="*/ 636341 h 2344739"/>
              <a:gd name="connsiteX11" fmla="*/ 12031073 w 12193149"/>
              <a:gd name="connsiteY11" fmla="*/ 680009 h 2344739"/>
              <a:gd name="connsiteX12" fmla="*/ 11995833 w 12193149"/>
              <a:gd name="connsiteY12" fmla="*/ 703458 h 2344739"/>
              <a:gd name="connsiteX13" fmla="*/ 11979717 w 12193149"/>
              <a:gd name="connsiteY13" fmla="*/ 708161 h 2344739"/>
              <a:gd name="connsiteX14" fmla="*/ 11959046 w 12193149"/>
              <a:gd name="connsiteY14" fmla="*/ 717558 h 2344739"/>
              <a:gd name="connsiteX15" fmla="*/ 11920454 w 12193149"/>
              <a:gd name="connsiteY15" fmla="*/ 730883 h 2344739"/>
              <a:gd name="connsiteX16" fmla="*/ 11903656 w 12193149"/>
              <a:gd name="connsiteY16" fmla="*/ 742426 h 2344739"/>
              <a:gd name="connsiteX17" fmla="*/ 11895048 w 12193149"/>
              <a:gd name="connsiteY17" fmla="*/ 744791 h 2344739"/>
              <a:gd name="connsiteX18" fmla="*/ 11891968 w 12193149"/>
              <a:gd name="connsiteY18" fmla="*/ 755729 h 2344739"/>
              <a:gd name="connsiteX19" fmla="*/ 11870776 w 12193149"/>
              <a:gd name="connsiteY19" fmla="*/ 777816 h 2344739"/>
              <a:gd name="connsiteX20" fmla="*/ 11813376 w 12193149"/>
              <a:gd name="connsiteY20" fmla="*/ 797659 h 2344739"/>
              <a:gd name="connsiteX21" fmla="*/ 11590693 w 12193149"/>
              <a:gd name="connsiteY21" fmla="*/ 963777 h 2344739"/>
              <a:gd name="connsiteX22" fmla="*/ 11506817 w 12193149"/>
              <a:gd name="connsiteY22" fmla="*/ 1033623 h 2344739"/>
              <a:gd name="connsiteX23" fmla="*/ 11280332 w 12193149"/>
              <a:gd name="connsiteY23" fmla="*/ 1223571 h 2344739"/>
              <a:gd name="connsiteX24" fmla="*/ 11228309 w 12193149"/>
              <a:gd name="connsiteY24" fmla="*/ 1276236 h 2344739"/>
              <a:gd name="connsiteX25" fmla="*/ 11218087 w 12193149"/>
              <a:gd name="connsiteY25" fmla="*/ 1275961 h 2344739"/>
              <a:gd name="connsiteX26" fmla="*/ 11217184 w 12193149"/>
              <a:gd name="connsiteY26" fmla="*/ 1275018 h 2344739"/>
              <a:gd name="connsiteX27" fmla="*/ 11188885 w 12193149"/>
              <a:gd name="connsiteY27" fmla="*/ 1292383 h 2344739"/>
              <a:gd name="connsiteX28" fmla="*/ 11184501 w 12193149"/>
              <a:gd name="connsiteY28" fmla="*/ 1292525 h 2344739"/>
              <a:gd name="connsiteX29" fmla="*/ 11166854 w 12193149"/>
              <a:gd name="connsiteY29" fmla="*/ 1306612 h 2344739"/>
              <a:gd name="connsiteX30" fmla="*/ 11157311 w 12193149"/>
              <a:gd name="connsiteY30" fmla="*/ 1312414 h 2344739"/>
              <a:gd name="connsiteX31" fmla="*/ 11155496 w 12193149"/>
              <a:gd name="connsiteY31" fmla="*/ 1317097 h 2344739"/>
              <a:gd name="connsiteX32" fmla="*/ 11140961 w 12193149"/>
              <a:gd name="connsiteY32" fmla="*/ 1324115 h 2344739"/>
              <a:gd name="connsiteX33" fmla="*/ 11138961 w 12193149"/>
              <a:gd name="connsiteY33" fmla="*/ 1323772 h 2344739"/>
              <a:gd name="connsiteX34" fmla="*/ 11128208 w 12193149"/>
              <a:gd name="connsiteY34" fmla="*/ 1333832 h 2344739"/>
              <a:gd name="connsiteX35" fmla="*/ 11120691 w 12193149"/>
              <a:gd name="connsiteY35" fmla="*/ 1347424 h 2344739"/>
              <a:gd name="connsiteX36" fmla="*/ 10894683 w 12193149"/>
              <a:gd name="connsiteY36" fmla="*/ 1473399 h 2344739"/>
              <a:gd name="connsiteX37" fmla="*/ 10773300 w 12193149"/>
              <a:gd name="connsiteY37" fmla="*/ 1523191 h 2344739"/>
              <a:gd name="connsiteX38" fmla="*/ 10627668 w 12193149"/>
              <a:gd name="connsiteY38" fmla="*/ 1559229 h 2344739"/>
              <a:gd name="connsiteX39" fmla="*/ 10581895 w 12193149"/>
              <a:gd name="connsiteY39" fmla="*/ 1568689 h 2344739"/>
              <a:gd name="connsiteX40" fmla="*/ 10547790 w 12193149"/>
              <a:gd name="connsiteY40" fmla="*/ 1598423 h 2344739"/>
              <a:gd name="connsiteX41" fmla="*/ 10529643 w 12193149"/>
              <a:gd name="connsiteY41" fmla="*/ 1596907 h 2344739"/>
              <a:gd name="connsiteX42" fmla="*/ 10526446 w 12193149"/>
              <a:gd name="connsiteY42" fmla="*/ 1596411 h 2344739"/>
              <a:gd name="connsiteX43" fmla="*/ 10515129 w 12193149"/>
              <a:gd name="connsiteY43" fmla="*/ 1599537 h 2344739"/>
              <a:gd name="connsiteX44" fmla="*/ 10491735 w 12193149"/>
              <a:gd name="connsiteY44" fmla="*/ 1594156 h 2344739"/>
              <a:gd name="connsiteX45" fmla="*/ 10471418 w 12193149"/>
              <a:gd name="connsiteY45" fmla="*/ 1601693 h 2344739"/>
              <a:gd name="connsiteX46" fmla="*/ 10377042 w 12193149"/>
              <a:gd name="connsiteY46" fmla="*/ 1644598 h 2344739"/>
              <a:gd name="connsiteX47" fmla="*/ 10319338 w 12193149"/>
              <a:gd name="connsiteY47" fmla="*/ 1666221 h 2344739"/>
              <a:gd name="connsiteX48" fmla="*/ 10295467 w 12193149"/>
              <a:gd name="connsiteY48" fmla="*/ 1668079 h 2344739"/>
              <a:gd name="connsiteX49" fmla="*/ 10263443 w 12193149"/>
              <a:gd name="connsiteY49" fmla="*/ 1674948 h 2344739"/>
              <a:gd name="connsiteX50" fmla="*/ 10205418 w 12193149"/>
              <a:gd name="connsiteY50" fmla="*/ 1682149 h 2344739"/>
              <a:gd name="connsiteX51" fmla="*/ 10177759 w 12193149"/>
              <a:gd name="connsiteY51" fmla="*/ 1692943 h 2344739"/>
              <a:gd name="connsiteX52" fmla="*/ 10165070 w 12193149"/>
              <a:gd name="connsiteY52" fmla="*/ 1693739 h 2344739"/>
              <a:gd name="connsiteX53" fmla="*/ 10156308 w 12193149"/>
              <a:gd name="connsiteY53" fmla="*/ 1707487 h 2344739"/>
              <a:gd name="connsiteX54" fmla="*/ 10118267 w 12193149"/>
              <a:gd name="connsiteY54" fmla="*/ 1731142 h 2344739"/>
              <a:gd name="connsiteX55" fmla="*/ 10083317 w 12193149"/>
              <a:gd name="connsiteY55" fmla="*/ 1743296 h 2344739"/>
              <a:gd name="connsiteX56" fmla="*/ 10040388 w 12193149"/>
              <a:gd name="connsiteY56" fmla="*/ 1741632 h 2344739"/>
              <a:gd name="connsiteX57" fmla="*/ 9961167 w 12193149"/>
              <a:gd name="connsiteY57" fmla="*/ 1757147 h 2344739"/>
              <a:gd name="connsiteX58" fmla="*/ 9848940 w 12193149"/>
              <a:gd name="connsiteY58" fmla="*/ 1763915 h 2344739"/>
              <a:gd name="connsiteX59" fmla="*/ 9729457 w 12193149"/>
              <a:gd name="connsiteY59" fmla="*/ 1784122 h 2344739"/>
              <a:gd name="connsiteX60" fmla="*/ 9613704 w 12193149"/>
              <a:gd name="connsiteY60" fmla="*/ 1812371 h 2344739"/>
              <a:gd name="connsiteX61" fmla="*/ 9338590 w 12193149"/>
              <a:gd name="connsiteY61" fmla="*/ 1869293 h 2344739"/>
              <a:gd name="connsiteX62" fmla="*/ 9232518 w 12193149"/>
              <a:gd name="connsiteY62" fmla="*/ 1893149 h 2344739"/>
              <a:gd name="connsiteX63" fmla="*/ 9156690 w 12193149"/>
              <a:gd name="connsiteY63" fmla="*/ 1903228 h 2344739"/>
              <a:gd name="connsiteX64" fmla="*/ 9054601 w 12193149"/>
              <a:gd name="connsiteY64" fmla="*/ 1910755 h 2344739"/>
              <a:gd name="connsiteX65" fmla="*/ 9006634 w 12193149"/>
              <a:gd name="connsiteY65" fmla="*/ 1914040 h 2344739"/>
              <a:gd name="connsiteX66" fmla="*/ 9006349 w 12193149"/>
              <a:gd name="connsiteY66" fmla="*/ 1913800 h 2344739"/>
              <a:gd name="connsiteX67" fmla="*/ 8997380 w 12193149"/>
              <a:gd name="connsiteY67" fmla="*/ 1915011 h 2344739"/>
              <a:gd name="connsiteX68" fmla="*/ 8991542 w 12193149"/>
              <a:gd name="connsiteY68" fmla="*/ 1917072 h 2344739"/>
              <a:gd name="connsiteX69" fmla="*/ 8975485 w 12193149"/>
              <a:gd name="connsiteY69" fmla="*/ 1920298 h 2344739"/>
              <a:gd name="connsiteX70" fmla="*/ 8969159 w 12193149"/>
              <a:gd name="connsiteY70" fmla="*/ 1919598 h 2344739"/>
              <a:gd name="connsiteX71" fmla="*/ 8964196 w 12193149"/>
              <a:gd name="connsiteY71" fmla="*/ 1917373 h 2344739"/>
              <a:gd name="connsiteX72" fmla="*/ 8930136 w 12193149"/>
              <a:gd name="connsiteY72" fmla="*/ 1914185 h 2344739"/>
              <a:gd name="connsiteX73" fmla="*/ 8753592 w 12193149"/>
              <a:gd name="connsiteY73" fmla="*/ 1933417 h 2344739"/>
              <a:gd name="connsiteX74" fmla="*/ 8708995 w 12193149"/>
              <a:gd name="connsiteY74" fmla="*/ 1935518 h 2344739"/>
              <a:gd name="connsiteX75" fmla="*/ 8597219 w 12193149"/>
              <a:gd name="connsiteY75" fmla="*/ 1944090 h 2344739"/>
              <a:gd name="connsiteX76" fmla="*/ 8526378 w 12193149"/>
              <a:gd name="connsiteY76" fmla="*/ 1929248 h 2344739"/>
              <a:gd name="connsiteX77" fmla="*/ 8512131 w 12193149"/>
              <a:gd name="connsiteY77" fmla="*/ 1935163 h 2344739"/>
              <a:gd name="connsiteX78" fmla="*/ 8507315 w 12193149"/>
              <a:gd name="connsiteY78" fmla="*/ 1938164 h 2344739"/>
              <a:gd name="connsiteX79" fmla="*/ 8499116 w 12193149"/>
              <a:gd name="connsiteY79" fmla="*/ 1940902 h 2344739"/>
              <a:gd name="connsiteX80" fmla="*/ 8498742 w 12193149"/>
              <a:gd name="connsiteY80" fmla="*/ 1940723 h 2344739"/>
              <a:gd name="connsiteX81" fmla="*/ 8491397 w 12193149"/>
              <a:gd name="connsiteY81" fmla="*/ 1943773 h 2344739"/>
              <a:gd name="connsiteX82" fmla="*/ 8368330 w 12193149"/>
              <a:gd name="connsiteY82" fmla="*/ 1957815 h 2344739"/>
              <a:gd name="connsiteX83" fmla="*/ 8354947 w 12193149"/>
              <a:gd name="connsiteY83" fmla="*/ 1958009 h 2344739"/>
              <a:gd name="connsiteX84" fmla="*/ 8321252 w 12193149"/>
              <a:gd name="connsiteY84" fmla="*/ 1974587 h 2344739"/>
              <a:gd name="connsiteX85" fmla="*/ 8315581 w 12193149"/>
              <a:gd name="connsiteY85" fmla="*/ 1974913 h 2344739"/>
              <a:gd name="connsiteX86" fmla="*/ 8296322 w 12193149"/>
              <a:gd name="connsiteY86" fmla="*/ 1988808 h 2344739"/>
              <a:gd name="connsiteX87" fmla="*/ 8285424 w 12193149"/>
              <a:gd name="connsiteY87" fmla="*/ 1994631 h 2344739"/>
              <a:gd name="connsiteX88" fmla="*/ 8284298 w 12193149"/>
              <a:gd name="connsiteY88" fmla="*/ 1999074 h 2344739"/>
              <a:gd name="connsiteX89" fmla="*/ 8267224 w 12193149"/>
              <a:gd name="connsiteY89" fmla="*/ 2006249 h 2344739"/>
              <a:gd name="connsiteX90" fmla="*/ 8264525 w 12193149"/>
              <a:gd name="connsiteY90" fmla="*/ 2006019 h 2344739"/>
              <a:gd name="connsiteX91" fmla="*/ 8253181 w 12193149"/>
              <a:gd name="connsiteY91" fmla="*/ 2015862 h 2344739"/>
              <a:gd name="connsiteX92" fmla="*/ 8246982 w 12193149"/>
              <a:gd name="connsiteY92" fmla="*/ 2028854 h 2344739"/>
              <a:gd name="connsiteX93" fmla="*/ 8091420 w 12193149"/>
              <a:gd name="connsiteY93" fmla="*/ 2075015 h 2344739"/>
              <a:gd name="connsiteX94" fmla="*/ 7906555 w 12193149"/>
              <a:gd name="connsiteY94" fmla="*/ 2116988 h 2344739"/>
              <a:gd name="connsiteX95" fmla="*/ 7719893 w 12193149"/>
              <a:gd name="connsiteY95" fmla="*/ 2142703 h 2344739"/>
              <a:gd name="connsiteX96" fmla="*/ 7615495 w 12193149"/>
              <a:gd name="connsiteY96" fmla="*/ 2139232 h 2344739"/>
              <a:gd name="connsiteX97" fmla="*/ 7528691 w 12193149"/>
              <a:gd name="connsiteY97" fmla="*/ 2145060 h 2344739"/>
              <a:gd name="connsiteX98" fmla="*/ 7520719 w 12193149"/>
              <a:gd name="connsiteY98" fmla="*/ 2147613 h 2344739"/>
              <a:gd name="connsiteX99" fmla="*/ 7508559 w 12193149"/>
              <a:gd name="connsiteY99" fmla="*/ 2148948 h 2344739"/>
              <a:gd name="connsiteX100" fmla="*/ 7508188 w 12193149"/>
              <a:gd name="connsiteY100" fmla="*/ 2148621 h 2344739"/>
              <a:gd name="connsiteX101" fmla="*/ 7496943 w 12193149"/>
              <a:gd name="connsiteY101" fmla="*/ 2150573 h 2344739"/>
              <a:gd name="connsiteX102" fmla="*/ 7219707 w 12193149"/>
              <a:gd name="connsiteY102" fmla="*/ 2156680 h 2344739"/>
              <a:gd name="connsiteX103" fmla="*/ 7202249 w 12193149"/>
              <a:gd name="connsiteY103" fmla="*/ 2161230 h 2344739"/>
              <a:gd name="connsiteX104" fmla="*/ 7198152 w 12193149"/>
              <a:gd name="connsiteY104" fmla="*/ 2166588 h 2344739"/>
              <a:gd name="connsiteX105" fmla="*/ 7171956 w 12193149"/>
              <a:gd name="connsiteY105" fmla="*/ 2171236 h 2344739"/>
              <a:gd name="connsiteX106" fmla="*/ 7098136 w 12193149"/>
              <a:gd name="connsiteY106" fmla="*/ 2183464 h 2344739"/>
              <a:gd name="connsiteX107" fmla="*/ 7019644 w 12193149"/>
              <a:gd name="connsiteY107" fmla="*/ 2183090 h 2344739"/>
              <a:gd name="connsiteX108" fmla="*/ 6905294 w 12193149"/>
              <a:gd name="connsiteY108" fmla="*/ 2212596 h 2344739"/>
              <a:gd name="connsiteX109" fmla="*/ 6709370 w 12193149"/>
              <a:gd name="connsiteY109" fmla="*/ 2240551 h 2344739"/>
              <a:gd name="connsiteX110" fmla="*/ 6550602 w 12193149"/>
              <a:gd name="connsiteY110" fmla="*/ 2269327 h 2344739"/>
              <a:gd name="connsiteX111" fmla="*/ 6318708 w 12193149"/>
              <a:gd name="connsiteY111" fmla="*/ 2316127 h 2344739"/>
              <a:gd name="connsiteX112" fmla="*/ 6169822 w 12193149"/>
              <a:gd name="connsiteY112" fmla="*/ 2318214 h 2344739"/>
              <a:gd name="connsiteX113" fmla="*/ 6074996 w 12193149"/>
              <a:gd name="connsiteY113" fmla="*/ 2338676 h 2344739"/>
              <a:gd name="connsiteX114" fmla="*/ 6069677 w 12193149"/>
              <a:gd name="connsiteY114" fmla="*/ 2337139 h 2344739"/>
              <a:gd name="connsiteX115" fmla="*/ 6049786 w 12193149"/>
              <a:gd name="connsiteY115" fmla="*/ 2337822 h 2344739"/>
              <a:gd name="connsiteX116" fmla="*/ 6042433 w 12193149"/>
              <a:gd name="connsiteY116" fmla="*/ 2329473 h 2344739"/>
              <a:gd name="connsiteX117" fmla="*/ 6011238 w 12193149"/>
              <a:gd name="connsiteY117" fmla="*/ 2324380 h 2344739"/>
              <a:gd name="connsiteX118" fmla="*/ 5958523 w 12193149"/>
              <a:gd name="connsiteY118" fmla="*/ 2328024 h 2344739"/>
              <a:gd name="connsiteX119" fmla="*/ 5760067 w 12193149"/>
              <a:gd name="connsiteY119" fmla="*/ 2343716 h 2344739"/>
              <a:gd name="connsiteX120" fmla="*/ 5628108 w 12193149"/>
              <a:gd name="connsiteY120" fmla="*/ 2344739 h 2344739"/>
              <a:gd name="connsiteX121" fmla="*/ 5472054 w 12193149"/>
              <a:gd name="connsiteY121" fmla="*/ 2330719 h 2344739"/>
              <a:gd name="connsiteX122" fmla="*/ 5433909 w 12193149"/>
              <a:gd name="connsiteY122" fmla="*/ 2319466 h 2344739"/>
              <a:gd name="connsiteX123" fmla="*/ 5382817 w 12193149"/>
              <a:gd name="connsiteY123" fmla="*/ 2301764 h 2344739"/>
              <a:gd name="connsiteX124" fmla="*/ 5262912 w 12193149"/>
              <a:gd name="connsiteY124" fmla="*/ 2281347 h 2344739"/>
              <a:gd name="connsiteX125" fmla="*/ 5224109 w 12193149"/>
              <a:gd name="connsiteY125" fmla="*/ 2270223 h 2344739"/>
              <a:gd name="connsiteX126" fmla="*/ 5175808 w 12193149"/>
              <a:gd name="connsiteY126" fmla="*/ 2267233 h 2344739"/>
              <a:gd name="connsiteX127" fmla="*/ 5157702 w 12193149"/>
              <a:gd name="connsiteY127" fmla="*/ 2260010 h 2344739"/>
              <a:gd name="connsiteX128" fmla="*/ 5143747 w 12193149"/>
              <a:gd name="connsiteY128" fmla="*/ 2256610 h 2344739"/>
              <a:gd name="connsiteX129" fmla="*/ 5140744 w 12193149"/>
              <a:gd name="connsiteY129" fmla="*/ 2254509 h 2344739"/>
              <a:gd name="connsiteX130" fmla="*/ 5122807 w 12193149"/>
              <a:gd name="connsiteY130" fmla="*/ 2243656 h 2344739"/>
              <a:gd name="connsiteX131" fmla="*/ 5066938 w 12193149"/>
              <a:gd name="connsiteY131" fmla="*/ 2250227 h 2344739"/>
              <a:gd name="connsiteX132" fmla="*/ 5012662 w 12193149"/>
              <a:gd name="connsiteY132" fmla="*/ 2233846 h 2344739"/>
              <a:gd name="connsiteX133" fmla="*/ 4841589 w 12193149"/>
              <a:gd name="connsiteY133" fmla="*/ 2209829 h 2344739"/>
              <a:gd name="connsiteX134" fmla="*/ 4763595 w 12193149"/>
              <a:gd name="connsiteY134" fmla="*/ 2182061 h 2344739"/>
              <a:gd name="connsiteX135" fmla="*/ 4724334 w 12193149"/>
              <a:gd name="connsiteY135" fmla="*/ 2173047 h 2344739"/>
              <a:gd name="connsiteX136" fmla="*/ 4722324 w 12193149"/>
              <a:gd name="connsiteY136" fmla="*/ 2172298 h 2344739"/>
              <a:gd name="connsiteX137" fmla="*/ 4723259 w 12193149"/>
              <a:gd name="connsiteY137" fmla="*/ 2172087 h 2344739"/>
              <a:gd name="connsiteX138" fmla="*/ 4718350 w 12193149"/>
              <a:gd name="connsiteY138" fmla="*/ 2170817 h 2344739"/>
              <a:gd name="connsiteX139" fmla="*/ 4722324 w 12193149"/>
              <a:gd name="connsiteY139" fmla="*/ 2172298 h 2344739"/>
              <a:gd name="connsiteX140" fmla="*/ 4716674 w 12193149"/>
              <a:gd name="connsiteY140" fmla="*/ 2173573 h 2344739"/>
              <a:gd name="connsiteX141" fmla="*/ 4516962 w 12193149"/>
              <a:gd name="connsiteY141" fmla="*/ 2163671 h 2344739"/>
              <a:gd name="connsiteX142" fmla="*/ 4429691 w 12193149"/>
              <a:gd name="connsiteY142" fmla="*/ 2153020 h 2344739"/>
              <a:gd name="connsiteX143" fmla="*/ 4364023 w 12193149"/>
              <a:gd name="connsiteY143" fmla="*/ 2151674 h 2344739"/>
              <a:gd name="connsiteX144" fmla="*/ 4318114 w 12193149"/>
              <a:gd name="connsiteY144" fmla="*/ 2158289 h 2344739"/>
              <a:gd name="connsiteX145" fmla="*/ 4316258 w 12193149"/>
              <a:gd name="connsiteY145" fmla="*/ 2156948 h 2344739"/>
              <a:gd name="connsiteX146" fmla="*/ 4296292 w 12193149"/>
              <a:gd name="connsiteY146" fmla="*/ 2155069 h 2344739"/>
              <a:gd name="connsiteX147" fmla="*/ 4291212 w 12193149"/>
              <a:gd name="connsiteY147" fmla="*/ 2157986 h 2344739"/>
              <a:gd name="connsiteX148" fmla="*/ 4277290 w 12193149"/>
              <a:gd name="connsiteY148" fmla="*/ 2157740 h 2344739"/>
              <a:gd name="connsiteX149" fmla="*/ 4249265 w 12193149"/>
              <a:gd name="connsiteY149" fmla="*/ 2160064 h 2344739"/>
              <a:gd name="connsiteX150" fmla="*/ 4203199 w 12193149"/>
              <a:gd name="connsiteY150" fmla="*/ 2157269 h 2344739"/>
              <a:gd name="connsiteX151" fmla="*/ 4202893 w 12193149"/>
              <a:gd name="connsiteY151" fmla="*/ 2156010 h 2344739"/>
              <a:gd name="connsiteX152" fmla="*/ 4192396 w 12193149"/>
              <a:gd name="connsiteY152" fmla="*/ 2150376 h 2344739"/>
              <a:gd name="connsiteX153" fmla="*/ 4143893 w 12193149"/>
              <a:gd name="connsiteY153" fmla="*/ 2134511 h 2344739"/>
              <a:gd name="connsiteX154" fmla="*/ 4084245 w 12193149"/>
              <a:gd name="connsiteY154" fmla="*/ 2107978 h 2344739"/>
              <a:gd name="connsiteX155" fmla="*/ 4075694 w 12193149"/>
              <a:gd name="connsiteY155" fmla="*/ 2107143 h 2344739"/>
              <a:gd name="connsiteX156" fmla="*/ 4075575 w 12193149"/>
              <a:gd name="connsiteY156" fmla="*/ 2106844 h 2344739"/>
              <a:gd name="connsiteX157" fmla="*/ 4066658 w 12193149"/>
              <a:gd name="connsiteY157" fmla="*/ 2105400 h 2344739"/>
              <a:gd name="connsiteX158" fmla="*/ 4060102 w 12193149"/>
              <a:gd name="connsiteY158" fmla="*/ 2105618 h 2344739"/>
              <a:gd name="connsiteX159" fmla="*/ 4043512 w 12193149"/>
              <a:gd name="connsiteY159" fmla="*/ 2103997 h 2344739"/>
              <a:gd name="connsiteX160" fmla="*/ 4038145 w 12193149"/>
              <a:gd name="connsiteY160" fmla="*/ 2101563 h 2344739"/>
              <a:gd name="connsiteX161" fmla="*/ 4036511 w 12193149"/>
              <a:gd name="connsiteY161" fmla="*/ 2097896 h 2344739"/>
              <a:gd name="connsiteX162" fmla="*/ 4034926 w 12193149"/>
              <a:gd name="connsiteY162" fmla="*/ 2098131 h 2344739"/>
              <a:gd name="connsiteX163" fmla="*/ 4005686 w 12193149"/>
              <a:gd name="connsiteY163" fmla="*/ 2085563 h 2344739"/>
              <a:gd name="connsiteX164" fmla="*/ 3937994 w 12193149"/>
              <a:gd name="connsiteY164" fmla="*/ 2068106 h 2344739"/>
              <a:gd name="connsiteX165" fmla="*/ 3898423 w 12193149"/>
              <a:gd name="connsiteY165" fmla="*/ 2062451 h 2344739"/>
              <a:gd name="connsiteX166" fmla="*/ 3790908 w 12193149"/>
              <a:gd name="connsiteY166" fmla="*/ 2042213 h 2344739"/>
              <a:gd name="connsiteX167" fmla="*/ 3683661 w 12193149"/>
              <a:gd name="connsiteY167" fmla="*/ 2018290 h 2344739"/>
              <a:gd name="connsiteX168" fmla="*/ 3611183 w 12193149"/>
              <a:gd name="connsiteY168" fmla="*/ 1986019 h 2344739"/>
              <a:gd name="connsiteX169" fmla="*/ 3605003 w 12193149"/>
              <a:gd name="connsiteY169" fmla="*/ 1987381 h 2344739"/>
              <a:gd name="connsiteX170" fmla="*/ 3595884 w 12193149"/>
              <a:gd name="connsiteY170" fmla="*/ 1987545 h 2344739"/>
              <a:gd name="connsiteX171" fmla="*/ 3595649 w 12193149"/>
              <a:gd name="connsiteY171" fmla="*/ 1987276 h 2344739"/>
              <a:gd name="connsiteX172" fmla="*/ 3587126 w 12193149"/>
              <a:gd name="connsiteY172" fmla="*/ 1987966 h 2344739"/>
              <a:gd name="connsiteX173" fmla="*/ 3537283 w 12193149"/>
              <a:gd name="connsiteY173" fmla="*/ 1978267 h 2344739"/>
              <a:gd name="connsiteX174" fmla="*/ 3474371 w 12193149"/>
              <a:gd name="connsiteY174" fmla="*/ 1974606 h 2344739"/>
              <a:gd name="connsiteX175" fmla="*/ 3401876 w 12193149"/>
              <a:gd name="connsiteY175" fmla="*/ 1962558 h 2344739"/>
              <a:gd name="connsiteX176" fmla="*/ 3365036 w 12193149"/>
              <a:gd name="connsiteY176" fmla="*/ 1979510 h 2344739"/>
              <a:gd name="connsiteX177" fmla="*/ 3345174 w 12193149"/>
              <a:gd name="connsiteY177" fmla="*/ 1981192 h 2344739"/>
              <a:gd name="connsiteX178" fmla="*/ 3342846 w 12193149"/>
              <a:gd name="connsiteY178" fmla="*/ 1980217 h 2344739"/>
              <a:gd name="connsiteX179" fmla="*/ 3263504 w 12193149"/>
              <a:gd name="connsiteY179" fmla="*/ 1986094 h 2344739"/>
              <a:gd name="connsiteX180" fmla="*/ 3143704 w 12193149"/>
              <a:gd name="connsiteY180" fmla="*/ 1993869 h 2344739"/>
              <a:gd name="connsiteX181" fmla="*/ 3031439 w 12193149"/>
              <a:gd name="connsiteY181" fmla="*/ 1996512 h 2344739"/>
              <a:gd name="connsiteX182" fmla="*/ 2782717 w 12193149"/>
              <a:gd name="connsiteY182" fmla="*/ 2018333 h 2344739"/>
              <a:gd name="connsiteX183" fmla="*/ 2647675 w 12193149"/>
              <a:gd name="connsiteY183" fmla="*/ 2028869 h 2344739"/>
              <a:gd name="connsiteX184" fmla="*/ 2569176 w 12193149"/>
              <a:gd name="connsiteY184" fmla="*/ 2002628 h 2344739"/>
              <a:gd name="connsiteX185" fmla="*/ 2444403 w 12193149"/>
              <a:gd name="connsiteY185" fmla="*/ 2016529 h 2344739"/>
              <a:gd name="connsiteX186" fmla="*/ 2316260 w 12193149"/>
              <a:gd name="connsiteY186" fmla="*/ 2024996 h 2344739"/>
              <a:gd name="connsiteX187" fmla="*/ 2209726 w 12193149"/>
              <a:gd name="connsiteY187" fmla="*/ 2019763 h 2344739"/>
              <a:gd name="connsiteX188" fmla="*/ 2095813 w 12193149"/>
              <a:gd name="connsiteY188" fmla="*/ 2003052 h 2344739"/>
              <a:gd name="connsiteX189" fmla="*/ 1998504 w 12193149"/>
              <a:gd name="connsiteY189" fmla="*/ 1995032 h 2344739"/>
              <a:gd name="connsiteX190" fmla="*/ 1929320 w 12193149"/>
              <a:gd name="connsiteY190" fmla="*/ 2016977 h 2344739"/>
              <a:gd name="connsiteX191" fmla="*/ 1922798 w 12193149"/>
              <a:gd name="connsiteY191" fmla="*/ 2012146 h 2344739"/>
              <a:gd name="connsiteX192" fmla="*/ 1874228 w 12193149"/>
              <a:gd name="connsiteY192" fmla="*/ 2013741 h 2344739"/>
              <a:gd name="connsiteX193" fmla="*/ 1787803 w 12193149"/>
              <a:gd name="connsiteY193" fmla="*/ 2041363 h 2344739"/>
              <a:gd name="connsiteX194" fmla="*/ 1739352 w 12193149"/>
              <a:gd name="connsiteY194" fmla="*/ 2036312 h 2344739"/>
              <a:gd name="connsiteX195" fmla="*/ 1676219 w 12193149"/>
              <a:gd name="connsiteY195" fmla="*/ 2019963 h 2344739"/>
              <a:gd name="connsiteX196" fmla="*/ 1609817 w 12193149"/>
              <a:gd name="connsiteY196" fmla="*/ 2013066 h 2344739"/>
              <a:gd name="connsiteX197" fmla="*/ 1497258 w 12193149"/>
              <a:gd name="connsiteY197" fmla="*/ 1987476 h 2344739"/>
              <a:gd name="connsiteX198" fmla="*/ 1151127 w 12193149"/>
              <a:gd name="connsiteY198" fmla="*/ 1938041 h 2344739"/>
              <a:gd name="connsiteX199" fmla="*/ 859417 w 12193149"/>
              <a:gd name="connsiteY199" fmla="*/ 1928608 h 2344739"/>
              <a:gd name="connsiteX200" fmla="*/ 838688 w 12193149"/>
              <a:gd name="connsiteY200" fmla="*/ 1929821 h 2344739"/>
              <a:gd name="connsiteX201" fmla="*/ 817957 w 12193149"/>
              <a:gd name="connsiteY201" fmla="*/ 1927857 h 2344739"/>
              <a:gd name="connsiteX202" fmla="*/ 812654 w 12193149"/>
              <a:gd name="connsiteY202" fmla="*/ 1930751 h 2344739"/>
              <a:gd name="connsiteX203" fmla="*/ 721195 w 12193149"/>
              <a:gd name="connsiteY203" fmla="*/ 1929661 h 2344739"/>
              <a:gd name="connsiteX204" fmla="*/ 720890 w 12193149"/>
              <a:gd name="connsiteY204" fmla="*/ 1928399 h 2344739"/>
              <a:gd name="connsiteX205" fmla="*/ 710023 w 12193149"/>
              <a:gd name="connsiteY205" fmla="*/ 1922722 h 2344739"/>
              <a:gd name="connsiteX206" fmla="*/ 597940 w 12193149"/>
              <a:gd name="connsiteY206" fmla="*/ 1879864 h 2344739"/>
              <a:gd name="connsiteX207" fmla="*/ 579683 w 12193149"/>
              <a:gd name="connsiteY207" fmla="*/ 1877212 h 2344739"/>
              <a:gd name="connsiteX208" fmla="*/ 572865 w 12193149"/>
              <a:gd name="connsiteY208" fmla="*/ 1877401 h 2344739"/>
              <a:gd name="connsiteX209" fmla="*/ 446247 w 12193149"/>
              <a:gd name="connsiteY209" fmla="*/ 1839371 h 2344739"/>
              <a:gd name="connsiteX210" fmla="*/ 405163 w 12193149"/>
              <a:gd name="connsiteY210" fmla="*/ 1833548 h 2344739"/>
              <a:gd name="connsiteX211" fmla="*/ 293583 w 12193149"/>
              <a:gd name="connsiteY211" fmla="*/ 1812852 h 2344739"/>
              <a:gd name="connsiteX212" fmla="*/ 119529 w 12193149"/>
              <a:gd name="connsiteY212" fmla="*/ 1761047 h 2344739"/>
              <a:gd name="connsiteX213" fmla="*/ 16674 w 12193149"/>
              <a:gd name="connsiteY213" fmla="*/ 1758191 h 2344739"/>
              <a:gd name="connsiteX214" fmla="*/ 1150 w 12193149"/>
              <a:gd name="connsiteY214" fmla="*/ 1752722 h 2344739"/>
              <a:gd name="connsiteX215" fmla="*/ 1148 w 12193149"/>
              <a:gd name="connsiteY215" fmla="*/ 222213 h 2344739"/>
              <a:gd name="connsiteX216" fmla="*/ 1148 w 12193149"/>
              <a:gd name="connsiteY216" fmla="*/ 0 h 2344739"/>
              <a:gd name="connsiteX0" fmla="*/ 1148 w 12193149"/>
              <a:gd name="connsiteY0" fmla="*/ 818782 h 3163521"/>
              <a:gd name="connsiteX1" fmla="*/ 12181789 w 12193149"/>
              <a:gd name="connsiteY1" fmla="*/ 0 h 3163521"/>
              <a:gd name="connsiteX2" fmla="*/ 12193149 w 12193149"/>
              <a:gd name="connsiteY2" fmla="*/ 1398521 h 3163521"/>
              <a:gd name="connsiteX3" fmla="*/ 12185986 w 12193149"/>
              <a:gd name="connsiteY3" fmla="*/ 1402971 h 3163521"/>
              <a:gd name="connsiteX4" fmla="*/ 12156363 w 12193149"/>
              <a:gd name="connsiteY4" fmla="*/ 1416148 h 3163521"/>
              <a:gd name="connsiteX5" fmla="*/ 12139215 w 12193149"/>
              <a:gd name="connsiteY5" fmla="*/ 1441961 h 3163521"/>
              <a:gd name="connsiteX6" fmla="*/ 12126327 w 12193149"/>
              <a:gd name="connsiteY6" fmla="*/ 1443472 h 3163521"/>
              <a:gd name="connsiteX7" fmla="*/ 12124007 w 12193149"/>
              <a:gd name="connsiteY7" fmla="*/ 1443576 h 3163521"/>
              <a:gd name="connsiteX8" fmla="*/ 12116854 w 12193149"/>
              <a:gd name="connsiteY8" fmla="*/ 1447390 h 3163521"/>
              <a:gd name="connsiteX9" fmla="*/ 12099497 w 12193149"/>
              <a:gd name="connsiteY9" fmla="*/ 1446921 h 3163521"/>
              <a:gd name="connsiteX10" fmla="*/ 12087073 w 12193149"/>
              <a:gd name="connsiteY10" fmla="*/ 1455123 h 3163521"/>
              <a:gd name="connsiteX11" fmla="*/ 12031073 w 12193149"/>
              <a:gd name="connsiteY11" fmla="*/ 1498791 h 3163521"/>
              <a:gd name="connsiteX12" fmla="*/ 11995833 w 12193149"/>
              <a:gd name="connsiteY12" fmla="*/ 1522240 h 3163521"/>
              <a:gd name="connsiteX13" fmla="*/ 11979717 w 12193149"/>
              <a:gd name="connsiteY13" fmla="*/ 1526943 h 3163521"/>
              <a:gd name="connsiteX14" fmla="*/ 11959046 w 12193149"/>
              <a:gd name="connsiteY14" fmla="*/ 1536340 h 3163521"/>
              <a:gd name="connsiteX15" fmla="*/ 11920454 w 12193149"/>
              <a:gd name="connsiteY15" fmla="*/ 1549665 h 3163521"/>
              <a:gd name="connsiteX16" fmla="*/ 11903656 w 12193149"/>
              <a:gd name="connsiteY16" fmla="*/ 1561208 h 3163521"/>
              <a:gd name="connsiteX17" fmla="*/ 11895048 w 12193149"/>
              <a:gd name="connsiteY17" fmla="*/ 1563573 h 3163521"/>
              <a:gd name="connsiteX18" fmla="*/ 11891968 w 12193149"/>
              <a:gd name="connsiteY18" fmla="*/ 1574511 h 3163521"/>
              <a:gd name="connsiteX19" fmla="*/ 11870776 w 12193149"/>
              <a:gd name="connsiteY19" fmla="*/ 1596598 h 3163521"/>
              <a:gd name="connsiteX20" fmla="*/ 11813376 w 12193149"/>
              <a:gd name="connsiteY20" fmla="*/ 1616441 h 3163521"/>
              <a:gd name="connsiteX21" fmla="*/ 11590693 w 12193149"/>
              <a:gd name="connsiteY21" fmla="*/ 1782559 h 3163521"/>
              <a:gd name="connsiteX22" fmla="*/ 11506817 w 12193149"/>
              <a:gd name="connsiteY22" fmla="*/ 1852405 h 3163521"/>
              <a:gd name="connsiteX23" fmla="*/ 11280332 w 12193149"/>
              <a:gd name="connsiteY23" fmla="*/ 2042353 h 3163521"/>
              <a:gd name="connsiteX24" fmla="*/ 11228309 w 12193149"/>
              <a:gd name="connsiteY24" fmla="*/ 2095018 h 3163521"/>
              <a:gd name="connsiteX25" fmla="*/ 11218087 w 12193149"/>
              <a:gd name="connsiteY25" fmla="*/ 2094743 h 3163521"/>
              <a:gd name="connsiteX26" fmla="*/ 11217184 w 12193149"/>
              <a:gd name="connsiteY26" fmla="*/ 2093800 h 3163521"/>
              <a:gd name="connsiteX27" fmla="*/ 11188885 w 12193149"/>
              <a:gd name="connsiteY27" fmla="*/ 2111165 h 3163521"/>
              <a:gd name="connsiteX28" fmla="*/ 11184501 w 12193149"/>
              <a:gd name="connsiteY28" fmla="*/ 2111307 h 3163521"/>
              <a:gd name="connsiteX29" fmla="*/ 11166854 w 12193149"/>
              <a:gd name="connsiteY29" fmla="*/ 2125394 h 3163521"/>
              <a:gd name="connsiteX30" fmla="*/ 11157311 w 12193149"/>
              <a:gd name="connsiteY30" fmla="*/ 2131196 h 3163521"/>
              <a:gd name="connsiteX31" fmla="*/ 11155496 w 12193149"/>
              <a:gd name="connsiteY31" fmla="*/ 2135879 h 3163521"/>
              <a:gd name="connsiteX32" fmla="*/ 11140961 w 12193149"/>
              <a:gd name="connsiteY32" fmla="*/ 2142897 h 3163521"/>
              <a:gd name="connsiteX33" fmla="*/ 11138961 w 12193149"/>
              <a:gd name="connsiteY33" fmla="*/ 2142554 h 3163521"/>
              <a:gd name="connsiteX34" fmla="*/ 11128208 w 12193149"/>
              <a:gd name="connsiteY34" fmla="*/ 2152614 h 3163521"/>
              <a:gd name="connsiteX35" fmla="*/ 11120691 w 12193149"/>
              <a:gd name="connsiteY35" fmla="*/ 2166206 h 3163521"/>
              <a:gd name="connsiteX36" fmla="*/ 10894683 w 12193149"/>
              <a:gd name="connsiteY36" fmla="*/ 2292181 h 3163521"/>
              <a:gd name="connsiteX37" fmla="*/ 10773300 w 12193149"/>
              <a:gd name="connsiteY37" fmla="*/ 2341973 h 3163521"/>
              <a:gd name="connsiteX38" fmla="*/ 10627668 w 12193149"/>
              <a:gd name="connsiteY38" fmla="*/ 2378011 h 3163521"/>
              <a:gd name="connsiteX39" fmla="*/ 10581895 w 12193149"/>
              <a:gd name="connsiteY39" fmla="*/ 2387471 h 3163521"/>
              <a:gd name="connsiteX40" fmla="*/ 10547790 w 12193149"/>
              <a:gd name="connsiteY40" fmla="*/ 2417205 h 3163521"/>
              <a:gd name="connsiteX41" fmla="*/ 10529643 w 12193149"/>
              <a:gd name="connsiteY41" fmla="*/ 2415689 h 3163521"/>
              <a:gd name="connsiteX42" fmla="*/ 10526446 w 12193149"/>
              <a:gd name="connsiteY42" fmla="*/ 2415193 h 3163521"/>
              <a:gd name="connsiteX43" fmla="*/ 10515129 w 12193149"/>
              <a:gd name="connsiteY43" fmla="*/ 2418319 h 3163521"/>
              <a:gd name="connsiteX44" fmla="*/ 10491735 w 12193149"/>
              <a:gd name="connsiteY44" fmla="*/ 2412938 h 3163521"/>
              <a:gd name="connsiteX45" fmla="*/ 10471418 w 12193149"/>
              <a:gd name="connsiteY45" fmla="*/ 2420475 h 3163521"/>
              <a:gd name="connsiteX46" fmla="*/ 10377042 w 12193149"/>
              <a:gd name="connsiteY46" fmla="*/ 2463380 h 3163521"/>
              <a:gd name="connsiteX47" fmla="*/ 10319338 w 12193149"/>
              <a:gd name="connsiteY47" fmla="*/ 2485003 h 3163521"/>
              <a:gd name="connsiteX48" fmla="*/ 10295467 w 12193149"/>
              <a:gd name="connsiteY48" fmla="*/ 2486861 h 3163521"/>
              <a:gd name="connsiteX49" fmla="*/ 10263443 w 12193149"/>
              <a:gd name="connsiteY49" fmla="*/ 2493730 h 3163521"/>
              <a:gd name="connsiteX50" fmla="*/ 10205418 w 12193149"/>
              <a:gd name="connsiteY50" fmla="*/ 2500931 h 3163521"/>
              <a:gd name="connsiteX51" fmla="*/ 10177759 w 12193149"/>
              <a:gd name="connsiteY51" fmla="*/ 2511725 h 3163521"/>
              <a:gd name="connsiteX52" fmla="*/ 10165070 w 12193149"/>
              <a:gd name="connsiteY52" fmla="*/ 2512521 h 3163521"/>
              <a:gd name="connsiteX53" fmla="*/ 10156308 w 12193149"/>
              <a:gd name="connsiteY53" fmla="*/ 2526269 h 3163521"/>
              <a:gd name="connsiteX54" fmla="*/ 10118267 w 12193149"/>
              <a:gd name="connsiteY54" fmla="*/ 2549924 h 3163521"/>
              <a:gd name="connsiteX55" fmla="*/ 10083317 w 12193149"/>
              <a:gd name="connsiteY55" fmla="*/ 2562078 h 3163521"/>
              <a:gd name="connsiteX56" fmla="*/ 10040388 w 12193149"/>
              <a:gd name="connsiteY56" fmla="*/ 2560414 h 3163521"/>
              <a:gd name="connsiteX57" fmla="*/ 9961167 w 12193149"/>
              <a:gd name="connsiteY57" fmla="*/ 2575929 h 3163521"/>
              <a:gd name="connsiteX58" fmla="*/ 9848940 w 12193149"/>
              <a:gd name="connsiteY58" fmla="*/ 2582697 h 3163521"/>
              <a:gd name="connsiteX59" fmla="*/ 9729457 w 12193149"/>
              <a:gd name="connsiteY59" fmla="*/ 2602904 h 3163521"/>
              <a:gd name="connsiteX60" fmla="*/ 9613704 w 12193149"/>
              <a:gd name="connsiteY60" fmla="*/ 2631153 h 3163521"/>
              <a:gd name="connsiteX61" fmla="*/ 9338590 w 12193149"/>
              <a:gd name="connsiteY61" fmla="*/ 2688075 h 3163521"/>
              <a:gd name="connsiteX62" fmla="*/ 9232518 w 12193149"/>
              <a:gd name="connsiteY62" fmla="*/ 2711931 h 3163521"/>
              <a:gd name="connsiteX63" fmla="*/ 9156690 w 12193149"/>
              <a:gd name="connsiteY63" fmla="*/ 2722010 h 3163521"/>
              <a:gd name="connsiteX64" fmla="*/ 9054601 w 12193149"/>
              <a:gd name="connsiteY64" fmla="*/ 2729537 h 3163521"/>
              <a:gd name="connsiteX65" fmla="*/ 9006634 w 12193149"/>
              <a:gd name="connsiteY65" fmla="*/ 2732822 h 3163521"/>
              <a:gd name="connsiteX66" fmla="*/ 9006349 w 12193149"/>
              <a:gd name="connsiteY66" fmla="*/ 2732582 h 3163521"/>
              <a:gd name="connsiteX67" fmla="*/ 8997380 w 12193149"/>
              <a:gd name="connsiteY67" fmla="*/ 2733793 h 3163521"/>
              <a:gd name="connsiteX68" fmla="*/ 8991542 w 12193149"/>
              <a:gd name="connsiteY68" fmla="*/ 2735854 h 3163521"/>
              <a:gd name="connsiteX69" fmla="*/ 8975485 w 12193149"/>
              <a:gd name="connsiteY69" fmla="*/ 2739080 h 3163521"/>
              <a:gd name="connsiteX70" fmla="*/ 8969159 w 12193149"/>
              <a:gd name="connsiteY70" fmla="*/ 2738380 h 3163521"/>
              <a:gd name="connsiteX71" fmla="*/ 8964196 w 12193149"/>
              <a:gd name="connsiteY71" fmla="*/ 2736155 h 3163521"/>
              <a:gd name="connsiteX72" fmla="*/ 8930136 w 12193149"/>
              <a:gd name="connsiteY72" fmla="*/ 2732967 h 3163521"/>
              <a:gd name="connsiteX73" fmla="*/ 8753592 w 12193149"/>
              <a:gd name="connsiteY73" fmla="*/ 2752199 h 3163521"/>
              <a:gd name="connsiteX74" fmla="*/ 8708995 w 12193149"/>
              <a:gd name="connsiteY74" fmla="*/ 2754300 h 3163521"/>
              <a:gd name="connsiteX75" fmla="*/ 8597219 w 12193149"/>
              <a:gd name="connsiteY75" fmla="*/ 2762872 h 3163521"/>
              <a:gd name="connsiteX76" fmla="*/ 8526378 w 12193149"/>
              <a:gd name="connsiteY76" fmla="*/ 2748030 h 3163521"/>
              <a:gd name="connsiteX77" fmla="*/ 8512131 w 12193149"/>
              <a:gd name="connsiteY77" fmla="*/ 2753945 h 3163521"/>
              <a:gd name="connsiteX78" fmla="*/ 8507315 w 12193149"/>
              <a:gd name="connsiteY78" fmla="*/ 2756946 h 3163521"/>
              <a:gd name="connsiteX79" fmla="*/ 8499116 w 12193149"/>
              <a:gd name="connsiteY79" fmla="*/ 2759684 h 3163521"/>
              <a:gd name="connsiteX80" fmla="*/ 8498742 w 12193149"/>
              <a:gd name="connsiteY80" fmla="*/ 2759505 h 3163521"/>
              <a:gd name="connsiteX81" fmla="*/ 8491397 w 12193149"/>
              <a:gd name="connsiteY81" fmla="*/ 2762555 h 3163521"/>
              <a:gd name="connsiteX82" fmla="*/ 8368330 w 12193149"/>
              <a:gd name="connsiteY82" fmla="*/ 2776597 h 3163521"/>
              <a:gd name="connsiteX83" fmla="*/ 8354947 w 12193149"/>
              <a:gd name="connsiteY83" fmla="*/ 2776791 h 3163521"/>
              <a:gd name="connsiteX84" fmla="*/ 8321252 w 12193149"/>
              <a:gd name="connsiteY84" fmla="*/ 2793369 h 3163521"/>
              <a:gd name="connsiteX85" fmla="*/ 8315581 w 12193149"/>
              <a:gd name="connsiteY85" fmla="*/ 2793695 h 3163521"/>
              <a:gd name="connsiteX86" fmla="*/ 8296322 w 12193149"/>
              <a:gd name="connsiteY86" fmla="*/ 2807590 h 3163521"/>
              <a:gd name="connsiteX87" fmla="*/ 8285424 w 12193149"/>
              <a:gd name="connsiteY87" fmla="*/ 2813413 h 3163521"/>
              <a:gd name="connsiteX88" fmla="*/ 8284298 w 12193149"/>
              <a:gd name="connsiteY88" fmla="*/ 2817856 h 3163521"/>
              <a:gd name="connsiteX89" fmla="*/ 8267224 w 12193149"/>
              <a:gd name="connsiteY89" fmla="*/ 2825031 h 3163521"/>
              <a:gd name="connsiteX90" fmla="*/ 8264525 w 12193149"/>
              <a:gd name="connsiteY90" fmla="*/ 2824801 h 3163521"/>
              <a:gd name="connsiteX91" fmla="*/ 8253181 w 12193149"/>
              <a:gd name="connsiteY91" fmla="*/ 2834644 h 3163521"/>
              <a:gd name="connsiteX92" fmla="*/ 8246982 w 12193149"/>
              <a:gd name="connsiteY92" fmla="*/ 2847636 h 3163521"/>
              <a:gd name="connsiteX93" fmla="*/ 8091420 w 12193149"/>
              <a:gd name="connsiteY93" fmla="*/ 2893797 h 3163521"/>
              <a:gd name="connsiteX94" fmla="*/ 7906555 w 12193149"/>
              <a:gd name="connsiteY94" fmla="*/ 2935770 h 3163521"/>
              <a:gd name="connsiteX95" fmla="*/ 7719893 w 12193149"/>
              <a:gd name="connsiteY95" fmla="*/ 2961485 h 3163521"/>
              <a:gd name="connsiteX96" fmla="*/ 7615495 w 12193149"/>
              <a:gd name="connsiteY96" fmla="*/ 2958014 h 3163521"/>
              <a:gd name="connsiteX97" fmla="*/ 7528691 w 12193149"/>
              <a:gd name="connsiteY97" fmla="*/ 2963842 h 3163521"/>
              <a:gd name="connsiteX98" fmla="*/ 7520719 w 12193149"/>
              <a:gd name="connsiteY98" fmla="*/ 2966395 h 3163521"/>
              <a:gd name="connsiteX99" fmla="*/ 7508559 w 12193149"/>
              <a:gd name="connsiteY99" fmla="*/ 2967730 h 3163521"/>
              <a:gd name="connsiteX100" fmla="*/ 7508188 w 12193149"/>
              <a:gd name="connsiteY100" fmla="*/ 2967403 h 3163521"/>
              <a:gd name="connsiteX101" fmla="*/ 7496943 w 12193149"/>
              <a:gd name="connsiteY101" fmla="*/ 2969355 h 3163521"/>
              <a:gd name="connsiteX102" fmla="*/ 7219707 w 12193149"/>
              <a:gd name="connsiteY102" fmla="*/ 2975462 h 3163521"/>
              <a:gd name="connsiteX103" fmla="*/ 7202249 w 12193149"/>
              <a:gd name="connsiteY103" fmla="*/ 2980012 h 3163521"/>
              <a:gd name="connsiteX104" fmla="*/ 7198152 w 12193149"/>
              <a:gd name="connsiteY104" fmla="*/ 2985370 h 3163521"/>
              <a:gd name="connsiteX105" fmla="*/ 7171956 w 12193149"/>
              <a:gd name="connsiteY105" fmla="*/ 2990018 h 3163521"/>
              <a:gd name="connsiteX106" fmla="*/ 7098136 w 12193149"/>
              <a:gd name="connsiteY106" fmla="*/ 3002246 h 3163521"/>
              <a:gd name="connsiteX107" fmla="*/ 7019644 w 12193149"/>
              <a:gd name="connsiteY107" fmla="*/ 3001872 h 3163521"/>
              <a:gd name="connsiteX108" fmla="*/ 6905294 w 12193149"/>
              <a:gd name="connsiteY108" fmla="*/ 3031378 h 3163521"/>
              <a:gd name="connsiteX109" fmla="*/ 6709370 w 12193149"/>
              <a:gd name="connsiteY109" fmla="*/ 3059333 h 3163521"/>
              <a:gd name="connsiteX110" fmla="*/ 6550602 w 12193149"/>
              <a:gd name="connsiteY110" fmla="*/ 3088109 h 3163521"/>
              <a:gd name="connsiteX111" fmla="*/ 6318708 w 12193149"/>
              <a:gd name="connsiteY111" fmla="*/ 3134909 h 3163521"/>
              <a:gd name="connsiteX112" fmla="*/ 6169822 w 12193149"/>
              <a:gd name="connsiteY112" fmla="*/ 3136996 h 3163521"/>
              <a:gd name="connsiteX113" fmla="*/ 6074996 w 12193149"/>
              <a:gd name="connsiteY113" fmla="*/ 3157458 h 3163521"/>
              <a:gd name="connsiteX114" fmla="*/ 6069677 w 12193149"/>
              <a:gd name="connsiteY114" fmla="*/ 3155921 h 3163521"/>
              <a:gd name="connsiteX115" fmla="*/ 6049786 w 12193149"/>
              <a:gd name="connsiteY115" fmla="*/ 3156604 h 3163521"/>
              <a:gd name="connsiteX116" fmla="*/ 6042433 w 12193149"/>
              <a:gd name="connsiteY116" fmla="*/ 3148255 h 3163521"/>
              <a:gd name="connsiteX117" fmla="*/ 6011238 w 12193149"/>
              <a:gd name="connsiteY117" fmla="*/ 3143162 h 3163521"/>
              <a:gd name="connsiteX118" fmla="*/ 5958523 w 12193149"/>
              <a:gd name="connsiteY118" fmla="*/ 3146806 h 3163521"/>
              <a:gd name="connsiteX119" fmla="*/ 5760067 w 12193149"/>
              <a:gd name="connsiteY119" fmla="*/ 3162498 h 3163521"/>
              <a:gd name="connsiteX120" fmla="*/ 5628108 w 12193149"/>
              <a:gd name="connsiteY120" fmla="*/ 3163521 h 3163521"/>
              <a:gd name="connsiteX121" fmla="*/ 5472054 w 12193149"/>
              <a:gd name="connsiteY121" fmla="*/ 3149501 h 3163521"/>
              <a:gd name="connsiteX122" fmla="*/ 5433909 w 12193149"/>
              <a:gd name="connsiteY122" fmla="*/ 3138248 h 3163521"/>
              <a:gd name="connsiteX123" fmla="*/ 5382817 w 12193149"/>
              <a:gd name="connsiteY123" fmla="*/ 3120546 h 3163521"/>
              <a:gd name="connsiteX124" fmla="*/ 5262912 w 12193149"/>
              <a:gd name="connsiteY124" fmla="*/ 3100129 h 3163521"/>
              <a:gd name="connsiteX125" fmla="*/ 5224109 w 12193149"/>
              <a:gd name="connsiteY125" fmla="*/ 3089005 h 3163521"/>
              <a:gd name="connsiteX126" fmla="*/ 5175808 w 12193149"/>
              <a:gd name="connsiteY126" fmla="*/ 3086015 h 3163521"/>
              <a:gd name="connsiteX127" fmla="*/ 5157702 w 12193149"/>
              <a:gd name="connsiteY127" fmla="*/ 3078792 h 3163521"/>
              <a:gd name="connsiteX128" fmla="*/ 5143747 w 12193149"/>
              <a:gd name="connsiteY128" fmla="*/ 3075392 h 3163521"/>
              <a:gd name="connsiteX129" fmla="*/ 5140744 w 12193149"/>
              <a:gd name="connsiteY129" fmla="*/ 3073291 h 3163521"/>
              <a:gd name="connsiteX130" fmla="*/ 5122807 w 12193149"/>
              <a:gd name="connsiteY130" fmla="*/ 3062438 h 3163521"/>
              <a:gd name="connsiteX131" fmla="*/ 5066938 w 12193149"/>
              <a:gd name="connsiteY131" fmla="*/ 3069009 h 3163521"/>
              <a:gd name="connsiteX132" fmla="*/ 5012662 w 12193149"/>
              <a:gd name="connsiteY132" fmla="*/ 3052628 h 3163521"/>
              <a:gd name="connsiteX133" fmla="*/ 4841589 w 12193149"/>
              <a:gd name="connsiteY133" fmla="*/ 3028611 h 3163521"/>
              <a:gd name="connsiteX134" fmla="*/ 4763595 w 12193149"/>
              <a:gd name="connsiteY134" fmla="*/ 3000843 h 3163521"/>
              <a:gd name="connsiteX135" fmla="*/ 4724334 w 12193149"/>
              <a:gd name="connsiteY135" fmla="*/ 2991829 h 3163521"/>
              <a:gd name="connsiteX136" fmla="*/ 4722324 w 12193149"/>
              <a:gd name="connsiteY136" fmla="*/ 2991080 h 3163521"/>
              <a:gd name="connsiteX137" fmla="*/ 4723259 w 12193149"/>
              <a:gd name="connsiteY137" fmla="*/ 2990869 h 3163521"/>
              <a:gd name="connsiteX138" fmla="*/ 4718350 w 12193149"/>
              <a:gd name="connsiteY138" fmla="*/ 2989599 h 3163521"/>
              <a:gd name="connsiteX139" fmla="*/ 4722324 w 12193149"/>
              <a:gd name="connsiteY139" fmla="*/ 2991080 h 3163521"/>
              <a:gd name="connsiteX140" fmla="*/ 4716674 w 12193149"/>
              <a:gd name="connsiteY140" fmla="*/ 2992355 h 3163521"/>
              <a:gd name="connsiteX141" fmla="*/ 4516962 w 12193149"/>
              <a:gd name="connsiteY141" fmla="*/ 2982453 h 3163521"/>
              <a:gd name="connsiteX142" fmla="*/ 4429691 w 12193149"/>
              <a:gd name="connsiteY142" fmla="*/ 2971802 h 3163521"/>
              <a:gd name="connsiteX143" fmla="*/ 4364023 w 12193149"/>
              <a:gd name="connsiteY143" fmla="*/ 2970456 h 3163521"/>
              <a:gd name="connsiteX144" fmla="*/ 4318114 w 12193149"/>
              <a:gd name="connsiteY144" fmla="*/ 2977071 h 3163521"/>
              <a:gd name="connsiteX145" fmla="*/ 4316258 w 12193149"/>
              <a:gd name="connsiteY145" fmla="*/ 2975730 h 3163521"/>
              <a:gd name="connsiteX146" fmla="*/ 4296292 w 12193149"/>
              <a:gd name="connsiteY146" fmla="*/ 2973851 h 3163521"/>
              <a:gd name="connsiteX147" fmla="*/ 4291212 w 12193149"/>
              <a:gd name="connsiteY147" fmla="*/ 2976768 h 3163521"/>
              <a:gd name="connsiteX148" fmla="*/ 4277290 w 12193149"/>
              <a:gd name="connsiteY148" fmla="*/ 2976522 h 3163521"/>
              <a:gd name="connsiteX149" fmla="*/ 4249265 w 12193149"/>
              <a:gd name="connsiteY149" fmla="*/ 2978846 h 3163521"/>
              <a:gd name="connsiteX150" fmla="*/ 4203199 w 12193149"/>
              <a:gd name="connsiteY150" fmla="*/ 2976051 h 3163521"/>
              <a:gd name="connsiteX151" fmla="*/ 4202893 w 12193149"/>
              <a:gd name="connsiteY151" fmla="*/ 2974792 h 3163521"/>
              <a:gd name="connsiteX152" fmla="*/ 4192396 w 12193149"/>
              <a:gd name="connsiteY152" fmla="*/ 2969158 h 3163521"/>
              <a:gd name="connsiteX153" fmla="*/ 4143893 w 12193149"/>
              <a:gd name="connsiteY153" fmla="*/ 2953293 h 3163521"/>
              <a:gd name="connsiteX154" fmla="*/ 4084245 w 12193149"/>
              <a:gd name="connsiteY154" fmla="*/ 2926760 h 3163521"/>
              <a:gd name="connsiteX155" fmla="*/ 4075694 w 12193149"/>
              <a:gd name="connsiteY155" fmla="*/ 2925925 h 3163521"/>
              <a:gd name="connsiteX156" fmla="*/ 4075575 w 12193149"/>
              <a:gd name="connsiteY156" fmla="*/ 2925626 h 3163521"/>
              <a:gd name="connsiteX157" fmla="*/ 4066658 w 12193149"/>
              <a:gd name="connsiteY157" fmla="*/ 2924182 h 3163521"/>
              <a:gd name="connsiteX158" fmla="*/ 4060102 w 12193149"/>
              <a:gd name="connsiteY158" fmla="*/ 2924400 h 3163521"/>
              <a:gd name="connsiteX159" fmla="*/ 4043512 w 12193149"/>
              <a:gd name="connsiteY159" fmla="*/ 2922779 h 3163521"/>
              <a:gd name="connsiteX160" fmla="*/ 4038145 w 12193149"/>
              <a:gd name="connsiteY160" fmla="*/ 2920345 h 3163521"/>
              <a:gd name="connsiteX161" fmla="*/ 4036511 w 12193149"/>
              <a:gd name="connsiteY161" fmla="*/ 2916678 h 3163521"/>
              <a:gd name="connsiteX162" fmla="*/ 4034926 w 12193149"/>
              <a:gd name="connsiteY162" fmla="*/ 2916913 h 3163521"/>
              <a:gd name="connsiteX163" fmla="*/ 4005686 w 12193149"/>
              <a:gd name="connsiteY163" fmla="*/ 2904345 h 3163521"/>
              <a:gd name="connsiteX164" fmla="*/ 3937994 w 12193149"/>
              <a:gd name="connsiteY164" fmla="*/ 2886888 h 3163521"/>
              <a:gd name="connsiteX165" fmla="*/ 3898423 w 12193149"/>
              <a:gd name="connsiteY165" fmla="*/ 2881233 h 3163521"/>
              <a:gd name="connsiteX166" fmla="*/ 3790908 w 12193149"/>
              <a:gd name="connsiteY166" fmla="*/ 2860995 h 3163521"/>
              <a:gd name="connsiteX167" fmla="*/ 3683661 w 12193149"/>
              <a:gd name="connsiteY167" fmla="*/ 2837072 h 3163521"/>
              <a:gd name="connsiteX168" fmla="*/ 3611183 w 12193149"/>
              <a:gd name="connsiteY168" fmla="*/ 2804801 h 3163521"/>
              <a:gd name="connsiteX169" fmla="*/ 3605003 w 12193149"/>
              <a:gd name="connsiteY169" fmla="*/ 2806163 h 3163521"/>
              <a:gd name="connsiteX170" fmla="*/ 3595884 w 12193149"/>
              <a:gd name="connsiteY170" fmla="*/ 2806327 h 3163521"/>
              <a:gd name="connsiteX171" fmla="*/ 3595649 w 12193149"/>
              <a:gd name="connsiteY171" fmla="*/ 2806058 h 3163521"/>
              <a:gd name="connsiteX172" fmla="*/ 3587126 w 12193149"/>
              <a:gd name="connsiteY172" fmla="*/ 2806748 h 3163521"/>
              <a:gd name="connsiteX173" fmla="*/ 3537283 w 12193149"/>
              <a:gd name="connsiteY173" fmla="*/ 2797049 h 3163521"/>
              <a:gd name="connsiteX174" fmla="*/ 3474371 w 12193149"/>
              <a:gd name="connsiteY174" fmla="*/ 2793388 h 3163521"/>
              <a:gd name="connsiteX175" fmla="*/ 3401876 w 12193149"/>
              <a:gd name="connsiteY175" fmla="*/ 2781340 h 3163521"/>
              <a:gd name="connsiteX176" fmla="*/ 3365036 w 12193149"/>
              <a:gd name="connsiteY176" fmla="*/ 2798292 h 3163521"/>
              <a:gd name="connsiteX177" fmla="*/ 3345174 w 12193149"/>
              <a:gd name="connsiteY177" fmla="*/ 2799974 h 3163521"/>
              <a:gd name="connsiteX178" fmla="*/ 3342846 w 12193149"/>
              <a:gd name="connsiteY178" fmla="*/ 2798999 h 3163521"/>
              <a:gd name="connsiteX179" fmla="*/ 3263504 w 12193149"/>
              <a:gd name="connsiteY179" fmla="*/ 2804876 h 3163521"/>
              <a:gd name="connsiteX180" fmla="*/ 3143704 w 12193149"/>
              <a:gd name="connsiteY180" fmla="*/ 2812651 h 3163521"/>
              <a:gd name="connsiteX181" fmla="*/ 3031439 w 12193149"/>
              <a:gd name="connsiteY181" fmla="*/ 2815294 h 3163521"/>
              <a:gd name="connsiteX182" fmla="*/ 2782717 w 12193149"/>
              <a:gd name="connsiteY182" fmla="*/ 2837115 h 3163521"/>
              <a:gd name="connsiteX183" fmla="*/ 2647675 w 12193149"/>
              <a:gd name="connsiteY183" fmla="*/ 2847651 h 3163521"/>
              <a:gd name="connsiteX184" fmla="*/ 2569176 w 12193149"/>
              <a:gd name="connsiteY184" fmla="*/ 2821410 h 3163521"/>
              <a:gd name="connsiteX185" fmla="*/ 2444403 w 12193149"/>
              <a:gd name="connsiteY185" fmla="*/ 2835311 h 3163521"/>
              <a:gd name="connsiteX186" fmla="*/ 2316260 w 12193149"/>
              <a:gd name="connsiteY186" fmla="*/ 2843778 h 3163521"/>
              <a:gd name="connsiteX187" fmla="*/ 2209726 w 12193149"/>
              <a:gd name="connsiteY187" fmla="*/ 2838545 h 3163521"/>
              <a:gd name="connsiteX188" fmla="*/ 2095813 w 12193149"/>
              <a:gd name="connsiteY188" fmla="*/ 2821834 h 3163521"/>
              <a:gd name="connsiteX189" fmla="*/ 1998504 w 12193149"/>
              <a:gd name="connsiteY189" fmla="*/ 2813814 h 3163521"/>
              <a:gd name="connsiteX190" fmla="*/ 1929320 w 12193149"/>
              <a:gd name="connsiteY190" fmla="*/ 2835759 h 3163521"/>
              <a:gd name="connsiteX191" fmla="*/ 1922798 w 12193149"/>
              <a:gd name="connsiteY191" fmla="*/ 2830928 h 3163521"/>
              <a:gd name="connsiteX192" fmla="*/ 1874228 w 12193149"/>
              <a:gd name="connsiteY192" fmla="*/ 2832523 h 3163521"/>
              <a:gd name="connsiteX193" fmla="*/ 1787803 w 12193149"/>
              <a:gd name="connsiteY193" fmla="*/ 2860145 h 3163521"/>
              <a:gd name="connsiteX194" fmla="*/ 1739352 w 12193149"/>
              <a:gd name="connsiteY194" fmla="*/ 2855094 h 3163521"/>
              <a:gd name="connsiteX195" fmla="*/ 1676219 w 12193149"/>
              <a:gd name="connsiteY195" fmla="*/ 2838745 h 3163521"/>
              <a:gd name="connsiteX196" fmla="*/ 1609817 w 12193149"/>
              <a:gd name="connsiteY196" fmla="*/ 2831848 h 3163521"/>
              <a:gd name="connsiteX197" fmla="*/ 1497258 w 12193149"/>
              <a:gd name="connsiteY197" fmla="*/ 2806258 h 3163521"/>
              <a:gd name="connsiteX198" fmla="*/ 1151127 w 12193149"/>
              <a:gd name="connsiteY198" fmla="*/ 2756823 h 3163521"/>
              <a:gd name="connsiteX199" fmla="*/ 859417 w 12193149"/>
              <a:gd name="connsiteY199" fmla="*/ 2747390 h 3163521"/>
              <a:gd name="connsiteX200" fmla="*/ 838688 w 12193149"/>
              <a:gd name="connsiteY200" fmla="*/ 2748603 h 3163521"/>
              <a:gd name="connsiteX201" fmla="*/ 817957 w 12193149"/>
              <a:gd name="connsiteY201" fmla="*/ 2746639 h 3163521"/>
              <a:gd name="connsiteX202" fmla="*/ 812654 w 12193149"/>
              <a:gd name="connsiteY202" fmla="*/ 2749533 h 3163521"/>
              <a:gd name="connsiteX203" fmla="*/ 721195 w 12193149"/>
              <a:gd name="connsiteY203" fmla="*/ 2748443 h 3163521"/>
              <a:gd name="connsiteX204" fmla="*/ 720890 w 12193149"/>
              <a:gd name="connsiteY204" fmla="*/ 2747181 h 3163521"/>
              <a:gd name="connsiteX205" fmla="*/ 710023 w 12193149"/>
              <a:gd name="connsiteY205" fmla="*/ 2741504 h 3163521"/>
              <a:gd name="connsiteX206" fmla="*/ 597940 w 12193149"/>
              <a:gd name="connsiteY206" fmla="*/ 2698646 h 3163521"/>
              <a:gd name="connsiteX207" fmla="*/ 579683 w 12193149"/>
              <a:gd name="connsiteY207" fmla="*/ 2695994 h 3163521"/>
              <a:gd name="connsiteX208" fmla="*/ 572865 w 12193149"/>
              <a:gd name="connsiteY208" fmla="*/ 2696183 h 3163521"/>
              <a:gd name="connsiteX209" fmla="*/ 446247 w 12193149"/>
              <a:gd name="connsiteY209" fmla="*/ 2658153 h 3163521"/>
              <a:gd name="connsiteX210" fmla="*/ 405163 w 12193149"/>
              <a:gd name="connsiteY210" fmla="*/ 2652330 h 3163521"/>
              <a:gd name="connsiteX211" fmla="*/ 293583 w 12193149"/>
              <a:gd name="connsiteY211" fmla="*/ 2631634 h 3163521"/>
              <a:gd name="connsiteX212" fmla="*/ 119529 w 12193149"/>
              <a:gd name="connsiteY212" fmla="*/ 2579829 h 3163521"/>
              <a:gd name="connsiteX213" fmla="*/ 16674 w 12193149"/>
              <a:gd name="connsiteY213" fmla="*/ 2576973 h 3163521"/>
              <a:gd name="connsiteX214" fmla="*/ 1150 w 12193149"/>
              <a:gd name="connsiteY214" fmla="*/ 2571504 h 3163521"/>
              <a:gd name="connsiteX215" fmla="*/ 1148 w 12193149"/>
              <a:gd name="connsiteY215" fmla="*/ 1040995 h 3163521"/>
              <a:gd name="connsiteX216" fmla="*/ 1148 w 12193149"/>
              <a:gd name="connsiteY216" fmla="*/ 818782 h 3163521"/>
              <a:gd name="connsiteX0" fmla="*/ 1148 w 12193149"/>
              <a:gd name="connsiteY0" fmla="*/ 0 h 3171710"/>
              <a:gd name="connsiteX1" fmla="*/ 12181789 w 12193149"/>
              <a:gd name="connsiteY1" fmla="*/ 8189 h 3171710"/>
              <a:gd name="connsiteX2" fmla="*/ 12193149 w 12193149"/>
              <a:gd name="connsiteY2" fmla="*/ 1406710 h 3171710"/>
              <a:gd name="connsiteX3" fmla="*/ 12185986 w 12193149"/>
              <a:gd name="connsiteY3" fmla="*/ 1411160 h 3171710"/>
              <a:gd name="connsiteX4" fmla="*/ 12156363 w 12193149"/>
              <a:gd name="connsiteY4" fmla="*/ 1424337 h 3171710"/>
              <a:gd name="connsiteX5" fmla="*/ 12139215 w 12193149"/>
              <a:gd name="connsiteY5" fmla="*/ 1450150 h 3171710"/>
              <a:gd name="connsiteX6" fmla="*/ 12126327 w 12193149"/>
              <a:gd name="connsiteY6" fmla="*/ 1451661 h 3171710"/>
              <a:gd name="connsiteX7" fmla="*/ 12124007 w 12193149"/>
              <a:gd name="connsiteY7" fmla="*/ 1451765 h 3171710"/>
              <a:gd name="connsiteX8" fmla="*/ 12116854 w 12193149"/>
              <a:gd name="connsiteY8" fmla="*/ 1455579 h 3171710"/>
              <a:gd name="connsiteX9" fmla="*/ 12099497 w 12193149"/>
              <a:gd name="connsiteY9" fmla="*/ 1455110 h 3171710"/>
              <a:gd name="connsiteX10" fmla="*/ 12087073 w 12193149"/>
              <a:gd name="connsiteY10" fmla="*/ 1463312 h 3171710"/>
              <a:gd name="connsiteX11" fmla="*/ 12031073 w 12193149"/>
              <a:gd name="connsiteY11" fmla="*/ 1506980 h 3171710"/>
              <a:gd name="connsiteX12" fmla="*/ 11995833 w 12193149"/>
              <a:gd name="connsiteY12" fmla="*/ 1530429 h 3171710"/>
              <a:gd name="connsiteX13" fmla="*/ 11979717 w 12193149"/>
              <a:gd name="connsiteY13" fmla="*/ 1535132 h 3171710"/>
              <a:gd name="connsiteX14" fmla="*/ 11959046 w 12193149"/>
              <a:gd name="connsiteY14" fmla="*/ 1544529 h 3171710"/>
              <a:gd name="connsiteX15" fmla="*/ 11920454 w 12193149"/>
              <a:gd name="connsiteY15" fmla="*/ 1557854 h 3171710"/>
              <a:gd name="connsiteX16" fmla="*/ 11903656 w 12193149"/>
              <a:gd name="connsiteY16" fmla="*/ 1569397 h 3171710"/>
              <a:gd name="connsiteX17" fmla="*/ 11895048 w 12193149"/>
              <a:gd name="connsiteY17" fmla="*/ 1571762 h 3171710"/>
              <a:gd name="connsiteX18" fmla="*/ 11891968 w 12193149"/>
              <a:gd name="connsiteY18" fmla="*/ 1582700 h 3171710"/>
              <a:gd name="connsiteX19" fmla="*/ 11870776 w 12193149"/>
              <a:gd name="connsiteY19" fmla="*/ 1604787 h 3171710"/>
              <a:gd name="connsiteX20" fmla="*/ 11813376 w 12193149"/>
              <a:gd name="connsiteY20" fmla="*/ 1624630 h 3171710"/>
              <a:gd name="connsiteX21" fmla="*/ 11590693 w 12193149"/>
              <a:gd name="connsiteY21" fmla="*/ 1790748 h 3171710"/>
              <a:gd name="connsiteX22" fmla="*/ 11506817 w 12193149"/>
              <a:gd name="connsiteY22" fmla="*/ 1860594 h 3171710"/>
              <a:gd name="connsiteX23" fmla="*/ 11280332 w 12193149"/>
              <a:gd name="connsiteY23" fmla="*/ 2050542 h 3171710"/>
              <a:gd name="connsiteX24" fmla="*/ 11228309 w 12193149"/>
              <a:gd name="connsiteY24" fmla="*/ 2103207 h 3171710"/>
              <a:gd name="connsiteX25" fmla="*/ 11218087 w 12193149"/>
              <a:gd name="connsiteY25" fmla="*/ 2102932 h 3171710"/>
              <a:gd name="connsiteX26" fmla="*/ 11217184 w 12193149"/>
              <a:gd name="connsiteY26" fmla="*/ 2101989 h 3171710"/>
              <a:gd name="connsiteX27" fmla="*/ 11188885 w 12193149"/>
              <a:gd name="connsiteY27" fmla="*/ 2119354 h 3171710"/>
              <a:gd name="connsiteX28" fmla="*/ 11184501 w 12193149"/>
              <a:gd name="connsiteY28" fmla="*/ 2119496 h 3171710"/>
              <a:gd name="connsiteX29" fmla="*/ 11166854 w 12193149"/>
              <a:gd name="connsiteY29" fmla="*/ 2133583 h 3171710"/>
              <a:gd name="connsiteX30" fmla="*/ 11157311 w 12193149"/>
              <a:gd name="connsiteY30" fmla="*/ 2139385 h 3171710"/>
              <a:gd name="connsiteX31" fmla="*/ 11155496 w 12193149"/>
              <a:gd name="connsiteY31" fmla="*/ 2144068 h 3171710"/>
              <a:gd name="connsiteX32" fmla="*/ 11140961 w 12193149"/>
              <a:gd name="connsiteY32" fmla="*/ 2151086 h 3171710"/>
              <a:gd name="connsiteX33" fmla="*/ 11138961 w 12193149"/>
              <a:gd name="connsiteY33" fmla="*/ 2150743 h 3171710"/>
              <a:gd name="connsiteX34" fmla="*/ 11128208 w 12193149"/>
              <a:gd name="connsiteY34" fmla="*/ 2160803 h 3171710"/>
              <a:gd name="connsiteX35" fmla="*/ 11120691 w 12193149"/>
              <a:gd name="connsiteY35" fmla="*/ 2174395 h 3171710"/>
              <a:gd name="connsiteX36" fmla="*/ 10894683 w 12193149"/>
              <a:gd name="connsiteY36" fmla="*/ 2300370 h 3171710"/>
              <a:gd name="connsiteX37" fmla="*/ 10773300 w 12193149"/>
              <a:gd name="connsiteY37" fmla="*/ 2350162 h 3171710"/>
              <a:gd name="connsiteX38" fmla="*/ 10627668 w 12193149"/>
              <a:gd name="connsiteY38" fmla="*/ 2386200 h 3171710"/>
              <a:gd name="connsiteX39" fmla="*/ 10581895 w 12193149"/>
              <a:gd name="connsiteY39" fmla="*/ 2395660 h 3171710"/>
              <a:gd name="connsiteX40" fmla="*/ 10547790 w 12193149"/>
              <a:gd name="connsiteY40" fmla="*/ 2425394 h 3171710"/>
              <a:gd name="connsiteX41" fmla="*/ 10529643 w 12193149"/>
              <a:gd name="connsiteY41" fmla="*/ 2423878 h 3171710"/>
              <a:gd name="connsiteX42" fmla="*/ 10526446 w 12193149"/>
              <a:gd name="connsiteY42" fmla="*/ 2423382 h 3171710"/>
              <a:gd name="connsiteX43" fmla="*/ 10515129 w 12193149"/>
              <a:gd name="connsiteY43" fmla="*/ 2426508 h 3171710"/>
              <a:gd name="connsiteX44" fmla="*/ 10491735 w 12193149"/>
              <a:gd name="connsiteY44" fmla="*/ 2421127 h 3171710"/>
              <a:gd name="connsiteX45" fmla="*/ 10471418 w 12193149"/>
              <a:gd name="connsiteY45" fmla="*/ 2428664 h 3171710"/>
              <a:gd name="connsiteX46" fmla="*/ 10377042 w 12193149"/>
              <a:gd name="connsiteY46" fmla="*/ 2471569 h 3171710"/>
              <a:gd name="connsiteX47" fmla="*/ 10319338 w 12193149"/>
              <a:gd name="connsiteY47" fmla="*/ 2493192 h 3171710"/>
              <a:gd name="connsiteX48" fmla="*/ 10295467 w 12193149"/>
              <a:gd name="connsiteY48" fmla="*/ 2495050 h 3171710"/>
              <a:gd name="connsiteX49" fmla="*/ 10263443 w 12193149"/>
              <a:gd name="connsiteY49" fmla="*/ 2501919 h 3171710"/>
              <a:gd name="connsiteX50" fmla="*/ 10205418 w 12193149"/>
              <a:gd name="connsiteY50" fmla="*/ 2509120 h 3171710"/>
              <a:gd name="connsiteX51" fmla="*/ 10177759 w 12193149"/>
              <a:gd name="connsiteY51" fmla="*/ 2519914 h 3171710"/>
              <a:gd name="connsiteX52" fmla="*/ 10165070 w 12193149"/>
              <a:gd name="connsiteY52" fmla="*/ 2520710 h 3171710"/>
              <a:gd name="connsiteX53" fmla="*/ 10156308 w 12193149"/>
              <a:gd name="connsiteY53" fmla="*/ 2534458 h 3171710"/>
              <a:gd name="connsiteX54" fmla="*/ 10118267 w 12193149"/>
              <a:gd name="connsiteY54" fmla="*/ 2558113 h 3171710"/>
              <a:gd name="connsiteX55" fmla="*/ 10083317 w 12193149"/>
              <a:gd name="connsiteY55" fmla="*/ 2570267 h 3171710"/>
              <a:gd name="connsiteX56" fmla="*/ 10040388 w 12193149"/>
              <a:gd name="connsiteY56" fmla="*/ 2568603 h 3171710"/>
              <a:gd name="connsiteX57" fmla="*/ 9961167 w 12193149"/>
              <a:gd name="connsiteY57" fmla="*/ 2584118 h 3171710"/>
              <a:gd name="connsiteX58" fmla="*/ 9848940 w 12193149"/>
              <a:gd name="connsiteY58" fmla="*/ 2590886 h 3171710"/>
              <a:gd name="connsiteX59" fmla="*/ 9729457 w 12193149"/>
              <a:gd name="connsiteY59" fmla="*/ 2611093 h 3171710"/>
              <a:gd name="connsiteX60" fmla="*/ 9613704 w 12193149"/>
              <a:gd name="connsiteY60" fmla="*/ 2639342 h 3171710"/>
              <a:gd name="connsiteX61" fmla="*/ 9338590 w 12193149"/>
              <a:gd name="connsiteY61" fmla="*/ 2696264 h 3171710"/>
              <a:gd name="connsiteX62" fmla="*/ 9232518 w 12193149"/>
              <a:gd name="connsiteY62" fmla="*/ 2720120 h 3171710"/>
              <a:gd name="connsiteX63" fmla="*/ 9156690 w 12193149"/>
              <a:gd name="connsiteY63" fmla="*/ 2730199 h 3171710"/>
              <a:gd name="connsiteX64" fmla="*/ 9054601 w 12193149"/>
              <a:gd name="connsiteY64" fmla="*/ 2737726 h 3171710"/>
              <a:gd name="connsiteX65" fmla="*/ 9006634 w 12193149"/>
              <a:gd name="connsiteY65" fmla="*/ 2741011 h 3171710"/>
              <a:gd name="connsiteX66" fmla="*/ 9006349 w 12193149"/>
              <a:gd name="connsiteY66" fmla="*/ 2740771 h 3171710"/>
              <a:gd name="connsiteX67" fmla="*/ 8997380 w 12193149"/>
              <a:gd name="connsiteY67" fmla="*/ 2741982 h 3171710"/>
              <a:gd name="connsiteX68" fmla="*/ 8991542 w 12193149"/>
              <a:gd name="connsiteY68" fmla="*/ 2744043 h 3171710"/>
              <a:gd name="connsiteX69" fmla="*/ 8975485 w 12193149"/>
              <a:gd name="connsiteY69" fmla="*/ 2747269 h 3171710"/>
              <a:gd name="connsiteX70" fmla="*/ 8969159 w 12193149"/>
              <a:gd name="connsiteY70" fmla="*/ 2746569 h 3171710"/>
              <a:gd name="connsiteX71" fmla="*/ 8964196 w 12193149"/>
              <a:gd name="connsiteY71" fmla="*/ 2744344 h 3171710"/>
              <a:gd name="connsiteX72" fmla="*/ 8930136 w 12193149"/>
              <a:gd name="connsiteY72" fmla="*/ 2741156 h 3171710"/>
              <a:gd name="connsiteX73" fmla="*/ 8753592 w 12193149"/>
              <a:gd name="connsiteY73" fmla="*/ 2760388 h 3171710"/>
              <a:gd name="connsiteX74" fmla="*/ 8708995 w 12193149"/>
              <a:gd name="connsiteY74" fmla="*/ 2762489 h 3171710"/>
              <a:gd name="connsiteX75" fmla="*/ 8597219 w 12193149"/>
              <a:gd name="connsiteY75" fmla="*/ 2771061 h 3171710"/>
              <a:gd name="connsiteX76" fmla="*/ 8526378 w 12193149"/>
              <a:gd name="connsiteY76" fmla="*/ 2756219 h 3171710"/>
              <a:gd name="connsiteX77" fmla="*/ 8512131 w 12193149"/>
              <a:gd name="connsiteY77" fmla="*/ 2762134 h 3171710"/>
              <a:gd name="connsiteX78" fmla="*/ 8507315 w 12193149"/>
              <a:gd name="connsiteY78" fmla="*/ 2765135 h 3171710"/>
              <a:gd name="connsiteX79" fmla="*/ 8499116 w 12193149"/>
              <a:gd name="connsiteY79" fmla="*/ 2767873 h 3171710"/>
              <a:gd name="connsiteX80" fmla="*/ 8498742 w 12193149"/>
              <a:gd name="connsiteY80" fmla="*/ 2767694 h 3171710"/>
              <a:gd name="connsiteX81" fmla="*/ 8491397 w 12193149"/>
              <a:gd name="connsiteY81" fmla="*/ 2770744 h 3171710"/>
              <a:gd name="connsiteX82" fmla="*/ 8368330 w 12193149"/>
              <a:gd name="connsiteY82" fmla="*/ 2784786 h 3171710"/>
              <a:gd name="connsiteX83" fmla="*/ 8354947 w 12193149"/>
              <a:gd name="connsiteY83" fmla="*/ 2784980 h 3171710"/>
              <a:gd name="connsiteX84" fmla="*/ 8321252 w 12193149"/>
              <a:gd name="connsiteY84" fmla="*/ 2801558 h 3171710"/>
              <a:gd name="connsiteX85" fmla="*/ 8315581 w 12193149"/>
              <a:gd name="connsiteY85" fmla="*/ 2801884 h 3171710"/>
              <a:gd name="connsiteX86" fmla="*/ 8296322 w 12193149"/>
              <a:gd name="connsiteY86" fmla="*/ 2815779 h 3171710"/>
              <a:gd name="connsiteX87" fmla="*/ 8285424 w 12193149"/>
              <a:gd name="connsiteY87" fmla="*/ 2821602 h 3171710"/>
              <a:gd name="connsiteX88" fmla="*/ 8284298 w 12193149"/>
              <a:gd name="connsiteY88" fmla="*/ 2826045 h 3171710"/>
              <a:gd name="connsiteX89" fmla="*/ 8267224 w 12193149"/>
              <a:gd name="connsiteY89" fmla="*/ 2833220 h 3171710"/>
              <a:gd name="connsiteX90" fmla="*/ 8264525 w 12193149"/>
              <a:gd name="connsiteY90" fmla="*/ 2832990 h 3171710"/>
              <a:gd name="connsiteX91" fmla="*/ 8253181 w 12193149"/>
              <a:gd name="connsiteY91" fmla="*/ 2842833 h 3171710"/>
              <a:gd name="connsiteX92" fmla="*/ 8246982 w 12193149"/>
              <a:gd name="connsiteY92" fmla="*/ 2855825 h 3171710"/>
              <a:gd name="connsiteX93" fmla="*/ 8091420 w 12193149"/>
              <a:gd name="connsiteY93" fmla="*/ 2901986 h 3171710"/>
              <a:gd name="connsiteX94" fmla="*/ 7906555 w 12193149"/>
              <a:gd name="connsiteY94" fmla="*/ 2943959 h 3171710"/>
              <a:gd name="connsiteX95" fmla="*/ 7719893 w 12193149"/>
              <a:gd name="connsiteY95" fmla="*/ 2969674 h 3171710"/>
              <a:gd name="connsiteX96" fmla="*/ 7615495 w 12193149"/>
              <a:gd name="connsiteY96" fmla="*/ 2966203 h 3171710"/>
              <a:gd name="connsiteX97" fmla="*/ 7528691 w 12193149"/>
              <a:gd name="connsiteY97" fmla="*/ 2972031 h 3171710"/>
              <a:gd name="connsiteX98" fmla="*/ 7520719 w 12193149"/>
              <a:gd name="connsiteY98" fmla="*/ 2974584 h 3171710"/>
              <a:gd name="connsiteX99" fmla="*/ 7508559 w 12193149"/>
              <a:gd name="connsiteY99" fmla="*/ 2975919 h 3171710"/>
              <a:gd name="connsiteX100" fmla="*/ 7508188 w 12193149"/>
              <a:gd name="connsiteY100" fmla="*/ 2975592 h 3171710"/>
              <a:gd name="connsiteX101" fmla="*/ 7496943 w 12193149"/>
              <a:gd name="connsiteY101" fmla="*/ 2977544 h 3171710"/>
              <a:gd name="connsiteX102" fmla="*/ 7219707 w 12193149"/>
              <a:gd name="connsiteY102" fmla="*/ 2983651 h 3171710"/>
              <a:gd name="connsiteX103" fmla="*/ 7202249 w 12193149"/>
              <a:gd name="connsiteY103" fmla="*/ 2988201 h 3171710"/>
              <a:gd name="connsiteX104" fmla="*/ 7198152 w 12193149"/>
              <a:gd name="connsiteY104" fmla="*/ 2993559 h 3171710"/>
              <a:gd name="connsiteX105" fmla="*/ 7171956 w 12193149"/>
              <a:gd name="connsiteY105" fmla="*/ 2998207 h 3171710"/>
              <a:gd name="connsiteX106" fmla="*/ 7098136 w 12193149"/>
              <a:gd name="connsiteY106" fmla="*/ 3010435 h 3171710"/>
              <a:gd name="connsiteX107" fmla="*/ 7019644 w 12193149"/>
              <a:gd name="connsiteY107" fmla="*/ 3010061 h 3171710"/>
              <a:gd name="connsiteX108" fmla="*/ 6905294 w 12193149"/>
              <a:gd name="connsiteY108" fmla="*/ 3039567 h 3171710"/>
              <a:gd name="connsiteX109" fmla="*/ 6709370 w 12193149"/>
              <a:gd name="connsiteY109" fmla="*/ 3067522 h 3171710"/>
              <a:gd name="connsiteX110" fmla="*/ 6550602 w 12193149"/>
              <a:gd name="connsiteY110" fmla="*/ 3096298 h 3171710"/>
              <a:gd name="connsiteX111" fmla="*/ 6318708 w 12193149"/>
              <a:gd name="connsiteY111" fmla="*/ 3143098 h 3171710"/>
              <a:gd name="connsiteX112" fmla="*/ 6169822 w 12193149"/>
              <a:gd name="connsiteY112" fmla="*/ 3145185 h 3171710"/>
              <a:gd name="connsiteX113" fmla="*/ 6074996 w 12193149"/>
              <a:gd name="connsiteY113" fmla="*/ 3165647 h 3171710"/>
              <a:gd name="connsiteX114" fmla="*/ 6069677 w 12193149"/>
              <a:gd name="connsiteY114" fmla="*/ 3164110 h 3171710"/>
              <a:gd name="connsiteX115" fmla="*/ 6049786 w 12193149"/>
              <a:gd name="connsiteY115" fmla="*/ 3164793 h 3171710"/>
              <a:gd name="connsiteX116" fmla="*/ 6042433 w 12193149"/>
              <a:gd name="connsiteY116" fmla="*/ 3156444 h 3171710"/>
              <a:gd name="connsiteX117" fmla="*/ 6011238 w 12193149"/>
              <a:gd name="connsiteY117" fmla="*/ 3151351 h 3171710"/>
              <a:gd name="connsiteX118" fmla="*/ 5958523 w 12193149"/>
              <a:gd name="connsiteY118" fmla="*/ 3154995 h 3171710"/>
              <a:gd name="connsiteX119" fmla="*/ 5760067 w 12193149"/>
              <a:gd name="connsiteY119" fmla="*/ 3170687 h 3171710"/>
              <a:gd name="connsiteX120" fmla="*/ 5628108 w 12193149"/>
              <a:gd name="connsiteY120" fmla="*/ 3171710 h 3171710"/>
              <a:gd name="connsiteX121" fmla="*/ 5472054 w 12193149"/>
              <a:gd name="connsiteY121" fmla="*/ 3157690 h 3171710"/>
              <a:gd name="connsiteX122" fmla="*/ 5433909 w 12193149"/>
              <a:gd name="connsiteY122" fmla="*/ 3146437 h 3171710"/>
              <a:gd name="connsiteX123" fmla="*/ 5382817 w 12193149"/>
              <a:gd name="connsiteY123" fmla="*/ 3128735 h 3171710"/>
              <a:gd name="connsiteX124" fmla="*/ 5262912 w 12193149"/>
              <a:gd name="connsiteY124" fmla="*/ 3108318 h 3171710"/>
              <a:gd name="connsiteX125" fmla="*/ 5224109 w 12193149"/>
              <a:gd name="connsiteY125" fmla="*/ 3097194 h 3171710"/>
              <a:gd name="connsiteX126" fmla="*/ 5175808 w 12193149"/>
              <a:gd name="connsiteY126" fmla="*/ 3094204 h 3171710"/>
              <a:gd name="connsiteX127" fmla="*/ 5157702 w 12193149"/>
              <a:gd name="connsiteY127" fmla="*/ 3086981 h 3171710"/>
              <a:gd name="connsiteX128" fmla="*/ 5143747 w 12193149"/>
              <a:gd name="connsiteY128" fmla="*/ 3083581 h 3171710"/>
              <a:gd name="connsiteX129" fmla="*/ 5140744 w 12193149"/>
              <a:gd name="connsiteY129" fmla="*/ 3081480 h 3171710"/>
              <a:gd name="connsiteX130" fmla="*/ 5122807 w 12193149"/>
              <a:gd name="connsiteY130" fmla="*/ 3070627 h 3171710"/>
              <a:gd name="connsiteX131" fmla="*/ 5066938 w 12193149"/>
              <a:gd name="connsiteY131" fmla="*/ 3077198 h 3171710"/>
              <a:gd name="connsiteX132" fmla="*/ 5012662 w 12193149"/>
              <a:gd name="connsiteY132" fmla="*/ 3060817 h 3171710"/>
              <a:gd name="connsiteX133" fmla="*/ 4841589 w 12193149"/>
              <a:gd name="connsiteY133" fmla="*/ 3036800 h 3171710"/>
              <a:gd name="connsiteX134" fmla="*/ 4763595 w 12193149"/>
              <a:gd name="connsiteY134" fmla="*/ 3009032 h 3171710"/>
              <a:gd name="connsiteX135" fmla="*/ 4724334 w 12193149"/>
              <a:gd name="connsiteY135" fmla="*/ 3000018 h 3171710"/>
              <a:gd name="connsiteX136" fmla="*/ 4722324 w 12193149"/>
              <a:gd name="connsiteY136" fmla="*/ 2999269 h 3171710"/>
              <a:gd name="connsiteX137" fmla="*/ 4723259 w 12193149"/>
              <a:gd name="connsiteY137" fmla="*/ 2999058 h 3171710"/>
              <a:gd name="connsiteX138" fmla="*/ 4718350 w 12193149"/>
              <a:gd name="connsiteY138" fmla="*/ 2997788 h 3171710"/>
              <a:gd name="connsiteX139" fmla="*/ 4722324 w 12193149"/>
              <a:gd name="connsiteY139" fmla="*/ 2999269 h 3171710"/>
              <a:gd name="connsiteX140" fmla="*/ 4716674 w 12193149"/>
              <a:gd name="connsiteY140" fmla="*/ 3000544 h 3171710"/>
              <a:gd name="connsiteX141" fmla="*/ 4516962 w 12193149"/>
              <a:gd name="connsiteY141" fmla="*/ 2990642 h 3171710"/>
              <a:gd name="connsiteX142" fmla="*/ 4429691 w 12193149"/>
              <a:gd name="connsiteY142" fmla="*/ 2979991 h 3171710"/>
              <a:gd name="connsiteX143" fmla="*/ 4364023 w 12193149"/>
              <a:gd name="connsiteY143" fmla="*/ 2978645 h 3171710"/>
              <a:gd name="connsiteX144" fmla="*/ 4318114 w 12193149"/>
              <a:gd name="connsiteY144" fmla="*/ 2985260 h 3171710"/>
              <a:gd name="connsiteX145" fmla="*/ 4316258 w 12193149"/>
              <a:gd name="connsiteY145" fmla="*/ 2983919 h 3171710"/>
              <a:gd name="connsiteX146" fmla="*/ 4296292 w 12193149"/>
              <a:gd name="connsiteY146" fmla="*/ 2982040 h 3171710"/>
              <a:gd name="connsiteX147" fmla="*/ 4291212 w 12193149"/>
              <a:gd name="connsiteY147" fmla="*/ 2984957 h 3171710"/>
              <a:gd name="connsiteX148" fmla="*/ 4277290 w 12193149"/>
              <a:gd name="connsiteY148" fmla="*/ 2984711 h 3171710"/>
              <a:gd name="connsiteX149" fmla="*/ 4249265 w 12193149"/>
              <a:gd name="connsiteY149" fmla="*/ 2987035 h 3171710"/>
              <a:gd name="connsiteX150" fmla="*/ 4203199 w 12193149"/>
              <a:gd name="connsiteY150" fmla="*/ 2984240 h 3171710"/>
              <a:gd name="connsiteX151" fmla="*/ 4202893 w 12193149"/>
              <a:gd name="connsiteY151" fmla="*/ 2982981 h 3171710"/>
              <a:gd name="connsiteX152" fmla="*/ 4192396 w 12193149"/>
              <a:gd name="connsiteY152" fmla="*/ 2977347 h 3171710"/>
              <a:gd name="connsiteX153" fmla="*/ 4143893 w 12193149"/>
              <a:gd name="connsiteY153" fmla="*/ 2961482 h 3171710"/>
              <a:gd name="connsiteX154" fmla="*/ 4084245 w 12193149"/>
              <a:gd name="connsiteY154" fmla="*/ 2934949 h 3171710"/>
              <a:gd name="connsiteX155" fmla="*/ 4075694 w 12193149"/>
              <a:gd name="connsiteY155" fmla="*/ 2934114 h 3171710"/>
              <a:gd name="connsiteX156" fmla="*/ 4075575 w 12193149"/>
              <a:gd name="connsiteY156" fmla="*/ 2933815 h 3171710"/>
              <a:gd name="connsiteX157" fmla="*/ 4066658 w 12193149"/>
              <a:gd name="connsiteY157" fmla="*/ 2932371 h 3171710"/>
              <a:gd name="connsiteX158" fmla="*/ 4060102 w 12193149"/>
              <a:gd name="connsiteY158" fmla="*/ 2932589 h 3171710"/>
              <a:gd name="connsiteX159" fmla="*/ 4043512 w 12193149"/>
              <a:gd name="connsiteY159" fmla="*/ 2930968 h 3171710"/>
              <a:gd name="connsiteX160" fmla="*/ 4038145 w 12193149"/>
              <a:gd name="connsiteY160" fmla="*/ 2928534 h 3171710"/>
              <a:gd name="connsiteX161" fmla="*/ 4036511 w 12193149"/>
              <a:gd name="connsiteY161" fmla="*/ 2924867 h 3171710"/>
              <a:gd name="connsiteX162" fmla="*/ 4034926 w 12193149"/>
              <a:gd name="connsiteY162" fmla="*/ 2925102 h 3171710"/>
              <a:gd name="connsiteX163" fmla="*/ 4005686 w 12193149"/>
              <a:gd name="connsiteY163" fmla="*/ 2912534 h 3171710"/>
              <a:gd name="connsiteX164" fmla="*/ 3937994 w 12193149"/>
              <a:gd name="connsiteY164" fmla="*/ 2895077 h 3171710"/>
              <a:gd name="connsiteX165" fmla="*/ 3898423 w 12193149"/>
              <a:gd name="connsiteY165" fmla="*/ 2889422 h 3171710"/>
              <a:gd name="connsiteX166" fmla="*/ 3790908 w 12193149"/>
              <a:gd name="connsiteY166" fmla="*/ 2869184 h 3171710"/>
              <a:gd name="connsiteX167" fmla="*/ 3683661 w 12193149"/>
              <a:gd name="connsiteY167" fmla="*/ 2845261 h 3171710"/>
              <a:gd name="connsiteX168" fmla="*/ 3611183 w 12193149"/>
              <a:gd name="connsiteY168" fmla="*/ 2812990 h 3171710"/>
              <a:gd name="connsiteX169" fmla="*/ 3605003 w 12193149"/>
              <a:gd name="connsiteY169" fmla="*/ 2814352 h 3171710"/>
              <a:gd name="connsiteX170" fmla="*/ 3595884 w 12193149"/>
              <a:gd name="connsiteY170" fmla="*/ 2814516 h 3171710"/>
              <a:gd name="connsiteX171" fmla="*/ 3595649 w 12193149"/>
              <a:gd name="connsiteY171" fmla="*/ 2814247 h 3171710"/>
              <a:gd name="connsiteX172" fmla="*/ 3587126 w 12193149"/>
              <a:gd name="connsiteY172" fmla="*/ 2814937 h 3171710"/>
              <a:gd name="connsiteX173" fmla="*/ 3537283 w 12193149"/>
              <a:gd name="connsiteY173" fmla="*/ 2805238 h 3171710"/>
              <a:gd name="connsiteX174" fmla="*/ 3474371 w 12193149"/>
              <a:gd name="connsiteY174" fmla="*/ 2801577 h 3171710"/>
              <a:gd name="connsiteX175" fmla="*/ 3401876 w 12193149"/>
              <a:gd name="connsiteY175" fmla="*/ 2789529 h 3171710"/>
              <a:gd name="connsiteX176" fmla="*/ 3365036 w 12193149"/>
              <a:gd name="connsiteY176" fmla="*/ 2806481 h 3171710"/>
              <a:gd name="connsiteX177" fmla="*/ 3345174 w 12193149"/>
              <a:gd name="connsiteY177" fmla="*/ 2808163 h 3171710"/>
              <a:gd name="connsiteX178" fmla="*/ 3342846 w 12193149"/>
              <a:gd name="connsiteY178" fmla="*/ 2807188 h 3171710"/>
              <a:gd name="connsiteX179" fmla="*/ 3263504 w 12193149"/>
              <a:gd name="connsiteY179" fmla="*/ 2813065 h 3171710"/>
              <a:gd name="connsiteX180" fmla="*/ 3143704 w 12193149"/>
              <a:gd name="connsiteY180" fmla="*/ 2820840 h 3171710"/>
              <a:gd name="connsiteX181" fmla="*/ 3031439 w 12193149"/>
              <a:gd name="connsiteY181" fmla="*/ 2823483 h 3171710"/>
              <a:gd name="connsiteX182" fmla="*/ 2782717 w 12193149"/>
              <a:gd name="connsiteY182" fmla="*/ 2845304 h 3171710"/>
              <a:gd name="connsiteX183" fmla="*/ 2647675 w 12193149"/>
              <a:gd name="connsiteY183" fmla="*/ 2855840 h 3171710"/>
              <a:gd name="connsiteX184" fmla="*/ 2569176 w 12193149"/>
              <a:gd name="connsiteY184" fmla="*/ 2829599 h 3171710"/>
              <a:gd name="connsiteX185" fmla="*/ 2444403 w 12193149"/>
              <a:gd name="connsiteY185" fmla="*/ 2843500 h 3171710"/>
              <a:gd name="connsiteX186" fmla="*/ 2316260 w 12193149"/>
              <a:gd name="connsiteY186" fmla="*/ 2851967 h 3171710"/>
              <a:gd name="connsiteX187" fmla="*/ 2209726 w 12193149"/>
              <a:gd name="connsiteY187" fmla="*/ 2846734 h 3171710"/>
              <a:gd name="connsiteX188" fmla="*/ 2095813 w 12193149"/>
              <a:gd name="connsiteY188" fmla="*/ 2830023 h 3171710"/>
              <a:gd name="connsiteX189" fmla="*/ 1998504 w 12193149"/>
              <a:gd name="connsiteY189" fmla="*/ 2822003 h 3171710"/>
              <a:gd name="connsiteX190" fmla="*/ 1929320 w 12193149"/>
              <a:gd name="connsiteY190" fmla="*/ 2843948 h 3171710"/>
              <a:gd name="connsiteX191" fmla="*/ 1922798 w 12193149"/>
              <a:gd name="connsiteY191" fmla="*/ 2839117 h 3171710"/>
              <a:gd name="connsiteX192" fmla="*/ 1874228 w 12193149"/>
              <a:gd name="connsiteY192" fmla="*/ 2840712 h 3171710"/>
              <a:gd name="connsiteX193" fmla="*/ 1787803 w 12193149"/>
              <a:gd name="connsiteY193" fmla="*/ 2868334 h 3171710"/>
              <a:gd name="connsiteX194" fmla="*/ 1739352 w 12193149"/>
              <a:gd name="connsiteY194" fmla="*/ 2863283 h 3171710"/>
              <a:gd name="connsiteX195" fmla="*/ 1676219 w 12193149"/>
              <a:gd name="connsiteY195" fmla="*/ 2846934 h 3171710"/>
              <a:gd name="connsiteX196" fmla="*/ 1609817 w 12193149"/>
              <a:gd name="connsiteY196" fmla="*/ 2840037 h 3171710"/>
              <a:gd name="connsiteX197" fmla="*/ 1497258 w 12193149"/>
              <a:gd name="connsiteY197" fmla="*/ 2814447 h 3171710"/>
              <a:gd name="connsiteX198" fmla="*/ 1151127 w 12193149"/>
              <a:gd name="connsiteY198" fmla="*/ 2765012 h 3171710"/>
              <a:gd name="connsiteX199" fmla="*/ 859417 w 12193149"/>
              <a:gd name="connsiteY199" fmla="*/ 2755579 h 3171710"/>
              <a:gd name="connsiteX200" fmla="*/ 838688 w 12193149"/>
              <a:gd name="connsiteY200" fmla="*/ 2756792 h 3171710"/>
              <a:gd name="connsiteX201" fmla="*/ 817957 w 12193149"/>
              <a:gd name="connsiteY201" fmla="*/ 2754828 h 3171710"/>
              <a:gd name="connsiteX202" fmla="*/ 812654 w 12193149"/>
              <a:gd name="connsiteY202" fmla="*/ 2757722 h 3171710"/>
              <a:gd name="connsiteX203" fmla="*/ 721195 w 12193149"/>
              <a:gd name="connsiteY203" fmla="*/ 2756632 h 3171710"/>
              <a:gd name="connsiteX204" fmla="*/ 720890 w 12193149"/>
              <a:gd name="connsiteY204" fmla="*/ 2755370 h 3171710"/>
              <a:gd name="connsiteX205" fmla="*/ 710023 w 12193149"/>
              <a:gd name="connsiteY205" fmla="*/ 2749693 h 3171710"/>
              <a:gd name="connsiteX206" fmla="*/ 597940 w 12193149"/>
              <a:gd name="connsiteY206" fmla="*/ 2706835 h 3171710"/>
              <a:gd name="connsiteX207" fmla="*/ 579683 w 12193149"/>
              <a:gd name="connsiteY207" fmla="*/ 2704183 h 3171710"/>
              <a:gd name="connsiteX208" fmla="*/ 572865 w 12193149"/>
              <a:gd name="connsiteY208" fmla="*/ 2704372 h 3171710"/>
              <a:gd name="connsiteX209" fmla="*/ 446247 w 12193149"/>
              <a:gd name="connsiteY209" fmla="*/ 2666342 h 3171710"/>
              <a:gd name="connsiteX210" fmla="*/ 405163 w 12193149"/>
              <a:gd name="connsiteY210" fmla="*/ 2660519 h 3171710"/>
              <a:gd name="connsiteX211" fmla="*/ 293583 w 12193149"/>
              <a:gd name="connsiteY211" fmla="*/ 2639823 h 3171710"/>
              <a:gd name="connsiteX212" fmla="*/ 119529 w 12193149"/>
              <a:gd name="connsiteY212" fmla="*/ 2588018 h 3171710"/>
              <a:gd name="connsiteX213" fmla="*/ 16674 w 12193149"/>
              <a:gd name="connsiteY213" fmla="*/ 2585162 h 3171710"/>
              <a:gd name="connsiteX214" fmla="*/ 1150 w 12193149"/>
              <a:gd name="connsiteY214" fmla="*/ 2579693 h 3171710"/>
              <a:gd name="connsiteX215" fmla="*/ 1148 w 12193149"/>
              <a:gd name="connsiteY215" fmla="*/ 1049184 h 3171710"/>
              <a:gd name="connsiteX216" fmla="*/ 1148 w 12193149"/>
              <a:gd name="connsiteY216" fmla="*/ 0 h 3171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12193149" h="3171710">
                <a:moveTo>
                  <a:pt x="1148" y="0"/>
                </a:moveTo>
                <a:lnTo>
                  <a:pt x="12181789" y="8189"/>
                </a:lnTo>
                <a:cubicBezTo>
                  <a:pt x="12181789" y="201435"/>
                  <a:pt x="12193149" y="1213464"/>
                  <a:pt x="12193149" y="1406710"/>
                </a:cubicBezTo>
                <a:lnTo>
                  <a:pt x="12185986" y="1411160"/>
                </a:lnTo>
                <a:cubicBezTo>
                  <a:pt x="12156393" y="1404401"/>
                  <a:pt x="12176978" y="1415299"/>
                  <a:pt x="12156363" y="1424337"/>
                </a:cubicBezTo>
                <a:cubicBezTo>
                  <a:pt x="12172308" y="1438279"/>
                  <a:pt x="12127905" y="1429847"/>
                  <a:pt x="12139215" y="1450150"/>
                </a:cubicBezTo>
                <a:cubicBezTo>
                  <a:pt x="12135103" y="1451151"/>
                  <a:pt x="12130766" y="1451483"/>
                  <a:pt x="12126327" y="1451661"/>
                </a:cubicBezTo>
                <a:lnTo>
                  <a:pt x="12124007" y="1451765"/>
                </a:lnTo>
                <a:lnTo>
                  <a:pt x="12116854" y="1455579"/>
                </a:lnTo>
                <a:lnTo>
                  <a:pt x="12099497" y="1455110"/>
                </a:lnTo>
                <a:cubicBezTo>
                  <a:pt x="12095162" y="1456775"/>
                  <a:pt x="12090978" y="1459336"/>
                  <a:pt x="12087073" y="1463312"/>
                </a:cubicBezTo>
                <a:cubicBezTo>
                  <a:pt x="12078890" y="1483714"/>
                  <a:pt x="12040481" y="1480817"/>
                  <a:pt x="12031073" y="1506980"/>
                </a:cubicBezTo>
                <a:cubicBezTo>
                  <a:pt x="12026399" y="1515225"/>
                  <a:pt x="12004497" y="1532326"/>
                  <a:pt x="11995833" y="1530429"/>
                </a:cubicBezTo>
                <a:cubicBezTo>
                  <a:pt x="11990333" y="1532938"/>
                  <a:pt x="11986699" y="1539016"/>
                  <a:pt x="11979717" y="1535132"/>
                </a:cubicBezTo>
                <a:cubicBezTo>
                  <a:pt x="11970382" y="1531211"/>
                  <a:pt x="11963763" y="1554233"/>
                  <a:pt x="11959046" y="1544529"/>
                </a:cubicBezTo>
                <a:lnTo>
                  <a:pt x="11920454" y="1557854"/>
                </a:lnTo>
                <a:cubicBezTo>
                  <a:pt x="11919152" y="1564914"/>
                  <a:pt x="11912619" y="1567116"/>
                  <a:pt x="11903656" y="1569397"/>
                </a:cubicBezTo>
                <a:lnTo>
                  <a:pt x="11895048" y="1571762"/>
                </a:lnTo>
                <a:lnTo>
                  <a:pt x="11891968" y="1582700"/>
                </a:lnTo>
                <a:cubicBezTo>
                  <a:pt x="11881074" y="1573372"/>
                  <a:pt x="11884523" y="1604713"/>
                  <a:pt x="11870776" y="1604787"/>
                </a:cubicBezTo>
                <a:lnTo>
                  <a:pt x="11813376" y="1624630"/>
                </a:lnTo>
                <a:lnTo>
                  <a:pt x="11590693" y="1790748"/>
                </a:lnTo>
                <a:cubicBezTo>
                  <a:pt x="11550201" y="1817685"/>
                  <a:pt x="11542649" y="1767741"/>
                  <a:pt x="11506817" y="1860594"/>
                </a:cubicBezTo>
                <a:cubicBezTo>
                  <a:pt x="11450023" y="1916431"/>
                  <a:pt x="11337127" y="2017145"/>
                  <a:pt x="11280332" y="2050542"/>
                </a:cubicBezTo>
                <a:cubicBezTo>
                  <a:pt x="11267547" y="2058142"/>
                  <a:pt x="11229147" y="2123560"/>
                  <a:pt x="11228309" y="2103207"/>
                </a:cubicBezTo>
                <a:cubicBezTo>
                  <a:pt x="11223950" y="2105174"/>
                  <a:pt x="11220761" y="2104651"/>
                  <a:pt x="11218087" y="2102932"/>
                </a:cubicBezTo>
                <a:lnTo>
                  <a:pt x="11217184" y="2101989"/>
                </a:lnTo>
                <a:lnTo>
                  <a:pt x="11188885" y="2119354"/>
                </a:lnTo>
                <a:lnTo>
                  <a:pt x="11184501" y="2119496"/>
                </a:lnTo>
                <a:lnTo>
                  <a:pt x="11166854" y="2133583"/>
                </a:lnTo>
                <a:lnTo>
                  <a:pt x="11157311" y="2139385"/>
                </a:lnTo>
                <a:lnTo>
                  <a:pt x="11155496" y="2144068"/>
                </a:lnTo>
                <a:cubicBezTo>
                  <a:pt x="11153045" y="2147436"/>
                  <a:pt x="11148902" y="2150083"/>
                  <a:pt x="11140961" y="2151086"/>
                </a:cubicBezTo>
                <a:lnTo>
                  <a:pt x="11138961" y="2150743"/>
                </a:lnTo>
                <a:lnTo>
                  <a:pt x="11128208" y="2160803"/>
                </a:lnTo>
                <a:cubicBezTo>
                  <a:pt x="11124962" y="2164785"/>
                  <a:pt x="11122359" y="2169258"/>
                  <a:pt x="11120691" y="2174395"/>
                </a:cubicBezTo>
                <a:cubicBezTo>
                  <a:pt x="11081770" y="2197656"/>
                  <a:pt x="10952581" y="2271077"/>
                  <a:pt x="10894683" y="2300370"/>
                </a:cubicBezTo>
                <a:cubicBezTo>
                  <a:pt x="10861781" y="2315405"/>
                  <a:pt x="10817803" y="2335857"/>
                  <a:pt x="10773300" y="2350162"/>
                </a:cubicBezTo>
                <a:cubicBezTo>
                  <a:pt x="10733414" y="2394390"/>
                  <a:pt x="10677791" y="2353706"/>
                  <a:pt x="10627668" y="2386200"/>
                </a:cubicBezTo>
                <a:cubicBezTo>
                  <a:pt x="10590276" y="2369074"/>
                  <a:pt x="10613693" y="2389253"/>
                  <a:pt x="10581895" y="2395660"/>
                </a:cubicBezTo>
                <a:cubicBezTo>
                  <a:pt x="10597733" y="2418627"/>
                  <a:pt x="10540912" y="2395212"/>
                  <a:pt x="10547790" y="2425394"/>
                </a:cubicBezTo>
                <a:cubicBezTo>
                  <a:pt x="10541784" y="2425603"/>
                  <a:pt x="10535750" y="2424857"/>
                  <a:pt x="10529643" y="2423878"/>
                </a:cubicBezTo>
                <a:lnTo>
                  <a:pt x="10526446" y="2423382"/>
                </a:lnTo>
                <a:lnTo>
                  <a:pt x="10515129" y="2426508"/>
                </a:lnTo>
                <a:lnTo>
                  <a:pt x="10491735" y="2421127"/>
                </a:lnTo>
                <a:cubicBezTo>
                  <a:pt x="10485147" y="2422161"/>
                  <a:pt x="10478389" y="2424430"/>
                  <a:pt x="10471418" y="2428664"/>
                </a:cubicBezTo>
                <a:cubicBezTo>
                  <a:pt x="10451763" y="2453636"/>
                  <a:pt x="10400774" y="2439247"/>
                  <a:pt x="10377042" y="2471569"/>
                </a:cubicBezTo>
                <a:cubicBezTo>
                  <a:pt x="10367240" y="2481286"/>
                  <a:pt x="10330319" y="2498097"/>
                  <a:pt x="10319338" y="2493192"/>
                </a:cubicBezTo>
                <a:cubicBezTo>
                  <a:pt x="10310813" y="2495031"/>
                  <a:pt x="10303331" y="2502144"/>
                  <a:pt x="10295467" y="2495050"/>
                </a:cubicBezTo>
                <a:cubicBezTo>
                  <a:pt x="10284420" y="2487261"/>
                  <a:pt x="10265794" y="2516157"/>
                  <a:pt x="10263443" y="2501919"/>
                </a:cubicBezTo>
                <a:lnTo>
                  <a:pt x="10205418" y="2509120"/>
                </a:lnTo>
                <a:cubicBezTo>
                  <a:pt x="10200696" y="2518180"/>
                  <a:pt x="10190895" y="2519327"/>
                  <a:pt x="10177759" y="2519914"/>
                </a:cubicBezTo>
                <a:lnTo>
                  <a:pt x="10165070" y="2520710"/>
                </a:lnTo>
                <a:lnTo>
                  <a:pt x="10156308" y="2534458"/>
                </a:lnTo>
                <a:cubicBezTo>
                  <a:pt x="10145406" y="2519028"/>
                  <a:pt x="10136981" y="2561781"/>
                  <a:pt x="10118267" y="2558113"/>
                </a:cubicBezTo>
                <a:lnTo>
                  <a:pt x="10083317" y="2570267"/>
                </a:lnTo>
                <a:cubicBezTo>
                  <a:pt x="10075718" y="2568198"/>
                  <a:pt x="10048011" y="2569526"/>
                  <a:pt x="10040388" y="2568603"/>
                </a:cubicBezTo>
                <a:cubicBezTo>
                  <a:pt x="9999609" y="2578704"/>
                  <a:pt x="9985545" y="2579194"/>
                  <a:pt x="9961167" y="2584118"/>
                </a:cubicBezTo>
                <a:cubicBezTo>
                  <a:pt x="9920131" y="2584260"/>
                  <a:pt x="9889892" y="2581061"/>
                  <a:pt x="9848940" y="2590886"/>
                </a:cubicBezTo>
                <a:lnTo>
                  <a:pt x="9729457" y="2611093"/>
                </a:lnTo>
                <a:cubicBezTo>
                  <a:pt x="9676207" y="2601507"/>
                  <a:pt x="9631235" y="2626730"/>
                  <a:pt x="9613704" y="2639342"/>
                </a:cubicBezTo>
                <a:cubicBezTo>
                  <a:pt x="9548152" y="2653618"/>
                  <a:pt x="9410970" y="2690964"/>
                  <a:pt x="9338590" y="2696264"/>
                </a:cubicBezTo>
                <a:lnTo>
                  <a:pt x="9232518" y="2720120"/>
                </a:lnTo>
                <a:lnTo>
                  <a:pt x="9156690" y="2730199"/>
                </a:lnTo>
                <a:lnTo>
                  <a:pt x="9054601" y="2737726"/>
                </a:lnTo>
                <a:lnTo>
                  <a:pt x="9006634" y="2741011"/>
                </a:lnTo>
                <a:lnTo>
                  <a:pt x="9006349" y="2740771"/>
                </a:lnTo>
                <a:cubicBezTo>
                  <a:pt x="9004294" y="2740551"/>
                  <a:pt x="9001475" y="2740879"/>
                  <a:pt x="8997380" y="2741982"/>
                </a:cubicBezTo>
                <a:lnTo>
                  <a:pt x="8991542" y="2744043"/>
                </a:lnTo>
                <a:lnTo>
                  <a:pt x="8975485" y="2747269"/>
                </a:lnTo>
                <a:lnTo>
                  <a:pt x="8969159" y="2746569"/>
                </a:lnTo>
                <a:lnTo>
                  <a:pt x="8964196" y="2744344"/>
                </a:lnTo>
                <a:cubicBezTo>
                  <a:pt x="8955841" y="2752295"/>
                  <a:pt x="8956668" y="2761243"/>
                  <a:pt x="8930136" y="2741156"/>
                </a:cubicBezTo>
                <a:cubicBezTo>
                  <a:pt x="8899182" y="2742176"/>
                  <a:pt x="8790451" y="2756831"/>
                  <a:pt x="8753592" y="2760388"/>
                </a:cubicBezTo>
                <a:cubicBezTo>
                  <a:pt x="8720970" y="2771108"/>
                  <a:pt x="8749345" y="2757447"/>
                  <a:pt x="8708995" y="2762489"/>
                </a:cubicBezTo>
                <a:cubicBezTo>
                  <a:pt x="8672757" y="2782024"/>
                  <a:pt x="8640293" y="2765584"/>
                  <a:pt x="8597219" y="2771061"/>
                </a:cubicBezTo>
                <a:lnTo>
                  <a:pt x="8526378" y="2756219"/>
                </a:lnTo>
                <a:lnTo>
                  <a:pt x="8512131" y="2762134"/>
                </a:lnTo>
                <a:lnTo>
                  <a:pt x="8507315" y="2765135"/>
                </a:lnTo>
                <a:cubicBezTo>
                  <a:pt x="8503797" y="2766912"/>
                  <a:pt x="8501196" y="2767723"/>
                  <a:pt x="8499116" y="2767873"/>
                </a:cubicBezTo>
                <a:lnTo>
                  <a:pt x="8498742" y="2767694"/>
                </a:lnTo>
                <a:lnTo>
                  <a:pt x="8491397" y="2770744"/>
                </a:lnTo>
                <a:lnTo>
                  <a:pt x="8368330" y="2784786"/>
                </a:lnTo>
                <a:cubicBezTo>
                  <a:pt x="8363173" y="2786811"/>
                  <a:pt x="8358881" y="2786463"/>
                  <a:pt x="8354947" y="2784980"/>
                </a:cubicBezTo>
                <a:lnTo>
                  <a:pt x="8321252" y="2801558"/>
                </a:lnTo>
                <a:lnTo>
                  <a:pt x="8315581" y="2801884"/>
                </a:lnTo>
                <a:lnTo>
                  <a:pt x="8296322" y="2815779"/>
                </a:lnTo>
                <a:lnTo>
                  <a:pt x="8285424" y="2821602"/>
                </a:lnTo>
                <a:lnTo>
                  <a:pt x="8284298" y="2826045"/>
                </a:lnTo>
                <a:cubicBezTo>
                  <a:pt x="8281994" y="2829290"/>
                  <a:pt x="8277300" y="2831938"/>
                  <a:pt x="8267224" y="2833220"/>
                </a:cubicBezTo>
                <a:lnTo>
                  <a:pt x="8264525" y="2832990"/>
                </a:lnTo>
                <a:lnTo>
                  <a:pt x="8253181" y="2842833"/>
                </a:lnTo>
                <a:cubicBezTo>
                  <a:pt x="8250007" y="2846683"/>
                  <a:pt x="8247795" y="2850965"/>
                  <a:pt x="8246982" y="2855825"/>
                </a:cubicBezTo>
                <a:cubicBezTo>
                  <a:pt x="8182975" y="2852918"/>
                  <a:pt x="8148279" y="2887040"/>
                  <a:pt x="8091420" y="2901986"/>
                </a:cubicBezTo>
                <a:cubicBezTo>
                  <a:pt x="8026616" y="2925128"/>
                  <a:pt x="7968218" y="2946364"/>
                  <a:pt x="7906555" y="2943959"/>
                </a:cubicBezTo>
                <a:cubicBezTo>
                  <a:pt x="7836267" y="2958871"/>
                  <a:pt x="7782114" y="2961102"/>
                  <a:pt x="7719893" y="2969674"/>
                </a:cubicBezTo>
                <a:lnTo>
                  <a:pt x="7615495" y="2966203"/>
                </a:lnTo>
                <a:lnTo>
                  <a:pt x="7528691" y="2972031"/>
                </a:lnTo>
                <a:lnTo>
                  <a:pt x="7520719" y="2974584"/>
                </a:lnTo>
                <a:cubicBezTo>
                  <a:pt x="7515141" y="2975923"/>
                  <a:pt x="7511320" y="2976273"/>
                  <a:pt x="7508559" y="2975919"/>
                </a:cubicBezTo>
                <a:lnTo>
                  <a:pt x="7508188" y="2975592"/>
                </a:lnTo>
                <a:lnTo>
                  <a:pt x="7496943" y="2977544"/>
                </a:lnTo>
                <a:lnTo>
                  <a:pt x="7219707" y="2983651"/>
                </a:lnTo>
                <a:lnTo>
                  <a:pt x="7202249" y="2988201"/>
                </a:lnTo>
                <a:lnTo>
                  <a:pt x="7198152" y="2993559"/>
                </a:lnTo>
                <a:cubicBezTo>
                  <a:pt x="7193259" y="2997082"/>
                  <a:pt x="7185654" y="2999221"/>
                  <a:pt x="7171956" y="2998207"/>
                </a:cubicBezTo>
                <a:lnTo>
                  <a:pt x="7098136" y="3010435"/>
                </a:lnTo>
                <a:cubicBezTo>
                  <a:pt x="7062296" y="3011413"/>
                  <a:pt x="7051336" y="3012390"/>
                  <a:pt x="7019644" y="3010061"/>
                </a:cubicBezTo>
                <a:cubicBezTo>
                  <a:pt x="6938675" y="3020999"/>
                  <a:pt x="6944793" y="3045165"/>
                  <a:pt x="6905294" y="3039567"/>
                </a:cubicBezTo>
                <a:cubicBezTo>
                  <a:pt x="6873070" y="3034359"/>
                  <a:pt x="6789137" y="3053433"/>
                  <a:pt x="6709370" y="3067522"/>
                </a:cubicBezTo>
                <a:cubicBezTo>
                  <a:pt x="6650254" y="3076977"/>
                  <a:pt x="6629253" y="3091078"/>
                  <a:pt x="6550602" y="3096298"/>
                </a:cubicBezTo>
                <a:cubicBezTo>
                  <a:pt x="6473302" y="3140388"/>
                  <a:pt x="6410843" y="3116665"/>
                  <a:pt x="6318708" y="3143098"/>
                </a:cubicBezTo>
                <a:cubicBezTo>
                  <a:pt x="6298698" y="3158620"/>
                  <a:pt x="6210439" y="3141427"/>
                  <a:pt x="6169822" y="3145185"/>
                </a:cubicBezTo>
                <a:cubicBezTo>
                  <a:pt x="6129203" y="3148943"/>
                  <a:pt x="6091688" y="3162491"/>
                  <a:pt x="6074996" y="3165647"/>
                </a:cubicBezTo>
                <a:lnTo>
                  <a:pt x="6069677" y="3164110"/>
                </a:lnTo>
                <a:lnTo>
                  <a:pt x="6049786" y="3164793"/>
                </a:lnTo>
                <a:lnTo>
                  <a:pt x="6042433" y="3156444"/>
                </a:lnTo>
                <a:lnTo>
                  <a:pt x="6011238" y="3151351"/>
                </a:lnTo>
                <a:cubicBezTo>
                  <a:pt x="5999830" y="3150764"/>
                  <a:pt x="5971276" y="3151677"/>
                  <a:pt x="5958523" y="3154995"/>
                </a:cubicBezTo>
                <a:lnTo>
                  <a:pt x="5760067" y="3170687"/>
                </a:lnTo>
                <a:lnTo>
                  <a:pt x="5628108" y="3171710"/>
                </a:lnTo>
                <a:lnTo>
                  <a:pt x="5472054" y="3157690"/>
                </a:lnTo>
                <a:cubicBezTo>
                  <a:pt x="5479284" y="3144662"/>
                  <a:pt x="5440157" y="3158728"/>
                  <a:pt x="5433909" y="3146437"/>
                </a:cubicBezTo>
                <a:cubicBezTo>
                  <a:pt x="5430517" y="3136405"/>
                  <a:pt x="5392976" y="3131721"/>
                  <a:pt x="5382817" y="3128735"/>
                </a:cubicBezTo>
                <a:lnTo>
                  <a:pt x="5262912" y="3108318"/>
                </a:lnTo>
                <a:cubicBezTo>
                  <a:pt x="5252746" y="3108134"/>
                  <a:pt x="5231699" y="3099824"/>
                  <a:pt x="5224109" y="3097194"/>
                </a:cubicBezTo>
                <a:lnTo>
                  <a:pt x="5175808" y="3094204"/>
                </a:lnTo>
                <a:lnTo>
                  <a:pt x="5157702" y="3086981"/>
                </a:lnTo>
                <a:lnTo>
                  <a:pt x="5143747" y="3083581"/>
                </a:lnTo>
                <a:lnTo>
                  <a:pt x="5140744" y="3081480"/>
                </a:lnTo>
                <a:cubicBezTo>
                  <a:pt x="5135026" y="3077440"/>
                  <a:pt x="5129229" y="3073629"/>
                  <a:pt x="5122807" y="3070627"/>
                </a:cubicBezTo>
                <a:cubicBezTo>
                  <a:pt x="5109467" y="3099246"/>
                  <a:pt x="5066004" y="3049810"/>
                  <a:pt x="5066938" y="3077198"/>
                </a:cubicBezTo>
                <a:cubicBezTo>
                  <a:pt x="5029345" y="3065682"/>
                  <a:pt x="5040096" y="3094771"/>
                  <a:pt x="5012662" y="3060817"/>
                </a:cubicBezTo>
                <a:cubicBezTo>
                  <a:pt x="4938174" y="3061200"/>
                  <a:pt x="4917504" y="3074207"/>
                  <a:pt x="4841589" y="3036800"/>
                </a:cubicBezTo>
                <a:cubicBezTo>
                  <a:pt x="4807890" y="3020158"/>
                  <a:pt x="4785258" y="3009012"/>
                  <a:pt x="4763595" y="3009032"/>
                </a:cubicBezTo>
                <a:cubicBezTo>
                  <a:pt x="4742475" y="3004532"/>
                  <a:pt x="4730631" y="3001709"/>
                  <a:pt x="4724334" y="3000018"/>
                </a:cubicBezTo>
                <a:lnTo>
                  <a:pt x="4722324" y="2999269"/>
                </a:lnTo>
                <a:lnTo>
                  <a:pt x="4723259" y="2999058"/>
                </a:lnTo>
                <a:cubicBezTo>
                  <a:pt x="4722296" y="2998416"/>
                  <a:pt x="4719415" y="2997810"/>
                  <a:pt x="4718350" y="2997788"/>
                </a:cubicBezTo>
                <a:lnTo>
                  <a:pt x="4722324" y="2999269"/>
                </a:lnTo>
                <a:lnTo>
                  <a:pt x="4716674" y="3000544"/>
                </a:lnTo>
                <a:cubicBezTo>
                  <a:pt x="4681300" y="2993588"/>
                  <a:pt x="4525895" y="2992780"/>
                  <a:pt x="4516962" y="2990642"/>
                </a:cubicBezTo>
                <a:cubicBezTo>
                  <a:pt x="4458971" y="2977530"/>
                  <a:pt x="4463810" y="2976789"/>
                  <a:pt x="4429691" y="2979991"/>
                </a:cubicBezTo>
                <a:cubicBezTo>
                  <a:pt x="4424455" y="2983362"/>
                  <a:pt x="4370126" y="2977068"/>
                  <a:pt x="4364023" y="2978645"/>
                </a:cubicBezTo>
                <a:lnTo>
                  <a:pt x="4318114" y="2985260"/>
                </a:lnTo>
                <a:lnTo>
                  <a:pt x="4316258" y="2983919"/>
                </a:lnTo>
                <a:cubicBezTo>
                  <a:pt x="4307275" y="2980548"/>
                  <a:pt x="4301145" y="2980549"/>
                  <a:pt x="4296292" y="2982040"/>
                </a:cubicBezTo>
                <a:lnTo>
                  <a:pt x="4291212" y="2984957"/>
                </a:lnTo>
                <a:lnTo>
                  <a:pt x="4277290" y="2984711"/>
                </a:lnTo>
                <a:lnTo>
                  <a:pt x="4249265" y="2987035"/>
                </a:lnTo>
                <a:lnTo>
                  <a:pt x="4203199" y="2984240"/>
                </a:lnTo>
                <a:cubicBezTo>
                  <a:pt x="4203096" y="2983820"/>
                  <a:pt x="4202995" y="2983401"/>
                  <a:pt x="4202893" y="2982981"/>
                </a:cubicBezTo>
                <a:cubicBezTo>
                  <a:pt x="4201267" y="2980144"/>
                  <a:pt x="4198292" y="2978025"/>
                  <a:pt x="4192396" y="2977347"/>
                </a:cubicBezTo>
                <a:cubicBezTo>
                  <a:pt x="4205365" y="2960058"/>
                  <a:pt x="4162425" y="2961953"/>
                  <a:pt x="4143893" y="2961482"/>
                </a:cubicBezTo>
                <a:cubicBezTo>
                  <a:pt x="4125868" y="2954416"/>
                  <a:pt x="4100250" y="2940836"/>
                  <a:pt x="4084245" y="2934949"/>
                </a:cubicBezTo>
                <a:lnTo>
                  <a:pt x="4075694" y="2934114"/>
                </a:lnTo>
                <a:cubicBezTo>
                  <a:pt x="4075655" y="2934013"/>
                  <a:pt x="4075614" y="2933914"/>
                  <a:pt x="4075575" y="2933815"/>
                </a:cubicBezTo>
                <a:cubicBezTo>
                  <a:pt x="4073829" y="2933031"/>
                  <a:pt x="4071057" y="2932530"/>
                  <a:pt x="4066658" y="2932371"/>
                </a:cubicBezTo>
                <a:lnTo>
                  <a:pt x="4060102" y="2932589"/>
                </a:lnTo>
                <a:lnTo>
                  <a:pt x="4043512" y="2930968"/>
                </a:lnTo>
                <a:lnTo>
                  <a:pt x="4038145" y="2928534"/>
                </a:lnTo>
                <a:lnTo>
                  <a:pt x="4036511" y="2924867"/>
                </a:lnTo>
                <a:lnTo>
                  <a:pt x="4034926" y="2925102"/>
                </a:lnTo>
                <a:cubicBezTo>
                  <a:pt x="4022576" y="2929966"/>
                  <a:pt x="4018025" y="2938342"/>
                  <a:pt x="4005686" y="2912534"/>
                </a:cubicBezTo>
                <a:lnTo>
                  <a:pt x="3937994" y="2895077"/>
                </a:lnTo>
                <a:cubicBezTo>
                  <a:pt x="3921658" y="2902801"/>
                  <a:pt x="3909686" y="2898112"/>
                  <a:pt x="3898423" y="2889422"/>
                </a:cubicBezTo>
                <a:cubicBezTo>
                  <a:pt x="3862243" y="2889918"/>
                  <a:pt x="3830779" y="2876048"/>
                  <a:pt x="3790908" y="2869184"/>
                </a:cubicBezTo>
                <a:cubicBezTo>
                  <a:pt x="3742158" y="2854478"/>
                  <a:pt x="3726280" y="2852501"/>
                  <a:pt x="3683661" y="2845261"/>
                </a:cubicBezTo>
                <a:lnTo>
                  <a:pt x="3611183" y="2812990"/>
                </a:lnTo>
                <a:lnTo>
                  <a:pt x="3605003" y="2814352"/>
                </a:lnTo>
                <a:cubicBezTo>
                  <a:pt x="3600731" y="2814971"/>
                  <a:pt x="3597877" y="2814971"/>
                  <a:pt x="3595884" y="2814516"/>
                </a:cubicBezTo>
                <a:lnTo>
                  <a:pt x="3595649" y="2814247"/>
                </a:lnTo>
                <a:lnTo>
                  <a:pt x="3587126" y="2814937"/>
                </a:lnTo>
                <a:cubicBezTo>
                  <a:pt x="3572774" y="2816728"/>
                  <a:pt x="3550540" y="2802529"/>
                  <a:pt x="3537283" y="2805238"/>
                </a:cubicBezTo>
                <a:cubicBezTo>
                  <a:pt x="3515092" y="2800942"/>
                  <a:pt x="3489773" y="2807207"/>
                  <a:pt x="3474371" y="2801577"/>
                </a:cubicBezTo>
                <a:lnTo>
                  <a:pt x="3401876" y="2789529"/>
                </a:lnTo>
                <a:lnTo>
                  <a:pt x="3365036" y="2806481"/>
                </a:lnTo>
                <a:cubicBezTo>
                  <a:pt x="3361007" y="2808779"/>
                  <a:pt x="3355145" y="2809857"/>
                  <a:pt x="3345174" y="2808163"/>
                </a:cubicBezTo>
                <a:lnTo>
                  <a:pt x="3342846" y="2807188"/>
                </a:lnTo>
                <a:cubicBezTo>
                  <a:pt x="3337528" y="2809659"/>
                  <a:pt x="3296694" y="2810789"/>
                  <a:pt x="3263504" y="2813065"/>
                </a:cubicBezTo>
                <a:cubicBezTo>
                  <a:pt x="3210873" y="2815406"/>
                  <a:pt x="3204538" y="2823378"/>
                  <a:pt x="3143704" y="2820840"/>
                </a:cubicBezTo>
                <a:cubicBezTo>
                  <a:pt x="3083839" y="2822069"/>
                  <a:pt x="3073438" y="2828075"/>
                  <a:pt x="3031439" y="2823483"/>
                </a:cubicBezTo>
                <a:lnTo>
                  <a:pt x="2782717" y="2845304"/>
                </a:lnTo>
                <a:cubicBezTo>
                  <a:pt x="2720447" y="2872959"/>
                  <a:pt x="2718750" y="2842390"/>
                  <a:pt x="2647675" y="2855840"/>
                </a:cubicBezTo>
                <a:cubicBezTo>
                  <a:pt x="2583664" y="2795905"/>
                  <a:pt x="2609849" y="2834173"/>
                  <a:pt x="2569176" y="2829599"/>
                </a:cubicBezTo>
                <a:lnTo>
                  <a:pt x="2444403" y="2843500"/>
                </a:lnTo>
                <a:cubicBezTo>
                  <a:pt x="2412730" y="2860060"/>
                  <a:pt x="2355175" y="2829971"/>
                  <a:pt x="2316260" y="2851967"/>
                </a:cubicBezTo>
                <a:cubicBezTo>
                  <a:pt x="2277148" y="2852505"/>
                  <a:pt x="2234330" y="2848310"/>
                  <a:pt x="2209726" y="2846734"/>
                </a:cubicBezTo>
                <a:cubicBezTo>
                  <a:pt x="2172984" y="2843077"/>
                  <a:pt x="2131016" y="2834145"/>
                  <a:pt x="2095813" y="2830023"/>
                </a:cubicBezTo>
                <a:cubicBezTo>
                  <a:pt x="2078687" y="2843632"/>
                  <a:pt x="2046700" y="2821328"/>
                  <a:pt x="1998504" y="2822003"/>
                </a:cubicBezTo>
                <a:cubicBezTo>
                  <a:pt x="1979851" y="2837650"/>
                  <a:pt x="1965997" y="2822267"/>
                  <a:pt x="1929320" y="2843948"/>
                </a:cubicBezTo>
                <a:cubicBezTo>
                  <a:pt x="1927506" y="2842156"/>
                  <a:pt x="1925308" y="2840529"/>
                  <a:pt x="1922798" y="2839117"/>
                </a:cubicBezTo>
                <a:cubicBezTo>
                  <a:pt x="1908224" y="2830923"/>
                  <a:pt x="1886476" y="2831636"/>
                  <a:pt x="1874228" y="2840712"/>
                </a:cubicBezTo>
                <a:cubicBezTo>
                  <a:pt x="1844711" y="2855471"/>
                  <a:pt x="1815838" y="2863248"/>
                  <a:pt x="1787803" y="2868334"/>
                </a:cubicBezTo>
                <a:lnTo>
                  <a:pt x="1739352" y="2863283"/>
                </a:lnTo>
                <a:cubicBezTo>
                  <a:pt x="1720756" y="2859717"/>
                  <a:pt x="1697809" y="2850808"/>
                  <a:pt x="1676219" y="2846934"/>
                </a:cubicBezTo>
                <a:cubicBezTo>
                  <a:pt x="1653856" y="2845729"/>
                  <a:pt x="1629782" y="2852334"/>
                  <a:pt x="1609817" y="2840037"/>
                </a:cubicBezTo>
                <a:cubicBezTo>
                  <a:pt x="1570834" y="2828361"/>
                  <a:pt x="1525521" y="2848516"/>
                  <a:pt x="1497258" y="2814447"/>
                </a:cubicBezTo>
                <a:cubicBezTo>
                  <a:pt x="1419429" y="2799738"/>
                  <a:pt x="1265224" y="2779725"/>
                  <a:pt x="1151127" y="2765012"/>
                </a:cubicBezTo>
                <a:cubicBezTo>
                  <a:pt x="1044820" y="2755201"/>
                  <a:pt x="911490" y="2756949"/>
                  <a:pt x="859417" y="2755579"/>
                </a:cubicBezTo>
                <a:lnTo>
                  <a:pt x="838688" y="2756792"/>
                </a:lnTo>
                <a:cubicBezTo>
                  <a:pt x="829380" y="2753383"/>
                  <a:pt x="823010" y="2753358"/>
                  <a:pt x="817957" y="2754828"/>
                </a:cubicBezTo>
                <a:lnTo>
                  <a:pt x="812654" y="2757722"/>
                </a:lnTo>
                <a:lnTo>
                  <a:pt x="721195" y="2756632"/>
                </a:lnTo>
                <a:cubicBezTo>
                  <a:pt x="721095" y="2756212"/>
                  <a:pt x="720991" y="2755791"/>
                  <a:pt x="720890" y="2755370"/>
                </a:cubicBezTo>
                <a:cubicBezTo>
                  <a:pt x="719222" y="2752527"/>
                  <a:pt x="716144" y="2750395"/>
                  <a:pt x="710023" y="2749693"/>
                </a:cubicBezTo>
                <a:cubicBezTo>
                  <a:pt x="689532" y="2741604"/>
                  <a:pt x="619665" y="2714421"/>
                  <a:pt x="597940" y="2706835"/>
                </a:cubicBezTo>
                <a:cubicBezTo>
                  <a:pt x="587430" y="2706236"/>
                  <a:pt x="583862" y="2704593"/>
                  <a:pt x="579683" y="2704183"/>
                </a:cubicBezTo>
                <a:lnTo>
                  <a:pt x="572865" y="2704372"/>
                </a:lnTo>
                <a:cubicBezTo>
                  <a:pt x="550627" y="2698066"/>
                  <a:pt x="474197" y="2673651"/>
                  <a:pt x="446247" y="2666342"/>
                </a:cubicBezTo>
                <a:cubicBezTo>
                  <a:pt x="429213" y="2673994"/>
                  <a:pt x="416808" y="2669256"/>
                  <a:pt x="405163" y="2660519"/>
                </a:cubicBezTo>
                <a:cubicBezTo>
                  <a:pt x="367566" y="2660861"/>
                  <a:pt x="334968" y="2646856"/>
                  <a:pt x="293583" y="2639823"/>
                </a:cubicBezTo>
                <a:lnTo>
                  <a:pt x="119529" y="2588018"/>
                </a:lnTo>
                <a:cubicBezTo>
                  <a:pt x="73377" y="2578908"/>
                  <a:pt x="36403" y="2586550"/>
                  <a:pt x="16674" y="2585162"/>
                </a:cubicBezTo>
                <a:lnTo>
                  <a:pt x="1150" y="2579693"/>
                </a:lnTo>
                <a:cubicBezTo>
                  <a:pt x="-1438" y="2323697"/>
                  <a:pt x="1148" y="1341304"/>
                  <a:pt x="1148" y="1049184"/>
                </a:cubicBezTo>
                <a:lnTo>
                  <a:pt x="1148"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A131D3D-7D79-72F4-9413-54C33DE28B6F}"/>
              </a:ext>
            </a:extLst>
          </p:cNvPr>
          <p:cNvSpPr>
            <a:spLocks noGrp="1"/>
          </p:cNvSpPr>
          <p:nvPr>
            <p:ph type="title"/>
          </p:nvPr>
        </p:nvSpPr>
        <p:spPr>
          <a:xfrm>
            <a:off x="852777" y="548640"/>
            <a:ext cx="7437474" cy="1188720"/>
          </a:xfrm>
        </p:spPr>
        <p:txBody>
          <a:bodyPr>
            <a:normAutofit/>
          </a:bodyPr>
          <a:lstStyle/>
          <a:p>
            <a:pPr>
              <a:lnSpc>
                <a:spcPct val="90000"/>
              </a:lnSpc>
            </a:pPr>
            <a:br>
              <a:rPr lang="en-GB" sz="2400" b="1">
                <a:solidFill>
                  <a:schemeClr val="tx1">
                    <a:lumMod val="85000"/>
                    <a:lumOff val="15000"/>
                  </a:schemeClr>
                </a:solidFill>
              </a:rPr>
            </a:br>
            <a:r>
              <a:rPr lang="en-GB" sz="2400" b="1">
                <a:solidFill>
                  <a:schemeClr val="tx1">
                    <a:lumMod val="85000"/>
                    <a:lumOff val="15000"/>
                  </a:schemeClr>
                </a:solidFill>
              </a:rPr>
              <a:t>Theoretical Lens</a:t>
            </a:r>
            <a:br>
              <a:rPr lang="en-GB" sz="2400" b="1">
                <a:solidFill>
                  <a:schemeClr val="tx1">
                    <a:lumMod val="85000"/>
                    <a:lumOff val="15000"/>
                  </a:schemeClr>
                </a:solidFill>
              </a:rPr>
            </a:br>
            <a:endParaRPr lang="en-GB" sz="2400">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E2108EA4-9E0F-096C-BBEC-A812A7FC08FB}"/>
              </a:ext>
            </a:extLst>
          </p:cNvPr>
          <p:cNvSpPr>
            <a:spLocks noGrp="1"/>
          </p:cNvSpPr>
          <p:nvPr>
            <p:ph idx="1"/>
          </p:nvPr>
        </p:nvSpPr>
        <p:spPr>
          <a:xfrm>
            <a:off x="0" y="1737360"/>
            <a:ext cx="8713076" cy="4379563"/>
          </a:xfrm>
        </p:spPr>
        <p:txBody>
          <a:bodyPr anchor="ctr">
            <a:normAutofit/>
          </a:bodyPr>
          <a:lstStyle/>
          <a:p>
            <a:r>
              <a:rPr lang="en-GB" sz="2800" b="1" dirty="0">
                <a:solidFill>
                  <a:schemeClr val="tx1">
                    <a:lumMod val="85000"/>
                    <a:lumOff val="15000"/>
                  </a:schemeClr>
                </a:solidFill>
              </a:rPr>
              <a:t>Archer’s Morphogenetic Approach</a:t>
            </a:r>
            <a:endParaRPr lang="en-GB" sz="2800" dirty="0">
              <a:solidFill>
                <a:schemeClr val="tx1">
                  <a:lumMod val="85000"/>
                  <a:lumOff val="15000"/>
                </a:schemeClr>
              </a:solidFill>
            </a:endParaRPr>
          </a:p>
          <a:p>
            <a:pPr lvl="1"/>
            <a:r>
              <a:rPr lang="en-GB" dirty="0">
                <a:solidFill>
                  <a:schemeClr val="tx1">
                    <a:lumMod val="85000"/>
                    <a:lumOff val="15000"/>
                  </a:schemeClr>
                </a:solidFill>
              </a:rPr>
              <a:t>Structures &amp; culture condition pupils/teachers</a:t>
            </a:r>
          </a:p>
          <a:p>
            <a:pPr lvl="1"/>
            <a:r>
              <a:rPr lang="en-GB" dirty="0">
                <a:solidFill>
                  <a:schemeClr val="tx1">
                    <a:lumMod val="85000"/>
                    <a:lumOff val="15000"/>
                  </a:schemeClr>
                </a:solidFill>
              </a:rPr>
              <a:t>Reciprocal interactions reproduce or transform climate</a:t>
            </a:r>
          </a:p>
          <a:p>
            <a:pPr lvl="1"/>
            <a:r>
              <a:rPr lang="en-GB" dirty="0">
                <a:solidFill>
                  <a:schemeClr val="tx1">
                    <a:lumMod val="85000"/>
                    <a:lumOff val="15000"/>
                  </a:schemeClr>
                </a:solidFill>
              </a:rPr>
              <a:t>Outcomes: </a:t>
            </a:r>
            <a:r>
              <a:rPr lang="en-GB" b="1" dirty="0" err="1">
                <a:solidFill>
                  <a:schemeClr val="tx1">
                    <a:lumMod val="85000"/>
                    <a:lumOff val="15000"/>
                  </a:schemeClr>
                </a:solidFill>
              </a:rPr>
              <a:t>Morphostasis</a:t>
            </a:r>
            <a:r>
              <a:rPr lang="en-GB" dirty="0">
                <a:solidFill>
                  <a:schemeClr val="tx1">
                    <a:lumMod val="85000"/>
                    <a:lumOff val="15000"/>
                  </a:schemeClr>
                </a:solidFill>
              </a:rPr>
              <a:t> (stuck) vs </a:t>
            </a:r>
            <a:r>
              <a:rPr lang="en-GB" b="1" dirty="0">
                <a:solidFill>
                  <a:schemeClr val="tx1">
                    <a:lumMod val="85000"/>
                    <a:lumOff val="15000"/>
                  </a:schemeClr>
                </a:solidFill>
              </a:rPr>
              <a:t>Morphogenesis</a:t>
            </a:r>
            <a:r>
              <a:rPr lang="en-GB" dirty="0">
                <a:solidFill>
                  <a:schemeClr val="tx1">
                    <a:lumMod val="85000"/>
                    <a:lumOff val="15000"/>
                  </a:schemeClr>
                </a:solidFill>
              </a:rPr>
              <a:t> (emergent supportive change)</a:t>
            </a:r>
          </a:p>
          <a:p>
            <a:endParaRPr lang="en-GB" sz="1700" dirty="0">
              <a:solidFill>
                <a:schemeClr val="tx1">
                  <a:lumMod val="85000"/>
                  <a:lumOff val="15000"/>
                </a:schemeClr>
              </a:solidFill>
            </a:endParaRPr>
          </a:p>
        </p:txBody>
      </p:sp>
    </p:spTree>
    <p:extLst>
      <p:ext uri="{BB962C8B-B14F-4D97-AF65-F5344CB8AC3E}">
        <p14:creationId xmlns:p14="http://schemas.microsoft.com/office/powerpoint/2010/main" val="796403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E9055C-7129-7EC1-6717-7ED942FB98BD}"/>
              </a:ext>
            </a:extLst>
          </p:cNvPr>
          <p:cNvSpPr>
            <a:spLocks noGrp="1"/>
          </p:cNvSpPr>
          <p:nvPr>
            <p:ph type="title"/>
          </p:nvPr>
        </p:nvSpPr>
        <p:spPr>
          <a:xfrm>
            <a:off x="476250" y="640823"/>
            <a:ext cx="2563994" cy="5583148"/>
          </a:xfrm>
        </p:spPr>
        <p:txBody>
          <a:bodyPr anchor="ctr">
            <a:normAutofit/>
          </a:bodyPr>
          <a:lstStyle/>
          <a:p>
            <a:r>
              <a:rPr lang="en-GB" sz="4700" dirty="0"/>
              <a:t>Objective and Study design </a:t>
            </a:r>
          </a:p>
        </p:txBody>
      </p:sp>
      <p:sp>
        <p:nvSpPr>
          <p:cNvPr id="13"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sX0" fmla="*/ 0 w 5410200"/>
              <a:gd name="csY0" fmla="*/ 0 h 13716"/>
              <a:gd name="csX1" fmla="*/ 568071 w 5410200"/>
              <a:gd name="csY1" fmla="*/ 0 h 13716"/>
              <a:gd name="csX2" fmla="*/ 1298448 w 5410200"/>
              <a:gd name="csY2" fmla="*/ 0 h 13716"/>
              <a:gd name="csX3" fmla="*/ 1920621 w 5410200"/>
              <a:gd name="csY3" fmla="*/ 0 h 13716"/>
              <a:gd name="csX4" fmla="*/ 2488692 w 5410200"/>
              <a:gd name="csY4" fmla="*/ 0 h 13716"/>
              <a:gd name="csX5" fmla="*/ 3219069 w 5410200"/>
              <a:gd name="csY5" fmla="*/ 0 h 13716"/>
              <a:gd name="csX6" fmla="*/ 3895344 w 5410200"/>
              <a:gd name="csY6" fmla="*/ 0 h 13716"/>
              <a:gd name="csX7" fmla="*/ 4571619 w 5410200"/>
              <a:gd name="csY7" fmla="*/ 0 h 13716"/>
              <a:gd name="csX8" fmla="*/ 5410200 w 5410200"/>
              <a:gd name="csY8" fmla="*/ 0 h 13716"/>
              <a:gd name="csX9" fmla="*/ 5410200 w 5410200"/>
              <a:gd name="csY9" fmla="*/ 13716 h 13716"/>
              <a:gd name="csX10" fmla="*/ 4842129 w 5410200"/>
              <a:gd name="csY10" fmla="*/ 13716 h 13716"/>
              <a:gd name="csX11" fmla="*/ 4328160 w 5410200"/>
              <a:gd name="csY11" fmla="*/ 13716 h 13716"/>
              <a:gd name="csX12" fmla="*/ 3597783 w 5410200"/>
              <a:gd name="csY12" fmla="*/ 13716 h 13716"/>
              <a:gd name="csX13" fmla="*/ 3029712 w 5410200"/>
              <a:gd name="csY13" fmla="*/ 13716 h 13716"/>
              <a:gd name="csX14" fmla="*/ 2299335 w 5410200"/>
              <a:gd name="csY14" fmla="*/ 13716 h 13716"/>
              <a:gd name="csX15" fmla="*/ 1514856 w 5410200"/>
              <a:gd name="csY15" fmla="*/ 13716 h 13716"/>
              <a:gd name="csX16" fmla="*/ 892683 w 5410200"/>
              <a:gd name="csY16" fmla="*/ 13716 h 13716"/>
              <a:gd name="csX17" fmla="*/ 0 w 5410200"/>
              <a:gd name="csY17" fmla="*/ 13716 h 13716"/>
              <a:gd name="csX18" fmla="*/ 0 w 5410200"/>
              <a:gd name="csY18"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Rectangle 2">
            <a:extLst>
              <a:ext uri="{FF2B5EF4-FFF2-40B4-BE49-F238E27FC236}">
                <a16:creationId xmlns:a16="http://schemas.microsoft.com/office/drawing/2014/main" id="{B2469438-0C3D-4E02-489B-D73180D49980}"/>
              </a:ext>
            </a:extLst>
          </p:cNvPr>
          <p:cNvGraphicFramePr>
            <a:graphicFrameLocks noGrp="1"/>
          </p:cNvGraphicFramePr>
          <p:nvPr>
            <p:ph idx="1"/>
            <p:extLst>
              <p:ext uri="{D42A27DB-BD31-4B8C-83A1-F6EECF244321}">
                <p14:modId xmlns:p14="http://schemas.microsoft.com/office/powerpoint/2010/main" val="1453875319"/>
              </p:ext>
            </p:extLst>
          </p:nvPr>
        </p:nvGraphicFramePr>
        <p:xfrm>
          <a:off x="3283706" y="199696"/>
          <a:ext cx="5765701" cy="64323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5046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EF3383B-00E0-CB9C-B984-059F159643D2}"/>
              </a:ext>
            </a:extLst>
          </p:cNvPr>
          <p:cNvPicPr>
            <a:picLocks noChangeAspect="1"/>
          </p:cNvPicPr>
          <p:nvPr/>
        </p:nvPicPr>
        <p:blipFill>
          <a:blip r:embed="rId2">
            <a:duotone>
              <a:schemeClr val="bg2">
                <a:shade val="45000"/>
                <a:satMod val="135000"/>
              </a:schemeClr>
              <a:prstClr val="white"/>
            </a:duotone>
          </a:blip>
          <a:srcRect r="10999" b="-1"/>
          <a:stretch>
            <a:fillRect/>
          </a:stretch>
        </p:blipFill>
        <p:spPr>
          <a:xfrm>
            <a:off x="20" y="10"/>
            <a:ext cx="9143980" cy="6857990"/>
          </a:xfrm>
          <a:prstGeom prst="rect">
            <a:avLst/>
          </a:prstGeom>
        </p:spPr>
      </p:pic>
      <p:sp>
        <p:nvSpPr>
          <p:cNvPr id="11" name="Rectangle 1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F9DDAB-2596-2C1D-FA8F-FBF5C17B4FCA}"/>
              </a:ext>
            </a:extLst>
          </p:cNvPr>
          <p:cNvSpPr>
            <a:spLocks noGrp="1"/>
          </p:cNvSpPr>
          <p:nvPr>
            <p:ph type="title"/>
          </p:nvPr>
        </p:nvSpPr>
        <p:spPr>
          <a:xfrm>
            <a:off x="628650" y="365125"/>
            <a:ext cx="7886700" cy="1325563"/>
          </a:xfrm>
        </p:spPr>
        <p:txBody>
          <a:bodyPr>
            <a:normAutofit/>
          </a:bodyPr>
          <a:lstStyle/>
          <a:p>
            <a:r>
              <a:rPr lang="en-GB" dirty="0"/>
              <a:t>Findings: The school context</a:t>
            </a:r>
          </a:p>
        </p:txBody>
      </p:sp>
      <p:graphicFrame>
        <p:nvGraphicFramePr>
          <p:cNvPr id="6" name="Rectangle 1">
            <a:extLst>
              <a:ext uri="{FF2B5EF4-FFF2-40B4-BE49-F238E27FC236}">
                <a16:creationId xmlns:a16="http://schemas.microsoft.com/office/drawing/2014/main" id="{6259E07F-CBA7-69EA-E429-C5A2602E1A5F}"/>
              </a:ext>
            </a:extLst>
          </p:cNvPr>
          <p:cNvGraphicFramePr>
            <a:graphicFrameLocks noGrp="1"/>
          </p:cNvGraphicFramePr>
          <p:nvPr>
            <p:ph idx="1"/>
            <p:extLst>
              <p:ext uri="{D42A27DB-BD31-4B8C-83A1-F6EECF244321}">
                <p14:modId xmlns:p14="http://schemas.microsoft.com/office/powerpoint/2010/main" val="3081284986"/>
              </p:ext>
            </p:extLst>
          </p:nvPr>
        </p:nvGraphicFramePr>
        <p:xfrm>
          <a:off x="628649" y="1471448"/>
          <a:ext cx="8252591" cy="47055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9064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Slide background fill">
            <a:extLst>
              <a:ext uri="{FF2B5EF4-FFF2-40B4-BE49-F238E27FC236}">
                <a16:creationId xmlns:a16="http://schemas.microsoft.com/office/drawing/2014/main" id="{CB49665F-0298-4449-8D2D-209989CB9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Color 2">
            <a:extLst>
              <a:ext uri="{FF2B5EF4-FFF2-40B4-BE49-F238E27FC236}">
                <a16:creationId xmlns:a16="http://schemas.microsoft.com/office/drawing/2014/main" id="{A71EEC14-174A-46FA-B046-474750457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EEB6CB95-E653-4C6C-AE51-62FD848E8D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16" y="-2"/>
            <a:ext cx="2601176" cy="6858000"/>
            <a:chOff x="651279" y="598259"/>
            <a:chExt cx="10889442" cy="5680742"/>
          </a:xfrm>
        </p:grpSpPr>
        <p:sp>
          <p:nvSpPr>
            <p:cNvPr id="14" name="Color">
              <a:extLst>
                <a:ext uri="{FF2B5EF4-FFF2-40B4-BE49-F238E27FC236}">
                  <a16:creationId xmlns:a16="http://schemas.microsoft.com/office/drawing/2014/main" id="{BDD3CB8E-ABA7-4F37-BB2C-64FFD1981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C2CA788A-B2FD-494C-BED0-83E31F6DF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0"/>
            <a:ext cx="9141717"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2ACA780A-5450-C739-A89B-AED0F0C694B4}"/>
              </a:ext>
            </a:extLst>
          </p:cNvPr>
          <p:cNvSpPr>
            <a:spLocks noGrp="1"/>
          </p:cNvSpPr>
          <p:nvPr>
            <p:ph type="title"/>
          </p:nvPr>
        </p:nvSpPr>
        <p:spPr>
          <a:xfrm rot="16200000">
            <a:off x="-994410" y="1947672"/>
            <a:ext cx="4471416" cy="2788920"/>
          </a:xfrm>
        </p:spPr>
        <p:txBody>
          <a:bodyPr anchor="ctr">
            <a:normAutofit/>
          </a:bodyPr>
          <a:lstStyle/>
          <a:p>
            <a:pPr algn="l"/>
            <a:r>
              <a:rPr lang="en-GB" sz="4200" dirty="0">
                <a:solidFill>
                  <a:schemeClr val="bg1"/>
                </a:solidFill>
              </a:rPr>
              <a:t>The school across four planes </a:t>
            </a:r>
          </a:p>
        </p:txBody>
      </p:sp>
      <p:graphicFrame>
        <p:nvGraphicFramePr>
          <p:cNvPr id="27" name="Content Placeholder 2">
            <a:extLst>
              <a:ext uri="{FF2B5EF4-FFF2-40B4-BE49-F238E27FC236}">
                <a16:creationId xmlns:a16="http://schemas.microsoft.com/office/drawing/2014/main" id="{60C8489A-348C-B1BA-874A-5557B08AC6B3}"/>
              </a:ext>
            </a:extLst>
          </p:cNvPr>
          <p:cNvGraphicFramePr>
            <a:graphicFrameLocks noGrp="1"/>
          </p:cNvGraphicFramePr>
          <p:nvPr>
            <p:ph idx="1"/>
            <p:extLst>
              <p:ext uri="{D42A27DB-BD31-4B8C-83A1-F6EECF244321}">
                <p14:modId xmlns:p14="http://schemas.microsoft.com/office/powerpoint/2010/main" val="653604414"/>
              </p:ext>
            </p:extLst>
          </p:nvPr>
        </p:nvGraphicFramePr>
        <p:xfrm>
          <a:off x="2550530" y="0"/>
          <a:ext cx="6488368" cy="658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12220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0"/>
            <a:ext cx="8375586"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196" y="0"/>
            <a:ext cx="836676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51763F2-15BB-44B4-1809-13E22704909C}"/>
              </a:ext>
            </a:extLst>
          </p:cNvPr>
          <p:cNvSpPr>
            <a:spLocks noGrp="1"/>
          </p:cNvSpPr>
          <p:nvPr>
            <p:ph type="title"/>
          </p:nvPr>
        </p:nvSpPr>
        <p:spPr>
          <a:xfrm>
            <a:off x="836676" y="548640"/>
            <a:ext cx="7626096" cy="1179576"/>
          </a:xfrm>
        </p:spPr>
        <p:txBody>
          <a:bodyPr>
            <a:normAutofit fontScale="90000"/>
          </a:bodyPr>
          <a:lstStyle/>
          <a:p>
            <a:r>
              <a:rPr lang="en-GB" sz="3600" dirty="0"/>
              <a:t>Why the School Climate Emerged as It Has</a:t>
            </a:r>
            <a:endParaRPr lang="en-GB" sz="3500" dirty="0"/>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758952"/>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Content Placeholder 2">
            <a:extLst>
              <a:ext uri="{FF2B5EF4-FFF2-40B4-BE49-F238E27FC236}">
                <a16:creationId xmlns:a16="http://schemas.microsoft.com/office/drawing/2014/main" id="{79472F52-9601-40EA-BC09-9E139D21323F}"/>
              </a:ext>
            </a:extLst>
          </p:cNvPr>
          <p:cNvSpPr>
            <a:spLocks noGrp="1"/>
          </p:cNvSpPr>
          <p:nvPr>
            <p:ph idx="1"/>
          </p:nvPr>
        </p:nvSpPr>
        <p:spPr>
          <a:xfrm>
            <a:off x="681228" y="1587062"/>
            <a:ext cx="7626096" cy="5023945"/>
          </a:xfrm>
        </p:spPr>
        <p:txBody>
          <a:bodyPr>
            <a:normAutofit fontScale="92500" lnSpcReduction="20000"/>
          </a:bodyPr>
          <a:lstStyle/>
          <a:p>
            <a:r>
              <a:rPr lang="en-GB" sz="2000" b="1" dirty="0"/>
              <a:t>Material → Intrapersonal</a:t>
            </a:r>
            <a:endParaRPr lang="en-GB" sz="2000" dirty="0"/>
          </a:p>
          <a:p>
            <a:pPr lvl="1"/>
            <a:r>
              <a:rPr lang="en-GB" sz="1600" dirty="0"/>
              <a:t>Pupils from deprived areas face hunger, poor housing, weak health services.</a:t>
            </a:r>
          </a:p>
          <a:p>
            <a:pPr lvl="1"/>
            <a:r>
              <a:rPr lang="en-GB" sz="1600" dirty="0"/>
              <a:t>These hardships produce stress reactivity, anxiety, and low readiness to learn.</a:t>
            </a:r>
          </a:p>
          <a:p>
            <a:pPr lvl="1"/>
            <a:r>
              <a:rPr lang="en-GB" sz="1600" dirty="0"/>
              <a:t>Mental preparedness to learn is missing - mindfulness can help restore it.</a:t>
            </a:r>
          </a:p>
          <a:p>
            <a:r>
              <a:rPr lang="en-GB" sz="2000" b="1" dirty="0"/>
              <a:t>Intrapersonal → Interpersonal</a:t>
            </a:r>
            <a:endParaRPr lang="en-GB" sz="2000" dirty="0"/>
          </a:p>
          <a:p>
            <a:pPr lvl="1"/>
            <a:r>
              <a:rPr lang="en-GB" sz="1600" dirty="0"/>
              <a:t>Pupils’ dysregulation and teachers’ burnout spill into relationships.</a:t>
            </a:r>
          </a:p>
          <a:p>
            <a:pPr lvl="1"/>
            <a:r>
              <a:rPr lang="en-GB" sz="1600" dirty="0"/>
              <a:t>Harsh discipline and bullying dominate, though small supportive exchanges emerge.</a:t>
            </a:r>
          </a:p>
          <a:p>
            <a:r>
              <a:rPr lang="en-GB" sz="2000" b="1" dirty="0"/>
              <a:t>Interpersonal → Structural</a:t>
            </a:r>
            <a:endParaRPr lang="en-GB" sz="2000" dirty="0"/>
          </a:p>
          <a:p>
            <a:pPr lvl="1"/>
            <a:r>
              <a:rPr lang="en-GB" sz="1600" dirty="0"/>
              <a:t>Daily exchanges reproduce cultural norms of authority and discipline.</a:t>
            </a:r>
          </a:p>
          <a:p>
            <a:pPr lvl="1"/>
            <a:r>
              <a:rPr lang="en-GB" sz="1600" dirty="0"/>
              <a:t>Caregiver distress and poverty reinforce the cycle, limiting family support.</a:t>
            </a:r>
          </a:p>
          <a:p>
            <a:pPr lvl="1"/>
            <a:r>
              <a:rPr lang="en-GB" sz="1600" dirty="0"/>
              <a:t>Daily interactions reproduce or transform climate — this is the engine of change.</a:t>
            </a:r>
          </a:p>
          <a:p>
            <a:r>
              <a:rPr lang="en-GB" sz="2000" b="1" dirty="0"/>
              <a:t>Structural → Material (feedback loop)</a:t>
            </a:r>
            <a:endParaRPr lang="en-GB" sz="2000" dirty="0"/>
          </a:p>
          <a:p>
            <a:pPr lvl="1"/>
            <a:r>
              <a:rPr lang="en-GB" sz="1600" dirty="0"/>
              <a:t>Policies and poverty shape resource scarcity (overcrowding, sanitation).</a:t>
            </a:r>
          </a:p>
          <a:p>
            <a:pPr lvl="1"/>
            <a:r>
              <a:rPr lang="en-GB" sz="1600" dirty="0"/>
              <a:t>This feeds back into material deprivation, restarting the cycle.</a:t>
            </a:r>
          </a:p>
          <a:p>
            <a:r>
              <a:rPr lang="en-GB" sz="2000" b="1" dirty="0"/>
              <a:t>Implication</a:t>
            </a:r>
            <a:endParaRPr lang="en-GB" sz="2000" dirty="0"/>
          </a:p>
          <a:p>
            <a:pPr lvl="1"/>
            <a:r>
              <a:rPr lang="en-GB" sz="1600" i="1" dirty="0"/>
              <a:t>The school climate is an emergent outcome of these embedded interactions. With current conditions, </a:t>
            </a:r>
            <a:r>
              <a:rPr lang="en-GB" sz="1600" i="1" dirty="0" err="1"/>
              <a:t>morphostasis</a:t>
            </a:r>
            <a:r>
              <a:rPr lang="en-GB" sz="1600" i="1" dirty="0"/>
              <a:t> dominates.</a:t>
            </a:r>
          </a:p>
          <a:p>
            <a:pPr lvl="1"/>
            <a:r>
              <a:rPr lang="en-GB" sz="1600" i="1" dirty="0"/>
              <a:t>Without intervention, the cycle persists; mindfulness can activate supportive mechanisms across layers to tip the balance toward morphogenesis.</a:t>
            </a:r>
            <a:endParaRPr lang="en-GB" sz="1600" dirty="0"/>
          </a:p>
        </p:txBody>
      </p:sp>
    </p:spTree>
    <p:extLst>
      <p:ext uri="{BB962C8B-B14F-4D97-AF65-F5344CB8AC3E}">
        <p14:creationId xmlns:p14="http://schemas.microsoft.com/office/powerpoint/2010/main" val="2779162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81D377EB-C9D2-4ED0-86A6-740A297E3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C63EE2-FA75-AE85-0D57-09BBA8E784BB}"/>
              </a:ext>
            </a:extLst>
          </p:cNvPr>
          <p:cNvSpPr>
            <a:spLocks noGrp="1"/>
          </p:cNvSpPr>
          <p:nvPr>
            <p:ph type="title"/>
          </p:nvPr>
        </p:nvSpPr>
        <p:spPr>
          <a:xfrm>
            <a:off x="315626" y="-5958"/>
            <a:ext cx="7879842" cy="1157005"/>
          </a:xfrm>
        </p:spPr>
        <p:txBody>
          <a:bodyPr anchor="b">
            <a:normAutofit/>
          </a:bodyPr>
          <a:lstStyle/>
          <a:p>
            <a:pPr>
              <a:lnSpc>
                <a:spcPct val="90000"/>
              </a:lnSpc>
            </a:pPr>
            <a:r>
              <a:rPr lang="en-GB" sz="3600" dirty="0"/>
              <a:t>Key Mechanisms Shaping School Climate</a:t>
            </a:r>
          </a:p>
        </p:txBody>
      </p:sp>
      <p:sp>
        <p:nvSpPr>
          <p:cNvPr id="17" name="Rectangle 16">
            <a:extLst>
              <a:ext uri="{FF2B5EF4-FFF2-40B4-BE49-F238E27FC236}">
                <a16:creationId xmlns:a16="http://schemas.microsoft.com/office/drawing/2014/main" id="{066346BE-FDB4-4772-A696-0719490AB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1817" y="122104"/>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1958056"/>
            <a:ext cx="787984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19" name="Rectangle 1">
            <a:extLst>
              <a:ext uri="{FF2B5EF4-FFF2-40B4-BE49-F238E27FC236}">
                <a16:creationId xmlns:a16="http://schemas.microsoft.com/office/drawing/2014/main" id="{D8879E8B-022A-8FEB-69F1-3958500AD7DD}"/>
              </a:ext>
            </a:extLst>
          </p:cNvPr>
          <p:cNvGraphicFramePr>
            <a:graphicFrameLocks noGrp="1"/>
          </p:cNvGraphicFramePr>
          <p:nvPr>
            <p:ph idx="1"/>
            <p:extLst>
              <p:ext uri="{D42A27DB-BD31-4B8C-83A1-F6EECF244321}">
                <p14:modId xmlns:p14="http://schemas.microsoft.com/office/powerpoint/2010/main" val="2901398065"/>
              </p:ext>
            </p:extLst>
          </p:nvPr>
        </p:nvGraphicFramePr>
        <p:xfrm>
          <a:off x="210207" y="1151047"/>
          <a:ext cx="8933793" cy="55965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00734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6406</TotalTime>
  <Words>1293</Words>
  <Application>Microsoft Office PowerPoint</Application>
  <PresentationFormat>On-screen Show (4:3)</PresentationFormat>
  <Paragraphs>122</Paragraphs>
  <Slides>13</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Aptos</vt:lpstr>
      <vt:lpstr>Arial</vt:lpstr>
      <vt:lpstr>Calibri</vt:lpstr>
      <vt:lpstr>Office Theme</vt:lpstr>
      <vt:lpstr>PowerPoint Presentation</vt:lpstr>
      <vt:lpstr>Background / Context: Unlocking Learning</vt:lpstr>
      <vt:lpstr>Problem Statement </vt:lpstr>
      <vt:lpstr> Theoretical Lens </vt:lpstr>
      <vt:lpstr>Objective and Study design </vt:lpstr>
      <vt:lpstr>Findings: The school context</vt:lpstr>
      <vt:lpstr>The school across four planes </vt:lpstr>
      <vt:lpstr>Why the School Climate Emerged as It Has</vt:lpstr>
      <vt:lpstr>Key Mechanisms Shaping School Climate</vt:lpstr>
      <vt:lpstr>Implication for Mindfulness Intervention</vt:lpstr>
      <vt:lpstr>Conclusion </vt:lpstr>
      <vt:lpstr>Acknowledgements &amp; Contact</vt:lpstr>
      <vt:lpstr>Acknowledgement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Irenee Ndayambaje</dc:creator>
  <cp:keywords/>
  <dc:description>generated using python-pptx</dc:description>
  <cp:lastModifiedBy>Tan, Yi-Lin</cp:lastModifiedBy>
  <cp:revision>55</cp:revision>
  <dcterms:created xsi:type="dcterms:W3CDTF">2013-01-27T09:14:16Z</dcterms:created>
  <dcterms:modified xsi:type="dcterms:W3CDTF">2026-07-10T11:45:13Z</dcterms:modified>
  <cp:category/>
</cp:coreProperties>
</file>