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3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4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92" r:id="rId2"/>
    <p:sldMasterId id="2147483956" r:id="rId3"/>
    <p:sldMasterId id="2147483970" r:id="rId4"/>
    <p:sldMasterId id="2147484014" r:id="rId5"/>
  </p:sldMasterIdLst>
  <p:notesMasterIdLst>
    <p:notesMasterId r:id="rId21"/>
  </p:notesMasterIdLst>
  <p:sldIdLst>
    <p:sldId id="335" r:id="rId6"/>
    <p:sldId id="336" r:id="rId7"/>
    <p:sldId id="337" r:id="rId8"/>
    <p:sldId id="330" r:id="rId9"/>
    <p:sldId id="347" r:id="rId10"/>
    <p:sldId id="339" r:id="rId11"/>
    <p:sldId id="338" r:id="rId12"/>
    <p:sldId id="268" r:id="rId13"/>
    <p:sldId id="324" r:id="rId14"/>
    <p:sldId id="318" r:id="rId15"/>
    <p:sldId id="346" r:id="rId16"/>
    <p:sldId id="325" r:id="rId17"/>
    <p:sldId id="348" r:id="rId18"/>
    <p:sldId id="326" r:id="rId19"/>
    <p:sldId id="344" r:id="rId20"/>
  </p:sldIdLst>
  <p:sldSz cx="17373600" cy="9144000"/>
  <p:notesSz cx="6858000" cy="9144000"/>
  <p:defaultTextStyle>
    <a:defPPr>
      <a:defRPr lang="en-US"/>
    </a:defPPr>
    <a:lvl1pPr marL="0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1pPr>
    <a:lvl2pPr marL="758018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2pPr>
    <a:lvl3pPr marL="1516027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3pPr>
    <a:lvl4pPr marL="2274040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4pPr>
    <a:lvl5pPr marL="3032045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5pPr>
    <a:lvl6pPr marL="3790058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6pPr>
    <a:lvl7pPr marL="4548072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7pPr>
    <a:lvl8pPr marL="5306081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8pPr>
    <a:lvl9pPr marL="6064092" algn="l" defTabSz="1516027" rtl="0" eaLnBrk="1" latinLnBrk="0" hangingPunct="1">
      <a:defRPr sz="32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5472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3770" autoAdjust="0"/>
    <p:restoredTop sz="86441" autoAdjust="0"/>
  </p:normalViewPr>
  <p:slideViewPr>
    <p:cSldViewPr>
      <p:cViewPr varScale="1">
        <p:scale>
          <a:sx n="52" d="100"/>
          <a:sy n="52" d="100"/>
        </p:scale>
        <p:origin x="352" y="236"/>
      </p:cViewPr>
      <p:guideLst>
        <p:guide orient="horz" pos="2880"/>
        <p:guide pos="547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viewProps" Target="viewProps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398430-ADFA-4CF5-83DB-A8111F162F5B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96E025F-03EB-4C47-9721-EF63DBD11AB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773348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1pPr>
    <a:lvl2pPr marL="758018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2pPr>
    <a:lvl3pPr marL="1516027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3pPr>
    <a:lvl4pPr marL="2274040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4pPr>
    <a:lvl5pPr marL="3032045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5pPr>
    <a:lvl6pPr marL="3790058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6pPr>
    <a:lvl7pPr marL="4548072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7pPr>
    <a:lvl8pPr marL="5306081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8pPr>
    <a:lvl9pPr marL="6064092" algn="l" defTabSz="1516027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>
          <a:extLst>
            <a:ext uri="{FF2B5EF4-FFF2-40B4-BE49-F238E27FC236}">
              <a16:creationId xmlns:a16="http://schemas.microsoft.com/office/drawing/2014/main" id="{57BF53AC-2EA7-3E76-7227-CD8767CAD2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>
            <a:extLst>
              <a:ext uri="{FF2B5EF4-FFF2-40B4-BE49-F238E27FC236}">
                <a16:creationId xmlns:a16="http://schemas.microsoft.com/office/drawing/2014/main" id="{1B71CF33-B67E-5EEA-CF72-5FF4E2CB2A3A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>
            <a:extLst>
              <a:ext uri="{FF2B5EF4-FFF2-40B4-BE49-F238E27FC236}">
                <a16:creationId xmlns:a16="http://schemas.microsoft.com/office/drawing/2014/main" id="{65DD9413-CA8A-1593-200A-542B51662907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0770472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g924297ca04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4" name="Google Shape;1134;g924297ca04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7" name="Google Shape;3947;ge89ff46d9b_0_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71450" y="685800"/>
            <a:ext cx="65151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8" name="Google Shape;3948;ge89ff46d9b_0_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://bit.ly/2TtBDfr" TargetMode="Externa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3022" y="2840748"/>
            <a:ext cx="14767560" cy="1960036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6041" y="5181600"/>
            <a:ext cx="12161522" cy="23368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75801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5160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2740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30320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79005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5480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3060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60640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25997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69650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2595874" y="366358"/>
            <a:ext cx="3909062" cy="78020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68680" y="366358"/>
            <a:ext cx="11437620" cy="78020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93118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3"/>
          <p:cNvSpPr txBox="1">
            <a:spLocks noGrp="1"/>
          </p:cNvSpPr>
          <p:nvPr>
            <p:ph type="title"/>
          </p:nvPr>
        </p:nvSpPr>
        <p:spPr>
          <a:xfrm>
            <a:off x="1267918" y="3512406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1" name="Google Shape;1251;p13"/>
          <p:cNvSpPr txBox="1">
            <a:spLocks noGrp="1"/>
          </p:cNvSpPr>
          <p:nvPr>
            <p:ph type="title" idx="2" hasCustomPrompt="1"/>
          </p:nvPr>
        </p:nvSpPr>
        <p:spPr>
          <a:xfrm>
            <a:off x="3122698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2" name="Google Shape;1252;p13"/>
          <p:cNvSpPr txBox="1">
            <a:spLocks noGrp="1"/>
          </p:cNvSpPr>
          <p:nvPr>
            <p:ph type="subTitle" idx="1"/>
          </p:nvPr>
        </p:nvSpPr>
        <p:spPr>
          <a:xfrm>
            <a:off x="1444475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3" name="Google Shape;1253;p13"/>
          <p:cNvSpPr txBox="1">
            <a:spLocks noGrp="1"/>
          </p:cNvSpPr>
          <p:nvPr>
            <p:ph type="title" idx="3"/>
          </p:nvPr>
        </p:nvSpPr>
        <p:spPr>
          <a:xfrm>
            <a:off x="6434937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4" name="Google Shape;1254;p13"/>
          <p:cNvSpPr txBox="1">
            <a:spLocks noGrp="1"/>
          </p:cNvSpPr>
          <p:nvPr>
            <p:ph type="title" idx="4" hasCustomPrompt="1"/>
          </p:nvPr>
        </p:nvSpPr>
        <p:spPr>
          <a:xfrm>
            <a:off x="8355085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5" name="Google Shape;1255;p13"/>
          <p:cNvSpPr txBox="1">
            <a:spLocks noGrp="1"/>
          </p:cNvSpPr>
          <p:nvPr>
            <p:ph type="subTitle" idx="5"/>
          </p:nvPr>
        </p:nvSpPr>
        <p:spPr>
          <a:xfrm>
            <a:off x="6701490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13"/>
          <p:cNvSpPr txBox="1">
            <a:spLocks noGrp="1"/>
          </p:cNvSpPr>
          <p:nvPr>
            <p:ph type="title" idx="6"/>
          </p:nvPr>
        </p:nvSpPr>
        <p:spPr>
          <a:xfrm>
            <a:off x="11560455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7" name="Google Shape;1257;p13"/>
          <p:cNvSpPr txBox="1">
            <a:spLocks noGrp="1"/>
          </p:cNvSpPr>
          <p:nvPr>
            <p:ph type="title" idx="7" hasCustomPrompt="1"/>
          </p:nvPr>
        </p:nvSpPr>
        <p:spPr>
          <a:xfrm>
            <a:off x="13372770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8" name="Google Shape;1258;p13"/>
          <p:cNvSpPr txBox="1">
            <a:spLocks noGrp="1"/>
          </p:cNvSpPr>
          <p:nvPr>
            <p:ph type="subTitle" idx="8"/>
          </p:nvPr>
        </p:nvSpPr>
        <p:spPr>
          <a:xfrm>
            <a:off x="11719202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9" name="Google Shape;1259;p13"/>
          <p:cNvSpPr txBox="1">
            <a:spLocks noGrp="1"/>
          </p:cNvSpPr>
          <p:nvPr>
            <p:ph type="title" idx="9"/>
          </p:nvPr>
        </p:nvSpPr>
        <p:spPr>
          <a:xfrm>
            <a:off x="3822675" y="6422628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0" name="Google Shape;1260;p13"/>
          <p:cNvSpPr txBox="1">
            <a:spLocks noGrp="1"/>
          </p:cNvSpPr>
          <p:nvPr>
            <p:ph type="title" idx="13" hasCustomPrompt="1"/>
          </p:nvPr>
        </p:nvSpPr>
        <p:spPr>
          <a:xfrm>
            <a:off x="5742465" y="5518220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1" name="Google Shape;1261;p13"/>
          <p:cNvSpPr txBox="1">
            <a:spLocks noGrp="1"/>
          </p:cNvSpPr>
          <p:nvPr>
            <p:ph type="subTitle" idx="14"/>
          </p:nvPr>
        </p:nvSpPr>
        <p:spPr>
          <a:xfrm>
            <a:off x="4173460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2" name="Google Shape;1262;p13"/>
          <p:cNvSpPr txBox="1">
            <a:spLocks noGrp="1"/>
          </p:cNvSpPr>
          <p:nvPr>
            <p:ph type="title" idx="15"/>
          </p:nvPr>
        </p:nvSpPr>
        <p:spPr>
          <a:xfrm>
            <a:off x="8997769" y="6422628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3" name="Google Shape;1263;p13"/>
          <p:cNvSpPr txBox="1">
            <a:spLocks noGrp="1"/>
          </p:cNvSpPr>
          <p:nvPr>
            <p:ph type="title" idx="16" hasCustomPrompt="1"/>
          </p:nvPr>
        </p:nvSpPr>
        <p:spPr>
          <a:xfrm>
            <a:off x="11228244" y="5513843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4" name="Google Shape;1264;p13"/>
          <p:cNvSpPr txBox="1">
            <a:spLocks noGrp="1"/>
          </p:cNvSpPr>
          <p:nvPr>
            <p:ph type="subTitle" idx="17"/>
          </p:nvPr>
        </p:nvSpPr>
        <p:spPr>
          <a:xfrm>
            <a:off x="9688851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5" name="Google Shape;1265;p13"/>
          <p:cNvSpPr txBox="1">
            <a:spLocks noGrp="1"/>
          </p:cNvSpPr>
          <p:nvPr>
            <p:ph type="title" idx="18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66" name="Google Shape;1266;p13"/>
          <p:cNvSpPr/>
          <p:nvPr/>
        </p:nvSpPr>
        <p:spPr>
          <a:xfrm rot="-6292882">
            <a:off x="14433589" y="6164698"/>
            <a:ext cx="6845625" cy="7573812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7" name="Google Shape;1267;p13"/>
          <p:cNvGrpSpPr/>
          <p:nvPr/>
        </p:nvGrpSpPr>
        <p:grpSpPr>
          <a:xfrm rot="-3994402">
            <a:off x="15974962" y="329182"/>
            <a:ext cx="2842268" cy="2047545"/>
            <a:chOff x="906872" y="677935"/>
            <a:chExt cx="624516" cy="420955"/>
          </a:xfrm>
        </p:grpSpPr>
        <p:sp>
          <p:nvSpPr>
            <p:cNvPr id="1268" name="Google Shape;1268;p13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13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13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13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13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13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13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13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13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13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13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13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13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13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13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13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13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13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13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13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13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13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13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13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13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" name="Google Shape;1293;p13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" name="Google Shape;1294;p13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13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13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13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13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13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13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13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13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13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13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13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13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13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13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13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13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13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13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13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13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13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13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13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13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13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13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13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13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13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13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13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13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13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13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13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13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13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13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13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13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13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13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13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3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3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3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3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3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3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3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3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3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3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3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3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3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3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3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3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3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3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3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3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3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3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3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3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3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3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3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3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3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3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3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3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3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3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3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3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3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3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3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3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3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3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3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3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3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3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3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3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3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3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3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3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3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3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3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3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3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3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3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3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3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3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3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3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3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3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3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3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3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3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3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3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3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3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3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3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3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3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3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3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3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3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3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3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3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3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3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3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3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3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3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3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3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3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3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3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3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3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3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3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3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3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3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3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3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3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3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3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3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3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3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3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3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3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3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3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3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55" name="Google Shape;1455;p13"/>
          <p:cNvSpPr/>
          <p:nvPr/>
        </p:nvSpPr>
        <p:spPr>
          <a:xfrm>
            <a:off x="1548736" y="7947289"/>
            <a:ext cx="942225" cy="881614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56" name="Google Shape;1456;p13"/>
          <p:cNvGrpSpPr/>
          <p:nvPr/>
        </p:nvGrpSpPr>
        <p:grpSpPr>
          <a:xfrm rot="-3996521">
            <a:off x="15250019" y="6368542"/>
            <a:ext cx="2931947" cy="1826799"/>
            <a:chOff x="3864475" y="2225200"/>
            <a:chExt cx="862200" cy="502675"/>
          </a:xfrm>
        </p:grpSpPr>
        <p:sp>
          <p:nvSpPr>
            <p:cNvPr id="1457" name="Google Shape;1457;p13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3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3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3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3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3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3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3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3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3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67" name="Google Shape;1467;p13"/>
          <p:cNvGrpSpPr/>
          <p:nvPr/>
        </p:nvGrpSpPr>
        <p:grpSpPr>
          <a:xfrm>
            <a:off x="498005" y="7331835"/>
            <a:ext cx="870006" cy="811225"/>
            <a:chOff x="2304594" y="2493825"/>
            <a:chExt cx="579837" cy="577832"/>
          </a:xfrm>
        </p:grpSpPr>
        <p:sp>
          <p:nvSpPr>
            <p:cNvPr id="1468" name="Google Shape;1468;p1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88" name="Google Shape;1488;p13"/>
          <p:cNvSpPr/>
          <p:nvPr/>
        </p:nvSpPr>
        <p:spPr>
          <a:xfrm>
            <a:off x="-3089447" y="-1969066"/>
            <a:ext cx="6928622" cy="417464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9" name="Google Shape;1489;p13"/>
          <p:cNvSpPr/>
          <p:nvPr/>
        </p:nvSpPr>
        <p:spPr>
          <a:xfrm rot="5400000">
            <a:off x="14124785" y="7940332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90" name="Google Shape;1490;p13"/>
          <p:cNvGrpSpPr/>
          <p:nvPr/>
        </p:nvGrpSpPr>
        <p:grpSpPr>
          <a:xfrm>
            <a:off x="723227" y="1243273"/>
            <a:ext cx="1853131" cy="811204"/>
            <a:chOff x="1651034" y="1344550"/>
            <a:chExt cx="1156018" cy="540963"/>
          </a:xfrm>
        </p:grpSpPr>
        <p:sp>
          <p:nvSpPr>
            <p:cNvPr id="1491" name="Google Shape;1491;p13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3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3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3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5369993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3022" y="5182842"/>
            <a:ext cx="14767560" cy="814427"/>
          </a:xfrm>
        </p:spPr>
        <p:txBody>
          <a:bodyPr/>
          <a:lstStyle>
            <a:lvl1pPr algn="ctr">
              <a:defRPr lang="en-US" sz="6500" kern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6041" y="5865376"/>
            <a:ext cx="12161522" cy="1019253"/>
          </a:xfrm>
        </p:spPr>
        <p:txBody>
          <a:bodyPr>
            <a:normAutofit/>
          </a:bodyPr>
          <a:lstStyle>
            <a:lvl1pPr marL="0" indent="0" algn="ctr">
              <a:buNone/>
              <a:defRPr lang="en-US" sz="41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10104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20209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303139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40418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5052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606278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707324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808370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78D6DB-6798-42D2-B9AD-FC6F1C72FC30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EDE275-BE14-4364-AEA2-5F5667C0FD4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258279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3022" y="2840661"/>
            <a:ext cx="14767560" cy="1960036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6041" y="5181600"/>
            <a:ext cx="12161522" cy="23368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10105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202101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30315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404202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50525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60630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70735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80840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50674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813053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72397" y="5875962"/>
            <a:ext cx="14767560" cy="1816101"/>
          </a:xfrm>
        </p:spPr>
        <p:txBody>
          <a:bodyPr anchor="t"/>
          <a:lstStyle>
            <a:lvl1pPr algn="l">
              <a:defRPr sz="87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372397" y="3875629"/>
            <a:ext cx="14767560" cy="2000251"/>
          </a:xfrm>
        </p:spPr>
        <p:txBody>
          <a:bodyPr anchor="b"/>
          <a:lstStyle>
            <a:lvl1pPr marL="0" indent="0">
              <a:buNone/>
              <a:defRPr sz="4500">
                <a:solidFill>
                  <a:schemeClr val="tx1">
                    <a:tint val="75000"/>
                  </a:schemeClr>
                </a:solidFill>
              </a:defRPr>
            </a:lvl1pPr>
            <a:lvl2pPr marL="1010501" indent="0">
              <a:buNone/>
              <a:defRPr sz="4100">
                <a:solidFill>
                  <a:schemeClr val="tx1">
                    <a:tint val="75000"/>
                  </a:schemeClr>
                </a:solidFill>
              </a:defRPr>
            </a:lvl2pPr>
            <a:lvl3pPr marL="2021010" indent="0">
              <a:buNone/>
              <a:defRPr sz="3500">
                <a:solidFill>
                  <a:schemeClr val="tx1">
                    <a:tint val="75000"/>
                  </a:schemeClr>
                </a:solidFill>
              </a:defRPr>
            </a:lvl3pPr>
            <a:lvl4pPr marL="3031514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4pPr>
            <a:lvl5pPr marL="4042023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5pPr>
            <a:lvl6pPr marL="5052529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6pPr>
            <a:lvl7pPr marL="6063032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7pPr>
            <a:lvl8pPr marL="7073535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8pPr>
            <a:lvl9pPr marL="8084044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293606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68682" y="2133622"/>
            <a:ext cx="7673340" cy="6034619"/>
          </a:xfrm>
        </p:spPr>
        <p:txBody>
          <a:bodyPr/>
          <a:lstStyle>
            <a:lvl1pPr>
              <a:defRPr sz="6100"/>
            </a:lvl1pPr>
            <a:lvl2pPr>
              <a:defRPr sz="5400"/>
            </a:lvl2pPr>
            <a:lvl3pPr>
              <a:defRPr sz="4500"/>
            </a:lvl3pPr>
            <a:lvl4pPr>
              <a:defRPr sz="4100"/>
            </a:lvl4pPr>
            <a:lvl5pPr>
              <a:defRPr sz="4100"/>
            </a:lvl5pPr>
            <a:lvl6pPr>
              <a:defRPr sz="4100"/>
            </a:lvl6pPr>
            <a:lvl7pPr>
              <a:defRPr sz="4100"/>
            </a:lvl7pPr>
            <a:lvl8pPr>
              <a:defRPr sz="4100"/>
            </a:lvl8pPr>
            <a:lvl9pPr>
              <a:defRPr sz="4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831580" y="2133622"/>
            <a:ext cx="7673340" cy="6034619"/>
          </a:xfrm>
        </p:spPr>
        <p:txBody>
          <a:bodyPr/>
          <a:lstStyle>
            <a:lvl1pPr>
              <a:defRPr sz="6100"/>
            </a:lvl1pPr>
            <a:lvl2pPr>
              <a:defRPr sz="5400"/>
            </a:lvl2pPr>
            <a:lvl3pPr>
              <a:defRPr sz="4500"/>
            </a:lvl3pPr>
            <a:lvl4pPr>
              <a:defRPr sz="4100"/>
            </a:lvl4pPr>
            <a:lvl5pPr>
              <a:defRPr sz="4100"/>
            </a:lvl5pPr>
            <a:lvl6pPr>
              <a:defRPr sz="4100"/>
            </a:lvl6pPr>
            <a:lvl7pPr>
              <a:defRPr sz="4100"/>
            </a:lvl7pPr>
            <a:lvl8pPr>
              <a:defRPr sz="4100"/>
            </a:lvl8pPr>
            <a:lvl9pPr>
              <a:defRPr sz="41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617089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80" y="2046835"/>
            <a:ext cx="7676357" cy="853019"/>
          </a:xfrm>
        </p:spPr>
        <p:txBody>
          <a:bodyPr anchor="b"/>
          <a:lstStyle>
            <a:lvl1pPr marL="0" indent="0">
              <a:buNone/>
              <a:defRPr sz="5400" b="1"/>
            </a:lvl1pPr>
            <a:lvl2pPr marL="1010501" indent="0">
              <a:buNone/>
              <a:defRPr sz="4500" b="1"/>
            </a:lvl2pPr>
            <a:lvl3pPr marL="2021010" indent="0">
              <a:buNone/>
              <a:defRPr sz="4100" b="1"/>
            </a:lvl3pPr>
            <a:lvl4pPr marL="3031514" indent="0">
              <a:buNone/>
              <a:defRPr sz="3500" b="1"/>
            </a:lvl4pPr>
            <a:lvl5pPr marL="4042023" indent="0">
              <a:buNone/>
              <a:defRPr sz="3500" b="1"/>
            </a:lvl5pPr>
            <a:lvl6pPr marL="5052529" indent="0">
              <a:buNone/>
              <a:defRPr sz="3500" b="1"/>
            </a:lvl6pPr>
            <a:lvl7pPr marL="6063032" indent="0">
              <a:buNone/>
              <a:defRPr sz="3500" b="1"/>
            </a:lvl7pPr>
            <a:lvl8pPr marL="7073535" indent="0">
              <a:buNone/>
              <a:defRPr sz="3500" b="1"/>
            </a:lvl8pPr>
            <a:lvl9pPr marL="8084044" indent="0">
              <a:buNone/>
              <a:defRPr sz="35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8680" y="2899835"/>
            <a:ext cx="7676357" cy="5268384"/>
          </a:xfrm>
        </p:spPr>
        <p:txBody>
          <a:bodyPr/>
          <a:lstStyle>
            <a:lvl1pPr>
              <a:defRPr sz="5400"/>
            </a:lvl1pPr>
            <a:lvl2pPr>
              <a:defRPr sz="4500"/>
            </a:lvl2pPr>
            <a:lvl3pPr>
              <a:defRPr sz="4100"/>
            </a:lvl3pPr>
            <a:lvl4pPr>
              <a:defRPr sz="3500"/>
            </a:lvl4pPr>
            <a:lvl5pPr>
              <a:defRPr sz="3500"/>
            </a:lvl5pPr>
            <a:lvl6pPr>
              <a:defRPr sz="3500"/>
            </a:lvl6pPr>
            <a:lvl7pPr>
              <a:defRPr sz="3500"/>
            </a:lvl7pPr>
            <a:lvl8pPr>
              <a:defRPr sz="3500"/>
            </a:lvl8pPr>
            <a:lvl9pPr>
              <a:defRPr sz="3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825579" y="2046835"/>
            <a:ext cx="7679373" cy="853019"/>
          </a:xfrm>
        </p:spPr>
        <p:txBody>
          <a:bodyPr anchor="b"/>
          <a:lstStyle>
            <a:lvl1pPr marL="0" indent="0">
              <a:buNone/>
              <a:defRPr sz="5400" b="1"/>
            </a:lvl1pPr>
            <a:lvl2pPr marL="1010501" indent="0">
              <a:buNone/>
              <a:defRPr sz="4500" b="1"/>
            </a:lvl2pPr>
            <a:lvl3pPr marL="2021010" indent="0">
              <a:buNone/>
              <a:defRPr sz="4100" b="1"/>
            </a:lvl3pPr>
            <a:lvl4pPr marL="3031514" indent="0">
              <a:buNone/>
              <a:defRPr sz="3500" b="1"/>
            </a:lvl4pPr>
            <a:lvl5pPr marL="4042023" indent="0">
              <a:buNone/>
              <a:defRPr sz="3500" b="1"/>
            </a:lvl5pPr>
            <a:lvl6pPr marL="5052529" indent="0">
              <a:buNone/>
              <a:defRPr sz="3500" b="1"/>
            </a:lvl6pPr>
            <a:lvl7pPr marL="6063032" indent="0">
              <a:buNone/>
              <a:defRPr sz="3500" b="1"/>
            </a:lvl7pPr>
            <a:lvl8pPr marL="7073535" indent="0">
              <a:buNone/>
              <a:defRPr sz="3500" b="1"/>
            </a:lvl8pPr>
            <a:lvl9pPr marL="8084044" indent="0">
              <a:buNone/>
              <a:defRPr sz="35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825579" y="2899835"/>
            <a:ext cx="7679373" cy="5268384"/>
          </a:xfrm>
        </p:spPr>
        <p:txBody>
          <a:bodyPr/>
          <a:lstStyle>
            <a:lvl1pPr>
              <a:defRPr sz="5400"/>
            </a:lvl1pPr>
            <a:lvl2pPr>
              <a:defRPr sz="4500"/>
            </a:lvl2pPr>
            <a:lvl3pPr>
              <a:defRPr sz="4100"/>
            </a:lvl3pPr>
            <a:lvl4pPr>
              <a:defRPr sz="3500"/>
            </a:lvl4pPr>
            <a:lvl5pPr>
              <a:defRPr sz="3500"/>
            </a:lvl5pPr>
            <a:lvl6pPr>
              <a:defRPr sz="3500"/>
            </a:lvl6pPr>
            <a:lvl7pPr>
              <a:defRPr sz="3500"/>
            </a:lvl7pPr>
            <a:lvl8pPr>
              <a:defRPr sz="3500"/>
            </a:lvl8pPr>
            <a:lvl9pPr>
              <a:defRPr sz="3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29881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>
            <a:lvl1pPr>
              <a:defRPr sz="59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09200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065498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740706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8761" y="364154"/>
            <a:ext cx="5715795" cy="1549403"/>
          </a:xfrm>
        </p:spPr>
        <p:txBody>
          <a:bodyPr anchor="b"/>
          <a:lstStyle>
            <a:lvl1pPr algn="l">
              <a:defRPr sz="4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92599" y="364175"/>
            <a:ext cx="9712325" cy="7804151"/>
          </a:xfrm>
        </p:spPr>
        <p:txBody>
          <a:bodyPr/>
          <a:lstStyle>
            <a:lvl1pPr>
              <a:defRPr sz="7100"/>
            </a:lvl1pPr>
            <a:lvl2pPr>
              <a:defRPr sz="6100"/>
            </a:lvl2pPr>
            <a:lvl3pPr>
              <a:defRPr sz="5400"/>
            </a:lvl3pPr>
            <a:lvl4pPr>
              <a:defRPr sz="4500"/>
            </a:lvl4pPr>
            <a:lvl5pPr>
              <a:defRPr sz="4500"/>
            </a:lvl5pPr>
            <a:lvl6pPr>
              <a:defRPr sz="4500"/>
            </a:lvl6pPr>
            <a:lvl7pPr>
              <a:defRPr sz="4500"/>
            </a:lvl7pPr>
            <a:lvl8pPr>
              <a:defRPr sz="4500"/>
            </a:lvl8pPr>
            <a:lvl9pPr>
              <a:defRPr sz="4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8761" y="1913500"/>
            <a:ext cx="5715795" cy="6254750"/>
          </a:xfrm>
        </p:spPr>
        <p:txBody>
          <a:bodyPr/>
          <a:lstStyle>
            <a:lvl1pPr marL="0" indent="0">
              <a:buNone/>
              <a:defRPr sz="3200"/>
            </a:lvl1pPr>
            <a:lvl2pPr marL="1010501" indent="0">
              <a:buNone/>
              <a:defRPr sz="2600"/>
            </a:lvl2pPr>
            <a:lvl3pPr marL="2021010" indent="0">
              <a:buNone/>
              <a:defRPr sz="2200"/>
            </a:lvl3pPr>
            <a:lvl4pPr marL="3031514" indent="0">
              <a:buNone/>
              <a:defRPr sz="1900"/>
            </a:lvl4pPr>
            <a:lvl5pPr marL="4042023" indent="0">
              <a:buNone/>
              <a:defRPr sz="1900"/>
            </a:lvl5pPr>
            <a:lvl6pPr marL="5052529" indent="0">
              <a:buNone/>
              <a:defRPr sz="1900"/>
            </a:lvl6pPr>
            <a:lvl7pPr marL="6063032" indent="0">
              <a:buNone/>
              <a:defRPr sz="1900"/>
            </a:lvl7pPr>
            <a:lvl8pPr marL="7073535" indent="0">
              <a:buNone/>
              <a:defRPr sz="1900"/>
            </a:lvl8pPr>
            <a:lvl9pPr marL="8084044" indent="0">
              <a:buNone/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24027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05349" y="6400890"/>
            <a:ext cx="10424160" cy="755653"/>
          </a:xfrm>
        </p:spPr>
        <p:txBody>
          <a:bodyPr anchor="b"/>
          <a:lstStyle>
            <a:lvl1pPr algn="l">
              <a:defRPr sz="4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405349" y="817035"/>
            <a:ext cx="10424160" cy="5486400"/>
          </a:xfrm>
        </p:spPr>
        <p:txBody>
          <a:bodyPr/>
          <a:lstStyle>
            <a:lvl1pPr marL="0" indent="0">
              <a:buNone/>
              <a:defRPr sz="7100"/>
            </a:lvl1pPr>
            <a:lvl2pPr marL="1010501" indent="0">
              <a:buNone/>
              <a:defRPr sz="6100"/>
            </a:lvl2pPr>
            <a:lvl3pPr marL="2021010" indent="0">
              <a:buNone/>
              <a:defRPr sz="5400"/>
            </a:lvl3pPr>
            <a:lvl4pPr marL="3031514" indent="0">
              <a:buNone/>
              <a:defRPr sz="4500"/>
            </a:lvl4pPr>
            <a:lvl5pPr marL="4042023" indent="0">
              <a:buNone/>
              <a:defRPr sz="4500"/>
            </a:lvl5pPr>
            <a:lvl6pPr marL="5052529" indent="0">
              <a:buNone/>
              <a:defRPr sz="4500"/>
            </a:lvl6pPr>
            <a:lvl7pPr marL="6063032" indent="0">
              <a:buNone/>
              <a:defRPr sz="4500"/>
            </a:lvl7pPr>
            <a:lvl8pPr marL="7073535" indent="0">
              <a:buNone/>
              <a:defRPr sz="4500"/>
            </a:lvl8pPr>
            <a:lvl9pPr marL="8084044" indent="0">
              <a:buNone/>
              <a:defRPr sz="4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05349" y="7156559"/>
            <a:ext cx="10424160" cy="1073150"/>
          </a:xfrm>
        </p:spPr>
        <p:txBody>
          <a:bodyPr/>
          <a:lstStyle>
            <a:lvl1pPr marL="0" indent="0">
              <a:buNone/>
              <a:defRPr sz="3200"/>
            </a:lvl1pPr>
            <a:lvl2pPr marL="1010501" indent="0">
              <a:buNone/>
              <a:defRPr sz="2600"/>
            </a:lvl2pPr>
            <a:lvl3pPr marL="2021010" indent="0">
              <a:buNone/>
              <a:defRPr sz="2200"/>
            </a:lvl3pPr>
            <a:lvl4pPr marL="3031514" indent="0">
              <a:buNone/>
              <a:defRPr sz="1900"/>
            </a:lvl4pPr>
            <a:lvl5pPr marL="4042023" indent="0">
              <a:buNone/>
              <a:defRPr sz="1900"/>
            </a:lvl5pPr>
            <a:lvl6pPr marL="5052529" indent="0">
              <a:buNone/>
              <a:defRPr sz="1900"/>
            </a:lvl6pPr>
            <a:lvl7pPr marL="6063032" indent="0">
              <a:buNone/>
              <a:defRPr sz="1900"/>
            </a:lvl7pPr>
            <a:lvl8pPr marL="7073535" indent="0">
              <a:buNone/>
              <a:defRPr sz="1900"/>
            </a:lvl8pPr>
            <a:lvl9pPr marL="8084044" indent="0">
              <a:buNone/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223389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14819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2595874" y="366274"/>
            <a:ext cx="3909062" cy="7802036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68680" y="366274"/>
            <a:ext cx="11437620" cy="780203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106848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model2">
    <p:bg>
      <p:bgPr>
        <a:gradFill flip="none" rotWithShape="1">
          <a:gsLst>
            <a:gs pos="55000">
              <a:srgbClr val="1181AE"/>
            </a:gs>
            <a:gs pos="0">
              <a:srgbClr val="1181AE"/>
            </a:gs>
            <a:gs pos="100000">
              <a:srgbClr val="095474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86622" y="3827606"/>
            <a:ext cx="8453417" cy="948108"/>
          </a:xfrm>
        </p:spPr>
        <p:txBody>
          <a:bodyPr>
            <a:normAutofit/>
          </a:bodyPr>
          <a:lstStyle>
            <a:lvl1pPr algn="ctr">
              <a:defRPr sz="5900" b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Open Sans" pitchFamily="34" charset="0"/>
                <a:cs typeface="Open Sans" pitchFamily="34" charset="0"/>
              </a:defRPr>
            </a:lvl1pPr>
          </a:lstStyle>
          <a:p>
            <a:r>
              <a:rPr lang="en-US"/>
              <a:t>SlideModel.com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416628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3"/>
          <p:cNvSpPr txBox="1">
            <a:spLocks noGrp="1"/>
          </p:cNvSpPr>
          <p:nvPr>
            <p:ph type="title"/>
          </p:nvPr>
        </p:nvSpPr>
        <p:spPr>
          <a:xfrm>
            <a:off x="1267918" y="3512406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1" name="Google Shape;1251;p13"/>
          <p:cNvSpPr txBox="1">
            <a:spLocks noGrp="1"/>
          </p:cNvSpPr>
          <p:nvPr>
            <p:ph type="title" idx="2" hasCustomPrompt="1"/>
          </p:nvPr>
        </p:nvSpPr>
        <p:spPr>
          <a:xfrm>
            <a:off x="3122698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2" name="Google Shape;1252;p13"/>
          <p:cNvSpPr txBox="1">
            <a:spLocks noGrp="1"/>
          </p:cNvSpPr>
          <p:nvPr>
            <p:ph type="subTitle" idx="1"/>
          </p:nvPr>
        </p:nvSpPr>
        <p:spPr>
          <a:xfrm>
            <a:off x="1444475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3" name="Google Shape;1253;p13"/>
          <p:cNvSpPr txBox="1">
            <a:spLocks noGrp="1"/>
          </p:cNvSpPr>
          <p:nvPr>
            <p:ph type="title" idx="3"/>
          </p:nvPr>
        </p:nvSpPr>
        <p:spPr>
          <a:xfrm>
            <a:off x="6434937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4" name="Google Shape;1254;p13"/>
          <p:cNvSpPr txBox="1">
            <a:spLocks noGrp="1"/>
          </p:cNvSpPr>
          <p:nvPr>
            <p:ph type="title" idx="4" hasCustomPrompt="1"/>
          </p:nvPr>
        </p:nvSpPr>
        <p:spPr>
          <a:xfrm>
            <a:off x="8355085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5" name="Google Shape;1255;p13"/>
          <p:cNvSpPr txBox="1">
            <a:spLocks noGrp="1"/>
          </p:cNvSpPr>
          <p:nvPr>
            <p:ph type="subTitle" idx="5"/>
          </p:nvPr>
        </p:nvSpPr>
        <p:spPr>
          <a:xfrm>
            <a:off x="6701490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13"/>
          <p:cNvSpPr txBox="1">
            <a:spLocks noGrp="1"/>
          </p:cNvSpPr>
          <p:nvPr>
            <p:ph type="title" idx="6"/>
          </p:nvPr>
        </p:nvSpPr>
        <p:spPr>
          <a:xfrm>
            <a:off x="11560455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7" name="Google Shape;1257;p13"/>
          <p:cNvSpPr txBox="1">
            <a:spLocks noGrp="1"/>
          </p:cNvSpPr>
          <p:nvPr>
            <p:ph type="title" idx="7" hasCustomPrompt="1"/>
          </p:nvPr>
        </p:nvSpPr>
        <p:spPr>
          <a:xfrm>
            <a:off x="13372770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8" name="Google Shape;1258;p13"/>
          <p:cNvSpPr txBox="1">
            <a:spLocks noGrp="1"/>
          </p:cNvSpPr>
          <p:nvPr>
            <p:ph type="subTitle" idx="8"/>
          </p:nvPr>
        </p:nvSpPr>
        <p:spPr>
          <a:xfrm>
            <a:off x="11719202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9" name="Google Shape;1259;p13"/>
          <p:cNvSpPr txBox="1">
            <a:spLocks noGrp="1"/>
          </p:cNvSpPr>
          <p:nvPr>
            <p:ph type="title" idx="9"/>
          </p:nvPr>
        </p:nvSpPr>
        <p:spPr>
          <a:xfrm>
            <a:off x="3822675" y="6422628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0" name="Google Shape;1260;p13"/>
          <p:cNvSpPr txBox="1">
            <a:spLocks noGrp="1"/>
          </p:cNvSpPr>
          <p:nvPr>
            <p:ph type="title" idx="13" hasCustomPrompt="1"/>
          </p:nvPr>
        </p:nvSpPr>
        <p:spPr>
          <a:xfrm>
            <a:off x="5742465" y="5518220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1" name="Google Shape;1261;p13"/>
          <p:cNvSpPr txBox="1">
            <a:spLocks noGrp="1"/>
          </p:cNvSpPr>
          <p:nvPr>
            <p:ph type="subTitle" idx="14"/>
          </p:nvPr>
        </p:nvSpPr>
        <p:spPr>
          <a:xfrm>
            <a:off x="4173460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2" name="Google Shape;1262;p13"/>
          <p:cNvSpPr txBox="1">
            <a:spLocks noGrp="1"/>
          </p:cNvSpPr>
          <p:nvPr>
            <p:ph type="title" idx="15"/>
          </p:nvPr>
        </p:nvSpPr>
        <p:spPr>
          <a:xfrm>
            <a:off x="8997769" y="6422628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3" name="Google Shape;1263;p13"/>
          <p:cNvSpPr txBox="1">
            <a:spLocks noGrp="1"/>
          </p:cNvSpPr>
          <p:nvPr>
            <p:ph type="title" idx="16" hasCustomPrompt="1"/>
          </p:nvPr>
        </p:nvSpPr>
        <p:spPr>
          <a:xfrm>
            <a:off x="11228244" y="5513843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4" name="Google Shape;1264;p13"/>
          <p:cNvSpPr txBox="1">
            <a:spLocks noGrp="1"/>
          </p:cNvSpPr>
          <p:nvPr>
            <p:ph type="subTitle" idx="17"/>
          </p:nvPr>
        </p:nvSpPr>
        <p:spPr>
          <a:xfrm>
            <a:off x="9688851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5" name="Google Shape;1265;p13"/>
          <p:cNvSpPr txBox="1">
            <a:spLocks noGrp="1"/>
          </p:cNvSpPr>
          <p:nvPr>
            <p:ph type="title" idx="18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66" name="Google Shape;1266;p13"/>
          <p:cNvSpPr/>
          <p:nvPr/>
        </p:nvSpPr>
        <p:spPr>
          <a:xfrm rot="-6292882">
            <a:off x="14433589" y="6164698"/>
            <a:ext cx="6845625" cy="7573812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7" name="Google Shape;1267;p13"/>
          <p:cNvGrpSpPr/>
          <p:nvPr/>
        </p:nvGrpSpPr>
        <p:grpSpPr>
          <a:xfrm rot="-3994402">
            <a:off x="15974962" y="329182"/>
            <a:ext cx="2842268" cy="2047545"/>
            <a:chOff x="906872" y="677935"/>
            <a:chExt cx="624516" cy="420955"/>
          </a:xfrm>
        </p:grpSpPr>
        <p:sp>
          <p:nvSpPr>
            <p:cNvPr id="1268" name="Google Shape;1268;p13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13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13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13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13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13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13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13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13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13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13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13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13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13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13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13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13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13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13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13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13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13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13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13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13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" name="Google Shape;1293;p13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" name="Google Shape;1294;p13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13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13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13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13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13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13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13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13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13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13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13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13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13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13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13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13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13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13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13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13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13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13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13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13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13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13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13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13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13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13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13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13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13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13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13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13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13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13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13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13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13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13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13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3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3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3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3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3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3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3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3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3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3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3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3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3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3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3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3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3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3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3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3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3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3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3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3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3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3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3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3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3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3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3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3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3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3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3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3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3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3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3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3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3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3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3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3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3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3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3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3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3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3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3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3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3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3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3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3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3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3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3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3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3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3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3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3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3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3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3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3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3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3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3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3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3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3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3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3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3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3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3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3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3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3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3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3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3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3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3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3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3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3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3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3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3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3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3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3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3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3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3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3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3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3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3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3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3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3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3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3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3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3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3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3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3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3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3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3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3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55" name="Google Shape;1455;p13"/>
          <p:cNvSpPr/>
          <p:nvPr/>
        </p:nvSpPr>
        <p:spPr>
          <a:xfrm>
            <a:off x="1548736" y="7947289"/>
            <a:ext cx="942225" cy="881614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56" name="Google Shape;1456;p13"/>
          <p:cNvGrpSpPr/>
          <p:nvPr/>
        </p:nvGrpSpPr>
        <p:grpSpPr>
          <a:xfrm rot="-3996521">
            <a:off x="15250019" y="6368542"/>
            <a:ext cx="2931947" cy="1826799"/>
            <a:chOff x="3864475" y="2225200"/>
            <a:chExt cx="862200" cy="502675"/>
          </a:xfrm>
        </p:grpSpPr>
        <p:sp>
          <p:nvSpPr>
            <p:cNvPr id="1457" name="Google Shape;1457;p13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3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3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3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3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3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3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3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3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3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67" name="Google Shape;1467;p13"/>
          <p:cNvGrpSpPr/>
          <p:nvPr/>
        </p:nvGrpSpPr>
        <p:grpSpPr>
          <a:xfrm>
            <a:off x="498005" y="7331835"/>
            <a:ext cx="870006" cy="811225"/>
            <a:chOff x="2304594" y="2493825"/>
            <a:chExt cx="579837" cy="577832"/>
          </a:xfrm>
        </p:grpSpPr>
        <p:sp>
          <p:nvSpPr>
            <p:cNvPr id="1468" name="Google Shape;1468;p1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88" name="Google Shape;1488;p13"/>
          <p:cNvSpPr/>
          <p:nvPr/>
        </p:nvSpPr>
        <p:spPr>
          <a:xfrm>
            <a:off x="-3089447" y="-1969066"/>
            <a:ext cx="6928622" cy="417464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9" name="Google Shape;1489;p13"/>
          <p:cNvSpPr/>
          <p:nvPr/>
        </p:nvSpPr>
        <p:spPr>
          <a:xfrm rot="5400000">
            <a:off x="14124785" y="7940332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90" name="Google Shape;1490;p13"/>
          <p:cNvGrpSpPr/>
          <p:nvPr/>
        </p:nvGrpSpPr>
        <p:grpSpPr>
          <a:xfrm>
            <a:off x="723227" y="1243273"/>
            <a:ext cx="1853131" cy="811204"/>
            <a:chOff x="1651034" y="1344550"/>
            <a:chExt cx="1156018" cy="540963"/>
          </a:xfrm>
        </p:grpSpPr>
        <p:sp>
          <p:nvSpPr>
            <p:cNvPr id="1491" name="Google Shape;1491;p13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3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3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3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084447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3022" y="5182836"/>
            <a:ext cx="14767560" cy="814427"/>
          </a:xfrm>
        </p:spPr>
        <p:txBody>
          <a:bodyPr/>
          <a:lstStyle>
            <a:lvl1pPr algn="ctr">
              <a:defRPr lang="en-US" sz="5600" kern="1200" smtClean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6041" y="5865373"/>
            <a:ext cx="12161522" cy="1019253"/>
          </a:xfrm>
        </p:spPr>
        <p:txBody>
          <a:bodyPr>
            <a:normAutofit/>
          </a:bodyPr>
          <a:lstStyle>
            <a:lvl1pPr marL="0" indent="0" algn="ctr">
              <a:buNone/>
              <a:defRPr lang="en-US" sz="3300" kern="1200" smtClean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84782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69564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5434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339128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423911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50869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93475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678257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78D6DB-6798-42D2-B9AD-FC6F1C72FC30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5EDE275-BE14-4364-AEA2-5F5667C0FD4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07079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03022" y="2840570"/>
            <a:ext cx="14767560" cy="1960034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06041" y="5181600"/>
            <a:ext cx="12161522" cy="23368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84785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69571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54357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33914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42392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50871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593499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678286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953530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67368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72397" y="5876049"/>
            <a:ext cx="14767560" cy="1816101"/>
          </a:xfrm>
        </p:spPr>
        <p:txBody>
          <a:bodyPr anchor="t"/>
          <a:lstStyle>
            <a:lvl1pPr algn="l">
              <a:defRPr sz="65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372397" y="3875629"/>
            <a:ext cx="14767560" cy="2000251"/>
          </a:xfrm>
        </p:spPr>
        <p:txBody>
          <a:bodyPr anchor="b"/>
          <a:lstStyle>
            <a:lvl1pPr marL="0" indent="0">
              <a:buNone/>
              <a:defRPr sz="3300">
                <a:solidFill>
                  <a:schemeClr val="tx1">
                    <a:tint val="75000"/>
                  </a:schemeClr>
                </a:solidFill>
              </a:defRPr>
            </a:lvl1pPr>
            <a:lvl2pPr marL="758018" indent="0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2pPr>
            <a:lvl3pPr marL="1516027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3pPr>
            <a:lvl4pPr marL="227404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4pPr>
            <a:lvl5pPr marL="303204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5pPr>
            <a:lvl6pPr marL="3790058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6pPr>
            <a:lvl7pPr marL="4548072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7pPr>
            <a:lvl8pPr marL="5306081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8pPr>
            <a:lvl9pPr marL="6064092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332282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372397" y="5875868"/>
            <a:ext cx="14767560" cy="1816100"/>
          </a:xfrm>
        </p:spPr>
        <p:txBody>
          <a:bodyPr anchor="t"/>
          <a:lstStyle>
            <a:lvl1pPr algn="l">
              <a:defRPr sz="74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372397" y="3875625"/>
            <a:ext cx="14767560" cy="2000249"/>
          </a:xfrm>
        </p:spPr>
        <p:txBody>
          <a:bodyPr anchor="b"/>
          <a:lstStyle>
            <a:lvl1pPr marL="0" indent="0">
              <a:buNone/>
              <a:defRPr sz="3700">
                <a:solidFill>
                  <a:schemeClr val="tx1">
                    <a:tint val="75000"/>
                  </a:schemeClr>
                </a:solidFill>
              </a:defRPr>
            </a:lvl1pPr>
            <a:lvl2pPr marL="847858" indent="0">
              <a:buNone/>
              <a:defRPr sz="3300">
                <a:solidFill>
                  <a:schemeClr val="tx1">
                    <a:tint val="75000"/>
                  </a:schemeClr>
                </a:solidFill>
              </a:defRPr>
            </a:lvl2pPr>
            <a:lvl3pPr marL="1695712" indent="0">
              <a:buNone/>
              <a:defRPr sz="3000">
                <a:solidFill>
                  <a:schemeClr val="tx1">
                    <a:tint val="75000"/>
                  </a:schemeClr>
                </a:solidFill>
              </a:defRPr>
            </a:lvl3pPr>
            <a:lvl4pPr marL="2543574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4pPr>
            <a:lvl5pPr marL="3391428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5pPr>
            <a:lvl6pPr marL="4239288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6pPr>
            <a:lvl7pPr marL="5087146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7pPr>
            <a:lvl8pPr marL="5934998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8pPr>
            <a:lvl9pPr marL="6782862" indent="0">
              <a:buNone/>
              <a:defRPr sz="2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693470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68682" y="2133602"/>
            <a:ext cx="7673340" cy="6034617"/>
          </a:xfrm>
        </p:spPr>
        <p:txBody>
          <a:bodyPr/>
          <a:lstStyle>
            <a:lvl1pPr>
              <a:defRPr sz="5200"/>
            </a:lvl1pPr>
            <a:lvl2pPr>
              <a:defRPr sz="4500"/>
            </a:lvl2pPr>
            <a:lvl3pPr>
              <a:defRPr sz="3700"/>
            </a:lvl3pPr>
            <a:lvl4pPr>
              <a:defRPr sz="3300"/>
            </a:lvl4pPr>
            <a:lvl5pPr>
              <a:defRPr sz="3300"/>
            </a:lvl5pPr>
            <a:lvl6pPr>
              <a:defRPr sz="3300"/>
            </a:lvl6pPr>
            <a:lvl7pPr>
              <a:defRPr sz="3300"/>
            </a:lvl7pPr>
            <a:lvl8pPr>
              <a:defRPr sz="3300"/>
            </a:lvl8pPr>
            <a:lvl9pPr>
              <a:defRPr sz="33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831580" y="2133602"/>
            <a:ext cx="7673340" cy="6034617"/>
          </a:xfrm>
        </p:spPr>
        <p:txBody>
          <a:bodyPr/>
          <a:lstStyle>
            <a:lvl1pPr>
              <a:defRPr sz="5200"/>
            </a:lvl1pPr>
            <a:lvl2pPr>
              <a:defRPr sz="4500"/>
            </a:lvl2pPr>
            <a:lvl3pPr>
              <a:defRPr sz="3700"/>
            </a:lvl3pPr>
            <a:lvl4pPr>
              <a:defRPr sz="3300"/>
            </a:lvl4pPr>
            <a:lvl5pPr>
              <a:defRPr sz="3300"/>
            </a:lvl5pPr>
            <a:lvl6pPr>
              <a:defRPr sz="3300"/>
            </a:lvl6pPr>
            <a:lvl7pPr>
              <a:defRPr sz="3300"/>
            </a:lvl7pPr>
            <a:lvl8pPr>
              <a:defRPr sz="3300"/>
            </a:lvl8pPr>
            <a:lvl9pPr>
              <a:defRPr sz="33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138518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92" y="2046830"/>
            <a:ext cx="7676357" cy="853017"/>
          </a:xfrm>
        </p:spPr>
        <p:txBody>
          <a:bodyPr anchor="b"/>
          <a:lstStyle>
            <a:lvl1pPr marL="0" indent="0">
              <a:buNone/>
              <a:defRPr sz="4500" b="1"/>
            </a:lvl1pPr>
            <a:lvl2pPr marL="847858" indent="0">
              <a:buNone/>
              <a:defRPr sz="3700" b="1"/>
            </a:lvl2pPr>
            <a:lvl3pPr marL="1695712" indent="0">
              <a:buNone/>
              <a:defRPr sz="3300" b="1"/>
            </a:lvl3pPr>
            <a:lvl4pPr marL="2543574" indent="0">
              <a:buNone/>
              <a:defRPr sz="3000" b="1"/>
            </a:lvl4pPr>
            <a:lvl5pPr marL="3391428" indent="0">
              <a:buNone/>
              <a:defRPr sz="3000" b="1"/>
            </a:lvl5pPr>
            <a:lvl6pPr marL="4239288" indent="0">
              <a:buNone/>
              <a:defRPr sz="3000" b="1"/>
            </a:lvl6pPr>
            <a:lvl7pPr marL="5087146" indent="0">
              <a:buNone/>
              <a:defRPr sz="3000" b="1"/>
            </a:lvl7pPr>
            <a:lvl8pPr marL="5934998" indent="0">
              <a:buNone/>
              <a:defRPr sz="3000" b="1"/>
            </a:lvl8pPr>
            <a:lvl9pPr marL="6782862" indent="0">
              <a:buNone/>
              <a:defRPr sz="30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8692" y="2899833"/>
            <a:ext cx="7676357" cy="5268384"/>
          </a:xfrm>
        </p:spPr>
        <p:txBody>
          <a:bodyPr/>
          <a:lstStyle>
            <a:lvl1pPr>
              <a:defRPr sz="4500"/>
            </a:lvl1pPr>
            <a:lvl2pPr>
              <a:defRPr sz="3700"/>
            </a:lvl2pPr>
            <a:lvl3pPr>
              <a:defRPr sz="3300"/>
            </a:lvl3pPr>
            <a:lvl4pPr>
              <a:defRPr sz="3000"/>
            </a:lvl4pPr>
            <a:lvl5pPr>
              <a:defRPr sz="3000"/>
            </a:lvl5pPr>
            <a:lvl6pPr>
              <a:defRPr sz="3000"/>
            </a:lvl6pPr>
            <a:lvl7pPr>
              <a:defRPr sz="3000"/>
            </a:lvl7pPr>
            <a:lvl8pPr>
              <a:defRPr sz="3000"/>
            </a:lvl8pPr>
            <a:lvl9pPr>
              <a:defRPr sz="3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825563" y="2046830"/>
            <a:ext cx="7679373" cy="853017"/>
          </a:xfrm>
        </p:spPr>
        <p:txBody>
          <a:bodyPr anchor="b"/>
          <a:lstStyle>
            <a:lvl1pPr marL="0" indent="0">
              <a:buNone/>
              <a:defRPr sz="4500" b="1"/>
            </a:lvl1pPr>
            <a:lvl2pPr marL="847858" indent="0">
              <a:buNone/>
              <a:defRPr sz="3700" b="1"/>
            </a:lvl2pPr>
            <a:lvl3pPr marL="1695712" indent="0">
              <a:buNone/>
              <a:defRPr sz="3300" b="1"/>
            </a:lvl3pPr>
            <a:lvl4pPr marL="2543574" indent="0">
              <a:buNone/>
              <a:defRPr sz="3000" b="1"/>
            </a:lvl4pPr>
            <a:lvl5pPr marL="3391428" indent="0">
              <a:buNone/>
              <a:defRPr sz="3000" b="1"/>
            </a:lvl5pPr>
            <a:lvl6pPr marL="4239288" indent="0">
              <a:buNone/>
              <a:defRPr sz="3000" b="1"/>
            </a:lvl6pPr>
            <a:lvl7pPr marL="5087146" indent="0">
              <a:buNone/>
              <a:defRPr sz="3000" b="1"/>
            </a:lvl7pPr>
            <a:lvl8pPr marL="5934998" indent="0">
              <a:buNone/>
              <a:defRPr sz="3000" b="1"/>
            </a:lvl8pPr>
            <a:lvl9pPr marL="6782862" indent="0">
              <a:buNone/>
              <a:defRPr sz="30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825563" y="2899833"/>
            <a:ext cx="7679373" cy="5268384"/>
          </a:xfrm>
        </p:spPr>
        <p:txBody>
          <a:bodyPr/>
          <a:lstStyle>
            <a:lvl1pPr>
              <a:defRPr sz="4500"/>
            </a:lvl1pPr>
            <a:lvl2pPr>
              <a:defRPr sz="3700"/>
            </a:lvl2pPr>
            <a:lvl3pPr>
              <a:defRPr sz="3300"/>
            </a:lvl3pPr>
            <a:lvl4pPr>
              <a:defRPr sz="3000"/>
            </a:lvl4pPr>
            <a:lvl5pPr>
              <a:defRPr sz="3000"/>
            </a:lvl5pPr>
            <a:lvl6pPr>
              <a:defRPr sz="3000"/>
            </a:lvl6pPr>
            <a:lvl7pPr>
              <a:defRPr sz="3000"/>
            </a:lvl7pPr>
            <a:lvl8pPr>
              <a:defRPr sz="3000"/>
            </a:lvl8pPr>
            <a:lvl9pPr>
              <a:defRPr sz="3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92893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>
            <a:lvl1pPr>
              <a:defRPr sz="5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529599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285592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8683" y="364078"/>
            <a:ext cx="5715795" cy="1549401"/>
          </a:xfrm>
        </p:spPr>
        <p:txBody>
          <a:bodyPr anchor="b"/>
          <a:lstStyle>
            <a:lvl1pPr algn="l">
              <a:defRPr sz="37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92595" y="364083"/>
            <a:ext cx="9712325" cy="7804151"/>
          </a:xfrm>
        </p:spPr>
        <p:txBody>
          <a:bodyPr/>
          <a:lstStyle>
            <a:lvl1pPr>
              <a:defRPr sz="5900"/>
            </a:lvl1pPr>
            <a:lvl2pPr>
              <a:defRPr sz="5200"/>
            </a:lvl2pPr>
            <a:lvl3pPr>
              <a:defRPr sz="4500"/>
            </a:lvl3pPr>
            <a:lvl4pPr>
              <a:defRPr sz="3700"/>
            </a:lvl4pPr>
            <a:lvl5pPr>
              <a:defRPr sz="3700"/>
            </a:lvl5pPr>
            <a:lvl6pPr>
              <a:defRPr sz="3700"/>
            </a:lvl6pPr>
            <a:lvl7pPr>
              <a:defRPr sz="3700"/>
            </a:lvl7pPr>
            <a:lvl8pPr>
              <a:defRPr sz="3700"/>
            </a:lvl8pPr>
            <a:lvl9pPr>
              <a:defRPr sz="37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8683" y="1913484"/>
            <a:ext cx="5715795" cy="6254750"/>
          </a:xfrm>
        </p:spPr>
        <p:txBody>
          <a:bodyPr/>
          <a:lstStyle>
            <a:lvl1pPr marL="0" indent="0">
              <a:buNone/>
              <a:defRPr sz="2600"/>
            </a:lvl1pPr>
            <a:lvl2pPr marL="847858" indent="0">
              <a:buNone/>
              <a:defRPr sz="2200"/>
            </a:lvl2pPr>
            <a:lvl3pPr marL="1695712" indent="0">
              <a:buNone/>
              <a:defRPr sz="1900"/>
            </a:lvl3pPr>
            <a:lvl4pPr marL="2543574" indent="0">
              <a:buNone/>
              <a:defRPr sz="1700"/>
            </a:lvl4pPr>
            <a:lvl5pPr marL="3391428" indent="0">
              <a:buNone/>
              <a:defRPr sz="1700"/>
            </a:lvl5pPr>
            <a:lvl6pPr marL="4239288" indent="0">
              <a:buNone/>
              <a:defRPr sz="1700"/>
            </a:lvl6pPr>
            <a:lvl7pPr marL="5087146" indent="0">
              <a:buNone/>
              <a:defRPr sz="1700"/>
            </a:lvl7pPr>
            <a:lvl8pPr marL="5934998" indent="0">
              <a:buNone/>
              <a:defRPr sz="1700"/>
            </a:lvl8pPr>
            <a:lvl9pPr marL="6782862" indent="0">
              <a:buNone/>
              <a:defRPr sz="17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706048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05347" y="6400802"/>
            <a:ext cx="10424160" cy="755652"/>
          </a:xfrm>
        </p:spPr>
        <p:txBody>
          <a:bodyPr anchor="b"/>
          <a:lstStyle>
            <a:lvl1pPr algn="l">
              <a:defRPr sz="37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405347" y="817033"/>
            <a:ext cx="10424160" cy="5486400"/>
          </a:xfrm>
        </p:spPr>
        <p:txBody>
          <a:bodyPr/>
          <a:lstStyle>
            <a:lvl1pPr marL="0" indent="0">
              <a:buNone/>
              <a:defRPr sz="5900"/>
            </a:lvl1pPr>
            <a:lvl2pPr marL="847858" indent="0">
              <a:buNone/>
              <a:defRPr sz="5200"/>
            </a:lvl2pPr>
            <a:lvl3pPr marL="1695712" indent="0">
              <a:buNone/>
              <a:defRPr sz="4500"/>
            </a:lvl3pPr>
            <a:lvl4pPr marL="2543574" indent="0">
              <a:buNone/>
              <a:defRPr sz="3700"/>
            </a:lvl4pPr>
            <a:lvl5pPr marL="3391428" indent="0">
              <a:buNone/>
              <a:defRPr sz="3700"/>
            </a:lvl5pPr>
            <a:lvl6pPr marL="4239288" indent="0">
              <a:buNone/>
              <a:defRPr sz="3700"/>
            </a:lvl6pPr>
            <a:lvl7pPr marL="5087146" indent="0">
              <a:buNone/>
              <a:defRPr sz="3700"/>
            </a:lvl7pPr>
            <a:lvl8pPr marL="5934998" indent="0">
              <a:buNone/>
              <a:defRPr sz="3700"/>
            </a:lvl8pPr>
            <a:lvl9pPr marL="6782862" indent="0">
              <a:buNone/>
              <a:defRPr sz="37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05347" y="7156465"/>
            <a:ext cx="10424160" cy="1073150"/>
          </a:xfrm>
        </p:spPr>
        <p:txBody>
          <a:bodyPr/>
          <a:lstStyle>
            <a:lvl1pPr marL="0" indent="0">
              <a:buNone/>
              <a:defRPr sz="2600"/>
            </a:lvl1pPr>
            <a:lvl2pPr marL="847858" indent="0">
              <a:buNone/>
              <a:defRPr sz="2200"/>
            </a:lvl2pPr>
            <a:lvl3pPr marL="1695712" indent="0">
              <a:buNone/>
              <a:defRPr sz="1900"/>
            </a:lvl3pPr>
            <a:lvl4pPr marL="2543574" indent="0">
              <a:buNone/>
              <a:defRPr sz="1700"/>
            </a:lvl4pPr>
            <a:lvl5pPr marL="3391428" indent="0">
              <a:buNone/>
              <a:defRPr sz="1700"/>
            </a:lvl5pPr>
            <a:lvl6pPr marL="4239288" indent="0">
              <a:buNone/>
              <a:defRPr sz="1700"/>
            </a:lvl6pPr>
            <a:lvl7pPr marL="5087146" indent="0">
              <a:buNone/>
              <a:defRPr sz="1700"/>
            </a:lvl7pPr>
            <a:lvl8pPr marL="5934998" indent="0">
              <a:buNone/>
              <a:defRPr sz="1700"/>
            </a:lvl8pPr>
            <a:lvl9pPr marL="6782862" indent="0">
              <a:buNone/>
              <a:defRPr sz="17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044166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0737452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2595872" y="366197"/>
            <a:ext cx="3909062" cy="7802034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68680" y="366197"/>
            <a:ext cx="11437620" cy="7802034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685733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model2">
    <p:bg>
      <p:bgPr>
        <a:gradFill flip="none" rotWithShape="1">
          <a:gsLst>
            <a:gs pos="55000">
              <a:srgbClr val="1181AE"/>
            </a:gs>
            <a:gs pos="0">
              <a:srgbClr val="1181AE"/>
            </a:gs>
            <a:gs pos="100000">
              <a:srgbClr val="095474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86609" y="3827512"/>
            <a:ext cx="8453417" cy="948108"/>
          </a:xfrm>
        </p:spPr>
        <p:txBody>
          <a:bodyPr>
            <a:normAutofit/>
          </a:bodyPr>
          <a:lstStyle>
            <a:lvl1pPr algn="ctr">
              <a:defRPr sz="5000" b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Open Sans" pitchFamily="34" charset="0"/>
                <a:cs typeface="Open Sans" pitchFamily="34" charset="0"/>
              </a:defRPr>
            </a:lvl1pPr>
          </a:lstStyle>
          <a:p>
            <a:r>
              <a:rPr lang="en-US"/>
              <a:t>SlideModel.com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287187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68682" y="2133622"/>
            <a:ext cx="7673340" cy="6034619"/>
          </a:xfrm>
        </p:spPr>
        <p:txBody>
          <a:bodyPr/>
          <a:lstStyle>
            <a:lvl1pPr>
              <a:defRPr sz="4600"/>
            </a:lvl1pPr>
            <a:lvl2pPr>
              <a:defRPr sz="4100"/>
            </a:lvl2pPr>
            <a:lvl3pPr>
              <a:defRPr sz="3300"/>
            </a:lvl3pPr>
            <a:lvl4pPr>
              <a:defRPr sz="3200"/>
            </a:lvl4pPr>
            <a:lvl5pPr>
              <a:defRPr sz="3200"/>
            </a:lvl5pPr>
            <a:lvl6pPr>
              <a:defRPr sz="3200"/>
            </a:lvl6pPr>
            <a:lvl7pPr>
              <a:defRPr sz="3200"/>
            </a:lvl7pPr>
            <a:lvl8pPr>
              <a:defRPr sz="3200"/>
            </a:lvl8pPr>
            <a:lvl9pPr>
              <a:defRPr sz="3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831580" y="2133622"/>
            <a:ext cx="7673340" cy="6034619"/>
          </a:xfrm>
        </p:spPr>
        <p:txBody>
          <a:bodyPr/>
          <a:lstStyle>
            <a:lvl1pPr>
              <a:defRPr sz="4600"/>
            </a:lvl1pPr>
            <a:lvl2pPr>
              <a:defRPr sz="4100"/>
            </a:lvl2pPr>
            <a:lvl3pPr>
              <a:defRPr sz="3300"/>
            </a:lvl3pPr>
            <a:lvl4pPr>
              <a:defRPr sz="3200"/>
            </a:lvl4pPr>
            <a:lvl5pPr>
              <a:defRPr sz="3200"/>
            </a:lvl5pPr>
            <a:lvl6pPr>
              <a:defRPr sz="3200"/>
            </a:lvl6pPr>
            <a:lvl7pPr>
              <a:defRPr sz="3200"/>
            </a:lvl7pPr>
            <a:lvl8pPr>
              <a:defRPr sz="3200"/>
            </a:lvl8pPr>
            <a:lvl9pPr>
              <a:defRPr sz="3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314242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8432380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E9132D6-0004-C34B-A570-7AECE00271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777053" cy="91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176631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E9132D6-0004-C34B-A570-7AECE00271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7080413" cy="914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772810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EE9132D6-0004-C34B-A570-7AECE00271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7373600" cy="45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329857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model2">
    <p:bg>
      <p:bgPr>
        <a:gradFill flip="none" rotWithShape="1">
          <a:gsLst>
            <a:gs pos="55000">
              <a:srgbClr val="1181AE"/>
            </a:gs>
            <a:gs pos="0">
              <a:srgbClr val="1181AE"/>
            </a:gs>
            <a:gs pos="100000">
              <a:srgbClr val="095474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86609" y="3827512"/>
            <a:ext cx="8453417" cy="948108"/>
          </a:xfrm>
          <a:prstGeom prst="rect">
            <a:avLst/>
          </a:prstGeom>
        </p:spPr>
        <p:txBody>
          <a:bodyPr>
            <a:normAutofit/>
          </a:bodyPr>
          <a:lstStyle>
            <a:lvl1pPr algn="ctr">
              <a:defRPr sz="5000" b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Open Sans" pitchFamily="34" charset="0"/>
                <a:cs typeface="Open Sans" pitchFamily="34" charset="0"/>
              </a:defRPr>
            </a:lvl1pPr>
          </a:lstStyle>
          <a:p>
            <a:r>
              <a:rPr lang="en-US"/>
              <a:t>SlideModel.com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 lIns="63640" tIns="31821" rIns="63640" bIns="31821"/>
          <a:lstStyle/>
          <a:p>
            <a:pPr defTabSz="1272553"/>
            <a:fld id="{425404F2-BE9A-4460-8815-8F645183555F}" type="datetimeFigureOut">
              <a:rPr lang="en-US" sz="2400" smtClean="0">
                <a:solidFill>
                  <a:prstClr val="black"/>
                </a:solidFill>
              </a:rPr>
              <a:pPr defTabSz="1272553"/>
              <a:t>9/9/2025</a:t>
            </a:fld>
            <a:endParaRPr lang="en-US" sz="2400">
              <a:solidFill>
                <a:prstClr val="black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 lIns="63640" tIns="31821" rIns="63640" bIns="31821"/>
          <a:lstStyle/>
          <a:p>
            <a:pPr defTabSz="1272553"/>
            <a:endParaRPr lang="en-US" sz="2400">
              <a:solidFill>
                <a:prstClr val="black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 lIns="63640" tIns="31821" rIns="63640" bIns="31821"/>
          <a:lstStyle/>
          <a:p>
            <a:pPr defTabSz="1272553"/>
            <a:fld id="{96E69268-9C8B-4EBF-A9EE-DC5DC2D48DC3}" type="slidenum">
              <a:rPr lang="en-US" sz="2400" smtClean="0">
                <a:solidFill>
                  <a:prstClr val="black"/>
                </a:solidFill>
              </a:rPr>
              <a:pPr defTabSz="1272553"/>
              <a:t>‹#›</a:t>
            </a:fld>
            <a:endParaRPr lang="en-US" sz="24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806851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3"/>
          <p:cNvSpPr txBox="1">
            <a:spLocks noGrp="1"/>
          </p:cNvSpPr>
          <p:nvPr>
            <p:ph type="title"/>
          </p:nvPr>
        </p:nvSpPr>
        <p:spPr>
          <a:xfrm>
            <a:off x="1267918" y="3512406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1" name="Google Shape;1251;p13"/>
          <p:cNvSpPr txBox="1">
            <a:spLocks noGrp="1"/>
          </p:cNvSpPr>
          <p:nvPr>
            <p:ph type="title" idx="2" hasCustomPrompt="1"/>
          </p:nvPr>
        </p:nvSpPr>
        <p:spPr>
          <a:xfrm>
            <a:off x="3122698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2" name="Google Shape;1252;p13"/>
          <p:cNvSpPr txBox="1">
            <a:spLocks noGrp="1"/>
          </p:cNvSpPr>
          <p:nvPr>
            <p:ph type="subTitle" idx="1"/>
          </p:nvPr>
        </p:nvSpPr>
        <p:spPr>
          <a:xfrm>
            <a:off x="1444475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3" name="Google Shape;1253;p13"/>
          <p:cNvSpPr txBox="1">
            <a:spLocks noGrp="1"/>
          </p:cNvSpPr>
          <p:nvPr>
            <p:ph type="title" idx="3"/>
          </p:nvPr>
        </p:nvSpPr>
        <p:spPr>
          <a:xfrm>
            <a:off x="6434937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4" name="Google Shape;1254;p13"/>
          <p:cNvSpPr txBox="1">
            <a:spLocks noGrp="1"/>
          </p:cNvSpPr>
          <p:nvPr>
            <p:ph type="title" idx="4" hasCustomPrompt="1"/>
          </p:nvPr>
        </p:nvSpPr>
        <p:spPr>
          <a:xfrm>
            <a:off x="8355085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5" name="Google Shape;1255;p13"/>
          <p:cNvSpPr txBox="1">
            <a:spLocks noGrp="1"/>
          </p:cNvSpPr>
          <p:nvPr>
            <p:ph type="subTitle" idx="5"/>
          </p:nvPr>
        </p:nvSpPr>
        <p:spPr>
          <a:xfrm>
            <a:off x="6701490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13"/>
          <p:cNvSpPr txBox="1">
            <a:spLocks noGrp="1"/>
          </p:cNvSpPr>
          <p:nvPr>
            <p:ph type="title" idx="6"/>
          </p:nvPr>
        </p:nvSpPr>
        <p:spPr>
          <a:xfrm>
            <a:off x="11560455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7" name="Google Shape;1257;p13"/>
          <p:cNvSpPr txBox="1">
            <a:spLocks noGrp="1"/>
          </p:cNvSpPr>
          <p:nvPr>
            <p:ph type="title" idx="7" hasCustomPrompt="1"/>
          </p:nvPr>
        </p:nvSpPr>
        <p:spPr>
          <a:xfrm>
            <a:off x="13372770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8" name="Google Shape;1258;p13"/>
          <p:cNvSpPr txBox="1">
            <a:spLocks noGrp="1"/>
          </p:cNvSpPr>
          <p:nvPr>
            <p:ph type="subTitle" idx="8"/>
          </p:nvPr>
        </p:nvSpPr>
        <p:spPr>
          <a:xfrm>
            <a:off x="11719202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9" name="Google Shape;1259;p13"/>
          <p:cNvSpPr txBox="1">
            <a:spLocks noGrp="1"/>
          </p:cNvSpPr>
          <p:nvPr>
            <p:ph type="title" idx="9"/>
          </p:nvPr>
        </p:nvSpPr>
        <p:spPr>
          <a:xfrm>
            <a:off x="3822675" y="6422628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0" name="Google Shape;1260;p13"/>
          <p:cNvSpPr txBox="1">
            <a:spLocks noGrp="1"/>
          </p:cNvSpPr>
          <p:nvPr>
            <p:ph type="title" idx="13" hasCustomPrompt="1"/>
          </p:nvPr>
        </p:nvSpPr>
        <p:spPr>
          <a:xfrm>
            <a:off x="5742465" y="5518220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1" name="Google Shape;1261;p13"/>
          <p:cNvSpPr txBox="1">
            <a:spLocks noGrp="1"/>
          </p:cNvSpPr>
          <p:nvPr>
            <p:ph type="subTitle" idx="14"/>
          </p:nvPr>
        </p:nvSpPr>
        <p:spPr>
          <a:xfrm>
            <a:off x="4173460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2" name="Google Shape;1262;p13"/>
          <p:cNvSpPr txBox="1">
            <a:spLocks noGrp="1"/>
          </p:cNvSpPr>
          <p:nvPr>
            <p:ph type="title" idx="15"/>
          </p:nvPr>
        </p:nvSpPr>
        <p:spPr>
          <a:xfrm>
            <a:off x="8997769" y="6422628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3" name="Google Shape;1263;p13"/>
          <p:cNvSpPr txBox="1">
            <a:spLocks noGrp="1"/>
          </p:cNvSpPr>
          <p:nvPr>
            <p:ph type="title" idx="16" hasCustomPrompt="1"/>
          </p:nvPr>
        </p:nvSpPr>
        <p:spPr>
          <a:xfrm>
            <a:off x="11228244" y="5513843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4" name="Google Shape;1264;p13"/>
          <p:cNvSpPr txBox="1">
            <a:spLocks noGrp="1"/>
          </p:cNvSpPr>
          <p:nvPr>
            <p:ph type="subTitle" idx="17"/>
          </p:nvPr>
        </p:nvSpPr>
        <p:spPr>
          <a:xfrm>
            <a:off x="9688851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5" name="Google Shape;1265;p13"/>
          <p:cNvSpPr txBox="1">
            <a:spLocks noGrp="1"/>
          </p:cNvSpPr>
          <p:nvPr>
            <p:ph type="title" idx="18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66" name="Google Shape;1266;p13"/>
          <p:cNvSpPr/>
          <p:nvPr/>
        </p:nvSpPr>
        <p:spPr>
          <a:xfrm rot="-6292882">
            <a:off x="14433589" y="6164698"/>
            <a:ext cx="6845625" cy="7573812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7" name="Google Shape;1267;p13"/>
          <p:cNvGrpSpPr/>
          <p:nvPr/>
        </p:nvGrpSpPr>
        <p:grpSpPr>
          <a:xfrm rot="-3994402">
            <a:off x="15974962" y="329182"/>
            <a:ext cx="2842268" cy="2047545"/>
            <a:chOff x="906872" y="677935"/>
            <a:chExt cx="624516" cy="420955"/>
          </a:xfrm>
        </p:grpSpPr>
        <p:sp>
          <p:nvSpPr>
            <p:cNvPr id="1268" name="Google Shape;1268;p13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13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13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13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13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13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13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13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13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13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13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13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13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13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13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13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13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13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13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13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13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13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13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13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13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" name="Google Shape;1293;p13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" name="Google Shape;1294;p13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13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13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13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13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13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13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13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13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13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13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13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13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13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13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13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13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13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13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13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13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13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13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13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13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13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13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13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13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13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13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13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13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13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13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13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13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13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13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13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13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13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13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13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3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3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3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3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3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3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3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3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3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3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3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3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3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3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3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3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3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3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3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3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3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3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3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3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3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3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3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3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3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3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3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3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3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3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3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3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3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3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3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3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3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3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3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3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3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3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3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3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3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3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3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3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3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3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3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3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3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3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3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3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3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3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3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3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3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3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3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3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3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3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3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3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3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3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3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3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3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3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3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3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3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3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3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3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3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3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3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3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3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3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3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3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3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3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3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3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3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3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3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3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3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3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3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3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3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3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3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3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3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3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3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3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3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3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3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3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3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55" name="Google Shape;1455;p13"/>
          <p:cNvSpPr/>
          <p:nvPr/>
        </p:nvSpPr>
        <p:spPr>
          <a:xfrm>
            <a:off x="1548736" y="7947289"/>
            <a:ext cx="942225" cy="881614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56" name="Google Shape;1456;p13"/>
          <p:cNvGrpSpPr/>
          <p:nvPr/>
        </p:nvGrpSpPr>
        <p:grpSpPr>
          <a:xfrm rot="-3996521">
            <a:off x="15250019" y="6368542"/>
            <a:ext cx="2931947" cy="1826799"/>
            <a:chOff x="3864475" y="2225200"/>
            <a:chExt cx="862200" cy="502675"/>
          </a:xfrm>
        </p:grpSpPr>
        <p:sp>
          <p:nvSpPr>
            <p:cNvPr id="1457" name="Google Shape;1457;p13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3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3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3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3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3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3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3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3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3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67" name="Google Shape;1467;p13"/>
          <p:cNvGrpSpPr/>
          <p:nvPr/>
        </p:nvGrpSpPr>
        <p:grpSpPr>
          <a:xfrm>
            <a:off x="498005" y="7331835"/>
            <a:ext cx="870006" cy="811225"/>
            <a:chOff x="2304594" y="2493825"/>
            <a:chExt cx="579837" cy="577832"/>
          </a:xfrm>
        </p:grpSpPr>
        <p:sp>
          <p:nvSpPr>
            <p:cNvPr id="1468" name="Google Shape;1468;p1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88" name="Google Shape;1488;p13"/>
          <p:cNvSpPr/>
          <p:nvPr/>
        </p:nvSpPr>
        <p:spPr>
          <a:xfrm>
            <a:off x="-3089447" y="-1969066"/>
            <a:ext cx="6928622" cy="417464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9" name="Google Shape;1489;p13"/>
          <p:cNvSpPr/>
          <p:nvPr/>
        </p:nvSpPr>
        <p:spPr>
          <a:xfrm rot="5400000">
            <a:off x="14124785" y="7940332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90" name="Google Shape;1490;p13"/>
          <p:cNvGrpSpPr/>
          <p:nvPr/>
        </p:nvGrpSpPr>
        <p:grpSpPr>
          <a:xfrm>
            <a:off x="723227" y="1243273"/>
            <a:ext cx="1853131" cy="811204"/>
            <a:chOff x="1651034" y="1344550"/>
            <a:chExt cx="1156018" cy="540963"/>
          </a:xfrm>
        </p:grpSpPr>
        <p:sp>
          <p:nvSpPr>
            <p:cNvPr id="1491" name="Google Shape;1491;p13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3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3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3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687785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FFFF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539665" y="1768245"/>
            <a:ext cx="9553200" cy="4662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5800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97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539665" y="6282711"/>
            <a:ext cx="5717670" cy="7280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33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10639979" y="4485546"/>
            <a:ext cx="9063418" cy="584376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" name="Google Shape;12;p2"/>
          <p:cNvSpPr/>
          <p:nvPr/>
        </p:nvSpPr>
        <p:spPr>
          <a:xfrm rot="-8592475">
            <a:off x="-1781802" y="-2071593"/>
            <a:ext cx="5890853" cy="6045397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" name="Google Shape;13;p2"/>
          <p:cNvSpPr/>
          <p:nvPr/>
        </p:nvSpPr>
        <p:spPr>
          <a:xfrm rot="8279199">
            <a:off x="-1680859" y="1956785"/>
            <a:ext cx="2950653" cy="2882327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" name="Google Shape;14;p2"/>
          <p:cNvSpPr/>
          <p:nvPr/>
        </p:nvSpPr>
        <p:spPr>
          <a:xfrm>
            <a:off x="2495107" y="7780544"/>
            <a:ext cx="536792" cy="824686"/>
          </a:xfrm>
          <a:custGeom>
            <a:avLst/>
            <a:gdLst/>
            <a:ahLst/>
            <a:cxnLst/>
            <a:rect l="l" t="t" r="r" b="b"/>
            <a:pathLst>
              <a:path w="9560" h="15697" extrusionOk="0">
                <a:moveTo>
                  <a:pt x="2216" y="0"/>
                </a:moveTo>
                <a:cubicBezTo>
                  <a:pt x="2164" y="0"/>
                  <a:pt x="2120" y="37"/>
                  <a:pt x="2106" y="84"/>
                </a:cubicBezTo>
                <a:lnTo>
                  <a:pt x="16" y="8944"/>
                </a:lnTo>
                <a:cubicBezTo>
                  <a:pt x="1" y="9013"/>
                  <a:pt x="52" y="9079"/>
                  <a:pt x="126" y="9079"/>
                </a:cubicBezTo>
                <a:lnTo>
                  <a:pt x="3905" y="9079"/>
                </a:lnTo>
                <a:cubicBezTo>
                  <a:pt x="3979" y="9079"/>
                  <a:pt x="4034" y="9149"/>
                  <a:pt x="4015" y="9219"/>
                </a:cubicBezTo>
                <a:lnTo>
                  <a:pt x="2409" y="15559"/>
                </a:lnTo>
                <a:cubicBezTo>
                  <a:pt x="2390" y="15638"/>
                  <a:pt x="2456" y="15697"/>
                  <a:pt x="2523" y="15697"/>
                </a:cubicBezTo>
                <a:cubicBezTo>
                  <a:pt x="2556" y="15697"/>
                  <a:pt x="2589" y="15683"/>
                  <a:pt x="2612" y="15651"/>
                </a:cubicBezTo>
                <a:lnTo>
                  <a:pt x="9509" y="5893"/>
                </a:lnTo>
                <a:cubicBezTo>
                  <a:pt x="9560" y="5819"/>
                  <a:pt x="9509" y="5716"/>
                  <a:pt x="9417" y="5716"/>
                </a:cubicBezTo>
                <a:lnTo>
                  <a:pt x="4485" y="5716"/>
                </a:lnTo>
                <a:cubicBezTo>
                  <a:pt x="4394" y="5716"/>
                  <a:pt x="4342" y="5614"/>
                  <a:pt x="4394" y="5540"/>
                </a:cubicBezTo>
                <a:lnTo>
                  <a:pt x="8082" y="176"/>
                </a:lnTo>
                <a:cubicBezTo>
                  <a:pt x="8134" y="99"/>
                  <a:pt x="8079" y="0"/>
                  <a:pt x="79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" name="Google Shape;15;p2"/>
          <p:cNvSpPr/>
          <p:nvPr/>
        </p:nvSpPr>
        <p:spPr>
          <a:xfrm rot="5400000">
            <a:off x="3965097" y="214474"/>
            <a:ext cx="866791" cy="1473275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6" name="Google Shape;16;p2"/>
          <p:cNvGrpSpPr/>
          <p:nvPr/>
        </p:nvGrpSpPr>
        <p:grpSpPr>
          <a:xfrm rot="-2505336">
            <a:off x="-644435" y="8002040"/>
            <a:ext cx="2662839" cy="1452606"/>
            <a:chOff x="3864475" y="2225200"/>
            <a:chExt cx="862200" cy="502675"/>
          </a:xfrm>
        </p:grpSpPr>
        <p:sp>
          <p:nvSpPr>
            <p:cNvPr id="17" name="Google Shape;17;p2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" name="Google Shape;27;p2"/>
          <p:cNvGrpSpPr/>
          <p:nvPr/>
        </p:nvGrpSpPr>
        <p:grpSpPr>
          <a:xfrm rot="-6203082">
            <a:off x="15203573" y="6691431"/>
            <a:ext cx="3913310" cy="2438371"/>
            <a:chOff x="3864475" y="2225200"/>
            <a:chExt cx="862200" cy="502675"/>
          </a:xfrm>
        </p:grpSpPr>
        <p:sp>
          <p:nvSpPr>
            <p:cNvPr id="28" name="Google Shape;28;p2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047443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3"/>
          <p:cNvSpPr txBox="1">
            <a:spLocks noGrp="1"/>
          </p:cNvSpPr>
          <p:nvPr>
            <p:ph type="title"/>
          </p:nvPr>
        </p:nvSpPr>
        <p:spPr>
          <a:xfrm>
            <a:off x="4240135" y="5362844"/>
            <a:ext cx="11287710" cy="13914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93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9pPr>
          </a:lstStyle>
          <a:p>
            <a:endParaRPr/>
          </a:p>
        </p:txBody>
      </p:sp>
      <p:sp>
        <p:nvSpPr>
          <p:cNvPr id="40" name="Google Shape;40;p3"/>
          <p:cNvSpPr txBox="1">
            <a:spLocks noGrp="1"/>
          </p:cNvSpPr>
          <p:nvPr>
            <p:ph type="title" idx="2" hasCustomPrompt="1"/>
          </p:nvPr>
        </p:nvSpPr>
        <p:spPr>
          <a:xfrm>
            <a:off x="2190685" y="5712029"/>
            <a:ext cx="1548120" cy="1472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Font typeface="Bellota"/>
              <a:buNone/>
              <a:defRPr sz="89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9pPr>
          </a:lstStyle>
          <a:p>
            <a:r>
              <a:t>xx%</a:t>
            </a:r>
          </a:p>
        </p:txBody>
      </p:sp>
      <p:sp>
        <p:nvSpPr>
          <p:cNvPr id="41" name="Google Shape;41;p3"/>
          <p:cNvSpPr txBox="1">
            <a:spLocks noGrp="1"/>
          </p:cNvSpPr>
          <p:nvPr>
            <p:ph type="subTitle" idx="1"/>
          </p:nvPr>
        </p:nvSpPr>
        <p:spPr>
          <a:xfrm>
            <a:off x="4240135" y="6754311"/>
            <a:ext cx="11287710" cy="7626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3"/>
          <p:cNvSpPr/>
          <p:nvPr/>
        </p:nvSpPr>
        <p:spPr>
          <a:xfrm>
            <a:off x="6336126" y="3717331"/>
            <a:ext cx="11200377" cy="722153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3" name="Google Shape;43;p3"/>
          <p:cNvSpPr/>
          <p:nvPr/>
        </p:nvSpPr>
        <p:spPr>
          <a:xfrm rot="-9639676">
            <a:off x="-2644587" y="-1867096"/>
            <a:ext cx="8006539" cy="7595237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4" name="Google Shape;44;p3"/>
          <p:cNvSpPr/>
          <p:nvPr/>
        </p:nvSpPr>
        <p:spPr>
          <a:xfrm rot="8279199">
            <a:off x="-1340142" y="3130829"/>
            <a:ext cx="2950653" cy="2882327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45" name="Google Shape;45;p3"/>
          <p:cNvGrpSpPr/>
          <p:nvPr/>
        </p:nvGrpSpPr>
        <p:grpSpPr>
          <a:xfrm rot="-6203082">
            <a:off x="15203573" y="6691431"/>
            <a:ext cx="3913310" cy="2438371"/>
            <a:chOff x="3864475" y="2225200"/>
            <a:chExt cx="862200" cy="502675"/>
          </a:xfrm>
        </p:grpSpPr>
        <p:sp>
          <p:nvSpPr>
            <p:cNvPr id="46" name="Google Shape;46;p3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56" name="Google Shape;56;p3"/>
          <p:cNvSpPr/>
          <p:nvPr/>
        </p:nvSpPr>
        <p:spPr>
          <a:xfrm rot="8279188">
            <a:off x="15480295" y="-1057027"/>
            <a:ext cx="3733707" cy="3699131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7" name="Google Shape;57;p3"/>
          <p:cNvSpPr/>
          <p:nvPr/>
        </p:nvSpPr>
        <p:spPr>
          <a:xfrm>
            <a:off x="1700859" y="1744665"/>
            <a:ext cx="1406255" cy="1614247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58" name="Google Shape;58;p3"/>
          <p:cNvGrpSpPr/>
          <p:nvPr/>
        </p:nvGrpSpPr>
        <p:grpSpPr>
          <a:xfrm rot="1799941">
            <a:off x="3367412" y="1949332"/>
            <a:ext cx="921154" cy="1204891"/>
            <a:chOff x="3378250" y="2315400"/>
            <a:chExt cx="621384" cy="868760"/>
          </a:xfrm>
        </p:grpSpPr>
        <p:sp>
          <p:nvSpPr>
            <p:cNvPr id="59" name="Google Shape;59;p3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4459335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4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4"/>
          <p:cNvSpPr txBox="1">
            <a:spLocks noGrp="1"/>
          </p:cNvSpPr>
          <p:nvPr>
            <p:ph type="body" idx="1"/>
          </p:nvPr>
        </p:nvSpPr>
        <p:spPr>
          <a:xfrm>
            <a:off x="8808757" y="3585586"/>
            <a:ext cx="5327790" cy="2785600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marL="848563" lvl="0" indent="-58928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/>
            </a:lvl1pPr>
            <a:lvl2pPr marL="1697126" lvl="1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2pPr>
            <a:lvl3pPr marL="2545690" lvl="2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3pPr>
            <a:lvl4pPr marL="3394253" lvl="3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●"/>
              <a:defRPr>
                <a:solidFill>
                  <a:srgbClr val="434343"/>
                </a:solidFill>
              </a:defRPr>
            </a:lvl4pPr>
            <a:lvl5pPr marL="4242816" lvl="4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5pPr>
            <a:lvl6pPr marL="5091379" lvl="5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6pPr>
            <a:lvl7pPr marL="5939942" lvl="6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●"/>
              <a:defRPr>
                <a:solidFill>
                  <a:srgbClr val="434343"/>
                </a:solidFill>
              </a:defRPr>
            </a:lvl7pPr>
            <a:lvl8pPr marL="6788506" lvl="7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8pPr>
            <a:lvl9pPr marL="7637069" lvl="8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73" name="Google Shape;73;p4"/>
          <p:cNvSpPr/>
          <p:nvPr/>
        </p:nvSpPr>
        <p:spPr>
          <a:xfrm rot="-8571492">
            <a:off x="13399290" y="-898453"/>
            <a:ext cx="6295722" cy="4058972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4" name="Google Shape;74;p4"/>
          <p:cNvSpPr/>
          <p:nvPr/>
        </p:nvSpPr>
        <p:spPr>
          <a:xfrm>
            <a:off x="-1462662" y="7805244"/>
            <a:ext cx="8122584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5" name="Google Shape;75;p4"/>
          <p:cNvGrpSpPr/>
          <p:nvPr/>
        </p:nvGrpSpPr>
        <p:grpSpPr>
          <a:xfrm flipH="1">
            <a:off x="-494602" y="-194607"/>
            <a:ext cx="2679656" cy="1690107"/>
            <a:chOff x="906872" y="677935"/>
            <a:chExt cx="624516" cy="420955"/>
          </a:xfrm>
        </p:grpSpPr>
        <p:sp>
          <p:nvSpPr>
            <p:cNvPr id="76" name="Google Shape;76;p4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" name="Google Shape;77;p4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" name="Google Shape;79;p4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" name="Google Shape;84;p4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" name="Google Shape;85;p4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" name="Google Shape;86;p4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" name="Google Shape;87;p4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" name="Google Shape;88;p4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" name="Google Shape;89;p4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" name="Google Shape;90;p4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" name="Google Shape;91;p4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" name="Google Shape;92;p4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" name="Google Shape;93;p4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" name="Google Shape;94;p4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" name="Google Shape;96;p4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" name="Google Shape;97;p4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4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4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" name="Google Shape;100;p4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" name="Google Shape;101;p4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" name="Google Shape;102;p4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" name="Google Shape;103;p4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" name="Google Shape;104;p4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4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" name="Google Shape;106;p4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" name="Google Shape;107;p4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" name="Google Shape;108;p4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" name="Google Shape;109;p4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" name="Google Shape;110;p4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" name="Google Shape;111;p4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" name="Google Shape;112;p4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" name="Google Shape;113;p4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" name="Google Shape;114;p4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" name="Google Shape;115;p4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" name="Google Shape;116;p4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" name="Google Shape;117;p4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4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4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4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4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" name="Google Shape;122;p4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" name="Google Shape;123;p4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" name="Google Shape;124;p4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" name="Google Shape;125;p4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4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4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" name="Google Shape;128;p4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" name="Google Shape;129;p4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" name="Google Shape;130;p4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" name="Google Shape;131;p4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4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4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4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4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" name="Google Shape;136;p4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" name="Google Shape;137;p4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" name="Google Shape;138;p4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" name="Google Shape;139;p4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" name="Google Shape;140;p4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" name="Google Shape;141;p4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" name="Google Shape;142;p4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4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" name="Google Shape;144;p4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" name="Google Shape;145;p4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" name="Google Shape;147;p4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" name="Google Shape;148;p4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" name="Google Shape;149;p4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50;p4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51;p4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52;p4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4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" name="Google Shape;184;p4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" name="Google Shape;185;p4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" name="Google Shape;186;p4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" name="Google Shape;187;p4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" name="Google Shape;188;p4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" name="Google Shape;189;p4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" name="Google Shape;198;p4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" name="Google Shape;199;p4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" name="Google Shape;200;p4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4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4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4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" name="Google Shape;204;p4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" name="Google Shape;205;p4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" name="Google Shape;206;p4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" name="Google Shape;207;p4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" name="Google Shape;208;p4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" name="Google Shape;209;p4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4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4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4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" name="Google Shape;213;p4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" name="Google Shape;214;p4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" name="Google Shape;215;p4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" name="Google Shape;216;p4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" name="Google Shape;217;p4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" name="Google Shape;218;p4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" name="Google Shape;219;p4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" name="Google Shape;220;p4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" name="Google Shape;221;p4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" name="Google Shape;222;p4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" name="Google Shape;223;p4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" name="Google Shape;224;p4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" name="Google Shape;225;p4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" name="Google Shape;226;p4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" name="Google Shape;227;p4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" name="Google Shape;228;p4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" name="Google Shape;229;p4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" name="Google Shape;230;p4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" name="Google Shape;231;p4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" name="Google Shape;232;p4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4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4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4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4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" name="Google Shape;237;p4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" name="Google Shape;238;p4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" name="Google Shape;239;p4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" name="Google Shape;240;p4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4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4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" name="Google Shape;243;p4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" name="Google Shape;244;p4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" name="Google Shape;245;p4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" name="Google Shape;246;p4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" name="Google Shape;247;p4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" name="Google Shape;248;p4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" name="Google Shape;249;p4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" name="Google Shape;250;p4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" name="Google Shape;251;p4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" name="Google Shape;252;p4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" name="Google Shape;253;p4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" name="Google Shape;254;p4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" name="Google Shape;255;p4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" name="Google Shape;256;p4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" name="Google Shape;257;p4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" name="Google Shape;258;p4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" name="Google Shape;259;p4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" name="Google Shape;260;p4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" name="Google Shape;261;p4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" name="Google Shape;262;p4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63" name="Google Shape;263;p4"/>
          <p:cNvSpPr/>
          <p:nvPr/>
        </p:nvSpPr>
        <p:spPr>
          <a:xfrm flipH="1">
            <a:off x="974804" y="1903917"/>
            <a:ext cx="886966" cy="1018135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64" name="Google Shape;264;p4"/>
          <p:cNvGrpSpPr/>
          <p:nvPr/>
        </p:nvGrpSpPr>
        <p:grpSpPr>
          <a:xfrm rot="-59391" flipH="1">
            <a:off x="337570" y="7613133"/>
            <a:ext cx="1492300" cy="2243764"/>
            <a:chOff x="9795550" y="5354933"/>
            <a:chExt cx="574935" cy="923881"/>
          </a:xfrm>
        </p:grpSpPr>
        <p:sp>
          <p:nvSpPr>
            <p:cNvPr id="265" name="Google Shape;265;p4"/>
            <p:cNvSpPr/>
            <p:nvPr/>
          </p:nvSpPr>
          <p:spPr>
            <a:xfrm>
              <a:off x="9795550" y="5549927"/>
              <a:ext cx="367472" cy="728887"/>
            </a:xfrm>
            <a:custGeom>
              <a:avLst/>
              <a:gdLst/>
              <a:ahLst/>
              <a:cxnLst/>
              <a:rect l="l" t="t" r="r" b="b"/>
              <a:pathLst>
                <a:path w="3539" h="7020" extrusionOk="0">
                  <a:moveTo>
                    <a:pt x="3469" y="1"/>
                  </a:moveTo>
                  <a:lnTo>
                    <a:pt x="0" y="6986"/>
                  </a:lnTo>
                  <a:lnTo>
                    <a:pt x="66" y="7019"/>
                  </a:lnTo>
                  <a:lnTo>
                    <a:pt x="3539" y="33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" name="Google Shape;266;p4"/>
            <p:cNvSpPr/>
            <p:nvPr/>
          </p:nvSpPr>
          <p:spPr>
            <a:xfrm>
              <a:off x="9928043" y="5533938"/>
              <a:ext cx="129067" cy="271515"/>
            </a:xfrm>
            <a:custGeom>
              <a:avLst/>
              <a:gdLst/>
              <a:ahLst/>
              <a:cxnLst/>
              <a:rect l="l" t="t" r="r" b="b"/>
              <a:pathLst>
                <a:path w="1243" h="2615" extrusionOk="0">
                  <a:moveTo>
                    <a:pt x="129" y="1"/>
                  </a:moveTo>
                  <a:cubicBezTo>
                    <a:pt x="0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" name="Google Shape;267;p4"/>
            <p:cNvSpPr/>
            <p:nvPr/>
          </p:nvSpPr>
          <p:spPr>
            <a:xfrm>
              <a:off x="10130522" y="5354933"/>
              <a:ext cx="147861" cy="246804"/>
            </a:xfrm>
            <a:custGeom>
              <a:avLst/>
              <a:gdLst/>
              <a:ahLst/>
              <a:cxnLst/>
              <a:rect l="l" t="t" r="r" b="b"/>
              <a:pathLst>
                <a:path w="1424" h="2377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419" y="694"/>
                    <a:pt x="1" y="2377"/>
                    <a:pt x="1" y="2377"/>
                  </a:cubicBezTo>
                  <a:cubicBezTo>
                    <a:pt x="1424" y="1456"/>
                    <a:pt x="1354" y="1"/>
                    <a:pt x="13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" name="Google Shape;268;p4"/>
            <p:cNvSpPr/>
            <p:nvPr/>
          </p:nvSpPr>
          <p:spPr>
            <a:xfrm>
              <a:off x="9874672" y="5649605"/>
              <a:ext cx="128859" cy="271619"/>
            </a:xfrm>
            <a:custGeom>
              <a:avLst/>
              <a:gdLst/>
              <a:ahLst/>
              <a:cxnLst/>
              <a:rect l="l" t="t" r="r" b="b"/>
              <a:pathLst>
                <a:path w="1241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0" y="1157"/>
                    <a:pt x="943" y="2616"/>
                    <a:pt x="943" y="2616"/>
                  </a:cubicBezTo>
                  <a:cubicBezTo>
                    <a:pt x="1240" y="944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>
              <a:off x="10073413" y="5656458"/>
              <a:ext cx="275474" cy="81818"/>
            </a:xfrm>
            <a:custGeom>
              <a:avLst/>
              <a:gdLst/>
              <a:ahLst/>
              <a:cxnLst/>
              <a:rect l="l" t="t" r="r" b="b"/>
              <a:pathLst>
                <a:path w="2653" h="788" extrusionOk="0">
                  <a:moveTo>
                    <a:pt x="2307" y="0"/>
                  </a:moveTo>
                  <a:cubicBezTo>
                    <a:pt x="1225" y="0"/>
                    <a:pt x="0" y="702"/>
                    <a:pt x="0" y="702"/>
                  </a:cubicBezTo>
                  <a:cubicBezTo>
                    <a:pt x="256" y="762"/>
                    <a:pt x="496" y="787"/>
                    <a:pt x="719" y="787"/>
                  </a:cubicBezTo>
                  <a:cubicBezTo>
                    <a:pt x="1939" y="787"/>
                    <a:pt x="2652" y="27"/>
                    <a:pt x="2652" y="27"/>
                  </a:cubicBezTo>
                  <a:cubicBezTo>
                    <a:pt x="2540" y="8"/>
                    <a:pt x="2425" y="0"/>
                    <a:pt x="23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>
              <a:off x="9984322" y="5849376"/>
              <a:ext cx="275786" cy="81818"/>
            </a:xfrm>
            <a:custGeom>
              <a:avLst/>
              <a:gdLst/>
              <a:ahLst/>
              <a:cxnLst/>
              <a:rect l="l" t="t" r="r" b="b"/>
              <a:pathLst>
                <a:path w="2656" h="788" extrusionOk="0">
                  <a:moveTo>
                    <a:pt x="2304" y="1"/>
                  </a:moveTo>
                  <a:cubicBezTo>
                    <a:pt x="1221" y="1"/>
                    <a:pt x="0" y="703"/>
                    <a:pt x="0" y="703"/>
                  </a:cubicBezTo>
                  <a:cubicBezTo>
                    <a:pt x="255" y="762"/>
                    <a:pt x="493" y="787"/>
                    <a:pt x="715" y="787"/>
                  </a:cubicBezTo>
                  <a:cubicBezTo>
                    <a:pt x="1939" y="787"/>
                    <a:pt x="2656" y="28"/>
                    <a:pt x="2656" y="28"/>
                  </a:cubicBezTo>
                  <a:cubicBezTo>
                    <a:pt x="2541" y="9"/>
                    <a:pt x="2423" y="1"/>
                    <a:pt x="2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>
              <a:off x="9820989" y="5769634"/>
              <a:ext cx="129171" cy="271619"/>
            </a:xfrm>
            <a:custGeom>
              <a:avLst/>
              <a:gdLst/>
              <a:ahLst/>
              <a:cxnLst/>
              <a:rect l="l" t="t" r="r" b="b"/>
              <a:pathLst>
                <a:path w="1244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4"/>
            <p:cNvSpPr/>
            <p:nvPr/>
          </p:nvSpPr>
          <p:spPr>
            <a:xfrm>
              <a:off x="9964905" y="5444851"/>
              <a:ext cx="118891" cy="261236"/>
            </a:xfrm>
            <a:custGeom>
              <a:avLst/>
              <a:gdLst/>
              <a:ahLst/>
              <a:cxnLst/>
              <a:rect l="l" t="t" r="r" b="b"/>
              <a:pathLst>
                <a:path w="1145" h="2516" extrusionOk="0">
                  <a:moveTo>
                    <a:pt x="488" y="1"/>
                  </a:moveTo>
                  <a:lnTo>
                    <a:pt x="488" y="1"/>
                  </a:lnTo>
                  <a:cubicBezTo>
                    <a:pt x="1" y="1145"/>
                    <a:pt x="1116" y="2516"/>
                    <a:pt x="1116" y="2516"/>
                  </a:cubicBezTo>
                  <a:cubicBezTo>
                    <a:pt x="1116" y="2516"/>
                    <a:pt x="1145" y="859"/>
                    <a:pt x="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4"/>
            <p:cNvSpPr/>
            <p:nvPr/>
          </p:nvSpPr>
          <p:spPr>
            <a:xfrm>
              <a:off x="10120658" y="5543075"/>
              <a:ext cx="249827" cy="105387"/>
            </a:xfrm>
            <a:custGeom>
              <a:avLst/>
              <a:gdLst/>
              <a:ahLst/>
              <a:cxnLst/>
              <a:rect l="l" t="t" r="r" b="b"/>
              <a:pathLst>
                <a:path w="2406" h="1015" extrusionOk="0">
                  <a:moveTo>
                    <a:pt x="2406" y="1"/>
                  </a:moveTo>
                  <a:cubicBezTo>
                    <a:pt x="2405" y="1"/>
                    <a:pt x="760" y="195"/>
                    <a:pt x="0" y="961"/>
                  </a:cubicBezTo>
                  <a:cubicBezTo>
                    <a:pt x="135" y="998"/>
                    <a:pt x="270" y="1014"/>
                    <a:pt x="403" y="1014"/>
                  </a:cubicBezTo>
                  <a:cubicBezTo>
                    <a:pt x="1453" y="1014"/>
                    <a:pt x="2406" y="1"/>
                    <a:pt x="24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>
              <a:off x="10033851" y="5765584"/>
              <a:ext cx="266337" cy="63025"/>
            </a:xfrm>
            <a:custGeom>
              <a:avLst/>
              <a:gdLst/>
              <a:ahLst/>
              <a:cxnLst/>
              <a:rect l="l" t="t" r="r" b="b"/>
              <a:pathLst>
                <a:path w="2565" h="607" extrusionOk="0">
                  <a:moveTo>
                    <a:pt x="1953" y="0"/>
                  </a:moveTo>
                  <a:cubicBezTo>
                    <a:pt x="1390" y="0"/>
                    <a:pt x="560" y="68"/>
                    <a:pt x="0" y="417"/>
                  </a:cubicBezTo>
                  <a:cubicBezTo>
                    <a:pt x="254" y="554"/>
                    <a:pt x="527" y="606"/>
                    <a:pt x="798" y="606"/>
                  </a:cubicBezTo>
                  <a:cubicBezTo>
                    <a:pt x="1696" y="606"/>
                    <a:pt x="2564" y="28"/>
                    <a:pt x="2564" y="28"/>
                  </a:cubicBezTo>
                  <a:cubicBezTo>
                    <a:pt x="2564" y="28"/>
                    <a:pt x="2313" y="0"/>
                    <a:pt x="19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>
              <a:off x="10033125" y="5356179"/>
              <a:ext cx="110065" cy="269958"/>
            </a:xfrm>
            <a:custGeom>
              <a:avLst/>
              <a:gdLst/>
              <a:ahLst/>
              <a:cxnLst/>
              <a:rect l="l" t="t" r="r" b="b"/>
              <a:pathLst>
                <a:path w="1060" h="2600" extrusionOk="0">
                  <a:moveTo>
                    <a:pt x="543" y="0"/>
                  </a:moveTo>
                  <a:lnTo>
                    <a:pt x="543" y="0"/>
                  </a:lnTo>
                  <a:cubicBezTo>
                    <a:pt x="0" y="1254"/>
                    <a:pt x="858" y="2600"/>
                    <a:pt x="858" y="2600"/>
                  </a:cubicBezTo>
                  <a:cubicBezTo>
                    <a:pt x="858" y="2600"/>
                    <a:pt x="1060" y="770"/>
                    <a:pt x="5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6" name="Google Shape;276;p4"/>
          <p:cNvGrpSpPr/>
          <p:nvPr/>
        </p:nvGrpSpPr>
        <p:grpSpPr>
          <a:xfrm rot="2400480" flipH="1">
            <a:off x="966387" y="7268426"/>
            <a:ext cx="1582360" cy="2136108"/>
            <a:chOff x="10657901" y="5342473"/>
            <a:chExt cx="640143" cy="923673"/>
          </a:xfrm>
        </p:grpSpPr>
        <p:sp>
          <p:nvSpPr>
            <p:cNvPr id="277" name="Google Shape;277;p4"/>
            <p:cNvSpPr/>
            <p:nvPr/>
          </p:nvSpPr>
          <p:spPr>
            <a:xfrm>
              <a:off x="10705457" y="5551381"/>
              <a:ext cx="414405" cy="714766"/>
            </a:xfrm>
            <a:custGeom>
              <a:avLst/>
              <a:gdLst/>
              <a:ahLst/>
              <a:cxnLst/>
              <a:rect l="l" t="t" r="r" b="b"/>
              <a:pathLst>
                <a:path w="3991" h="6884" extrusionOk="0">
                  <a:moveTo>
                    <a:pt x="3880" y="1"/>
                  </a:moveTo>
                  <a:cubicBezTo>
                    <a:pt x="3880" y="9"/>
                    <a:pt x="3870" y="664"/>
                    <a:pt x="3103" y="1490"/>
                  </a:cubicBezTo>
                  <a:cubicBezTo>
                    <a:pt x="2296" y="2359"/>
                    <a:pt x="2113" y="3166"/>
                    <a:pt x="1809" y="4504"/>
                  </a:cubicBezTo>
                  <a:cubicBezTo>
                    <a:pt x="1512" y="5809"/>
                    <a:pt x="16" y="6781"/>
                    <a:pt x="1" y="6792"/>
                  </a:cubicBezTo>
                  <a:lnTo>
                    <a:pt x="60" y="6884"/>
                  </a:lnTo>
                  <a:cubicBezTo>
                    <a:pt x="122" y="6843"/>
                    <a:pt x="1607" y="5879"/>
                    <a:pt x="1915" y="4530"/>
                  </a:cubicBezTo>
                  <a:cubicBezTo>
                    <a:pt x="2216" y="3210"/>
                    <a:pt x="2396" y="2411"/>
                    <a:pt x="3184" y="1563"/>
                  </a:cubicBezTo>
                  <a:cubicBezTo>
                    <a:pt x="3980" y="705"/>
                    <a:pt x="3990" y="31"/>
                    <a:pt x="3990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11037938" y="5342473"/>
              <a:ext cx="190433" cy="285221"/>
            </a:xfrm>
            <a:custGeom>
              <a:avLst/>
              <a:gdLst/>
              <a:ahLst/>
              <a:cxnLst/>
              <a:rect l="l" t="t" r="r" b="b"/>
              <a:pathLst>
                <a:path w="1834" h="2747" extrusionOk="0">
                  <a:moveTo>
                    <a:pt x="1834" y="0"/>
                  </a:moveTo>
                  <a:lnTo>
                    <a:pt x="917" y="916"/>
                  </a:lnTo>
                  <a:cubicBezTo>
                    <a:pt x="1" y="1830"/>
                    <a:pt x="551" y="2747"/>
                    <a:pt x="551" y="2747"/>
                  </a:cubicBezTo>
                  <a:cubicBezTo>
                    <a:pt x="1834" y="2380"/>
                    <a:pt x="1834" y="0"/>
                    <a:pt x="1834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10962138" y="5678989"/>
              <a:ext cx="335906" cy="142247"/>
            </a:xfrm>
            <a:custGeom>
              <a:avLst/>
              <a:gdLst/>
              <a:ahLst/>
              <a:cxnLst/>
              <a:rect l="l" t="t" r="r" b="b"/>
              <a:pathLst>
                <a:path w="3235" h="1370" extrusionOk="0">
                  <a:moveTo>
                    <a:pt x="2609" y="1"/>
                  </a:moveTo>
                  <a:cubicBezTo>
                    <a:pt x="2328" y="1"/>
                    <a:pt x="1998" y="65"/>
                    <a:pt x="1709" y="239"/>
                  </a:cubicBezTo>
                  <a:cubicBezTo>
                    <a:pt x="1097" y="602"/>
                    <a:pt x="0" y="1277"/>
                    <a:pt x="0" y="1277"/>
                  </a:cubicBezTo>
                  <a:cubicBezTo>
                    <a:pt x="135" y="1336"/>
                    <a:pt x="355" y="1370"/>
                    <a:pt x="620" y="1370"/>
                  </a:cubicBezTo>
                  <a:cubicBezTo>
                    <a:pt x="1435" y="1370"/>
                    <a:pt x="2681" y="1051"/>
                    <a:pt x="3234" y="177"/>
                  </a:cubicBezTo>
                  <a:cubicBezTo>
                    <a:pt x="3171" y="80"/>
                    <a:pt x="2921" y="1"/>
                    <a:pt x="2609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10841793" y="5583050"/>
              <a:ext cx="101447" cy="329764"/>
            </a:xfrm>
            <a:custGeom>
              <a:avLst/>
              <a:gdLst/>
              <a:ahLst/>
              <a:cxnLst/>
              <a:rect l="l" t="t" r="r" b="b"/>
              <a:pathLst>
                <a:path w="977" h="3176" extrusionOk="0">
                  <a:moveTo>
                    <a:pt x="609" y="0"/>
                  </a:moveTo>
                  <a:cubicBezTo>
                    <a:pt x="609" y="0"/>
                    <a:pt x="1" y="308"/>
                    <a:pt x="1" y="1284"/>
                  </a:cubicBezTo>
                  <a:cubicBezTo>
                    <a:pt x="1" y="2260"/>
                    <a:pt x="856" y="3176"/>
                    <a:pt x="856" y="3176"/>
                  </a:cubicBezTo>
                  <a:cubicBezTo>
                    <a:pt x="976" y="1955"/>
                    <a:pt x="609" y="0"/>
                    <a:pt x="609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10898591" y="5903575"/>
              <a:ext cx="342344" cy="123765"/>
            </a:xfrm>
            <a:custGeom>
              <a:avLst/>
              <a:gdLst/>
              <a:ahLst/>
              <a:cxnLst/>
              <a:rect l="l" t="t" r="r" b="b"/>
              <a:pathLst>
                <a:path w="3297" h="1192" extrusionOk="0">
                  <a:moveTo>
                    <a:pt x="2741" y="1"/>
                  </a:moveTo>
                  <a:cubicBezTo>
                    <a:pt x="1731" y="1"/>
                    <a:pt x="0" y="1127"/>
                    <a:pt x="0" y="1127"/>
                  </a:cubicBezTo>
                  <a:cubicBezTo>
                    <a:pt x="0" y="1127"/>
                    <a:pt x="285" y="1191"/>
                    <a:pt x="715" y="1191"/>
                  </a:cubicBezTo>
                  <a:cubicBezTo>
                    <a:pt x="1395" y="1191"/>
                    <a:pt x="2437" y="1032"/>
                    <a:pt x="3296" y="210"/>
                  </a:cubicBezTo>
                  <a:cubicBezTo>
                    <a:pt x="3170" y="61"/>
                    <a:pt x="2975" y="1"/>
                    <a:pt x="2741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10657901" y="5805040"/>
              <a:ext cx="215665" cy="348453"/>
            </a:xfrm>
            <a:custGeom>
              <a:avLst/>
              <a:gdLst/>
              <a:ahLst/>
              <a:cxnLst/>
              <a:rect l="l" t="t" r="r" b="b"/>
              <a:pathLst>
                <a:path w="2077" h="3356" extrusionOk="0">
                  <a:moveTo>
                    <a:pt x="488" y="0"/>
                  </a:moveTo>
                  <a:lnTo>
                    <a:pt x="488" y="0"/>
                  </a:lnTo>
                  <a:cubicBezTo>
                    <a:pt x="0" y="1830"/>
                    <a:pt x="1588" y="3356"/>
                    <a:pt x="1588" y="3356"/>
                  </a:cubicBezTo>
                  <a:cubicBezTo>
                    <a:pt x="1588" y="3356"/>
                    <a:pt x="2076" y="1772"/>
                    <a:pt x="488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10742734" y="6153081"/>
              <a:ext cx="305586" cy="101857"/>
            </a:xfrm>
            <a:custGeom>
              <a:avLst/>
              <a:gdLst/>
              <a:ahLst/>
              <a:cxnLst/>
              <a:rect l="l" t="t" r="r" b="b"/>
              <a:pathLst>
                <a:path w="2943" h="981" extrusionOk="0">
                  <a:moveTo>
                    <a:pt x="2271" y="0"/>
                  </a:moveTo>
                  <a:cubicBezTo>
                    <a:pt x="1168" y="0"/>
                    <a:pt x="1" y="858"/>
                    <a:pt x="1" y="858"/>
                  </a:cubicBezTo>
                  <a:cubicBezTo>
                    <a:pt x="1" y="858"/>
                    <a:pt x="407" y="981"/>
                    <a:pt x="950" y="981"/>
                  </a:cubicBezTo>
                  <a:cubicBezTo>
                    <a:pt x="1572" y="981"/>
                    <a:pt x="2372" y="820"/>
                    <a:pt x="2942" y="128"/>
                  </a:cubicBezTo>
                  <a:cubicBezTo>
                    <a:pt x="2729" y="37"/>
                    <a:pt x="2501" y="0"/>
                    <a:pt x="2271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4" name="Google Shape;284;p4"/>
          <p:cNvGrpSpPr/>
          <p:nvPr/>
        </p:nvGrpSpPr>
        <p:grpSpPr>
          <a:xfrm flipH="1">
            <a:off x="16014893" y="2914302"/>
            <a:ext cx="870006" cy="811225"/>
            <a:chOff x="2304594" y="2493825"/>
            <a:chExt cx="579837" cy="577832"/>
          </a:xfrm>
        </p:grpSpPr>
        <p:sp>
          <p:nvSpPr>
            <p:cNvPr id="285" name="Google Shape;285;p4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4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4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4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4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4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4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4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4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4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4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4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4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4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4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4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4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4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4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05" name="Google Shape;305;p4"/>
          <p:cNvSpPr/>
          <p:nvPr/>
        </p:nvSpPr>
        <p:spPr>
          <a:xfrm>
            <a:off x="15455244" y="1809278"/>
            <a:ext cx="536792" cy="824686"/>
          </a:xfrm>
          <a:custGeom>
            <a:avLst/>
            <a:gdLst/>
            <a:ahLst/>
            <a:cxnLst/>
            <a:rect l="l" t="t" r="r" b="b"/>
            <a:pathLst>
              <a:path w="9560" h="15697" extrusionOk="0">
                <a:moveTo>
                  <a:pt x="2216" y="0"/>
                </a:moveTo>
                <a:cubicBezTo>
                  <a:pt x="2164" y="0"/>
                  <a:pt x="2120" y="37"/>
                  <a:pt x="2106" y="84"/>
                </a:cubicBezTo>
                <a:lnTo>
                  <a:pt x="16" y="8944"/>
                </a:lnTo>
                <a:cubicBezTo>
                  <a:pt x="1" y="9013"/>
                  <a:pt x="52" y="9079"/>
                  <a:pt x="126" y="9079"/>
                </a:cubicBezTo>
                <a:lnTo>
                  <a:pt x="3905" y="9079"/>
                </a:lnTo>
                <a:cubicBezTo>
                  <a:pt x="3979" y="9079"/>
                  <a:pt x="4034" y="9149"/>
                  <a:pt x="4015" y="9219"/>
                </a:cubicBezTo>
                <a:lnTo>
                  <a:pt x="2409" y="15559"/>
                </a:lnTo>
                <a:cubicBezTo>
                  <a:pt x="2390" y="15638"/>
                  <a:pt x="2456" y="15697"/>
                  <a:pt x="2523" y="15697"/>
                </a:cubicBezTo>
                <a:cubicBezTo>
                  <a:pt x="2556" y="15697"/>
                  <a:pt x="2589" y="15683"/>
                  <a:pt x="2612" y="15651"/>
                </a:cubicBezTo>
                <a:lnTo>
                  <a:pt x="9509" y="5893"/>
                </a:lnTo>
                <a:cubicBezTo>
                  <a:pt x="9560" y="5819"/>
                  <a:pt x="9509" y="5716"/>
                  <a:pt x="9417" y="5716"/>
                </a:cubicBezTo>
                <a:lnTo>
                  <a:pt x="4485" y="5716"/>
                </a:lnTo>
                <a:cubicBezTo>
                  <a:pt x="4394" y="5716"/>
                  <a:pt x="4342" y="5614"/>
                  <a:pt x="4394" y="5540"/>
                </a:cubicBezTo>
                <a:lnTo>
                  <a:pt x="8082" y="176"/>
                </a:lnTo>
                <a:cubicBezTo>
                  <a:pt x="8134" y="99"/>
                  <a:pt x="8079" y="0"/>
                  <a:pt x="799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6" name="Google Shape;306;p4"/>
          <p:cNvGrpSpPr/>
          <p:nvPr/>
        </p:nvGrpSpPr>
        <p:grpSpPr>
          <a:xfrm flipH="1">
            <a:off x="15579888" y="7601236"/>
            <a:ext cx="870006" cy="811225"/>
            <a:chOff x="2304594" y="2493825"/>
            <a:chExt cx="579837" cy="577832"/>
          </a:xfrm>
        </p:grpSpPr>
        <p:sp>
          <p:nvSpPr>
            <p:cNvPr id="307" name="Google Shape;307;p4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4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4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4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4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4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4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4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4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4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4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670966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p5"/>
          <p:cNvSpPr txBox="1">
            <a:spLocks noGrp="1"/>
          </p:cNvSpPr>
          <p:nvPr>
            <p:ph type="subTitle" idx="1"/>
          </p:nvPr>
        </p:nvSpPr>
        <p:spPr>
          <a:xfrm>
            <a:off x="2655820" y="6040844"/>
            <a:ext cx="4137060" cy="5632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329" name="Google Shape;329;p5"/>
          <p:cNvSpPr txBox="1">
            <a:spLocks noGrp="1"/>
          </p:cNvSpPr>
          <p:nvPr>
            <p:ph type="subTitle" idx="2"/>
          </p:nvPr>
        </p:nvSpPr>
        <p:spPr>
          <a:xfrm>
            <a:off x="10279760" y="6040844"/>
            <a:ext cx="4137060" cy="5632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Bellota"/>
              <a:buNone/>
              <a:defRPr sz="39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330" name="Google Shape;330;p5"/>
          <p:cNvSpPr txBox="1">
            <a:spLocks noGrp="1"/>
          </p:cNvSpPr>
          <p:nvPr>
            <p:ph type="subTitle" idx="3"/>
          </p:nvPr>
        </p:nvSpPr>
        <p:spPr>
          <a:xfrm>
            <a:off x="2655820" y="6543916"/>
            <a:ext cx="4137060" cy="15530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331" name="Google Shape;331;p5"/>
          <p:cNvSpPr txBox="1">
            <a:spLocks noGrp="1"/>
          </p:cNvSpPr>
          <p:nvPr>
            <p:ph type="subTitle" idx="4"/>
          </p:nvPr>
        </p:nvSpPr>
        <p:spPr>
          <a:xfrm>
            <a:off x="10279760" y="6543950"/>
            <a:ext cx="4137060" cy="15530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332" name="Google Shape;332;p5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3" name="Google Shape;333;p5"/>
          <p:cNvSpPr/>
          <p:nvPr/>
        </p:nvSpPr>
        <p:spPr>
          <a:xfrm rot="-8965881">
            <a:off x="-3320414" y="-1343105"/>
            <a:ext cx="5865427" cy="6343692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34" name="Google Shape;334;p5"/>
          <p:cNvSpPr/>
          <p:nvPr/>
        </p:nvSpPr>
        <p:spPr>
          <a:xfrm rot="2889045">
            <a:off x="14278021" y="4941265"/>
            <a:ext cx="5488128" cy="6779821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35" name="Google Shape;335;p5"/>
          <p:cNvSpPr/>
          <p:nvPr/>
        </p:nvSpPr>
        <p:spPr>
          <a:xfrm rot="5400000">
            <a:off x="854081" y="586425"/>
            <a:ext cx="1315794" cy="1725227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36" name="Google Shape;336;p5"/>
          <p:cNvGrpSpPr/>
          <p:nvPr/>
        </p:nvGrpSpPr>
        <p:grpSpPr>
          <a:xfrm rot="7199941">
            <a:off x="1081040" y="2137575"/>
            <a:ext cx="861899" cy="1287727"/>
            <a:chOff x="3378250" y="2315400"/>
            <a:chExt cx="621384" cy="868760"/>
          </a:xfrm>
        </p:grpSpPr>
        <p:sp>
          <p:nvSpPr>
            <p:cNvPr id="337" name="Google Shape;337;p5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8" name="Google Shape;348;p5"/>
          <p:cNvGrpSpPr/>
          <p:nvPr/>
        </p:nvGrpSpPr>
        <p:grpSpPr>
          <a:xfrm>
            <a:off x="15383056" y="7381657"/>
            <a:ext cx="870006" cy="811225"/>
            <a:chOff x="2304594" y="2493825"/>
            <a:chExt cx="579837" cy="577832"/>
          </a:xfrm>
        </p:grpSpPr>
        <p:sp>
          <p:nvSpPr>
            <p:cNvPr id="349" name="Google Shape;349;p5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69" name="Google Shape;369;p5"/>
          <p:cNvSpPr/>
          <p:nvPr/>
        </p:nvSpPr>
        <p:spPr>
          <a:xfrm>
            <a:off x="16397430" y="4888085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70" name="Google Shape;370;p5"/>
          <p:cNvGrpSpPr/>
          <p:nvPr/>
        </p:nvGrpSpPr>
        <p:grpSpPr>
          <a:xfrm rot="-3994340">
            <a:off x="15667432" y="510391"/>
            <a:ext cx="3620683" cy="2608381"/>
            <a:chOff x="906872" y="677935"/>
            <a:chExt cx="624516" cy="420955"/>
          </a:xfrm>
        </p:grpSpPr>
        <p:sp>
          <p:nvSpPr>
            <p:cNvPr id="371" name="Google Shape;371;p5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8" name="Google Shape;558;p5"/>
          <p:cNvGrpSpPr/>
          <p:nvPr/>
        </p:nvGrpSpPr>
        <p:grpSpPr>
          <a:xfrm rot="-3994340">
            <a:off x="-1778558" y="8519858"/>
            <a:ext cx="3620683" cy="2608381"/>
            <a:chOff x="906872" y="677935"/>
            <a:chExt cx="624516" cy="420955"/>
          </a:xfrm>
        </p:grpSpPr>
        <p:sp>
          <p:nvSpPr>
            <p:cNvPr id="559" name="Google Shape;559;p5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5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5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5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5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5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5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5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5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5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5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5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5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5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5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5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5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5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5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5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5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5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5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5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5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5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5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5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5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5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5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5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5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5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5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5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5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5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5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5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5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5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5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5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5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5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5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5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5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5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5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5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58300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80" y="2046835"/>
            <a:ext cx="7676357" cy="853019"/>
          </a:xfrm>
        </p:spPr>
        <p:txBody>
          <a:bodyPr anchor="b"/>
          <a:lstStyle>
            <a:lvl1pPr marL="0" indent="0">
              <a:buNone/>
              <a:defRPr sz="4100" b="1"/>
            </a:lvl1pPr>
            <a:lvl2pPr marL="758018" indent="0">
              <a:buNone/>
              <a:defRPr sz="3300" b="1"/>
            </a:lvl2pPr>
            <a:lvl3pPr marL="1516027" indent="0">
              <a:buNone/>
              <a:defRPr sz="3200" b="1"/>
            </a:lvl3pPr>
            <a:lvl4pPr marL="2274040" indent="0">
              <a:buNone/>
              <a:defRPr sz="2600" b="1"/>
            </a:lvl4pPr>
            <a:lvl5pPr marL="3032045" indent="0">
              <a:buNone/>
              <a:defRPr sz="2600" b="1"/>
            </a:lvl5pPr>
            <a:lvl6pPr marL="3790058" indent="0">
              <a:buNone/>
              <a:defRPr sz="2600" b="1"/>
            </a:lvl6pPr>
            <a:lvl7pPr marL="4548072" indent="0">
              <a:buNone/>
              <a:defRPr sz="2600" b="1"/>
            </a:lvl7pPr>
            <a:lvl8pPr marL="5306081" indent="0">
              <a:buNone/>
              <a:defRPr sz="2600" b="1"/>
            </a:lvl8pPr>
            <a:lvl9pPr marL="6064092" indent="0">
              <a:buNone/>
              <a:defRPr sz="2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68680" y="2899835"/>
            <a:ext cx="7676357" cy="5268384"/>
          </a:xfrm>
        </p:spPr>
        <p:txBody>
          <a:bodyPr/>
          <a:lstStyle>
            <a:lvl1pPr>
              <a:defRPr sz="4100"/>
            </a:lvl1pPr>
            <a:lvl2pPr>
              <a:defRPr sz="3300"/>
            </a:lvl2pPr>
            <a:lvl3pPr>
              <a:defRPr sz="3200"/>
            </a:lvl3pPr>
            <a:lvl4pPr>
              <a:defRPr sz="2600"/>
            </a:lvl4pPr>
            <a:lvl5pPr>
              <a:defRPr sz="2600"/>
            </a:lvl5pPr>
            <a:lvl6pPr>
              <a:defRPr sz="2600"/>
            </a:lvl6pPr>
            <a:lvl7pPr>
              <a:defRPr sz="2600"/>
            </a:lvl7pPr>
            <a:lvl8pPr>
              <a:defRPr sz="2600"/>
            </a:lvl8pPr>
            <a:lvl9pPr>
              <a:defRPr sz="2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8825579" y="2046835"/>
            <a:ext cx="7679373" cy="853019"/>
          </a:xfrm>
        </p:spPr>
        <p:txBody>
          <a:bodyPr anchor="b"/>
          <a:lstStyle>
            <a:lvl1pPr marL="0" indent="0">
              <a:buNone/>
              <a:defRPr sz="4100" b="1"/>
            </a:lvl1pPr>
            <a:lvl2pPr marL="758018" indent="0">
              <a:buNone/>
              <a:defRPr sz="3300" b="1"/>
            </a:lvl2pPr>
            <a:lvl3pPr marL="1516027" indent="0">
              <a:buNone/>
              <a:defRPr sz="3200" b="1"/>
            </a:lvl3pPr>
            <a:lvl4pPr marL="2274040" indent="0">
              <a:buNone/>
              <a:defRPr sz="2600" b="1"/>
            </a:lvl4pPr>
            <a:lvl5pPr marL="3032045" indent="0">
              <a:buNone/>
              <a:defRPr sz="2600" b="1"/>
            </a:lvl5pPr>
            <a:lvl6pPr marL="3790058" indent="0">
              <a:buNone/>
              <a:defRPr sz="2600" b="1"/>
            </a:lvl6pPr>
            <a:lvl7pPr marL="4548072" indent="0">
              <a:buNone/>
              <a:defRPr sz="2600" b="1"/>
            </a:lvl7pPr>
            <a:lvl8pPr marL="5306081" indent="0">
              <a:buNone/>
              <a:defRPr sz="2600" b="1"/>
            </a:lvl8pPr>
            <a:lvl9pPr marL="6064092" indent="0">
              <a:buNone/>
              <a:defRPr sz="2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8825579" y="2899835"/>
            <a:ext cx="7679373" cy="5268384"/>
          </a:xfrm>
        </p:spPr>
        <p:txBody>
          <a:bodyPr/>
          <a:lstStyle>
            <a:lvl1pPr>
              <a:defRPr sz="4100"/>
            </a:lvl1pPr>
            <a:lvl2pPr>
              <a:defRPr sz="3300"/>
            </a:lvl2pPr>
            <a:lvl3pPr>
              <a:defRPr sz="3200"/>
            </a:lvl3pPr>
            <a:lvl4pPr>
              <a:defRPr sz="2600"/>
            </a:lvl4pPr>
            <a:lvl5pPr>
              <a:defRPr sz="2600"/>
            </a:lvl5pPr>
            <a:lvl6pPr>
              <a:defRPr sz="2600"/>
            </a:lvl6pPr>
            <a:lvl7pPr>
              <a:defRPr sz="2600"/>
            </a:lvl7pPr>
            <a:lvl8pPr>
              <a:defRPr sz="2600"/>
            </a:lvl8pPr>
            <a:lvl9pPr>
              <a:defRPr sz="2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382378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6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6"/>
          <p:cNvSpPr/>
          <p:nvPr/>
        </p:nvSpPr>
        <p:spPr>
          <a:xfrm rot="-3572831">
            <a:off x="13049217" y="-4512463"/>
            <a:ext cx="4994123" cy="9353772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49" name="Google Shape;749;p6"/>
          <p:cNvGrpSpPr/>
          <p:nvPr/>
        </p:nvGrpSpPr>
        <p:grpSpPr>
          <a:xfrm>
            <a:off x="498005" y="2213413"/>
            <a:ext cx="870006" cy="811225"/>
            <a:chOff x="2304594" y="2493825"/>
            <a:chExt cx="579837" cy="577832"/>
          </a:xfrm>
        </p:grpSpPr>
        <p:sp>
          <p:nvSpPr>
            <p:cNvPr id="750" name="Google Shape;750;p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70" name="Google Shape;770;p6"/>
          <p:cNvSpPr/>
          <p:nvPr/>
        </p:nvSpPr>
        <p:spPr>
          <a:xfrm rot="7760469">
            <a:off x="-1420837" y="4418238"/>
            <a:ext cx="5075527" cy="9506585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71" name="Google Shape;771;p6"/>
          <p:cNvSpPr/>
          <p:nvPr/>
        </p:nvSpPr>
        <p:spPr>
          <a:xfrm>
            <a:off x="16005607" y="7381623"/>
            <a:ext cx="749178" cy="1114784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72" name="Google Shape;772;p6"/>
          <p:cNvGrpSpPr/>
          <p:nvPr/>
        </p:nvGrpSpPr>
        <p:grpSpPr>
          <a:xfrm>
            <a:off x="15239640" y="8111012"/>
            <a:ext cx="532998" cy="496987"/>
            <a:chOff x="2304594" y="2493825"/>
            <a:chExt cx="579837" cy="577832"/>
          </a:xfrm>
        </p:grpSpPr>
        <p:sp>
          <p:nvSpPr>
            <p:cNvPr id="773" name="Google Shape;773;p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93" name="Google Shape;793;p6"/>
          <p:cNvSpPr/>
          <p:nvPr/>
        </p:nvSpPr>
        <p:spPr>
          <a:xfrm>
            <a:off x="16048828" y="2320601"/>
            <a:ext cx="870004" cy="596825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794" name="Google Shape;794;p6"/>
          <p:cNvGrpSpPr/>
          <p:nvPr/>
        </p:nvGrpSpPr>
        <p:grpSpPr>
          <a:xfrm>
            <a:off x="613518" y="6728160"/>
            <a:ext cx="1328244" cy="1360917"/>
            <a:chOff x="3252507" y="1111725"/>
            <a:chExt cx="925561" cy="1013928"/>
          </a:xfrm>
        </p:grpSpPr>
        <p:sp>
          <p:nvSpPr>
            <p:cNvPr id="795" name="Google Shape;795;p6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99" name="Google Shape;799;p6"/>
          <p:cNvSpPr/>
          <p:nvPr/>
        </p:nvSpPr>
        <p:spPr>
          <a:xfrm>
            <a:off x="1853658" y="7787278"/>
            <a:ext cx="626485" cy="811211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0" name="Google Shape;800;p6"/>
          <p:cNvSpPr/>
          <p:nvPr/>
        </p:nvSpPr>
        <p:spPr>
          <a:xfrm rot="10800000">
            <a:off x="-1604179" y="-628891"/>
            <a:ext cx="3626103" cy="3208672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8365680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7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03" name="Google Shape;803;p7"/>
          <p:cNvSpPr txBox="1">
            <a:spLocks noGrp="1"/>
          </p:cNvSpPr>
          <p:nvPr>
            <p:ph type="body" idx="1"/>
          </p:nvPr>
        </p:nvSpPr>
        <p:spPr>
          <a:xfrm>
            <a:off x="1947120" y="3093801"/>
            <a:ext cx="8647470" cy="3693333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marL="848563" lvl="0" indent="-589280" rtl="0">
              <a:lnSpc>
                <a:spcPct val="100000"/>
              </a:lnSpc>
              <a:spcBef>
                <a:spcPts val="1856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2C272B"/>
                </a:solidFill>
              </a:defRPr>
            </a:lvl1pPr>
            <a:lvl2pPr marL="1697126" lvl="1" indent="-577494" rtl="0">
              <a:lnSpc>
                <a:spcPct val="115000"/>
              </a:lnSpc>
              <a:spcBef>
                <a:spcPts val="1856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2pPr>
            <a:lvl3pPr marL="2545690" lvl="2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3pPr>
            <a:lvl4pPr marL="3394253" lvl="3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●"/>
              <a:defRPr>
                <a:solidFill>
                  <a:srgbClr val="434343"/>
                </a:solidFill>
              </a:defRPr>
            </a:lvl4pPr>
            <a:lvl5pPr marL="4242816" lvl="4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5pPr>
            <a:lvl6pPr marL="5091379" lvl="5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6pPr>
            <a:lvl7pPr marL="5939942" lvl="6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●"/>
              <a:defRPr>
                <a:solidFill>
                  <a:srgbClr val="434343"/>
                </a:solidFill>
              </a:defRPr>
            </a:lvl7pPr>
            <a:lvl8pPr marL="6788506" lvl="7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○"/>
              <a:defRPr>
                <a:solidFill>
                  <a:srgbClr val="434343"/>
                </a:solidFill>
              </a:defRPr>
            </a:lvl8pPr>
            <a:lvl9pPr marL="7637069" lvl="8" indent="-577494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3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804" name="Google Shape;804;p7"/>
          <p:cNvSpPr/>
          <p:nvPr/>
        </p:nvSpPr>
        <p:spPr>
          <a:xfrm rot="-2888235">
            <a:off x="14461142" y="-4418206"/>
            <a:ext cx="5038076" cy="8947604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05" name="Google Shape;805;p7"/>
          <p:cNvSpPr/>
          <p:nvPr/>
        </p:nvSpPr>
        <p:spPr>
          <a:xfrm rot="6623742">
            <a:off x="-2074147" y="4764641"/>
            <a:ext cx="6187259" cy="670403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806" name="Google Shape;806;p7"/>
          <p:cNvGrpSpPr/>
          <p:nvPr/>
        </p:nvGrpSpPr>
        <p:grpSpPr>
          <a:xfrm>
            <a:off x="13874581" y="1049723"/>
            <a:ext cx="1735183" cy="759559"/>
            <a:chOff x="1651034" y="1344550"/>
            <a:chExt cx="1156018" cy="540963"/>
          </a:xfrm>
        </p:grpSpPr>
        <p:sp>
          <p:nvSpPr>
            <p:cNvPr id="807" name="Google Shape;807;p7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" name="Google Shape;808;p7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" name="Google Shape;809;p7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" name="Google Shape;810;p7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11" name="Google Shape;811;p7"/>
          <p:cNvGrpSpPr/>
          <p:nvPr/>
        </p:nvGrpSpPr>
        <p:grpSpPr>
          <a:xfrm>
            <a:off x="998963" y="6803680"/>
            <a:ext cx="870006" cy="811225"/>
            <a:chOff x="2304594" y="2493825"/>
            <a:chExt cx="579837" cy="577832"/>
          </a:xfrm>
        </p:grpSpPr>
        <p:sp>
          <p:nvSpPr>
            <p:cNvPr id="812" name="Google Shape;812;p7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" name="Google Shape;813;p7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" name="Google Shape;814;p7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" name="Google Shape;815;p7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" name="Google Shape;816;p7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" name="Google Shape;817;p7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" name="Google Shape;818;p7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" name="Google Shape;819;p7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" name="Google Shape;820;p7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" name="Google Shape;821;p7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" name="Google Shape;827;p7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" name="Google Shape;828;p7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" name="Google Shape;829;p7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" name="Google Shape;830;p7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" name="Google Shape;831;p7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32" name="Google Shape;832;p7"/>
          <p:cNvGrpSpPr/>
          <p:nvPr/>
        </p:nvGrpSpPr>
        <p:grpSpPr>
          <a:xfrm rot="-8294681" flipH="1">
            <a:off x="653547" y="-66269"/>
            <a:ext cx="2457943" cy="1340834"/>
            <a:chOff x="3864475" y="2225200"/>
            <a:chExt cx="862200" cy="502675"/>
          </a:xfrm>
        </p:grpSpPr>
        <p:sp>
          <p:nvSpPr>
            <p:cNvPr id="833" name="Google Shape;833;p7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" name="Google Shape;834;p7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" name="Google Shape;835;p7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836;p7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837;p7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838;p7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839;p7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840;p7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841;p7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842;p7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43" name="Google Shape;843;p7"/>
          <p:cNvGrpSpPr/>
          <p:nvPr/>
        </p:nvGrpSpPr>
        <p:grpSpPr>
          <a:xfrm rot="-4596957" flipH="1">
            <a:off x="-950399" y="484415"/>
            <a:ext cx="3612203" cy="2250751"/>
            <a:chOff x="3864475" y="2225200"/>
            <a:chExt cx="862200" cy="502675"/>
          </a:xfrm>
        </p:grpSpPr>
        <p:sp>
          <p:nvSpPr>
            <p:cNvPr id="844" name="Google Shape;844;p7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845;p7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" name="Google Shape;846;p7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" name="Google Shape;847;p7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848;p7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849;p7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" name="Google Shape;850;p7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" name="Google Shape;851;p7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852;p7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853;p7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54" name="Google Shape;854;p7"/>
          <p:cNvSpPr/>
          <p:nvPr/>
        </p:nvSpPr>
        <p:spPr>
          <a:xfrm>
            <a:off x="16241897" y="2496061"/>
            <a:ext cx="706908" cy="484923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5" name="Google Shape;855;p7"/>
          <p:cNvSpPr/>
          <p:nvPr/>
        </p:nvSpPr>
        <p:spPr>
          <a:xfrm>
            <a:off x="2688309" y="8192886"/>
            <a:ext cx="588212" cy="550300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463956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" name="Google Shape;857;p8"/>
          <p:cNvSpPr txBox="1">
            <a:spLocks noGrp="1"/>
          </p:cNvSpPr>
          <p:nvPr>
            <p:ph type="title"/>
          </p:nvPr>
        </p:nvSpPr>
        <p:spPr>
          <a:xfrm>
            <a:off x="2223285" y="2323734"/>
            <a:ext cx="12927030" cy="4496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1100"/>
            </a:lvl9pPr>
          </a:lstStyle>
          <a:p>
            <a:endParaRPr/>
          </a:p>
        </p:txBody>
      </p:sp>
      <p:sp>
        <p:nvSpPr>
          <p:cNvPr id="858" name="Google Shape;858;p8"/>
          <p:cNvSpPr/>
          <p:nvPr/>
        </p:nvSpPr>
        <p:spPr>
          <a:xfrm rot="10800000" flipH="1">
            <a:off x="6451266" y="-2659663"/>
            <a:ext cx="11200377" cy="722153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9" name="Google Shape;859;p8"/>
          <p:cNvSpPr/>
          <p:nvPr/>
        </p:nvSpPr>
        <p:spPr>
          <a:xfrm rot="-328659" flipH="1">
            <a:off x="-3114296" y="2317475"/>
            <a:ext cx="8006566" cy="7595282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60" name="Google Shape;860;p8"/>
          <p:cNvSpPr/>
          <p:nvPr/>
        </p:nvSpPr>
        <p:spPr>
          <a:xfrm rot="2520801" flipH="1">
            <a:off x="-1267752" y="1942266"/>
            <a:ext cx="2950653" cy="2882327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861" name="Google Shape;861;p8"/>
          <p:cNvGrpSpPr/>
          <p:nvPr/>
        </p:nvGrpSpPr>
        <p:grpSpPr>
          <a:xfrm rot="-4596918" flipH="1">
            <a:off x="14169593" y="473664"/>
            <a:ext cx="3913310" cy="2438371"/>
            <a:chOff x="3864475" y="2225200"/>
            <a:chExt cx="862200" cy="502675"/>
          </a:xfrm>
        </p:grpSpPr>
        <p:sp>
          <p:nvSpPr>
            <p:cNvPr id="862" name="Google Shape;862;p8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863;p8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864;p8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865;p8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866;p8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867;p8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868;p8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869;p8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870;p8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" name="Google Shape;871;p8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872" name="Google Shape;872;p8"/>
          <p:cNvSpPr/>
          <p:nvPr/>
        </p:nvSpPr>
        <p:spPr>
          <a:xfrm rot="-7668567" flipH="1">
            <a:off x="14767903" y="6448213"/>
            <a:ext cx="3493525" cy="3953438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873" name="Google Shape;873;p8"/>
          <p:cNvGrpSpPr/>
          <p:nvPr/>
        </p:nvGrpSpPr>
        <p:grpSpPr>
          <a:xfrm rot="5400349" flipH="1">
            <a:off x="2407613" y="6402539"/>
            <a:ext cx="1089438" cy="1627700"/>
            <a:chOff x="3378250" y="2315400"/>
            <a:chExt cx="621384" cy="868760"/>
          </a:xfrm>
        </p:grpSpPr>
        <p:sp>
          <p:nvSpPr>
            <p:cNvPr id="874" name="Google Shape;874;p8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8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8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8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8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8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880;p8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" name="Google Shape;881;p8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" name="Google Shape;882;p8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883;p8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884;p8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85" name="Google Shape;885;p8"/>
          <p:cNvGrpSpPr/>
          <p:nvPr/>
        </p:nvGrpSpPr>
        <p:grpSpPr>
          <a:xfrm rot="-2505328">
            <a:off x="-74112" y="7678663"/>
            <a:ext cx="3106859" cy="1694823"/>
            <a:chOff x="3864475" y="2225200"/>
            <a:chExt cx="862200" cy="502675"/>
          </a:xfrm>
        </p:grpSpPr>
        <p:sp>
          <p:nvSpPr>
            <p:cNvPr id="886" name="Google Shape;886;p8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887;p8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888;p8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889;p8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890;p8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891;p8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" name="Google Shape;892;p8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" name="Google Shape;893;p8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894;p8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895;p8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96" name="Google Shape;896;p8"/>
          <p:cNvGrpSpPr/>
          <p:nvPr/>
        </p:nvGrpSpPr>
        <p:grpSpPr>
          <a:xfrm>
            <a:off x="2060083" y="4870020"/>
            <a:ext cx="746425" cy="1254096"/>
            <a:chOff x="568513" y="2939200"/>
            <a:chExt cx="293175" cy="526400"/>
          </a:xfrm>
        </p:grpSpPr>
        <p:sp>
          <p:nvSpPr>
            <p:cNvPr id="897" name="Google Shape;897;p8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898;p8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899;p8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" name="Google Shape;900;p8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8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8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8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8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905;p8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906;p8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8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8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9" name="Google Shape;909;p8"/>
          <p:cNvGrpSpPr/>
          <p:nvPr/>
        </p:nvGrpSpPr>
        <p:grpSpPr>
          <a:xfrm>
            <a:off x="15931610" y="5565835"/>
            <a:ext cx="870006" cy="811225"/>
            <a:chOff x="2304594" y="2493825"/>
            <a:chExt cx="579837" cy="577832"/>
          </a:xfrm>
        </p:grpSpPr>
        <p:sp>
          <p:nvSpPr>
            <p:cNvPr id="910" name="Google Shape;910;p8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8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8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913;p8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914;p8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8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8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8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8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919;p8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" name="Google Shape;920;p8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" name="Google Shape;921;p8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" name="Google Shape;922;p8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" name="Google Shape;923;p8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8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8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8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8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928;p8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929;p8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387192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" name="Google Shape;931;p9"/>
          <p:cNvSpPr txBox="1">
            <a:spLocks noGrp="1"/>
          </p:cNvSpPr>
          <p:nvPr>
            <p:ph type="title"/>
          </p:nvPr>
        </p:nvSpPr>
        <p:spPr>
          <a:xfrm>
            <a:off x="1368000" y="653197"/>
            <a:ext cx="14637600" cy="1496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8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9pPr>
          </a:lstStyle>
          <a:p>
            <a:endParaRPr/>
          </a:p>
        </p:txBody>
      </p:sp>
      <p:sp>
        <p:nvSpPr>
          <p:cNvPr id="932" name="Google Shape;932;p9"/>
          <p:cNvSpPr txBox="1">
            <a:spLocks noGrp="1"/>
          </p:cNvSpPr>
          <p:nvPr>
            <p:ph type="subTitle" idx="1"/>
          </p:nvPr>
        </p:nvSpPr>
        <p:spPr>
          <a:xfrm>
            <a:off x="2833850" y="2262311"/>
            <a:ext cx="11705520" cy="1566400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97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970"/>
              </a:spcBef>
              <a:spcAft>
                <a:spcPts val="297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933" name="Google Shape;933;p9"/>
          <p:cNvSpPr/>
          <p:nvPr/>
        </p:nvSpPr>
        <p:spPr>
          <a:xfrm rot="2699951">
            <a:off x="13479785" y="6039995"/>
            <a:ext cx="6717524" cy="6506574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34" name="Google Shape;934;p9"/>
          <p:cNvGrpSpPr/>
          <p:nvPr/>
        </p:nvGrpSpPr>
        <p:grpSpPr>
          <a:xfrm>
            <a:off x="16014901" y="1940457"/>
            <a:ext cx="870006" cy="811225"/>
            <a:chOff x="2304594" y="2493825"/>
            <a:chExt cx="579837" cy="577832"/>
          </a:xfrm>
        </p:grpSpPr>
        <p:sp>
          <p:nvSpPr>
            <p:cNvPr id="935" name="Google Shape;935;p9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9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9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9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9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9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9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" name="Google Shape;942;p9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943;p9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944;p9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9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9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9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9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" name="Google Shape;949;p9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" name="Google Shape;950;p9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9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9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953;p9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954;p9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55" name="Google Shape;955;p9"/>
          <p:cNvGrpSpPr/>
          <p:nvPr/>
        </p:nvGrpSpPr>
        <p:grpSpPr>
          <a:xfrm rot="-2505319">
            <a:off x="716934" y="8189894"/>
            <a:ext cx="2457943" cy="1340834"/>
            <a:chOff x="3864475" y="2225200"/>
            <a:chExt cx="862200" cy="502675"/>
          </a:xfrm>
        </p:grpSpPr>
        <p:sp>
          <p:nvSpPr>
            <p:cNvPr id="956" name="Google Shape;956;p9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" name="Google Shape;957;p9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" name="Google Shape;958;p9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" name="Google Shape;959;p9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" name="Google Shape;960;p9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961;p9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962;p9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963;p9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9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9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66" name="Google Shape;966;p9"/>
          <p:cNvGrpSpPr/>
          <p:nvPr/>
        </p:nvGrpSpPr>
        <p:grpSpPr>
          <a:xfrm rot="-6203043">
            <a:off x="-887011" y="6729289"/>
            <a:ext cx="3612203" cy="2250751"/>
            <a:chOff x="3864475" y="2225200"/>
            <a:chExt cx="862200" cy="502675"/>
          </a:xfrm>
        </p:grpSpPr>
        <p:sp>
          <p:nvSpPr>
            <p:cNvPr id="967" name="Google Shape;967;p9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9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9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9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9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9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973;p9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" name="Google Shape;974;p9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" name="Google Shape;975;p9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" name="Google Shape;976;p9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77" name="Google Shape;977;p9"/>
          <p:cNvSpPr/>
          <p:nvPr/>
        </p:nvSpPr>
        <p:spPr>
          <a:xfrm rot="-5400000">
            <a:off x="15133009" y="5513259"/>
            <a:ext cx="1315794" cy="1725227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78" name="Google Shape;978;p9"/>
          <p:cNvSpPr/>
          <p:nvPr/>
        </p:nvSpPr>
        <p:spPr>
          <a:xfrm>
            <a:off x="903847" y="-1141608"/>
            <a:ext cx="3340295" cy="2350416"/>
          </a:xfrm>
          <a:custGeom>
            <a:avLst/>
            <a:gdLst/>
            <a:ahLst/>
            <a:cxnLst/>
            <a:rect l="l" t="t" r="r" b="b"/>
            <a:pathLst>
              <a:path w="13847" h="10414" extrusionOk="0">
                <a:moveTo>
                  <a:pt x="6012" y="23"/>
                </a:moveTo>
                <a:cubicBezTo>
                  <a:pt x="6015" y="23"/>
                  <a:pt x="6017" y="24"/>
                  <a:pt x="6019" y="26"/>
                </a:cubicBezTo>
                <a:lnTo>
                  <a:pt x="6038" y="26"/>
                </a:lnTo>
                <a:cubicBezTo>
                  <a:pt x="6034" y="26"/>
                  <a:pt x="6030" y="28"/>
                  <a:pt x="6027" y="29"/>
                </a:cubicBezTo>
                <a:cubicBezTo>
                  <a:pt x="6023" y="26"/>
                  <a:pt x="6005" y="26"/>
                  <a:pt x="6001" y="26"/>
                </a:cubicBezTo>
                <a:cubicBezTo>
                  <a:pt x="6005" y="24"/>
                  <a:pt x="6008" y="23"/>
                  <a:pt x="6012" y="23"/>
                </a:cubicBezTo>
                <a:close/>
                <a:moveTo>
                  <a:pt x="5992" y="31"/>
                </a:moveTo>
                <a:cubicBezTo>
                  <a:pt x="5994" y="31"/>
                  <a:pt x="5996" y="32"/>
                  <a:pt x="5997" y="33"/>
                </a:cubicBezTo>
                <a:cubicBezTo>
                  <a:pt x="5997" y="33"/>
                  <a:pt x="5996" y="33"/>
                  <a:pt x="5996" y="33"/>
                </a:cubicBezTo>
                <a:lnTo>
                  <a:pt x="5996" y="33"/>
                </a:lnTo>
                <a:cubicBezTo>
                  <a:pt x="5995" y="33"/>
                  <a:pt x="5994" y="33"/>
                  <a:pt x="5993" y="33"/>
                </a:cubicBezTo>
                <a:lnTo>
                  <a:pt x="5979" y="33"/>
                </a:lnTo>
                <a:cubicBezTo>
                  <a:pt x="5984" y="33"/>
                  <a:pt x="5989" y="31"/>
                  <a:pt x="5992" y="31"/>
                </a:cubicBezTo>
                <a:close/>
                <a:moveTo>
                  <a:pt x="6669" y="211"/>
                </a:moveTo>
                <a:cubicBezTo>
                  <a:pt x="6671" y="211"/>
                  <a:pt x="6671" y="212"/>
                  <a:pt x="6665" y="213"/>
                </a:cubicBezTo>
                <a:cubicBezTo>
                  <a:pt x="6661" y="213"/>
                  <a:pt x="6657" y="213"/>
                  <a:pt x="6652" y="213"/>
                </a:cubicBezTo>
                <a:lnTo>
                  <a:pt x="6652" y="213"/>
                </a:lnTo>
                <a:cubicBezTo>
                  <a:pt x="6659" y="212"/>
                  <a:pt x="6666" y="211"/>
                  <a:pt x="6669" y="211"/>
                </a:cubicBezTo>
                <a:close/>
                <a:moveTo>
                  <a:pt x="6619" y="216"/>
                </a:moveTo>
                <a:cubicBezTo>
                  <a:pt x="6616" y="216"/>
                  <a:pt x="6616" y="217"/>
                  <a:pt x="6621" y="217"/>
                </a:cubicBezTo>
                <a:cubicBezTo>
                  <a:pt x="6620" y="216"/>
                  <a:pt x="6620" y="216"/>
                  <a:pt x="6619" y="216"/>
                </a:cubicBezTo>
                <a:close/>
                <a:moveTo>
                  <a:pt x="6778" y="215"/>
                </a:moveTo>
                <a:cubicBezTo>
                  <a:pt x="6780" y="215"/>
                  <a:pt x="6785" y="216"/>
                  <a:pt x="6789" y="216"/>
                </a:cubicBezTo>
                <a:lnTo>
                  <a:pt x="6789" y="216"/>
                </a:lnTo>
                <a:cubicBezTo>
                  <a:pt x="6785" y="217"/>
                  <a:pt x="6782" y="217"/>
                  <a:pt x="6779" y="217"/>
                </a:cubicBezTo>
                <a:cubicBezTo>
                  <a:pt x="6776" y="216"/>
                  <a:pt x="6777" y="215"/>
                  <a:pt x="6778" y="215"/>
                </a:cubicBezTo>
                <a:close/>
                <a:moveTo>
                  <a:pt x="5333" y="1195"/>
                </a:moveTo>
                <a:cubicBezTo>
                  <a:pt x="5337" y="1196"/>
                  <a:pt x="5340" y="1196"/>
                  <a:pt x="5343" y="1196"/>
                </a:cubicBezTo>
                <a:lnTo>
                  <a:pt x="5343" y="1196"/>
                </a:lnTo>
                <a:cubicBezTo>
                  <a:pt x="5346" y="1196"/>
                  <a:pt x="5349" y="1196"/>
                  <a:pt x="5352" y="1195"/>
                </a:cubicBezTo>
                <a:lnTo>
                  <a:pt x="5352" y="1195"/>
                </a:lnTo>
                <a:cubicBezTo>
                  <a:pt x="5351" y="1196"/>
                  <a:pt x="5351" y="1196"/>
                  <a:pt x="5350" y="1197"/>
                </a:cubicBezTo>
                <a:lnTo>
                  <a:pt x="5350" y="1197"/>
                </a:lnTo>
                <a:cubicBezTo>
                  <a:pt x="5348" y="1197"/>
                  <a:pt x="5345" y="1196"/>
                  <a:pt x="5343" y="1196"/>
                </a:cubicBezTo>
                <a:lnTo>
                  <a:pt x="5343" y="1196"/>
                </a:lnTo>
                <a:cubicBezTo>
                  <a:pt x="5341" y="1196"/>
                  <a:pt x="5338" y="1197"/>
                  <a:pt x="5336" y="1197"/>
                </a:cubicBezTo>
                <a:lnTo>
                  <a:pt x="5336" y="1197"/>
                </a:lnTo>
                <a:cubicBezTo>
                  <a:pt x="5335" y="1196"/>
                  <a:pt x="5334" y="1196"/>
                  <a:pt x="5333" y="1195"/>
                </a:cubicBezTo>
                <a:close/>
                <a:moveTo>
                  <a:pt x="4292" y="1278"/>
                </a:moveTo>
                <a:cubicBezTo>
                  <a:pt x="4295" y="1278"/>
                  <a:pt x="4297" y="1278"/>
                  <a:pt x="4296" y="1280"/>
                </a:cubicBezTo>
                <a:cubicBezTo>
                  <a:pt x="4298" y="1280"/>
                  <a:pt x="4301" y="1280"/>
                  <a:pt x="4305" y="1280"/>
                </a:cubicBezTo>
                <a:lnTo>
                  <a:pt x="4305" y="1280"/>
                </a:lnTo>
                <a:cubicBezTo>
                  <a:pt x="4290" y="1281"/>
                  <a:pt x="4273" y="1286"/>
                  <a:pt x="4260" y="1286"/>
                </a:cubicBezTo>
                <a:cubicBezTo>
                  <a:pt x="4256" y="1286"/>
                  <a:pt x="4252" y="1285"/>
                  <a:pt x="4248" y="1283"/>
                </a:cubicBezTo>
                <a:cubicBezTo>
                  <a:pt x="4241" y="1287"/>
                  <a:pt x="4237" y="1287"/>
                  <a:pt x="4233" y="1287"/>
                </a:cubicBezTo>
                <a:cubicBezTo>
                  <a:pt x="4239" y="1284"/>
                  <a:pt x="4244" y="1282"/>
                  <a:pt x="4248" y="1282"/>
                </a:cubicBezTo>
                <a:cubicBezTo>
                  <a:pt x="4249" y="1282"/>
                  <a:pt x="4251" y="1282"/>
                  <a:pt x="4252" y="1283"/>
                </a:cubicBezTo>
                <a:cubicBezTo>
                  <a:pt x="4251" y="1284"/>
                  <a:pt x="4251" y="1284"/>
                  <a:pt x="4252" y="1284"/>
                </a:cubicBezTo>
                <a:cubicBezTo>
                  <a:pt x="4255" y="1284"/>
                  <a:pt x="4281" y="1278"/>
                  <a:pt x="4292" y="1278"/>
                </a:cubicBezTo>
                <a:close/>
                <a:moveTo>
                  <a:pt x="12474" y="2111"/>
                </a:moveTo>
                <a:cubicBezTo>
                  <a:pt x="12479" y="2119"/>
                  <a:pt x="12483" y="2127"/>
                  <a:pt x="12487" y="2134"/>
                </a:cubicBezTo>
                <a:lnTo>
                  <a:pt x="12484" y="2138"/>
                </a:lnTo>
                <a:cubicBezTo>
                  <a:pt x="12481" y="2129"/>
                  <a:pt x="12477" y="2120"/>
                  <a:pt x="12474" y="2111"/>
                </a:cubicBezTo>
                <a:close/>
                <a:moveTo>
                  <a:pt x="9852" y="4526"/>
                </a:moveTo>
                <a:lnTo>
                  <a:pt x="9852" y="4526"/>
                </a:lnTo>
                <a:cubicBezTo>
                  <a:pt x="9833" y="4535"/>
                  <a:pt x="9828" y="4539"/>
                  <a:pt x="9831" y="4539"/>
                </a:cubicBezTo>
                <a:cubicBezTo>
                  <a:pt x="9835" y="4539"/>
                  <a:pt x="9860" y="4529"/>
                  <a:pt x="9862" y="4529"/>
                </a:cubicBezTo>
                <a:cubicBezTo>
                  <a:pt x="9862" y="4529"/>
                  <a:pt x="9862" y="4529"/>
                  <a:pt x="9862" y="4529"/>
                </a:cubicBezTo>
                <a:cubicBezTo>
                  <a:pt x="9865" y="4529"/>
                  <a:pt x="9867" y="4529"/>
                  <a:pt x="9869" y="4528"/>
                </a:cubicBezTo>
                <a:lnTo>
                  <a:pt x="9869" y="4528"/>
                </a:lnTo>
                <a:cubicBezTo>
                  <a:pt x="9864" y="4531"/>
                  <a:pt x="9861" y="4533"/>
                  <a:pt x="9855" y="4533"/>
                </a:cubicBezTo>
                <a:cubicBezTo>
                  <a:pt x="9797" y="4564"/>
                  <a:pt x="9702" y="4612"/>
                  <a:pt x="9617" y="4652"/>
                </a:cubicBezTo>
                <a:lnTo>
                  <a:pt x="9617" y="4652"/>
                </a:lnTo>
                <a:cubicBezTo>
                  <a:pt x="9613" y="4649"/>
                  <a:pt x="9608" y="4645"/>
                  <a:pt x="9603" y="4642"/>
                </a:cubicBezTo>
                <a:lnTo>
                  <a:pt x="9603" y="4642"/>
                </a:lnTo>
                <a:cubicBezTo>
                  <a:pt x="9687" y="4603"/>
                  <a:pt x="9771" y="4564"/>
                  <a:pt x="9852" y="4526"/>
                </a:cubicBezTo>
                <a:close/>
                <a:moveTo>
                  <a:pt x="9356" y="4727"/>
                </a:moveTo>
                <a:lnTo>
                  <a:pt x="9356" y="4727"/>
                </a:lnTo>
                <a:cubicBezTo>
                  <a:pt x="9355" y="4728"/>
                  <a:pt x="9354" y="4730"/>
                  <a:pt x="9353" y="4731"/>
                </a:cubicBezTo>
                <a:cubicBezTo>
                  <a:pt x="9353" y="4730"/>
                  <a:pt x="9352" y="4730"/>
                  <a:pt x="9352" y="4730"/>
                </a:cubicBezTo>
                <a:lnTo>
                  <a:pt x="9352" y="4730"/>
                </a:lnTo>
                <a:cubicBezTo>
                  <a:pt x="9354" y="4729"/>
                  <a:pt x="9355" y="4728"/>
                  <a:pt x="9356" y="4727"/>
                </a:cubicBezTo>
                <a:close/>
                <a:moveTo>
                  <a:pt x="9325" y="4762"/>
                </a:moveTo>
                <a:cubicBezTo>
                  <a:pt x="9334" y="4768"/>
                  <a:pt x="9342" y="4775"/>
                  <a:pt x="9351" y="4782"/>
                </a:cubicBezTo>
                <a:lnTo>
                  <a:pt x="9351" y="4782"/>
                </a:lnTo>
                <a:cubicBezTo>
                  <a:pt x="9256" y="4824"/>
                  <a:pt x="9161" y="4865"/>
                  <a:pt x="9066" y="4905"/>
                </a:cubicBezTo>
                <a:lnTo>
                  <a:pt x="9066" y="4905"/>
                </a:lnTo>
                <a:cubicBezTo>
                  <a:pt x="9048" y="4894"/>
                  <a:pt x="9030" y="4882"/>
                  <a:pt x="9012" y="4870"/>
                </a:cubicBezTo>
                <a:lnTo>
                  <a:pt x="9012" y="4870"/>
                </a:lnTo>
                <a:cubicBezTo>
                  <a:pt x="9074" y="4846"/>
                  <a:pt x="9134" y="4823"/>
                  <a:pt x="9192" y="4804"/>
                </a:cubicBezTo>
                <a:cubicBezTo>
                  <a:pt x="9202" y="4793"/>
                  <a:pt x="9239" y="4785"/>
                  <a:pt x="9253" y="4775"/>
                </a:cubicBezTo>
                <a:cubicBezTo>
                  <a:pt x="9256" y="4774"/>
                  <a:pt x="9257" y="4774"/>
                  <a:pt x="9259" y="4774"/>
                </a:cubicBezTo>
                <a:cubicBezTo>
                  <a:pt x="9271" y="4774"/>
                  <a:pt x="9254" y="4787"/>
                  <a:pt x="9224" y="4800"/>
                </a:cubicBezTo>
                <a:cubicBezTo>
                  <a:pt x="9258" y="4788"/>
                  <a:pt x="9291" y="4775"/>
                  <a:pt x="9325" y="4762"/>
                </a:cubicBezTo>
                <a:close/>
                <a:moveTo>
                  <a:pt x="607" y="5013"/>
                </a:moveTo>
                <a:cubicBezTo>
                  <a:pt x="607" y="5013"/>
                  <a:pt x="607" y="5013"/>
                  <a:pt x="607" y="5013"/>
                </a:cubicBezTo>
                <a:lnTo>
                  <a:pt x="607" y="5013"/>
                </a:lnTo>
                <a:cubicBezTo>
                  <a:pt x="607" y="5014"/>
                  <a:pt x="607" y="5014"/>
                  <a:pt x="607" y="5014"/>
                </a:cubicBezTo>
                <a:cubicBezTo>
                  <a:pt x="607" y="5014"/>
                  <a:pt x="607" y="5014"/>
                  <a:pt x="607" y="5013"/>
                </a:cubicBezTo>
                <a:close/>
                <a:moveTo>
                  <a:pt x="9016" y="5017"/>
                </a:moveTo>
                <a:cubicBezTo>
                  <a:pt x="9016" y="5017"/>
                  <a:pt x="9015" y="5017"/>
                  <a:pt x="9015" y="5017"/>
                </a:cubicBezTo>
                <a:lnTo>
                  <a:pt x="9015" y="5017"/>
                </a:lnTo>
                <a:cubicBezTo>
                  <a:pt x="9013" y="5018"/>
                  <a:pt x="9010" y="5019"/>
                  <a:pt x="9007" y="5020"/>
                </a:cubicBezTo>
                <a:lnTo>
                  <a:pt x="9007" y="5020"/>
                </a:lnTo>
                <a:cubicBezTo>
                  <a:pt x="9005" y="5021"/>
                  <a:pt x="9002" y="5021"/>
                  <a:pt x="9000" y="5021"/>
                </a:cubicBezTo>
                <a:lnTo>
                  <a:pt x="9000" y="5021"/>
                </a:lnTo>
                <a:cubicBezTo>
                  <a:pt x="9005" y="5019"/>
                  <a:pt x="9012" y="5017"/>
                  <a:pt x="9016" y="5017"/>
                </a:cubicBezTo>
                <a:close/>
                <a:moveTo>
                  <a:pt x="8218" y="5179"/>
                </a:moveTo>
                <a:lnTo>
                  <a:pt x="8218" y="5179"/>
                </a:lnTo>
                <a:cubicBezTo>
                  <a:pt x="8209" y="5181"/>
                  <a:pt x="8202" y="5184"/>
                  <a:pt x="8194" y="5186"/>
                </a:cubicBezTo>
                <a:cubicBezTo>
                  <a:pt x="8194" y="5186"/>
                  <a:pt x="8195" y="5186"/>
                  <a:pt x="8196" y="5186"/>
                </a:cubicBezTo>
                <a:cubicBezTo>
                  <a:pt x="8201" y="5186"/>
                  <a:pt x="8209" y="5183"/>
                  <a:pt x="8218" y="5179"/>
                </a:cubicBezTo>
                <a:close/>
                <a:moveTo>
                  <a:pt x="7220" y="4449"/>
                </a:moveTo>
                <a:cubicBezTo>
                  <a:pt x="7631" y="4449"/>
                  <a:pt x="8136" y="4741"/>
                  <a:pt x="8572" y="5019"/>
                </a:cubicBezTo>
                <a:lnTo>
                  <a:pt x="8572" y="5019"/>
                </a:lnTo>
                <a:cubicBezTo>
                  <a:pt x="8467" y="5062"/>
                  <a:pt x="8363" y="5106"/>
                  <a:pt x="8263" y="5152"/>
                </a:cubicBezTo>
                <a:cubicBezTo>
                  <a:pt x="8260" y="5156"/>
                  <a:pt x="8260" y="5159"/>
                  <a:pt x="8256" y="5167"/>
                </a:cubicBezTo>
                <a:cubicBezTo>
                  <a:pt x="8255" y="5167"/>
                  <a:pt x="8254" y="5167"/>
                  <a:pt x="8253" y="5167"/>
                </a:cubicBezTo>
                <a:cubicBezTo>
                  <a:pt x="8244" y="5167"/>
                  <a:pt x="8230" y="5174"/>
                  <a:pt x="8218" y="5179"/>
                </a:cubicBezTo>
                <a:lnTo>
                  <a:pt x="8218" y="5179"/>
                </a:lnTo>
                <a:cubicBezTo>
                  <a:pt x="8332" y="5147"/>
                  <a:pt x="8465" y="5095"/>
                  <a:pt x="8603" y="5039"/>
                </a:cubicBezTo>
                <a:lnTo>
                  <a:pt x="8603" y="5039"/>
                </a:lnTo>
                <a:cubicBezTo>
                  <a:pt x="8621" y="5050"/>
                  <a:pt x="8639" y="5062"/>
                  <a:pt x="8657" y="5073"/>
                </a:cubicBezTo>
                <a:lnTo>
                  <a:pt x="8657" y="5073"/>
                </a:lnTo>
                <a:cubicBezTo>
                  <a:pt x="8258" y="5232"/>
                  <a:pt x="7855" y="5378"/>
                  <a:pt x="7442" y="5516"/>
                </a:cubicBezTo>
                <a:cubicBezTo>
                  <a:pt x="7445" y="5513"/>
                  <a:pt x="7445" y="5512"/>
                  <a:pt x="7442" y="5512"/>
                </a:cubicBezTo>
                <a:cubicBezTo>
                  <a:pt x="7422" y="5512"/>
                  <a:pt x="7291" y="5567"/>
                  <a:pt x="7263" y="5567"/>
                </a:cubicBezTo>
                <a:cubicBezTo>
                  <a:pt x="7258" y="5569"/>
                  <a:pt x="7253" y="5571"/>
                  <a:pt x="7248" y="5573"/>
                </a:cubicBezTo>
                <a:lnTo>
                  <a:pt x="7248" y="5573"/>
                </a:lnTo>
                <a:cubicBezTo>
                  <a:pt x="7174" y="5225"/>
                  <a:pt x="6962" y="4763"/>
                  <a:pt x="7160" y="4452"/>
                </a:cubicBezTo>
                <a:cubicBezTo>
                  <a:pt x="7179" y="4450"/>
                  <a:pt x="7200" y="4449"/>
                  <a:pt x="7220" y="4449"/>
                </a:cubicBezTo>
                <a:close/>
                <a:moveTo>
                  <a:pt x="8703" y="5103"/>
                </a:moveTo>
                <a:cubicBezTo>
                  <a:pt x="8715" y="5110"/>
                  <a:pt x="8726" y="5118"/>
                  <a:pt x="8738" y="5125"/>
                </a:cubicBezTo>
                <a:lnTo>
                  <a:pt x="8738" y="5125"/>
                </a:lnTo>
                <a:cubicBezTo>
                  <a:pt x="8254" y="5310"/>
                  <a:pt x="7769" y="5502"/>
                  <a:pt x="7261" y="5629"/>
                </a:cubicBezTo>
                <a:lnTo>
                  <a:pt x="7261" y="5629"/>
                </a:lnTo>
                <a:cubicBezTo>
                  <a:pt x="7260" y="5625"/>
                  <a:pt x="7259" y="5622"/>
                  <a:pt x="7258" y="5618"/>
                </a:cubicBezTo>
                <a:lnTo>
                  <a:pt x="7258" y="5618"/>
                </a:lnTo>
                <a:cubicBezTo>
                  <a:pt x="7414" y="5548"/>
                  <a:pt x="7554" y="5514"/>
                  <a:pt x="7732" y="5464"/>
                </a:cubicBezTo>
                <a:lnTo>
                  <a:pt x="7732" y="5464"/>
                </a:lnTo>
                <a:cubicBezTo>
                  <a:pt x="7618" y="5504"/>
                  <a:pt x="7537" y="5526"/>
                  <a:pt x="7439" y="5563"/>
                </a:cubicBezTo>
                <a:cubicBezTo>
                  <a:pt x="7395" y="5563"/>
                  <a:pt x="7351" y="5589"/>
                  <a:pt x="7322" y="5604"/>
                </a:cubicBezTo>
                <a:cubicBezTo>
                  <a:pt x="7611" y="5523"/>
                  <a:pt x="7882" y="5431"/>
                  <a:pt x="8165" y="5325"/>
                </a:cubicBezTo>
                <a:lnTo>
                  <a:pt x="8146" y="5325"/>
                </a:lnTo>
                <a:cubicBezTo>
                  <a:pt x="8238" y="5288"/>
                  <a:pt x="8326" y="5252"/>
                  <a:pt x="8417" y="5218"/>
                </a:cubicBezTo>
                <a:cubicBezTo>
                  <a:pt x="8425" y="5208"/>
                  <a:pt x="8458" y="5208"/>
                  <a:pt x="8466" y="5196"/>
                </a:cubicBezTo>
                <a:cubicBezTo>
                  <a:pt x="8543" y="5164"/>
                  <a:pt x="8623" y="5133"/>
                  <a:pt x="8703" y="5103"/>
                </a:cubicBezTo>
                <a:close/>
                <a:moveTo>
                  <a:pt x="5350" y="1197"/>
                </a:moveTo>
                <a:lnTo>
                  <a:pt x="5350" y="1197"/>
                </a:lnTo>
                <a:cubicBezTo>
                  <a:pt x="5619" y="1218"/>
                  <a:pt x="5955" y="1229"/>
                  <a:pt x="6236" y="1258"/>
                </a:cubicBezTo>
                <a:cubicBezTo>
                  <a:pt x="6327" y="1280"/>
                  <a:pt x="6415" y="1280"/>
                  <a:pt x="6518" y="1295"/>
                </a:cubicBezTo>
                <a:cubicBezTo>
                  <a:pt x="7200" y="1364"/>
                  <a:pt x="7875" y="1544"/>
                  <a:pt x="8539" y="1716"/>
                </a:cubicBezTo>
                <a:cubicBezTo>
                  <a:pt x="8686" y="1760"/>
                  <a:pt x="8843" y="1804"/>
                  <a:pt x="8989" y="1852"/>
                </a:cubicBezTo>
                <a:lnTo>
                  <a:pt x="9001" y="1852"/>
                </a:lnTo>
                <a:cubicBezTo>
                  <a:pt x="9737" y="2097"/>
                  <a:pt x="10485" y="2369"/>
                  <a:pt x="11153" y="2765"/>
                </a:cubicBezTo>
                <a:cubicBezTo>
                  <a:pt x="11167" y="2772"/>
                  <a:pt x="11182" y="2780"/>
                  <a:pt x="11194" y="2791"/>
                </a:cubicBezTo>
                <a:cubicBezTo>
                  <a:pt x="11418" y="2925"/>
                  <a:pt x="11650" y="3069"/>
                  <a:pt x="11873" y="3227"/>
                </a:cubicBezTo>
                <a:lnTo>
                  <a:pt x="11873" y="3227"/>
                </a:lnTo>
                <a:cubicBezTo>
                  <a:pt x="11797" y="3295"/>
                  <a:pt x="11718" y="3360"/>
                  <a:pt x="11634" y="3421"/>
                </a:cubicBezTo>
                <a:cubicBezTo>
                  <a:pt x="11468" y="3553"/>
                  <a:pt x="11296" y="3671"/>
                  <a:pt x="11109" y="3770"/>
                </a:cubicBezTo>
                <a:cubicBezTo>
                  <a:pt x="11101" y="3780"/>
                  <a:pt x="11100" y="3783"/>
                  <a:pt x="11104" y="3783"/>
                </a:cubicBezTo>
                <a:cubicBezTo>
                  <a:pt x="11110" y="3783"/>
                  <a:pt x="11126" y="3774"/>
                  <a:pt x="11135" y="3763"/>
                </a:cubicBezTo>
                <a:cubicBezTo>
                  <a:pt x="11138" y="3763"/>
                  <a:pt x="11156" y="3756"/>
                  <a:pt x="11160" y="3752"/>
                </a:cubicBezTo>
                <a:lnTo>
                  <a:pt x="11160" y="3752"/>
                </a:lnTo>
                <a:cubicBezTo>
                  <a:pt x="11153" y="3759"/>
                  <a:pt x="11150" y="3763"/>
                  <a:pt x="11142" y="3763"/>
                </a:cubicBezTo>
                <a:cubicBezTo>
                  <a:pt x="11143" y="3762"/>
                  <a:pt x="11143" y="3761"/>
                  <a:pt x="11143" y="3761"/>
                </a:cubicBezTo>
                <a:lnTo>
                  <a:pt x="11143" y="3761"/>
                </a:lnTo>
                <a:cubicBezTo>
                  <a:pt x="11142" y="3761"/>
                  <a:pt x="11108" y="3785"/>
                  <a:pt x="11101" y="3792"/>
                </a:cubicBezTo>
                <a:cubicBezTo>
                  <a:pt x="10984" y="3866"/>
                  <a:pt x="10864" y="3932"/>
                  <a:pt x="10742" y="4008"/>
                </a:cubicBezTo>
                <a:cubicBezTo>
                  <a:pt x="10366" y="4229"/>
                  <a:pt x="9961" y="4421"/>
                  <a:pt x="9563" y="4611"/>
                </a:cubicBezTo>
                <a:lnTo>
                  <a:pt x="9563" y="4611"/>
                </a:lnTo>
                <a:cubicBezTo>
                  <a:pt x="9517" y="4576"/>
                  <a:pt x="9472" y="4541"/>
                  <a:pt x="9426" y="4507"/>
                </a:cubicBezTo>
                <a:cubicBezTo>
                  <a:pt x="8311" y="3630"/>
                  <a:pt x="6757" y="2590"/>
                  <a:pt x="5298" y="2590"/>
                </a:cubicBezTo>
                <a:cubicBezTo>
                  <a:pt x="4609" y="2590"/>
                  <a:pt x="3941" y="2822"/>
                  <a:pt x="3350" y="3414"/>
                </a:cubicBezTo>
                <a:cubicBezTo>
                  <a:pt x="3497" y="3286"/>
                  <a:pt x="3629" y="3183"/>
                  <a:pt x="3783" y="3095"/>
                </a:cubicBezTo>
                <a:lnTo>
                  <a:pt x="3783" y="3095"/>
                </a:lnTo>
                <a:cubicBezTo>
                  <a:pt x="3724" y="3183"/>
                  <a:pt x="3658" y="3183"/>
                  <a:pt x="3603" y="3253"/>
                </a:cubicBezTo>
                <a:cubicBezTo>
                  <a:pt x="3713" y="3172"/>
                  <a:pt x="3845" y="3055"/>
                  <a:pt x="3969" y="3018"/>
                </a:cubicBezTo>
                <a:lnTo>
                  <a:pt x="3969" y="3018"/>
                </a:lnTo>
                <a:cubicBezTo>
                  <a:pt x="3255" y="3447"/>
                  <a:pt x="2730" y="4133"/>
                  <a:pt x="2356" y="4866"/>
                </a:cubicBezTo>
                <a:cubicBezTo>
                  <a:pt x="2356" y="4865"/>
                  <a:pt x="2355" y="4865"/>
                  <a:pt x="2355" y="4865"/>
                </a:cubicBezTo>
                <a:cubicBezTo>
                  <a:pt x="2349" y="4865"/>
                  <a:pt x="2329" y="4913"/>
                  <a:pt x="2309" y="4939"/>
                </a:cubicBezTo>
                <a:cubicBezTo>
                  <a:pt x="2488" y="4565"/>
                  <a:pt x="2679" y="4228"/>
                  <a:pt x="2928" y="3898"/>
                </a:cubicBezTo>
                <a:cubicBezTo>
                  <a:pt x="2931" y="3891"/>
                  <a:pt x="2932" y="3888"/>
                  <a:pt x="2931" y="3888"/>
                </a:cubicBezTo>
                <a:cubicBezTo>
                  <a:pt x="2920" y="3888"/>
                  <a:pt x="2774" y="4104"/>
                  <a:pt x="2741" y="4111"/>
                </a:cubicBezTo>
                <a:cubicBezTo>
                  <a:pt x="2829" y="3983"/>
                  <a:pt x="2913" y="3876"/>
                  <a:pt x="3013" y="3756"/>
                </a:cubicBezTo>
                <a:cubicBezTo>
                  <a:pt x="3012" y="3755"/>
                  <a:pt x="3012" y="3755"/>
                  <a:pt x="3012" y="3755"/>
                </a:cubicBezTo>
                <a:cubicBezTo>
                  <a:pt x="3001" y="3755"/>
                  <a:pt x="2950" y="3811"/>
                  <a:pt x="2943" y="3829"/>
                </a:cubicBezTo>
                <a:cubicBezTo>
                  <a:pt x="2450" y="4389"/>
                  <a:pt x="2113" y="5074"/>
                  <a:pt x="1905" y="5794"/>
                </a:cubicBezTo>
                <a:lnTo>
                  <a:pt x="1905" y="5794"/>
                </a:lnTo>
                <a:cubicBezTo>
                  <a:pt x="1708" y="5620"/>
                  <a:pt x="1565" y="5390"/>
                  <a:pt x="1483" y="5137"/>
                </a:cubicBezTo>
                <a:cubicBezTo>
                  <a:pt x="1483" y="5090"/>
                  <a:pt x="1461" y="5020"/>
                  <a:pt x="1454" y="4966"/>
                </a:cubicBezTo>
                <a:cubicBezTo>
                  <a:pt x="1432" y="4910"/>
                  <a:pt x="1436" y="4851"/>
                  <a:pt x="1425" y="4793"/>
                </a:cubicBezTo>
                <a:cubicBezTo>
                  <a:pt x="1363" y="4042"/>
                  <a:pt x="1605" y="3267"/>
                  <a:pt x="2015" y="2651"/>
                </a:cubicBezTo>
                <a:cubicBezTo>
                  <a:pt x="2173" y="2402"/>
                  <a:pt x="2375" y="2178"/>
                  <a:pt x="2613" y="1995"/>
                </a:cubicBezTo>
                <a:cubicBezTo>
                  <a:pt x="2617" y="1980"/>
                  <a:pt x="2653" y="1962"/>
                  <a:pt x="2657" y="1951"/>
                </a:cubicBezTo>
                <a:cubicBezTo>
                  <a:pt x="2785" y="1855"/>
                  <a:pt x="2935" y="1767"/>
                  <a:pt x="3079" y="1687"/>
                </a:cubicBezTo>
                <a:cubicBezTo>
                  <a:pt x="3467" y="1489"/>
                  <a:pt x="3889" y="1353"/>
                  <a:pt x="4318" y="1283"/>
                </a:cubicBezTo>
                <a:lnTo>
                  <a:pt x="4318" y="1280"/>
                </a:lnTo>
                <a:cubicBezTo>
                  <a:pt x="4315" y="1279"/>
                  <a:pt x="4313" y="1279"/>
                  <a:pt x="4310" y="1279"/>
                </a:cubicBezTo>
                <a:cubicBezTo>
                  <a:pt x="4309" y="1279"/>
                  <a:pt x="4308" y="1279"/>
                  <a:pt x="4307" y="1279"/>
                </a:cubicBezTo>
                <a:lnTo>
                  <a:pt x="4307" y="1279"/>
                </a:lnTo>
                <a:cubicBezTo>
                  <a:pt x="4325" y="1278"/>
                  <a:pt x="4355" y="1275"/>
                  <a:pt x="4355" y="1269"/>
                </a:cubicBezTo>
                <a:lnTo>
                  <a:pt x="4340" y="1269"/>
                </a:lnTo>
                <a:cubicBezTo>
                  <a:pt x="4347" y="1265"/>
                  <a:pt x="4351" y="1265"/>
                  <a:pt x="4358" y="1265"/>
                </a:cubicBezTo>
                <a:cubicBezTo>
                  <a:pt x="4512" y="1247"/>
                  <a:pt x="4699" y="1225"/>
                  <a:pt x="4857" y="1221"/>
                </a:cubicBezTo>
                <a:cubicBezTo>
                  <a:pt x="5020" y="1200"/>
                  <a:pt x="5173" y="1210"/>
                  <a:pt x="5336" y="1197"/>
                </a:cubicBezTo>
                <a:lnTo>
                  <a:pt x="5336" y="1197"/>
                </a:lnTo>
                <a:cubicBezTo>
                  <a:pt x="5337" y="1198"/>
                  <a:pt x="5340" y="1198"/>
                  <a:pt x="5343" y="1198"/>
                </a:cubicBezTo>
                <a:cubicBezTo>
                  <a:pt x="5345" y="1198"/>
                  <a:pt x="5348" y="1198"/>
                  <a:pt x="5350" y="1197"/>
                </a:cubicBezTo>
                <a:close/>
                <a:moveTo>
                  <a:pt x="9400" y="4821"/>
                </a:moveTo>
                <a:cubicBezTo>
                  <a:pt x="9828" y="5166"/>
                  <a:pt x="10240" y="5533"/>
                  <a:pt x="10635" y="5916"/>
                </a:cubicBezTo>
                <a:lnTo>
                  <a:pt x="10635" y="5916"/>
                </a:lnTo>
                <a:cubicBezTo>
                  <a:pt x="10631" y="5918"/>
                  <a:pt x="10626" y="5920"/>
                  <a:pt x="10622" y="5922"/>
                </a:cubicBezTo>
                <a:cubicBezTo>
                  <a:pt x="10626" y="5921"/>
                  <a:pt x="10631" y="5919"/>
                  <a:pt x="10637" y="5918"/>
                </a:cubicBezTo>
                <a:lnTo>
                  <a:pt x="10637" y="5918"/>
                </a:lnTo>
                <a:cubicBezTo>
                  <a:pt x="10638" y="5919"/>
                  <a:pt x="10640" y="5920"/>
                  <a:pt x="10641" y="5922"/>
                </a:cubicBezTo>
                <a:lnTo>
                  <a:pt x="10641" y="5922"/>
                </a:lnTo>
                <a:cubicBezTo>
                  <a:pt x="10598" y="5951"/>
                  <a:pt x="10572" y="5977"/>
                  <a:pt x="10541" y="5997"/>
                </a:cubicBezTo>
                <a:lnTo>
                  <a:pt x="10541" y="5997"/>
                </a:lnTo>
                <a:cubicBezTo>
                  <a:pt x="10538" y="5994"/>
                  <a:pt x="10535" y="5992"/>
                  <a:pt x="10532" y="5989"/>
                </a:cubicBezTo>
                <a:lnTo>
                  <a:pt x="10532" y="5989"/>
                </a:lnTo>
                <a:cubicBezTo>
                  <a:pt x="10538" y="5984"/>
                  <a:pt x="10543" y="5979"/>
                  <a:pt x="10548" y="5973"/>
                </a:cubicBezTo>
                <a:cubicBezTo>
                  <a:pt x="10543" y="5973"/>
                  <a:pt x="10535" y="5978"/>
                  <a:pt x="10526" y="5984"/>
                </a:cubicBezTo>
                <a:lnTo>
                  <a:pt x="10526" y="5984"/>
                </a:lnTo>
                <a:cubicBezTo>
                  <a:pt x="10517" y="5977"/>
                  <a:pt x="10508" y="5971"/>
                  <a:pt x="10500" y="5964"/>
                </a:cubicBezTo>
                <a:lnTo>
                  <a:pt x="10500" y="5964"/>
                </a:lnTo>
                <a:cubicBezTo>
                  <a:pt x="10501" y="5959"/>
                  <a:pt x="10500" y="5956"/>
                  <a:pt x="10497" y="5956"/>
                </a:cubicBezTo>
                <a:lnTo>
                  <a:pt x="10497" y="5956"/>
                </a:lnTo>
                <a:cubicBezTo>
                  <a:pt x="10496" y="5957"/>
                  <a:pt x="10495" y="5958"/>
                  <a:pt x="10494" y="5959"/>
                </a:cubicBezTo>
                <a:lnTo>
                  <a:pt x="10494" y="5959"/>
                </a:lnTo>
                <a:cubicBezTo>
                  <a:pt x="10241" y="5758"/>
                  <a:pt x="9983" y="5563"/>
                  <a:pt x="9723" y="5372"/>
                </a:cubicBezTo>
                <a:cubicBezTo>
                  <a:pt x="9533" y="5222"/>
                  <a:pt x="9322" y="5075"/>
                  <a:pt x="9113" y="4936"/>
                </a:cubicBezTo>
                <a:lnTo>
                  <a:pt x="9113" y="4936"/>
                </a:lnTo>
                <a:cubicBezTo>
                  <a:pt x="9113" y="4936"/>
                  <a:pt x="9114" y="4936"/>
                  <a:pt x="9114" y="4936"/>
                </a:cubicBezTo>
                <a:cubicBezTo>
                  <a:pt x="9209" y="4897"/>
                  <a:pt x="9305" y="4860"/>
                  <a:pt x="9400" y="4821"/>
                </a:cubicBezTo>
                <a:close/>
                <a:moveTo>
                  <a:pt x="3925" y="6256"/>
                </a:moveTo>
                <a:cubicBezTo>
                  <a:pt x="3909" y="6259"/>
                  <a:pt x="3901" y="6260"/>
                  <a:pt x="3900" y="6260"/>
                </a:cubicBezTo>
                <a:cubicBezTo>
                  <a:pt x="3897" y="6260"/>
                  <a:pt x="3904" y="6258"/>
                  <a:pt x="3912" y="6256"/>
                </a:cubicBezTo>
                <a:close/>
                <a:moveTo>
                  <a:pt x="5249" y="2801"/>
                </a:moveTo>
                <a:cubicBezTo>
                  <a:pt x="5765" y="2801"/>
                  <a:pt x="6257" y="2963"/>
                  <a:pt x="6720" y="3146"/>
                </a:cubicBezTo>
                <a:cubicBezTo>
                  <a:pt x="7646" y="3563"/>
                  <a:pt x="8502" y="4111"/>
                  <a:pt x="9298" y="4740"/>
                </a:cubicBezTo>
                <a:lnTo>
                  <a:pt x="9298" y="4740"/>
                </a:lnTo>
                <a:cubicBezTo>
                  <a:pt x="9225" y="4776"/>
                  <a:pt x="9147" y="4818"/>
                  <a:pt x="9074" y="4837"/>
                </a:cubicBezTo>
                <a:cubicBezTo>
                  <a:pt x="9121" y="4800"/>
                  <a:pt x="9206" y="4782"/>
                  <a:pt x="9246" y="4746"/>
                </a:cubicBezTo>
                <a:lnTo>
                  <a:pt x="9246" y="4746"/>
                </a:lnTo>
                <a:cubicBezTo>
                  <a:pt x="9162" y="4783"/>
                  <a:pt x="9075" y="4819"/>
                  <a:pt x="8987" y="4854"/>
                </a:cubicBezTo>
                <a:lnTo>
                  <a:pt x="8987" y="4854"/>
                </a:lnTo>
                <a:cubicBezTo>
                  <a:pt x="8932" y="4818"/>
                  <a:pt x="8878" y="4783"/>
                  <a:pt x="8825" y="4749"/>
                </a:cubicBezTo>
                <a:cubicBezTo>
                  <a:pt x="8252" y="4355"/>
                  <a:pt x="7656" y="4065"/>
                  <a:pt x="7240" y="4065"/>
                </a:cubicBezTo>
                <a:cubicBezTo>
                  <a:pt x="6741" y="4065"/>
                  <a:pt x="6498" y="4479"/>
                  <a:pt x="6855" y="5621"/>
                </a:cubicBezTo>
                <a:cubicBezTo>
                  <a:pt x="6863" y="5642"/>
                  <a:pt x="6870" y="5663"/>
                  <a:pt x="6878" y="5684"/>
                </a:cubicBezTo>
                <a:lnTo>
                  <a:pt x="6878" y="5684"/>
                </a:lnTo>
                <a:cubicBezTo>
                  <a:pt x="6741" y="5717"/>
                  <a:pt x="6606" y="5749"/>
                  <a:pt x="6492" y="5802"/>
                </a:cubicBezTo>
                <a:cubicBezTo>
                  <a:pt x="6580" y="5780"/>
                  <a:pt x="6665" y="5739"/>
                  <a:pt x="6749" y="5731"/>
                </a:cubicBezTo>
                <a:lnTo>
                  <a:pt x="6749" y="5731"/>
                </a:lnTo>
                <a:cubicBezTo>
                  <a:pt x="6302" y="5882"/>
                  <a:pt x="5839" y="6003"/>
                  <a:pt x="5385" y="6102"/>
                </a:cubicBezTo>
                <a:cubicBezTo>
                  <a:pt x="5371" y="6105"/>
                  <a:pt x="5360" y="6106"/>
                  <a:pt x="5351" y="6106"/>
                </a:cubicBezTo>
                <a:cubicBezTo>
                  <a:pt x="5334" y="6106"/>
                  <a:pt x="5323" y="6102"/>
                  <a:pt x="5306" y="6102"/>
                </a:cubicBezTo>
                <a:cubicBezTo>
                  <a:pt x="5294" y="6102"/>
                  <a:pt x="5278" y="6105"/>
                  <a:pt x="5253" y="6113"/>
                </a:cubicBezTo>
                <a:lnTo>
                  <a:pt x="5245" y="6113"/>
                </a:lnTo>
                <a:cubicBezTo>
                  <a:pt x="5231" y="6120"/>
                  <a:pt x="5196" y="6122"/>
                  <a:pt x="5180" y="6122"/>
                </a:cubicBezTo>
                <a:cubicBezTo>
                  <a:pt x="5172" y="6122"/>
                  <a:pt x="5170" y="6122"/>
                  <a:pt x="5183" y="6120"/>
                </a:cubicBezTo>
                <a:lnTo>
                  <a:pt x="5183" y="6120"/>
                </a:lnTo>
                <a:cubicBezTo>
                  <a:pt x="5178" y="6121"/>
                  <a:pt x="5175" y="6122"/>
                  <a:pt x="5176" y="6122"/>
                </a:cubicBezTo>
                <a:cubicBezTo>
                  <a:pt x="5177" y="6122"/>
                  <a:pt x="5240" y="6110"/>
                  <a:pt x="5245" y="6110"/>
                </a:cubicBezTo>
                <a:lnTo>
                  <a:pt x="5245" y="6105"/>
                </a:lnTo>
                <a:cubicBezTo>
                  <a:pt x="5243" y="6105"/>
                  <a:pt x="5241" y="6105"/>
                  <a:pt x="5239" y="6105"/>
                </a:cubicBezTo>
                <a:cubicBezTo>
                  <a:pt x="5223" y="6105"/>
                  <a:pt x="5200" y="6112"/>
                  <a:pt x="5187" y="6112"/>
                </a:cubicBezTo>
                <a:cubicBezTo>
                  <a:pt x="5184" y="6112"/>
                  <a:pt x="5181" y="6111"/>
                  <a:pt x="5179" y="6110"/>
                </a:cubicBezTo>
                <a:cubicBezTo>
                  <a:pt x="4755" y="6200"/>
                  <a:pt x="4351" y="6251"/>
                  <a:pt x="3912" y="6256"/>
                </a:cubicBezTo>
                <a:lnTo>
                  <a:pt x="3912" y="6256"/>
                </a:lnTo>
                <a:cubicBezTo>
                  <a:pt x="3920" y="6253"/>
                  <a:pt x="3928" y="6250"/>
                  <a:pt x="3925" y="6249"/>
                </a:cubicBezTo>
                <a:cubicBezTo>
                  <a:pt x="4003" y="6242"/>
                  <a:pt x="4072" y="6245"/>
                  <a:pt x="4138" y="6227"/>
                </a:cubicBezTo>
                <a:cubicBezTo>
                  <a:pt x="4127" y="6227"/>
                  <a:pt x="4091" y="6227"/>
                  <a:pt x="4083" y="6234"/>
                </a:cubicBezTo>
                <a:cubicBezTo>
                  <a:pt x="3876" y="6248"/>
                  <a:pt x="3668" y="6261"/>
                  <a:pt x="3461" y="6261"/>
                </a:cubicBezTo>
                <a:cubicBezTo>
                  <a:pt x="3351" y="6261"/>
                  <a:pt x="3242" y="6258"/>
                  <a:pt x="3133" y="6249"/>
                </a:cubicBezTo>
                <a:cubicBezTo>
                  <a:pt x="3128" y="6250"/>
                  <a:pt x="3121" y="6250"/>
                  <a:pt x="3111" y="6250"/>
                </a:cubicBezTo>
                <a:cubicBezTo>
                  <a:pt x="3034" y="6250"/>
                  <a:pt x="2825" y="6216"/>
                  <a:pt x="2730" y="6190"/>
                </a:cubicBezTo>
                <a:lnTo>
                  <a:pt x="2730" y="6190"/>
                </a:lnTo>
                <a:cubicBezTo>
                  <a:pt x="2886" y="6193"/>
                  <a:pt x="3017" y="6216"/>
                  <a:pt x="3163" y="6216"/>
                </a:cubicBezTo>
                <a:cubicBezTo>
                  <a:pt x="3175" y="6216"/>
                  <a:pt x="3187" y="6216"/>
                  <a:pt x="3199" y="6215"/>
                </a:cubicBezTo>
                <a:cubicBezTo>
                  <a:pt x="2881" y="6186"/>
                  <a:pt x="2580" y="6161"/>
                  <a:pt x="2290" y="6029"/>
                </a:cubicBezTo>
                <a:cubicBezTo>
                  <a:pt x="2214" y="5999"/>
                  <a:pt x="2142" y="5963"/>
                  <a:pt x="2075" y="5921"/>
                </a:cubicBezTo>
                <a:lnTo>
                  <a:pt x="2075" y="5921"/>
                </a:lnTo>
                <a:cubicBezTo>
                  <a:pt x="2177" y="5571"/>
                  <a:pt x="2308" y="5231"/>
                  <a:pt x="2459" y="4910"/>
                </a:cubicBezTo>
                <a:cubicBezTo>
                  <a:pt x="2793" y="4235"/>
                  <a:pt x="3265" y="3601"/>
                  <a:pt x="3903" y="3187"/>
                </a:cubicBezTo>
                <a:cubicBezTo>
                  <a:pt x="3940" y="3154"/>
                  <a:pt x="4013" y="3128"/>
                  <a:pt x="4050" y="3099"/>
                </a:cubicBezTo>
                <a:cubicBezTo>
                  <a:pt x="4083" y="3088"/>
                  <a:pt x="4116" y="3055"/>
                  <a:pt x="4153" y="3047"/>
                </a:cubicBezTo>
                <a:cubicBezTo>
                  <a:pt x="4483" y="2879"/>
                  <a:pt x="4853" y="2809"/>
                  <a:pt x="5216" y="2802"/>
                </a:cubicBezTo>
                <a:cubicBezTo>
                  <a:pt x="5227" y="2801"/>
                  <a:pt x="5238" y="2801"/>
                  <a:pt x="5249" y="2801"/>
                </a:cubicBezTo>
                <a:close/>
                <a:moveTo>
                  <a:pt x="9516" y="6521"/>
                </a:moveTo>
                <a:cubicBezTo>
                  <a:pt x="9515" y="6522"/>
                  <a:pt x="9514" y="6522"/>
                  <a:pt x="9513" y="6523"/>
                </a:cubicBezTo>
                <a:lnTo>
                  <a:pt x="9513" y="6523"/>
                </a:lnTo>
                <a:cubicBezTo>
                  <a:pt x="9514" y="6522"/>
                  <a:pt x="9515" y="6521"/>
                  <a:pt x="9516" y="6521"/>
                </a:cubicBezTo>
                <a:close/>
                <a:moveTo>
                  <a:pt x="10693" y="5972"/>
                </a:moveTo>
                <a:cubicBezTo>
                  <a:pt x="10955" y="6227"/>
                  <a:pt x="11209" y="6489"/>
                  <a:pt x="11458" y="6755"/>
                </a:cubicBezTo>
                <a:cubicBezTo>
                  <a:pt x="11478" y="6777"/>
                  <a:pt x="11499" y="6800"/>
                  <a:pt x="11519" y="6823"/>
                </a:cubicBezTo>
                <a:lnTo>
                  <a:pt x="11519" y="6823"/>
                </a:lnTo>
                <a:cubicBezTo>
                  <a:pt x="11501" y="6806"/>
                  <a:pt x="11483" y="6790"/>
                  <a:pt x="11465" y="6773"/>
                </a:cubicBezTo>
                <a:cubicBezTo>
                  <a:pt x="11185" y="6525"/>
                  <a:pt x="10897" y="6282"/>
                  <a:pt x="10602" y="6045"/>
                </a:cubicBezTo>
                <a:lnTo>
                  <a:pt x="10602" y="6045"/>
                </a:lnTo>
                <a:cubicBezTo>
                  <a:pt x="10633" y="6021"/>
                  <a:pt x="10663" y="5997"/>
                  <a:pt x="10693" y="5972"/>
                </a:cubicBezTo>
                <a:close/>
                <a:moveTo>
                  <a:pt x="12060" y="3365"/>
                </a:moveTo>
                <a:cubicBezTo>
                  <a:pt x="12578" y="3765"/>
                  <a:pt x="13022" y="4255"/>
                  <a:pt x="13177" y="4900"/>
                </a:cubicBezTo>
                <a:cubicBezTo>
                  <a:pt x="13298" y="5629"/>
                  <a:pt x="12774" y="6274"/>
                  <a:pt x="12279" y="6733"/>
                </a:cubicBezTo>
                <a:cubicBezTo>
                  <a:pt x="12201" y="6807"/>
                  <a:pt x="12122" y="6880"/>
                  <a:pt x="12041" y="6953"/>
                </a:cubicBezTo>
                <a:lnTo>
                  <a:pt x="12041" y="6953"/>
                </a:lnTo>
                <a:cubicBezTo>
                  <a:pt x="11853" y="6758"/>
                  <a:pt x="11665" y="6565"/>
                  <a:pt x="11483" y="6366"/>
                </a:cubicBezTo>
                <a:cubicBezTo>
                  <a:pt x="11348" y="6220"/>
                  <a:pt x="11197" y="6069"/>
                  <a:pt x="11062" y="5926"/>
                </a:cubicBezTo>
                <a:cubicBezTo>
                  <a:pt x="11015" y="5879"/>
                  <a:pt x="10967" y="5832"/>
                  <a:pt x="10919" y="5785"/>
                </a:cubicBezTo>
                <a:lnTo>
                  <a:pt x="10919" y="5785"/>
                </a:lnTo>
                <a:cubicBezTo>
                  <a:pt x="10947" y="5762"/>
                  <a:pt x="10975" y="5738"/>
                  <a:pt x="11003" y="5714"/>
                </a:cubicBezTo>
                <a:lnTo>
                  <a:pt x="11003" y="5714"/>
                </a:lnTo>
                <a:cubicBezTo>
                  <a:pt x="10978" y="5718"/>
                  <a:pt x="10942" y="5744"/>
                  <a:pt x="10905" y="5772"/>
                </a:cubicBezTo>
                <a:lnTo>
                  <a:pt x="10905" y="5772"/>
                </a:lnTo>
                <a:cubicBezTo>
                  <a:pt x="10903" y="5770"/>
                  <a:pt x="10901" y="5768"/>
                  <a:pt x="10899" y="5766"/>
                </a:cubicBezTo>
                <a:lnTo>
                  <a:pt x="10899" y="5766"/>
                </a:lnTo>
                <a:cubicBezTo>
                  <a:pt x="10982" y="5709"/>
                  <a:pt x="11176" y="5554"/>
                  <a:pt x="11138" y="5554"/>
                </a:cubicBezTo>
                <a:cubicBezTo>
                  <a:pt x="11134" y="5554"/>
                  <a:pt x="11127" y="5555"/>
                  <a:pt x="11116" y="5560"/>
                </a:cubicBezTo>
                <a:cubicBezTo>
                  <a:pt x="11056" y="5593"/>
                  <a:pt x="10968" y="5669"/>
                  <a:pt x="10877" y="5745"/>
                </a:cubicBezTo>
                <a:lnTo>
                  <a:pt x="10877" y="5745"/>
                </a:lnTo>
                <a:cubicBezTo>
                  <a:pt x="10499" y="5381"/>
                  <a:pt x="10098" y="5028"/>
                  <a:pt x="9683" y="4703"/>
                </a:cubicBezTo>
                <a:lnTo>
                  <a:pt x="9683" y="4703"/>
                </a:lnTo>
                <a:cubicBezTo>
                  <a:pt x="9810" y="4648"/>
                  <a:pt x="9937" y="4589"/>
                  <a:pt x="10060" y="4526"/>
                </a:cubicBezTo>
                <a:cubicBezTo>
                  <a:pt x="10097" y="4511"/>
                  <a:pt x="10116" y="4504"/>
                  <a:pt x="10126" y="4504"/>
                </a:cubicBezTo>
                <a:cubicBezTo>
                  <a:pt x="10116" y="4511"/>
                  <a:pt x="10104" y="4518"/>
                  <a:pt x="10094" y="4521"/>
                </a:cubicBezTo>
                <a:cubicBezTo>
                  <a:pt x="10138" y="4507"/>
                  <a:pt x="10196" y="4482"/>
                  <a:pt x="10240" y="4448"/>
                </a:cubicBezTo>
                <a:cubicBezTo>
                  <a:pt x="10424" y="4367"/>
                  <a:pt x="10607" y="4262"/>
                  <a:pt x="10786" y="4177"/>
                </a:cubicBezTo>
                <a:cubicBezTo>
                  <a:pt x="10790" y="4174"/>
                  <a:pt x="10790" y="4169"/>
                  <a:pt x="10793" y="4166"/>
                </a:cubicBezTo>
                <a:cubicBezTo>
                  <a:pt x="10794" y="4166"/>
                  <a:pt x="10795" y="4166"/>
                  <a:pt x="10796" y="4166"/>
                </a:cubicBezTo>
                <a:cubicBezTo>
                  <a:pt x="10818" y="4166"/>
                  <a:pt x="10860" y="4129"/>
                  <a:pt x="10882" y="4129"/>
                </a:cubicBezTo>
                <a:cubicBezTo>
                  <a:pt x="10884" y="4129"/>
                  <a:pt x="10885" y="4129"/>
                  <a:pt x="10886" y="4130"/>
                </a:cubicBezTo>
                <a:cubicBezTo>
                  <a:pt x="10661" y="4262"/>
                  <a:pt x="10434" y="4386"/>
                  <a:pt x="10207" y="4511"/>
                </a:cubicBezTo>
                <a:cubicBezTo>
                  <a:pt x="10651" y="4309"/>
                  <a:pt x="11043" y="4042"/>
                  <a:pt x="11468" y="3803"/>
                </a:cubicBezTo>
                <a:cubicBezTo>
                  <a:pt x="11660" y="3669"/>
                  <a:pt x="11869" y="3526"/>
                  <a:pt x="12060" y="3365"/>
                </a:cubicBezTo>
                <a:close/>
                <a:moveTo>
                  <a:pt x="8751" y="5134"/>
                </a:moveTo>
                <a:cubicBezTo>
                  <a:pt x="8874" y="5214"/>
                  <a:pt x="8989" y="5288"/>
                  <a:pt x="9092" y="5350"/>
                </a:cubicBezTo>
                <a:cubicBezTo>
                  <a:pt x="9096" y="5350"/>
                  <a:pt x="9096" y="5347"/>
                  <a:pt x="9099" y="5343"/>
                </a:cubicBezTo>
                <a:cubicBezTo>
                  <a:pt x="9478" y="5605"/>
                  <a:pt x="9850" y="5874"/>
                  <a:pt x="10213" y="6154"/>
                </a:cubicBezTo>
                <a:lnTo>
                  <a:pt x="10213" y="6154"/>
                </a:lnTo>
                <a:cubicBezTo>
                  <a:pt x="10129" y="6194"/>
                  <a:pt x="10042" y="6231"/>
                  <a:pt x="9962" y="6281"/>
                </a:cubicBezTo>
                <a:cubicBezTo>
                  <a:pt x="9961" y="6279"/>
                  <a:pt x="9959" y="6279"/>
                  <a:pt x="9957" y="6279"/>
                </a:cubicBezTo>
                <a:cubicBezTo>
                  <a:pt x="9936" y="6279"/>
                  <a:pt x="9862" y="6337"/>
                  <a:pt x="9833" y="6344"/>
                </a:cubicBezTo>
                <a:cubicBezTo>
                  <a:pt x="9847" y="6333"/>
                  <a:pt x="9859" y="6322"/>
                  <a:pt x="9869" y="6311"/>
                </a:cubicBezTo>
                <a:lnTo>
                  <a:pt x="9869" y="6311"/>
                </a:lnTo>
                <a:cubicBezTo>
                  <a:pt x="9815" y="6333"/>
                  <a:pt x="9745" y="6388"/>
                  <a:pt x="9686" y="6421"/>
                </a:cubicBezTo>
                <a:cubicBezTo>
                  <a:pt x="9698" y="6410"/>
                  <a:pt x="9708" y="6403"/>
                  <a:pt x="9730" y="6384"/>
                </a:cubicBezTo>
                <a:lnTo>
                  <a:pt x="9730" y="6384"/>
                </a:lnTo>
                <a:cubicBezTo>
                  <a:pt x="9693" y="6406"/>
                  <a:pt x="9671" y="6413"/>
                  <a:pt x="9654" y="6435"/>
                </a:cubicBezTo>
                <a:cubicBezTo>
                  <a:pt x="9624" y="6450"/>
                  <a:pt x="9588" y="6469"/>
                  <a:pt x="9569" y="6494"/>
                </a:cubicBezTo>
                <a:cubicBezTo>
                  <a:pt x="9555" y="6500"/>
                  <a:pt x="9535" y="6510"/>
                  <a:pt x="9516" y="6521"/>
                </a:cubicBezTo>
                <a:lnTo>
                  <a:pt x="9516" y="6521"/>
                </a:lnTo>
                <a:cubicBezTo>
                  <a:pt x="9517" y="6520"/>
                  <a:pt x="9517" y="6520"/>
                  <a:pt x="9517" y="6520"/>
                </a:cubicBezTo>
                <a:cubicBezTo>
                  <a:pt x="9513" y="6520"/>
                  <a:pt x="9508" y="6523"/>
                  <a:pt x="9504" y="6527"/>
                </a:cubicBezTo>
                <a:lnTo>
                  <a:pt x="9504" y="6527"/>
                </a:lnTo>
                <a:cubicBezTo>
                  <a:pt x="9506" y="6526"/>
                  <a:pt x="9508" y="6524"/>
                  <a:pt x="9510" y="6523"/>
                </a:cubicBezTo>
                <a:cubicBezTo>
                  <a:pt x="9510" y="6523"/>
                  <a:pt x="9511" y="6523"/>
                  <a:pt x="9513" y="6523"/>
                </a:cubicBezTo>
                <a:lnTo>
                  <a:pt x="9513" y="6523"/>
                </a:lnTo>
                <a:cubicBezTo>
                  <a:pt x="9508" y="6525"/>
                  <a:pt x="9504" y="6528"/>
                  <a:pt x="9500" y="6531"/>
                </a:cubicBezTo>
                <a:cubicBezTo>
                  <a:pt x="9501" y="6530"/>
                  <a:pt x="9502" y="6528"/>
                  <a:pt x="9504" y="6527"/>
                </a:cubicBezTo>
                <a:lnTo>
                  <a:pt x="9504" y="6527"/>
                </a:lnTo>
                <a:cubicBezTo>
                  <a:pt x="9301" y="6644"/>
                  <a:pt x="9087" y="6760"/>
                  <a:pt x="8884" y="6880"/>
                </a:cubicBezTo>
                <a:cubicBezTo>
                  <a:pt x="8769" y="6934"/>
                  <a:pt x="8652" y="7007"/>
                  <a:pt x="8542" y="7066"/>
                </a:cubicBezTo>
                <a:cubicBezTo>
                  <a:pt x="8337" y="7177"/>
                  <a:pt x="8121" y="7279"/>
                  <a:pt x="7906" y="7379"/>
                </a:cubicBezTo>
                <a:lnTo>
                  <a:pt x="7906" y="7379"/>
                </a:lnTo>
                <a:cubicBezTo>
                  <a:pt x="7854" y="7238"/>
                  <a:pt x="7805" y="7094"/>
                  <a:pt x="7754" y="6956"/>
                </a:cubicBezTo>
                <a:cubicBezTo>
                  <a:pt x="7585" y="6534"/>
                  <a:pt x="7409" y="6106"/>
                  <a:pt x="7273" y="5667"/>
                </a:cubicBezTo>
                <a:lnTo>
                  <a:pt x="7273" y="5667"/>
                </a:lnTo>
                <a:cubicBezTo>
                  <a:pt x="7773" y="5511"/>
                  <a:pt x="8266" y="5334"/>
                  <a:pt x="8751" y="5134"/>
                </a:cubicBezTo>
                <a:close/>
                <a:moveTo>
                  <a:pt x="6808" y="213"/>
                </a:moveTo>
                <a:cubicBezTo>
                  <a:pt x="7031" y="213"/>
                  <a:pt x="7259" y="235"/>
                  <a:pt x="7479" y="249"/>
                </a:cubicBezTo>
                <a:cubicBezTo>
                  <a:pt x="7500" y="254"/>
                  <a:pt x="7522" y="258"/>
                  <a:pt x="7542" y="258"/>
                </a:cubicBezTo>
                <a:cubicBezTo>
                  <a:pt x="7558" y="258"/>
                  <a:pt x="7573" y="256"/>
                  <a:pt x="7586" y="249"/>
                </a:cubicBezTo>
                <a:cubicBezTo>
                  <a:pt x="7593" y="253"/>
                  <a:pt x="7600" y="257"/>
                  <a:pt x="7608" y="261"/>
                </a:cubicBezTo>
                <a:cubicBezTo>
                  <a:pt x="7625" y="257"/>
                  <a:pt x="7642" y="255"/>
                  <a:pt x="7660" y="255"/>
                </a:cubicBezTo>
                <a:cubicBezTo>
                  <a:pt x="7731" y="255"/>
                  <a:pt x="7805" y="281"/>
                  <a:pt x="7869" y="281"/>
                </a:cubicBezTo>
                <a:cubicBezTo>
                  <a:pt x="7877" y="281"/>
                  <a:pt x="7885" y="280"/>
                  <a:pt x="7894" y="279"/>
                </a:cubicBezTo>
                <a:cubicBezTo>
                  <a:pt x="7886" y="279"/>
                  <a:pt x="7882" y="275"/>
                  <a:pt x="7879" y="275"/>
                </a:cubicBezTo>
                <a:cubicBezTo>
                  <a:pt x="7889" y="275"/>
                  <a:pt x="7894" y="275"/>
                  <a:pt x="7901" y="279"/>
                </a:cubicBezTo>
                <a:cubicBezTo>
                  <a:pt x="7960" y="283"/>
                  <a:pt x="8106" y="308"/>
                  <a:pt x="8194" y="312"/>
                </a:cubicBezTo>
                <a:cubicBezTo>
                  <a:pt x="8201" y="316"/>
                  <a:pt x="8217" y="320"/>
                  <a:pt x="8228" y="320"/>
                </a:cubicBezTo>
                <a:cubicBezTo>
                  <a:pt x="8235" y="320"/>
                  <a:pt x="8239" y="318"/>
                  <a:pt x="8238" y="315"/>
                </a:cubicBezTo>
                <a:cubicBezTo>
                  <a:pt x="8231" y="315"/>
                  <a:pt x="8227" y="315"/>
                  <a:pt x="8227" y="312"/>
                </a:cubicBezTo>
                <a:lnTo>
                  <a:pt x="8227" y="312"/>
                </a:lnTo>
                <a:cubicBezTo>
                  <a:pt x="8234" y="315"/>
                  <a:pt x="8241" y="312"/>
                  <a:pt x="8246" y="319"/>
                </a:cubicBezTo>
                <a:cubicBezTo>
                  <a:pt x="8238" y="323"/>
                  <a:pt x="8315" y="323"/>
                  <a:pt x="8307" y="330"/>
                </a:cubicBezTo>
                <a:cubicBezTo>
                  <a:pt x="8664" y="378"/>
                  <a:pt x="9085" y="440"/>
                  <a:pt x="9397" y="561"/>
                </a:cubicBezTo>
                <a:cubicBezTo>
                  <a:pt x="10400" y="891"/>
                  <a:pt x="11886" y="1113"/>
                  <a:pt x="12466" y="2097"/>
                </a:cubicBezTo>
                <a:lnTo>
                  <a:pt x="12466" y="2097"/>
                </a:lnTo>
                <a:cubicBezTo>
                  <a:pt x="12485" y="2146"/>
                  <a:pt x="12495" y="2195"/>
                  <a:pt x="12506" y="2244"/>
                </a:cubicBezTo>
                <a:cubicBezTo>
                  <a:pt x="12502" y="2259"/>
                  <a:pt x="12509" y="2292"/>
                  <a:pt x="12502" y="2295"/>
                </a:cubicBezTo>
                <a:cubicBezTo>
                  <a:pt x="12506" y="2376"/>
                  <a:pt x="12484" y="2435"/>
                  <a:pt x="12462" y="2508"/>
                </a:cubicBezTo>
                <a:cubicBezTo>
                  <a:pt x="12462" y="2505"/>
                  <a:pt x="12465" y="2497"/>
                  <a:pt x="12465" y="2490"/>
                </a:cubicBezTo>
                <a:lnTo>
                  <a:pt x="12465" y="2490"/>
                </a:lnTo>
                <a:cubicBezTo>
                  <a:pt x="12392" y="2670"/>
                  <a:pt x="12257" y="2857"/>
                  <a:pt x="12113" y="3000"/>
                </a:cubicBezTo>
                <a:cubicBezTo>
                  <a:pt x="12121" y="2985"/>
                  <a:pt x="12128" y="2978"/>
                  <a:pt x="12150" y="2948"/>
                </a:cubicBezTo>
                <a:lnTo>
                  <a:pt x="12150" y="2948"/>
                </a:lnTo>
                <a:cubicBezTo>
                  <a:pt x="12123" y="2979"/>
                  <a:pt x="12096" y="3009"/>
                  <a:pt x="12068" y="3038"/>
                </a:cubicBezTo>
                <a:lnTo>
                  <a:pt x="12068" y="3038"/>
                </a:lnTo>
                <a:cubicBezTo>
                  <a:pt x="11774" y="2813"/>
                  <a:pt x="11458" y="2615"/>
                  <a:pt x="11142" y="2442"/>
                </a:cubicBezTo>
                <a:lnTo>
                  <a:pt x="11142" y="2442"/>
                </a:lnTo>
                <a:cubicBezTo>
                  <a:pt x="11145" y="2445"/>
                  <a:pt x="11146" y="2446"/>
                  <a:pt x="11146" y="2446"/>
                </a:cubicBezTo>
                <a:cubicBezTo>
                  <a:pt x="11145" y="2446"/>
                  <a:pt x="11135" y="2439"/>
                  <a:pt x="11135" y="2439"/>
                </a:cubicBezTo>
                <a:cubicBezTo>
                  <a:pt x="10834" y="2270"/>
                  <a:pt x="10375" y="2065"/>
                  <a:pt x="10006" y="1918"/>
                </a:cubicBezTo>
                <a:cubicBezTo>
                  <a:pt x="9591" y="1771"/>
                  <a:pt x="9143" y="1603"/>
                  <a:pt x="8703" y="1503"/>
                </a:cubicBezTo>
                <a:cubicBezTo>
                  <a:pt x="8700" y="1507"/>
                  <a:pt x="8700" y="1507"/>
                  <a:pt x="8696" y="1511"/>
                </a:cubicBezTo>
                <a:cubicBezTo>
                  <a:pt x="7672" y="1234"/>
                  <a:pt x="6467" y="979"/>
                  <a:pt x="5322" y="979"/>
                </a:cubicBezTo>
                <a:cubicBezTo>
                  <a:pt x="3651" y="979"/>
                  <a:pt x="2105" y="1522"/>
                  <a:pt x="1429" y="3330"/>
                </a:cubicBezTo>
                <a:cubicBezTo>
                  <a:pt x="1234" y="3920"/>
                  <a:pt x="1084" y="4628"/>
                  <a:pt x="1311" y="5233"/>
                </a:cubicBezTo>
                <a:cubicBezTo>
                  <a:pt x="1425" y="5578"/>
                  <a:pt x="1610" y="5833"/>
                  <a:pt x="1845" y="6018"/>
                </a:cubicBezTo>
                <a:lnTo>
                  <a:pt x="1845" y="6018"/>
                </a:lnTo>
                <a:cubicBezTo>
                  <a:pt x="1788" y="6244"/>
                  <a:pt x="1744" y="6472"/>
                  <a:pt x="1711" y="6699"/>
                </a:cubicBezTo>
                <a:cubicBezTo>
                  <a:pt x="1703" y="6711"/>
                  <a:pt x="1707" y="6748"/>
                  <a:pt x="1700" y="6755"/>
                </a:cubicBezTo>
                <a:cubicBezTo>
                  <a:pt x="1671" y="6981"/>
                  <a:pt x="1648" y="7212"/>
                  <a:pt x="1642" y="7442"/>
                </a:cubicBezTo>
                <a:lnTo>
                  <a:pt x="1642" y="7442"/>
                </a:lnTo>
                <a:cubicBezTo>
                  <a:pt x="1641" y="7442"/>
                  <a:pt x="1641" y="7443"/>
                  <a:pt x="1641" y="7444"/>
                </a:cubicBezTo>
                <a:cubicBezTo>
                  <a:pt x="1641" y="7444"/>
                  <a:pt x="1641" y="7445"/>
                  <a:pt x="1641" y="7445"/>
                </a:cubicBezTo>
                <a:lnTo>
                  <a:pt x="1641" y="7445"/>
                </a:lnTo>
                <a:cubicBezTo>
                  <a:pt x="1641" y="7447"/>
                  <a:pt x="1641" y="7449"/>
                  <a:pt x="1641" y="7451"/>
                </a:cubicBezTo>
                <a:lnTo>
                  <a:pt x="1641" y="7451"/>
                </a:lnTo>
                <a:cubicBezTo>
                  <a:pt x="1638" y="7448"/>
                  <a:pt x="1637" y="7445"/>
                  <a:pt x="1637" y="7440"/>
                </a:cubicBezTo>
                <a:cubicBezTo>
                  <a:pt x="1470" y="7294"/>
                  <a:pt x="1195" y="6987"/>
                  <a:pt x="1108" y="6793"/>
                </a:cubicBezTo>
                <a:lnTo>
                  <a:pt x="1108" y="6793"/>
                </a:lnTo>
                <a:cubicBezTo>
                  <a:pt x="1119" y="6814"/>
                  <a:pt x="1133" y="6836"/>
                  <a:pt x="1138" y="6836"/>
                </a:cubicBezTo>
                <a:cubicBezTo>
                  <a:pt x="1139" y="6836"/>
                  <a:pt x="1139" y="6836"/>
                  <a:pt x="1139" y="6836"/>
                </a:cubicBezTo>
                <a:cubicBezTo>
                  <a:pt x="1109" y="6777"/>
                  <a:pt x="1073" y="6699"/>
                  <a:pt x="1036" y="6641"/>
                </a:cubicBezTo>
                <a:lnTo>
                  <a:pt x="1036" y="6641"/>
                </a:lnTo>
                <a:cubicBezTo>
                  <a:pt x="1040" y="6667"/>
                  <a:pt x="1077" y="6707"/>
                  <a:pt x="1077" y="6748"/>
                </a:cubicBezTo>
                <a:cubicBezTo>
                  <a:pt x="999" y="6589"/>
                  <a:pt x="915" y="6435"/>
                  <a:pt x="867" y="6271"/>
                </a:cubicBezTo>
                <a:cubicBezTo>
                  <a:pt x="735" y="5956"/>
                  <a:pt x="684" y="5614"/>
                  <a:pt x="637" y="5281"/>
                </a:cubicBezTo>
                <a:lnTo>
                  <a:pt x="637" y="5296"/>
                </a:lnTo>
                <a:cubicBezTo>
                  <a:pt x="633" y="5284"/>
                  <a:pt x="633" y="5281"/>
                  <a:pt x="637" y="5274"/>
                </a:cubicBezTo>
                <a:cubicBezTo>
                  <a:pt x="625" y="5218"/>
                  <a:pt x="625" y="5093"/>
                  <a:pt x="607" y="5017"/>
                </a:cubicBezTo>
                <a:lnTo>
                  <a:pt x="607" y="5032"/>
                </a:lnTo>
                <a:cubicBezTo>
                  <a:pt x="607" y="5024"/>
                  <a:pt x="603" y="5017"/>
                  <a:pt x="607" y="5013"/>
                </a:cubicBezTo>
                <a:lnTo>
                  <a:pt x="607" y="5013"/>
                </a:lnTo>
                <a:cubicBezTo>
                  <a:pt x="607" y="5008"/>
                  <a:pt x="606" y="4971"/>
                  <a:pt x="604" y="4971"/>
                </a:cubicBezTo>
                <a:cubicBezTo>
                  <a:pt x="604" y="4971"/>
                  <a:pt x="603" y="4972"/>
                  <a:pt x="603" y="4973"/>
                </a:cubicBezTo>
                <a:cubicBezTo>
                  <a:pt x="603" y="4980"/>
                  <a:pt x="600" y="4983"/>
                  <a:pt x="600" y="4988"/>
                </a:cubicBezTo>
                <a:cubicBezTo>
                  <a:pt x="600" y="4980"/>
                  <a:pt x="600" y="4973"/>
                  <a:pt x="603" y="4969"/>
                </a:cubicBezTo>
                <a:cubicBezTo>
                  <a:pt x="571" y="4727"/>
                  <a:pt x="578" y="4375"/>
                  <a:pt x="644" y="4118"/>
                </a:cubicBezTo>
                <a:lnTo>
                  <a:pt x="644" y="4118"/>
                </a:lnTo>
                <a:cubicBezTo>
                  <a:pt x="644" y="4121"/>
                  <a:pt x="639" y="4153"/>
                  <a:pt x="643" y="4153"/>
                </a:cubicBezTo>
                <a:cubicBezTo>
                  <a:pt x="644" y="4153"/>
                  <a:pt x="645" y="4151"/>
                  <a:pt x="647" y="4147"/>
                </a:cubicBezTo>
                <a:cubicBezTo>
                  <a:pt x="651" y="4030"/>
                  <a:pt x="699" y="3898"/>
                  <a:pt x="706" y="3785"/>
                </a:cubicBezTo>
                <a:lnTo>
                  <a:pt x="706" y="3785"/>
                </a:lnTo>
                <a:cubicBezTo>
                  <a:pt x="669" y="3898"/>
                  <a:pt x="659" y="4027"/>
                  <a:pt x="629" y="4130"/>
                </a:cubicBezTo>
                <a:cubicBezTo>
                  <a:pt x="629" y="3954"/>
                  <a:pt x="706" y="3788"/>
                  <a:pt x="743" y="3612"/>
                </a:cubicBezTo>
                <a:cubicBezTo>
                  <a:pt x="743" y="3546"/>
                  <a:pt x="791" y="3451"/>
                  <a:pt x="813" y="3377"/>
                </a:cubicBezTo>
                <a:lnTo>
                  <a:pt x="813" y="3377"/>
                </a:lnTo>
                <a:cubicBezTo>
                  <a:pt x="809" y="3399"/>
                  <a:pt x="805" y="3411"/>
                  <a:pt x="798" y="3447"/>
                </a:cubicBezTo>
                <a:cubicBezTo>
                  <a:pt x="816" y="3377"/>
                  <a:pt x="835" y="3337"/>
                  <a:pt x="838" y="3293"/>
                </a:cubicBezTo>
                <a:cubicBezTo>
                  <a:pt x="1161" y="2215"/>
                  <a:pt x="2015" y="1386"/>
                  <a:pt x="3009" y="931"/>
                </a:cubicBezTo>
                <a:cubicBezTo>
                  <a:pt x="3218" y="836"/>
                  <a:pt x="3412" y="748"/>
                  <a:pt x="3636" y="679"/>
                </a:cubicBezTo>
                <a:cubicBezTo>
                  <a:pt x="3628" y="679"/>
                  <a:pt x="3623" y="679"/>
                  <a:pt x="3619" y="679"/>
                </a:cubicBezTo>
                <a:lnTo>
                  <a:pt x="3619" y="679"/>
                </a:lnTo>
                <a:cubicBezTo>
                  <a:pt x="3836" y="600"/>
                  <a:pt x="4068" y="535"/>
                  <a:pt x="4289" y="473"/>
                </a:cubicBezTo>
                <a:cubicBezTo>
                  <a:pt x="4673" y="371"/>
                  <a:pt x="5051" y="327"/>
                  <a:pt x="5440" y="290"/>
                </a:cubicBezTo>
                <a:cubicBezTo>
                  <a:pt x="5759" y="279"/>
                  <a:pt x="6140" y="271"/>
                  <a:pt x="6463" y="249"/>
                </a:cubicBezTo>
                <a:cubicBezTo>
                  <a:pt x="6456" y="249"/>
                  <a:pt x="6452" y="249"/>
                  <a:pt x="6448" y="246"/>
                </a:cubicBezTo>
                <a:cubicBezTo>
                  <a:pt x="6456" y="246"/>
                  <a:pt x="6463" y="246"/>
                  <a:pt x="6467" y="249"/>
                </a:cubicBezTo>
                <a:cubicBezTo>
                  <a:pt x="6504" y="248"/>
                  <a:pt x="6543" y="248"/>
                  <a:pt x="6582" y="248"/>
                </a:cubicBezTo>
                <a:cubicBezTo>
                  <a:pt x="6886" y="248"/>
                  <a:pt x="7228" y="280"/>
                  <a:pt x="7530" y="290"/>
                </a:cubicBezTo>
                <a:cubicBezTo>
                  <a:pt x="7255" y="246"/>
                  <a:pt x="6962" y="253"/>
                  <a:pt x="6683" y="224"/>
                </a:cubicBezTo>
                <a:cubicBezTo>
                  <a:pt x="6677" y="226"/>
                  <a:pt x="6667" y="227"/>
                  <a:pt x="6657" y="227"/>
                </a:cubicBezTo>
                <a:cubicBezTo>
                  <a:pt x="6646" y="227"/>
                  <a:pt x="6634" y="226"/>
                  <a:pt x="6623" y="226"/>
                </a:cubicBezTo>
                <a:cubicBezTo>
                  <a:pt x="6617" y="226"/>
                  <a:pt x="6611" y="227"/>
                  <a:pt x="6606" y="227"/>
                </a:cubicBezTo>
                <a:cubicBezTo>
                  <a:pt x="6605" y="226"/>
                  <a:pt x="6601" y="225"/>
                  <a:pt x="6597" y="224"/>
                </a:cubicBezTo>
                <a:lnTo>
                  <a:pt x="6591" y="224"/>
                </a:lnTo>
                <a:cubicBezTo>
                  <a:pt x="6593" y="224"/>
                  <a:pt x="6594" y="224"/>
                  <a:pt x="6595" y="223"/>
                </a:cubicBezTo>
                <a:lnTo>
                  <a:pt x="6595" y="223"/>
                </a:lnTo>
                <a:cubicBezTo>
                  <a:pt x="6596" y="224"/>
                  <a:pt x="6597" y="224"/>
                  <a:pt x="6597" y="224"/>
                </a:cubicBezTo>
                <a:lnTo>
                  <a:pt x="6599" y="224"/>
                </a:lnTo>
                <a:cubicBezTo>
                  <a:pt x="6598" y="224"/>
                  <a:pt x="6598" y="223"/>
                  <a:pt x="6597" y="223"/>
                </a:cubicBezTo>
                <a:lnTo>
                  <a:pt x="6597" y="223"/>
                </a:lnTo>
                <a:cubicBezTo>
                  <a:pt x="6597" y="223"/>
                  <a:pt x="6596" y="223"/>
                  <a:pt x="6595" y="223"/>
                </a:cubicBezTo>
                <a:lnTo>
                  <a:pt x="6595" y="223"/>
                </a:lnTo>
                <a:cubicBezTo>
                  <a:pt x="6588" y="222"/>
                  <a:pt x="6579" y="220"/>
                  <a:pt x="6577" y="220"/>
                </a:cubicBezTo>
                <a:cubicBezTo>
                  <a:pt x="6587" y="220"/>
                  <a:pt x="6591" y="220"/>
                  <a:pt x="6597" y="223"/>
                </a:cubicBezTo>
                <a:lnTo>
                  <a:pt x="6597" y="223"/>
                </a:lnTo>
                <a:cubicBezTo>
                  <a:pt x="6627" y="220"/>
                  <a:pt x="6617" y="217"/>
                  <a:pt x="6613" y="217"/>
                </a:cubicBezTo>
                <a:cubicBezTo>
                  <a:pt x="6606" y="213"/>
                  <a:pt x="6602" y="213"/>
                  <a:pt x="6599" y="213"/>
                </a:cubicBezTo>
                <a:cubicBezTo>
                  <a:pt x="6605" y="213"/>
                  <a:pt x="6612" y="213"/>
                  <a:pt x="6619" y="216"/>
                </a:cubicBezTo>
                <a:lnTo>
                  <a:pt x="6619" y="216"/>
                </a:lnTo>
                <a:cubicBezTo>
                  <a:pt x="6624" y="215"/>
                  <a:pt x="6638" y="214"/>
                  <a:pt x="6652" y="213"/>
                </a:cubicBezTo>
                <a:lnTo>
                  <a:pt x="6652" y="213"/>
                </a:lnTo>
                <a:cubicBezTo>
                  <a:pt x="6647" y="214"/>
                  <a:pt x="6642" y="216"/>
                  <a:pt x="6639" y="217"/>
                </a:cubicBezTo>
                <a:cubicBezTo>
                  <a:pt x="6654" y="213"/>
                  <a:pt x="6665" y="213"/>
                  <a:pt x="6665" y="213"/>
                </a:cubicBezTo>
                <a:lnTo>
                  <a:pt x="6665" y="213"/>
                </a:lnTo>
                <a:cubicBezTo>
                  <a:pt x="6654" y="218"/>
                  <a:pt x="6673" y="222"/>
                  <a:pt x="6686" y="222"/>
                </a:cubicBezTo>
                <a:cubicBezTo>
                  <a:pt x="6691" y="222"/>
                  <a:pt x="6696" y="221"/>
                  <a:pt x="6698" y="220"/>
                </a:cubicBezTo>
                <a:cubicBezTo>
                  <a:pt x="6704" y="220"/>
                  <a:pt x="6743" y="223"/>
                  <a:pt x="6774" y="223"/>
                </a:cubicBezTo>
                <a:cubicBezTo>
                  <a:pt x="6798" y="223"/>
                  <a:pt x="6817" y="221"/>
                  <a:pt x="6815" y="217"/>
                </a:cubicBezTo>
                <a:cubicBezTo>
                  <a:pt x="6812" y="216"/>
                  <a:pt x="6808" y="215"/>
                  <a:pt x="6804" y="215"/>
                </a:cubicBezTo>
                <a:cubicBezTo>
                  <a:pt x="6801" y="215"/>
                  <a:pt x="6798" y="215"/>
                  <a:pt x="6795" y="216"/>
                </a:cubicBezTo>
                <a:lnTo>
                  <a:pt x="6795" y="216"/>
                </a:lnTo>
                <a:cubicBezTo>
                  <a:pt x="6798" y="213"/>
                  <a:pt x="6804" y="213"/>
                  <a:pt x="6808" y="213"/>
                </a:cubicBezTo>
                <a:close/>
                <a:moveTo>
                  <a:pt x="1781" y="7562"/>
                </a:moveTo>
                <a:cubicBezTo>
                  <a:pt x="1785" y="7564"/>
                  <a:pt x="1788" y="7567"/>
                  <a:pt x="1790" y="7571"/>
                </a:cubicBezTo>
                <a:lnTo>
                  <a:pt x="1790" y="7571"/>
                </a:lnTo>
                <a:cubicBezTo>
                  <a:pt x="1788" y="7569"/>
                  <a:pt x="1785" y="7567"/>
                  <a:pt x="1782" y="7565"/>
                </a:cubicBezTo>
                <a:lnTo>
                  <a:pt x="1782" y="7565"/>
                </a:lnTo>
                <a:cubicBezTo>
                  <a:pt x="1782" y="7564"/>
                  <a:pt x="1781" y="7563"/>
                  <a:pt x="1781" y="7562"/>
                </a:cubicBezTo>
                <a:close/>
                <a:moveTo>
                  <a:pt x="12476" y="7718"/>
                </a:moveTo>
                <a:lnTo>
                  <a:pt x="12476" y="7718"/>
                </a:lnTo>
                <a:cubicBezTo>
                  <a:pt x="12476" y="7719"/>
                  <a:pt x="12477" y="7719"/>
                  <a:pt x="12477" y="7719"/>
                </a:cubicBezTo>
                <a:cubicBezTo>
                  <a:pt x="12477" y="7719"/>
                  <a:pt x="12476" y="7719"/>
                  <a:pt x="12476" y="7718"/>
                </a:cubicBezTo>
                <a:close/>
                <a:moveTo>
                  <a:pt x="12377" y="7779"/>
                </a:moveTo>
                <a:lnTo>
                  <a:pt x="12377" y="7779"/>
                </a:lnTo>
                <a:cubicBezTo>
                  <a:pt x="12379" y="7781"/>
                  <a:pt x="12380" y="7783"/>
                  <a:pt x="12382" y="7785"/>
                </a:cubicBezTo>
                <a:cubicBezTo>
                  <a:pt x="12382" y="7786"/>
                  <a:pt x="12381" y="7787"/>
                  <a:pt x="12381" y="7787"/>
                </a:cubicBezTo>
                <a:cubicBezTo>
                  <a:pt x="12380" y="7787"/>
                  <a:pt x="12378" y="7784"/>
                  <a:pt x="12377" y="7779"/>
                </a:cubicBezTo>
                <a:close/>
                <a:moveTo>
                  <a:pt x="6863" y="7789"/>
                </a:moveTo>
                <a:cubicBezTo>
                  <a:pt x="6855" y="7791"/>
                  <a:pt x="6851" y="7794"/>
                  <a:pt x="6847" y="7794"/>
                </a:cubicBezTo>
                <a:cubicBezTo>
                  <a:pt x="6845" y="7794"/>
                  <a:pt x="6843" y="7793"/>
                  <a:pt x="6841" y="7793"/>
                </a:cubicBezTo>
                <a:lnTo>
                  <a:pt x="6841" y="7793"/>
                </a:lnTo>
                <a:cubicBezTo>
                  <a:pt x="6848" y="7791"/>
                  <a:pt x="6856" y="7790"/>
                  <a:pt x="6863" y="7789"/>
                </a:cubicBezTo>
                <a:close/>
                <a:moveTo>
                  <a:pt x="6551" y="7890"/>
                </a:moveTo>
                <a:cubicBezTo>
                  <a:pt x="6553" y="7890"/>
                  <a:pt x="6545" y="7892"/>
                  <a:pt x="6534" y="7893"/>
                </a:cubicBezTo>
                <a:lnTo>
                  <a:pt x="6534" y="7893"/>
                </a:lnTo>
                <a:lnTo>
                  <a:pt x="6533" y="7892"/>
                </a:lnTo>
                <a:cubicBezTo>
                  <a:pt x="6544" y="7891"/>
                  <a:pt x="6549" y="7890"/>
                  <a:pt x="6551" y="7890"/>
                </a:cubicBezTo>
                <a:close/>
                <a:moveTo>
                  <a:pt x="6455" y="7922"/>
                </a:moveTo>
                <a:cubicBezTo>
                  <a:pt x="6452" y="7925"/>
                  <a:pt x="6443" y="7928"/>
                  <a:pt x="6430" y="7931"/>
                </a:cubicBezTo>
                <a:lnTo>
                  <a:pt x="6455" y="7922"/>
                </a:lnTo>
                <a:close/>
                <a:moveTo>
                  <a:pt x="2939" y="8116"/>
                </a:moveTo>
                <a:cubicBezTo>
                  <a:pt x="2939" y="8119"/>
                  <a:pt x="2943" y="8119"/>
                  <a:pt x="2947" y="8119"/>
                </a:cubicBezTo>
                <a:cubicBezTo>
                  <a:pt x="2945" y="8117"/>
                  <a:pt x="2942" y="8116"/>
                  <a:pt x="2939" y="8116"/>
                </a:cubicBezTo>
                <a:close/>
                <a:moveTo>
                  <a:pt x="6911" y="5776"/>
                </a:moveTo>
                <a:lnTo>
                  <a:pt x="6911" y="5776"/>
                </a:lnTo>
                <a:cubicBezTo>
                  <a:pt x="7058" y="6178"/>
                  <a:pt x="7221" y="6588"/>
                  <a:pt x="7413" y="6975"/>
                </a:cubicBezTo>
                <a:cubicBezTo>
                  <a:pt x="7496" y="7138"/>
                  <a:pt x="7584" y="7317"/>
                  <a:pt x="7681" y="7483"/>
                </a:cubicBezTo>
                <a:lnTo>
                  <a:pt x="7681" y="7483"/>
                </a:lnTo>
                <a:cubicBezTo>
                  <a:pt x="7480" y="7570"/>
                  <a:pt x="7284" y="7631"/>
                  <a:pt x="7065" y="7708"/>
                </a:cubicBezTo>
                <a:cubicBezTo>
                  <a:pt x="7066" y="7711"/>
                  <a:pt x="7068" y="7711"/>
                  <a:pt x="7071" y="7711"/>
                </a:cubicBezTo>
                <a:cubicBezTo>
                  <a:pt x="7077" y="7711"/>
                  <a:pt x="7084" y="7708"/>
                  <a:pt x="7087" y="7708"/>
                </a:cubicBezTo>
                <a:cubicBezTo>
                  <a:pt x="7082" y="7710"/>
                  <a:pt x="7076" y="7713"/>
                  <a:pt x="7072" y="7713"/>
                </a:cubicBezTo>
                <a:cubicBezTo>
                  <a:pt x="7071" y="7713"/>
                  <a:pt x="7069" y="7713"/>
                  <a:pt x="7068" y="7711"/>
                </a:cubicBezTo>
                <a:cubicBezTo>
                  <a:pt x="7067" y="7711"/>
                  <a:pt x="7067" y="7711"/>
                  <a:pt x="7066" y="7711"/>
                </a:cubicBezTo>
                <a:cubicBezTo>
                  <a:pt x="7038" y="7711"/>
                  <a:pt x="6952" y="7765"/>
                  <a:pt x="6909" y="7765"/>
                </a:cubicBezTo>
                <a:cubicBezTo>
                  <a:pt x="6902" y="7765"/>
                  <a:pt x="6896" y="7763"/>
                  <a:pt x="6892" y="7760"/>
                </a:cubicBezTo>
                <a:cubicBezTo>
                  <a:pt x="6859" y="7782"/>
                  <a:pt x="6811" y="7785"/>
                  <a:pt x="6779" y="7804"/>
                </a:cubicBezTo>
                <a:cubicBezTo>
                  <a:pt x="6796" y="7804"/>
                  <a:pt x="6815" y="7798"/>
                  <a:pt x="6835" y="7794"/>
                </a:cubicBezTo>
                <a:lnTo>
                  <a:pt x="6835" y="7794"/>
                </a:lnTo>
                <a:cubicBezTo>
                  <a:pt x="6765" y="7812"/>
                  <a:pt x="6648" y="7841"/>
                  <a:pt x="6558" y="7880"/>
                </a:cubicBezTo>
                <a:cubicBezTo>
                  <a:pt x="6539" y="7880"/>
                  <a:pt x="6528" y="7886"/>
                  <a:pt x="6533" y="7893"/>
                </a:cubicBezTo>
                <a:lnTo>
                  <a:pt x="6533" y="7893"/>
                </a:lnTo>
                <a:cubicBezTo>
                  <a:pt x="6521" y="7894"/>
                  <a:pt x="6506" y="7895"/>
                  <a:pt x="6500" y="7895"/>
                </a:cubicBezTo>
                <a:cubicBezTo>
                  <a:pt x="6481" y="7917"/>
                  <a:pt x="6415" y="7917"/>
                  <a:pt x="6456" y="7921"/>
                </a:cubicBezTo>
                <a:cubicBezTo>
                  <a:pt x="6456" y="7921"/>
                  <a:pt x="6455" y="7921"/>
                  <a:pt x="6455" y="7922"/>
                </a:cubicBezTo>
                <a:lnTo>
                  <a:pt x="6455" y="7922"/>
                </a:lnTo>
                <a:cubicBezTo>
                  <a:pt x="6338" y="7951"/>
                  <a:pt x="6158" y="7998"/>
                  <a:pt x="6030" y="8031"/>
                </a:cubicBezTo>
                <a:cubicBezTo>
                  <a:pt x="6032" y="8031"/>
                  <a:pt x="6034" y="8031"/>
                  <a:pt x="6036" y="8031"/>
                </a:cubicBezTo>
                <a:cubicBezTo>
                  <a:pt x="6057" y="8031"/>
                  <a:pt x="6098" y="8016"/>
                  <a:pt x="6115" y="8016"/>
                </a:cubicBezTo>
                <a:cubicBezTo>
                  <a:pt x="6078" y="8041"/>
                  <a:pt x="6015" y="8027"/>
                  <a:pt x="5975" y="8046"/>
                </a:cubicBezTo>
                <a:cubicBezTo>
                  <a:pt x="5971" y="8046"/>
                  <a:pt x="5953" y="8049"/>
                  <a:pt x="5946" y="8049"/>
                </a:cubicBezTo>
                <a:cubicBezTo>
                  <a:pt x="5946" y="8055"/>
                  <a:pt x="5951" y="8056"/>
                  <a:pt x="5956" y="8056"/>
                </a:cubicBezTo>
                <a:cubicBezTo>
                  <a:pt x="5958" y="8056"/>
                  <a:pt x="5961" y="8055"/>
                  <a:pt x="5963" y="8055"/>
                </a:cubicBezTo>
                <a:cubicBezTo>
                  <a:pt x="5965" y="8055"/>
                  <a:pt x="5967" y="8056"/>
                  <a:pt x="5968" y="8056"/>
                </a:cubicBezTo>
                <a:cubicBezTo>
                  <a:pt x="5963" y="8056"/>
                  <a:pt x="5958" y="8058"/>
                  <a:pt x="5954" y="8058"/>
                </a:cubicBezTo>
                <a:cubicBezTo>
                  <a:pt x="5952" y="8058"/>
                  <a:pt x="5951" y="8058"/>
                  <a:pt x="5949" y="8056"/>
                </a:cubicBezTo>
                <a:cubicBezTo>
                  <a:pt x="5951" y="8056"/>
                  <a:pt x="5952" y="8056"/>
                  <a:pt x="5951" y="8056"/>
                </a:cubicBezTo>
                <a:lnTo>
                  <a:pt x="5951" y="8056"/>
                </a:lnTo>
                <a:cubicBezTo>
                  <a:pt x="5950" y="8056"/>
                  <a:pt x="5919" y="8064"/>
                  <a:pt x="5913" y="8068"/>
                </a:cubicBezTo>
                <a:lnTo>
                  <a:pt x="5869" y="8068"/>
                </a:lnTo>
                <a:cubicBezTo>
                  <a:pt x="5352" y="8217"/>
                  <a:pt x="4791" y="8258"/>
                  <a:pt x="4259" y="8288"/>
                </a:cubicBezTo>
                <a:cubicBezTo>
                  <a:pt x="4246" y="8282"/>
                  <a:pt x="4236" y="8279"/>
                  <a:pt x="4225" y="8279"/>
                </a:cubicBezTo>
                <a:cubicBezTo>
                  <a:pt x="4221" y="8279"/>
                  <a:pt x="4216" y="8279"/>
                  <a:pt x="4211" y="8280"/>
                </a:cubicBezTo>
                <a:cubicBezTo>
                  <a:pt x="4219" y="8283"/>
                  <a:pt x="4223" y="8283"/>
                  <a:pt x="4226" y="8283"/>
                </a:cubicBezTo>
                <a:cubicBezTo>
                  <a:pt x="4215" y="8283"/>
                  <a:pt x="4211" y="8283"/>
                  <a:pt x="4204" y="8280"/>
                </a:cubicBezTo>
                <a:cubicBezTo>
                  <a:pt x="4195" y="8281"/>
                  <a:pt x="4184" y="8282"/>
                  <a:pt x="4172" y="8282"/>
                </a:cubicBezTo>
                <a:cubicBezTo>
                  <a:pt x="4134" y="8282"/>
                  <a:pt x="4086" y="8277"/>
                  <a:pt x="4043" y="8277"/>
                </a:cubicBezTo>
                <a:cubicBezTo>
                  <a:pt x="4026" y="8277"/>
                  <a:pt x="4009" y="8277"/>
                  <a:pt x="3995" y="8280"/>
                </a:cubicBezTo>
                <a:cubicBezTo>
                  <a:pt x="3903" y="8258"/>
                  <a:pt x="3779" y="8276"/>
                  <a:pt x="3691" y="8251"/>
                </a:cubicBezTo>
                <a:cubicBezTo>
                  <a:pt x="3441" y="8232"/>
                  <a:pt x="3177" y="8181"/>
                  <a:pt x="2928" y="8115"/>
                </a:cubicBezTo>
                <a:cubicBezTo>
                  <a:pt x="2932" y="8115"/>
                  <a:pt x="2935" y="8115"/>
                  <a:pt x="2939" y="8116"/>
                </a:cubicBezTo>
                <a:lnTo>
                  <a:pt x="2939" y="8116"/>
                </a:lnTo>
                <a:cubicBezTo>
                  <a:pt x="2939" y="8116"/>
                  <a:pt x="2939" y="8116"/>
                  <a:pt x="2939" y="8115"/>
                </a:cubicBezTo>
                <a:cubicBezTo>
                  <a:pt x="2551" y="8016"/>
                  <a:pt x="2173" y="7849"/>
                  <a:pt x="1840" y="7608"/>
                </a:cubicBezTo>
                <a:lnTo>
                  <a:pt x="1840" y="7608"/>
                </a:lnTo>
                <a:cubicBezTo>
                  <a:pt x="1828" y="7117"/>
                  <a:pt x="1894" y="6619"/>
                  <a:pt x="2016" y="6136"/>
                </a:cubicBezTo>
                <a:lnTo>
                  <a:pt x="2016" y="6136"/>
                </a:lnTo>
                <a:cubicBezTo>
                  <a:pt x="2397" y="6363"/>
                  <a:pt x="2877" y="6445"/>
                  <a:pt x="3386" y="6445"/>
                </a:cubicBezTo>
                <a:cubicBezTo>
                  <a:pt x="4288" y="6445"/>
                  <a:pt x="5281" y="6188"/>
                  <a:pt x="5975" y="6025"/>
                </a:cubicBezTo>
                <a:cubicBezTo>
                  <a:pt x="6290" y="5949"/>
                  <a:pt x="6602" y="5866"/>
                  <a:pt x="6911" y="5776"/>
                </a:cubicBezTo>
                <a:close/>
                <a:moveTo>
                  <a:pt x="2109" y="8987"/>
                </a:moveTo>
                <a:lnTo>
                  <a:pt x="2109" y="8987"/>
                </a:lnTo>
                <a:cubicBezTo>
                  <a:pt x="2111" y="8991"/>
                  <a:pt x="2113" y="8995"/>
                  <a:pt x="2114" y="8999"/>
                </a:cubicBezTo>
                <a:cubicBezTo>
                  <a:pt x="2114" y="8996"/>
                  <a:pt x="2112" y="8991"/>
                  <a:pt x="2109" y="8987"/>
                </a:cubicBezTo>
                <a:close/>
                <a:moveTo>
                  <a:pt x="10338" y="6251"/>
                </a:moveTo>
                <a:cubicBezTo>
                  <a:pt x="10774" y="6591"/>
                  <a:pt x="11196" y="6946"/>
                  <a:pt x="11600" y="7322"/>
                </a:cubicBezTo>
                <a:lnTo>
                  <a:pt x="11600" y="7322"/>
                </a:lnTo>
                <a:cubicBezTo>
                  <a:pt x="11592" y="7329"/>
                  <a:pt x="11583" y="7335"/>
                  <a:pt x="11575" y="7342"/>
                </a:cubicBezTo>
                <a:cubicBezTo>
                  <a:pt x="11527" y="7374"/>
                  <a:pt x="11468" y="7418"/>
                  <a:pt x="11424" y="7452"/>
                </a:cubicBezTo>
                <a:cubicBezTo>
                  <a:pt x="11289" y="7550"/>
                  <a:pt x="11153" y="7635"/>
                  <a:pt x="11013" y="7733"/>
                </a:cubicBezTo>
                <a:lnTo>
                  <a:pt x="11010" y="7730"/>
                </a:lnTo>
                <a:cubicBezTo>
                  <a:pt x="10988" y="7745"/>
                  <a:pt x="10962" y="7755"/>
                  <a:pt x="10962" y="7763"/>
                </a:cubicBezTo>
                <a:cubicBezTo>
                  <a:pt x="10969" y="7760"/>
                  <a:pt x="10974" y="7760"/>
                  <a:pt x="10977" y="7760"/>
                </a:cubicBezTo>
                <a:cubicBezTo>
                  <a:pt x="10969" y="7763"/>
                  <a:pt x="10966" y="7767"/>
                  <a:pt x="10959" y="7767"/>
                </a:cubicBezTo>
                <a:cubicBezTo>
                  <a:pt x="9595" y="8606"/>
                  <a:pt x="8058" y="9278"/>
                  <a:pt x="6511" y="9765"/>
                </a:cubicBezTo>
                <a:cubicBezTo>
                  <a:pt x="6441" y="9798"/>
                  <a:pt x="6331" y="9828"/>
                  <a:pt x="6239" y="9842"/>
                </a:cubicBezTo>
                <a:cubicBezTo>
                  <a:pt x="6239" y="9846"/>
                  <a:pt x="6236" y="9846"/>
                  <a:pt x="6232" y="9850"/>
                </a:cubicBezTo>
                <a:cubicBezTo>
                  <a:pt x="5595" y="9995"/>
                  <a:pt x="4952" y="10120"/>
                  <a:pt x="4295" y="10120"/>
                </a:cubicBezTo>
                <a:cubicBezTo>
                  <a:pt x="4173" y="10120"/>
                  <a:pt x="4051" y="10115"/>
                  <a:pt x="3929" y="10106"/>
                </a:cubicBezTo>
                <a:lnTo>
                  <a:pt x="3929" y="10106"/>
                </a:lnTo>
                <a:cubicBezTo>
                  <a:pt x="3937" y="10110"/>
                  <a:pt x="3944" y="10114"/>
                  <a:pt x="3951" y="10118"/>
                </a:cubicBezTo>
                <a:cubicBezTo>
                  <a:pt x="3746" y="10099"/>
                  <a:pt x="3551" y="10074"/>
                  <a:pt x="3350" y="10026"/>
                </a:cubicBezTo>
                <a:cubicBezTo>
                  <a:pt x="3123" y="9989"/>
                  <a:pt x="2913" y="9883"/>
                  <a:pt x="2712" y="9765"/>
                </a:cubicBezTo>
                <a:cubicBezTo>
                  <a:pt x="2642" y="9703"/>
                  <a:pt x="2536" y="9626"/>
                  <a:pt x="2477" y="9560"/>
                </a:cubicBezTo>
                <a:cubicBezTo>
                  <a:pt x="2312" y="9398"/>
                  <a:pt x="2202" y="9193"/>
                  <a:pt x="2107" y="8984"/>
                </a:cubicBezTo>
                <a:lnTo>
                  <a:pt x="2107" y="8984"/>
                </a:lnTo>
                <a:cubicBezTo>
                  <a:pt x="2108" y="8985"/>
                  <a:pt x="2109" y="8986"/>
                  <a:pt x="2109" y="8987"/>
                </a:cubicBezTo>
                <a:lnTo>
                  <a:pt x="2109" y="8987"/>
                </a:lnTo>
                <a:cubicBezTo>
                  <a:pt x="1981" y="8664"/>
                  <a:pt x="1902" y="8326"/>
                  <a:pt x="1865" y="7983"/>
                </a:cubicBezTo>
                <a:lnTo>
                  <a:pt x="1865" y="7983"/>
                </a:lnTo>
                <a:cubicBezTo>
                  <a:pt x="2291" y="8261"/>
                  <a:pt x="2808" y="8452"/>
                  <a:pt x="3419" y="8525"/>
                </a:cubicBezTo>
                <a:cubicBezTo>
                  <a:pt x="3679" y="8554"/>
                  <a:pt x="3938" y="8568"/>
                  <a:pt x="4198" y="8568"/>
                </a:cubicBezTo>
                <a:cubicBezTo>
                  <a:pt x="5445" y="8568"/>
                  <a:pt x="6688" y="8249"/>
                  <a:pt x="7850" y="7732"/>
                </a:cubicBezTo>
                <a:lnTo>
                  <a:pt x="7850" y="7732"/>
                </a:lnTo>
                <a:cubicBezTo>
                  <a:pt x="7878" y="7776"/>
                  <a:pt x="7904" y="7822"/>
                  <a:pt x="7938" y="7870"/>
                </a:cubicBezTo>
                <a:cubicBezTo>
                  <a:pt x="7933" y="7855"/>
                  <a:pt x="7930" y="7840"/>
                  <a:pt x="7926" y="7833"/>
                </a:cubicBezTo>
                <a:cubicBezTo>
                  <a:pt x="7927" y="7833"/>
                  <a:pt x="7927" y="7833"/>
                  <a:pt x="7927" y="7833"/>
                </a:cubicBezTo>
                <a:cubicBezTo>
                  <a:pt x="7972" y="7833"/>
                  <a:pt x="8052" y="8006"/>
                  <a:pt x="8102" y="8071"/>
                </a:cubicBezTo>
                <a:cubicBezTo>
                  <a:pt x="8102" y="8031"/>
                  <a:pt x="8084" y="7990"/>
                  <a:pt x="8065" y="7946"/>
                </a:cubicBezTo>
                <a:lnTo>
                  <a:pt x="8065" y="7946"/>
                </a:lnTo>
                <a:cubicBezTo>
                  <a:pt x="8077" y="7961"/>
                  <a:pt x="8084" y="7972"/>
                  <a:pt x="8092" y="7980"/>
                </a:cubicBezTo>
                <a:cubicBezTo>
                  <a:pt x="8083" y="7941"/>
                  <a:pt x="8083" y="7909"/>
                  <a:pt x="8094" y="7909"/>
                </a:cubicBezTo>
                <a:cubicBezTo>
                  <a:pt x="8098" y="7909"/>
                  <a:pt x="8103" y="7912"/>
                  <a:pt x="8109" y="7921"/>
                </a:cubicBezTo>
                <a:cubicBezTo>
                  <a:pt x="8102" y="7887"/>
                  <a:pt x="8121" y="7906"/>
                  <a:pt x="8121" y="7895"/>
                </a:cubicBezTo>
                <a:cubicBezTo>
                  <a:pt x="8153" y="7928"/>
                  <a:pt x="8168" y="7980"/>
                  <a:pt x="8205" y="7997"/>
                </a:cubicBezTo>
                <a:cubicBezTo>
                  <a:pt x="8132" y="7892"/>
                  <a:pt x="8071" y="7776"/>
                  <a:pt x="8018" y="7656"/>
                </a:cubicBezTo>
                <a:lnTo>
                  <a:pt x="8018" y="7656"/>
                </a:lnTo>
                <a:cubicBezTo>
                  <a:pt x="8845" y="7271"/>
                  <a:pt x="9628" y="6788"/>
                  <a:pt x="10338" y="6251"/>
                </a:cubicBezTo>
                <a:close/>
                <a:moveTo>
                  <a:pt x="6291" y="0"/>
                </a:moveTo>
                <a:cubicBezTo>
                  <a:pt x="5997" y="0"/>
                  <a:pt x="5697" y="4"/>
                  <a:pt x="5403" y="48"/>
                </a:cubicBezTo>
                <a:cubicBezTo>
                  <a:pt x="5245" y="48"/>
                  <a:pt x="5081" y="95"/>
                  <a:pt x="4919" y="110"/>
                </a:cubicBezTo>
                <a:cubicBezTo>
                  <a:pt x="4835" y="132"/>
                  <a:pt x="4721" y="139"/>
                  <a:pt x="4637" y="165"/>
                </a:cubicBezTo>
                <a:cubicBezTo>
                  <a:pt x="3174" y="437"/>
                  <a:pt x="1656" y="1137"/>
                  <a:pt x="930" y="2497"/>
                </a:cubicBezTo>
                <a:cubicBezTo>
                  <a:pt x="867" y="2615"/>
                  <a:pt x="791" y="2761"/>
                  <a:pt x="747" y="2882"/>
                </a:cubicBezTo>
                <a:cubicBezTo>
                  <a:pt x="0" y="4667"/>
                  <a:pt x="267" y="6745"/>
                  <a:pt x="1643" y="7824"/>
                </a:cubicBezTo>
                <a:lnTo>
                  <a:pt x="1643" y="7824"/>
                </a:lnTo>
                <a:cubicBezTo>
                  <a:pt x="1622" y="8049"/>
                  <a:pt x="1686" y="8298"/>
                  <a:pt x="1737" y="8537"/>
                </a:cubicBezTo>
                <a:cubicBezTo>
                  <a:pt x="1988" y="9989"/>
                  <a:pt x="3032" y="10413"/>
                  <a:pt x="4218" y="10413"/>
                </a:cubicBezTo>
                <a:cubicBezTo>
                  <a:pt x="5092" y="10413"/>
                  <a:pt x="6044" y="10183"/>
                  <a:pt x="6811" y="9963"/>
                </a:cubicBezTo>
                <a:lnTo>
                  <a:pt x="6823" y="9963"/>
                </a:lnTo>
                <a:cubicBezTo>
                  <a:pt x="7138" y="9883"/>
                  <a:pt x="7581" y="9729"/>
                  <a:pt x="7926" y="9586"/>
                </a:cubicBezTo>
                <a:lnTo>
                  <a:pt x="7926" y="9586"/>
                </a:lnTo>
                <a:lnTo>
                  <a:pt x="7908" y="9589"/>
                </a:lnTo>
                <a:cubicBezTo>
                  <a:pt x="7989" y="9556"/>
                  <a:pt x="8117" y="9512"/>
                  <a:pt x="8175" y="9472"/>
                </a:cubicBezTo>
                <a:cubicBezTo>
                  <a:pt x="8176" y="9471"/>
                  <a:pt x="8176" y="9471"/>
                  <a:pt x="8177" y="9471"/>
                </a:cubicBezTo>
                <a:lnTo>
                  <a:pt x="8177" y="9471"/>
                </a:lnTo>
                <a:cubicBezTo>
                  <a:pt x="8176" y="9471"/>
                  <a:pt x="8176" y="9471"/>
                  <a:pt x="8175" y="9472"/>
                </a:cubicBezTo>
                <a:lnTo>
                  <a:pt x="8175" y="9472"/>
                </a:lnTo>
                <a:cubicBezTo>
                  <a:pt x="8163" y="9471"/>
                  <a:pt x="8178" y="9469"/>
                  <a:pt x="8182" y="9468"/>
                </a:cubicBezTo>
                <a:lnTo>
                  <a:pt x="8182" y="9468"/>
                </a:lnTo>
                <a:cubicBezTo>
                  <a:pt x="8181" y="9469"/>
                  <a:pt x="8179" y="9470"/>
                  <a:pt x="8177" y="9471"/>
                </a:cubicBezTo>
                <a:lnTo>
                  <a:pt x="8177" y="9471"/>
                </a:lnTo>
                <a:cubicBezTo>
                  <a:pt x="8180" y="9469"/>
                  <a:pt x="8183" y="9468"/>
                  <a:pt x="8183" y="9468"/>
                </a:cubicBezTo>
                <a:lnTo>
                  <a:pt x="8183" y="9468"/>
                </a:lnTo>
                <a:cubicBezTo>
                  <a:pt x="8183" y="9468"/>
                  <a:pt x="8183" y="9468"/>
                  <a:pt x="8182" y="9468"/>
                </a:cubicBezTo>
                <a:lnTo>
                  <a:pt x="8182" y="9468"/>
                </a:lnTo>
                <a:cubicBezTo>
                  <a:pt x="8241" y="9441"/>
                  <a:pt x="8330" y="9419"/>
                  <a:pt x="8363" y="9395"/>
                </a:cubicBezTo>
                <a:lnTo>
                  <a:pt x="8363" y="9395"/>
                </a:lnTo>
                <a:cubicBezTo>
                  <a:pt x="8363" y="9395"/>
                  <a:pt x="8351" y="9399"/>
                  <a:pt x="8350" y="9399"/>
                </a:cubicBezTo>
                <a:cubicBezTo>
                  <a:pt x="8349" y="9399"/>
                  <a:pt x="8350" y="9399"/>
                  <a:pt x="8351" y="9398"/>
                </a:cubicBezTo>
                <a:cubicBezTo>
                  <a:pt x="8400" y="9376"/>
                  <a:pt x="8498" y="9344"/>
                  <a:pt x="8502" y="9322"/>
                </a:cubicBezTo>
                <a:cubicBezTo>
                  <a:pt x="8520" y="9310"/>
                  <a:pt x="8554" y="9296"/>
                  <a:pt x="8554" y="9296"/>
                </a:cubicBezTo>
                <a:cubicBezTo>
                  <a:pt x="8593" y="9252"/>
                  <a:pt x="8744" y="9219"/>
                  <a:pt x="8791" y="9175"/>
                </a:cubicBezTo>
                <a:cubicBezTo>
                  <a:pt x="8802" y="9172"/>
                  <a:pt x="8873" y="9145"/>
                  <a:pt x="8858" y="9145"/>
                </a:cubicBezTo>
                <a:cubicBezTo>
                  <a:pt x="8857" y="9145"/>
                  <a:pt x="8856" y="9146"/>
                  <a:pt x="8854" y="9146"/>
                </a:cubicBezTo>
                <a:cubicBezTo>
                  <a:pt x="8840" y="9146"/>
                  <a:pt x="8862" y="9138"/>
                  <a:pt x="8865" y="9138"/>
                </a:cubicBezTo>
                <a:cubicBezTo>
                  <a:pt x="9026" y="9043"/>
                  <a:pt x="9331" y="8914"/>
                  <a:pt x="9554" y="8823"/>
                </a:cubicBezTo>
                <a:cubicBezTo>
                  <a:pt x="9818" y="8694"/>
                  <a:pt x="10097" y="8584"/>
                  <a:pt x="10361" y="8437"/>
                </a:cubicBezTo>
                <a:cubicBezTo>
                  <a:pt x="10794" y="8204"/>
                  <a:pt x="11318" y="7893"/>
                  <a:pt x="11809" y="7521"/>
                </a:cubicBezTo>
                <a:lnTo>
                  <a:pt x="11809" y="7521"/>
                </a:lnTo>
                <a:cubicBezTo>
                  <a:pt x="11868" y="7578"/>
                  <a:pt x="11927" y="7636"/>
                  <a:pt x="11986" y="7694"/>
                </a:cubicBezTo>
                <a:cubicBezTo>
                  <a:pt x="12022" y="7745"/>
                  <a:pt x="12184" y="7862"/>
                  <a:pt x="12213" y="7917"/>
                </a:cubicBezTo>
                <a:cubicBezTo>
                  <a:pt x="12282" y="7991"/>
                  <a:pt x="12361" y="8022"/>
                  <a:pt x="12435" y="8022"/>
                </a:cubicBezTo>
                <a:cubicBezTo>
                  <a:pt x="12629" y="8022"/>
                  <a:pt x="12788" y="7809"/>
                  <a:pt x="12631" y="7591"/>
                </a:cubicBezTo>
                <a:cubicBezTo>
                  <a:pt x="12505" y="7445"/>
                  <a:pt x="12375" y="7304"/>
                  <a:pt x="12244" y="7165"/>
                </a:cubicBezTo>
                <a:lnTo>
                  <a:pt x="12244" y="7165"/>
                </a:lnTo>
                <a:cubicBezTo>
                  <a:pt x="13197" y="6322"/>
                  <a:pt x="13846" y="5241"/>
                  <a:pt x="13086" y="4078"/>
                </a:cubicBezTo>
                <a:lnTo>
                  <a:pt x="13086" y="4078"/>
                </a:lnTo>
                <a:cubicBezTo>
                  <a:pt x="13089" y="4081"/>
                  <a:pt x="13093" y="4086"/>
                  <a:pt x="13104" y="4096"/>
                </a:cubicBezTo>
                <a:cubicBezTo>
                  <a:pt x="12928" y="3836"/>
                  <a:pt x="12744" y="3601"/>
                  <a:pt x="12502" y="3414"/>
                </a:cubicBezTo>
                <a:cubicBezTo>
                  <a:pt x="12502" y="3407"/>
                  <a:pt x="12499" y="3403"/>
                  <a:pt x="12499" y="3403"/>
                </a:cubicBezTo>
                <a:cubicBezTo>
                  <a:pt x="12420" y="3329"/>
                  <a:pt x="12339" y="3257"/>
                  <a:pt x="12255" y="3187"/>
                </a:cubicBezTo>
                <a:lnTo>
                  <a:pt x="12255" y="3187"/>
                </a:lnTo>
                <a:cubicBezTo>
                  <a:pt x="12476" y="2965"/>
                  <a:pt x="12649" y="2708"/>
                  <a:pt x="12708" y="2395"/>
                </a:cubicBezTo>
                <a:cubicBezTo>
                  <a:pt x="12748" y="1775"/>
                  <a:pt x="12128" y="1415"/>
                  <a:pt x="11663" y="1141"/>
                </a:cubicBezTo>
                <a:lnTo>
                  <a:pt x="11663" y="1141"/>
                </a:lnTo>
                <a:cubicBezTo>
                  <a:pt x="11783" y="1195"/>
                  <a:pt x="11883" y="1254"/>
                  <a:pt x="12000" y="1324"/>
                </a:cubicBezTo>
                <a:cubicBezTo>
                  <a:pt x="11959" y="1305"/>
                  <a:pt x="11942" y="1295"/>
                  <a:pt x="11920" y="1287"/>
                </a:cubicBezTo>
                <a:lnTo>
                  <a:pt x="11920" y="1287"/>
                </a:lnTo>
                <a:cubicBezTo>
                  <a:pt x="12022" y="1346"/>
                  <a:pt x="12118" y="1405"/>
                  <a:pt x="12213" y="1481"/>
                </a:cubicBezTo>
                <a:cubicBezTo>
                  <a:pt x="11490" y="887"/>
                  <a:pt x="10493" y="664"/>
                  <a:pt x="9613" y="393"/>
                </a:cubicBezTo>
                <a:cubicBezTo>
                  <a:pt x="9378" y="323"/>
                  <a:pt x="9143" y="268"/>
                  <a:pt x="8898" y="224"/>
                </a:cubicBezTo>
                <a:lnTo>
                  <a:pt x="8898" y="224"/>
                </a:lnTo>
                <a:cubicBezTo>
                  <a:pt x="8960" y="249"/>
                  <a:pt x="9030" y="257"/>
                  <a:pt x="9107" y="271"/>
                </a:cubicBezTo>
                <a:cubicBezTo>
                  <a:pt x="9111" y="275"/>
                  <a:pt x="9111" y="279"/>
                  <a:pt x="9111" y="283"/>
                </a:cubicBezTo>
                <a:cubicBezTo>
                  <a:pt x="9246" y="327"/>
                  <a:pt x="9382" y="341"/>
                  <a:pt x="9503" y="403"/>
                </a:cubicBezTo>
                <a:cubicBezTo>
                  <a:pt x="9349" y="381"/>
                  <a:pt x="9195" y="323"/>
                  <a:pt x="9041" y="305"/>
                </a:cubicBezTo>
                <a:cubicBezTo>
                  <a:pt x="9038" y="312"/>
                  <a:pt x="9038" y="312"/>
                  <a:pt x="9033" y="315"/>
                </a:cubicBezTo>
                <a:cubicBezTo>
                  <a:pt x="8972" y="308"/>
                  <a:pt x="8923" y="290"/>
                  <a:pt x="8872" y="286"/>
                </a:cubicBezTo>
                <a:cubicBezTo>
                  <a:pt x="8840" y="271"/>
                  <a:pt x="8799" y="271"/>
                  <a:pt x="8762" y="271"/>
                </a:cubicBezTo>
                <a:cubicBezTo>
                  <a:pt x="8755" y="264"/>
                  <a:pt x="8733" y="264"/>
                  <a:pt x="8718" y="264"/>
                </a:cubicBezTo>
                <a:cubicBezTo>
                  <a:pt x="7846" y="93"/>
                  <a:pt x="6945" y="40"/>
                  <a:pt x="6062" y="33"/>
                </a:cubicBezTo>
                <a:lnTo>
                  <a:pt x="6062" y="33"/>
                </a:lnTo>
                <a:cubicBezTo>
                  <a:pt x="6068" y="28"/>
                  <a:pt x="6060" y="25"/>
                  <a:pt x="6048" y="25"/>
                </a:cubicBezTo>
                <a:cubicBezTo>
                  <a:pt x="6046" y="25"/>
                  <a:pt x="6043" y="25"/>
                  <a:pt x="6041" y="25"/>
                </a:cubicBezTo>
                <a:lnTo>
                  <a:pt x="6041" y="25"/>
                </a:lnTo>
                <a:lnTo>
                  <a:pt x="6041" y="19"/>
                </a:lnTo>
                <a:cubicBezTo>
                  <a:pt x="6137" y="15"/>
                  <a:pt x="6199" y="7"/>
                  <a:pt x="62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79" name="Google Shape;979;p9"/>
          <p:cNvSpPr/>
          <p:nvPr/>
        </p:nvSpPr>
        <p:spPr>
          <a:xfrm>
            <a:off x="15564945" y="642307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80" name="Google Shape;980;p9"/>
          <p:cNvGrpSpPr/>
          <p:nvPr/>
        </p:nvGrpSpPr>
        <p:grpSpPr>
          <a:xfrm rot="-3600059">
            <a:off x="15359943" y="4399608"/>
            <a:ext cx="861899" cy="1287727"/>
            <a:chOff x="3378250" y="2315400"/>
            <a:chExt cx="621384" cy="868760"/>
          </a:xfrm>
        </p:grpSpPr>
        <p:sp>
          <p:nvSpPr>
            <p:cNvPr id="981" name="Google Shape;981;p9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" name="Google Shape;982;p9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" name="Google Shape;983;p9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" name="Google Shape;984;p9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985;p9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986;p9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987;p9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988;p9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989;p9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990;p9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991;p9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830301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" name="Google Shape;993;p10"/>
          <p:cNvSpPr/>
          <p:nvPr/>
        </p:nvSpPr>
        <p:spPr>
          <a:xfrm>
            <a:off x="6336126" y="3717331"/>
            <a:ext cx="11200377" cy="722153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3743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94" name="Google Shape;994;p10"/>
          <p:cNvSpPr txBox="1">
            <a:spLocks noGrp="1"/>
          </p:cNvSpPr>
          <p:nvPr>
            <p:ph type="title"/>
          </p:nvPr>
        </p:nvSpPr>
        <p:spPr>
          <a:xfrm>
            <a:off x="7567985" y="5911022"/>
            <a:ext cx="8446830" cy="22816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95" name="Google Shape;995;p10"/>
          <p:cNvSpPr/>
          <p:nvPr/>
        </p:nvSpPr>
        <p:spPr>
          <a:xfrm rot="-9639689">
            <a:off x="-2471459" y="-1683502"/>
            <a:ext cx="6612638" cy="6272884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96" name="Google Shape;996;p10"/>
          <p:cNvGrpSpPr/>
          <p:nvPr/>
        </p:nvGrpSpPr>
        <p:grpSpPr>
          <a:xfrm>
            <a:off x="14125187" y="3382813"/>
            <a:ext cx="1541911" cy="1579925"/>
            <a:chOff x="3252507" y="1111725"/>
            <a:chExt cx="925561" cy="1013928"/>
          </a:xfrm>
        </p:grpSpPr>
        <p:sp>
          <p:nvSpPr>
            <p:cNvPr id="997" name="Google Shape;997;p10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8" name="Google Shape;998;p10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9" name="Google Shape;999;p10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" name="Google Shape;1000;p10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01" name="Google Shape;1001;p10"/>
          <p:cNvGrpSpPr/>
          <p:nvPr/>
        </p:nvGrpSpPr>
        <p:grpSpPr>
          <a:xfrm>
            <a:off x="1982824" y="1445153"/>
            <a:ext cx="746425" cy="1254096"/>
            <a:chOff x="568513" y="2939200"/>
            <a:chExt cx="293175" cy="526400"/>
          </a:xfrm>
        </p:grpSpPr>
        <p:sp>
          <p:nvSpPr>
            <p:cNvPr id="1002" name="Google Shape;1002;p10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" name="Google Shape;1003;p10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" name="Google Shape;1004;p10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1005;p10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1006;p10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1007;p10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1008;p10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1009;p10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1010;p10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" name="Google Shape;1011;p10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" name="Google Shape;1012;p10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1013;p10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14" name="Google Shape;1014;p10"/>
          <p:cNvGrpSpPr/>
          <p:nvPr/>
        </p:nvGrpSpPr>
        <p:grpSpPr>
          <a:xfrm>
            <a:off x="988541" y="7367935"/>
            <a:ext cx="1883662" cy="824667"/>
            <a:chOff x="1651034" y="1344550"/>
            <a:chExt cx="1156018" cy="540963"/>
          </a:xfrm>
        </p:grpSpPr>
        <p:sp>
          <p:nvSpPr>
            <p:cNvPr id="1015" name="Google Shape;1015;p10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1016;p10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1017;p10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1018;p10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199165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Google Shape;1020;p11"/>
          <p:cNvSpPr/>
          <p:nvPr/>
        </p:nvSpPr>
        <p:spPr>
          <a:xfrm rot="-8389958">
            <a:off x="15924039" y="1159351"/>
            <a:ext cx="3869559" cy="3202059"/>
          </a:xfrm>
          <a:custGeom>
            <a:avLst/>
            <a:gdLst/>
            <a:ahLst/>
            <a:cxnLst/>
            <a:rect l="l" t="t" r="r" b="b"/>
            <a:pathLst>
              <a:path w="10612" h="7153" extrusionOk="0">
                <a:moveTo>
                  <a:pt x="5599" y="255"/>
                </a:moveTo>
                <a:cubicBezTo>
                  <a:pt x="5600" y="256"/>
                  <a:pt x="5600" y="256"/>
                  <a:pt x="5601" y="256"/>
                </a:cubicBezTo>
                <a:lnTo>
                  <a:pt x="5601" y="256"/>
                </a:lnTo>
                <a:cubicBezTo>
                  <a:pt x="5604" y="256"/>
                  <a:pt x="5607" y="256"/>
                  <a:pt x="5611" y="255"/>
                </a:cubicBezTo>
                <a:lnTo>
                  <a:pt x="5611" y="255"/>
                </a:lnTo>
                <a:lnTo>
                  <a:pt x="5606" y="258"/>
                </a:lnTo>
                <a:lnTo>
                  <a:pt x="5606" y="258"/>
                </a:lnTo>
                <a:cubicBezTo>
                  <a:pt x="5604" y="257"/>
                  <a:pt x="5602" y="257"/>
                  <a:pt x="5601" y="256"/>
                </a:cubicBezTo>
                <a:lnTo>
                  <a:pt x="5601" y="256"/>
                </a:lnTo>
                <a:cubicBezTo>
                  <a:pt x="5600" y="256"/>
                  <a:pt x="5599" y="256"/>
                  <a:pt x="5598" y="256"/>
                </a:cubicBezTo>
                <a:lnTo>
                  <a:pt x="5598" y="256"/>
                </a:lnTo>
                <a:lnTo>
                  <a:pt x="5596" y="255"/>
                </a:lnTo>
                <a:close/>
                <a:moveTo>
                  <a:pt x="4862" y="319"/>
                </a:moveTo>
                <a:cubicBezTo>
                  <a:pt x="4861" y="319"/>
                  <a:pt x="4859" y="321"/>
                  <a:pt x="4859" y="321"/>
                </a:cubicBezTo>
                <a:lnTo>
                  <a:pt x="4863" y="321"/>
                </a:lnTo>
                <a:cubicBezTo>
                  <a:pt x="4863" y="320"/>
                  <a:pt x="4862" y="319"/>
                  <a:pt x="4862" y="319"/>
                </a:cubicBezTo>
                <a:close/>
                <a:moveTo>
                  <a:pt x="7103" y="405"/>
                </a:moveTo>
                <a:lnTo>
                  <a:pt x="7103" y="405"/>
                </a:lnTo>
                <a:cubicBezTo>
                  <a:pt x="7105" y="407"/>
                  <a:pt x="7107" y="408"/>
                  <a:pt x="7109" y="409"/>
                </a:cubicBezTo>
                <a:lnTo>
                  <a:pt x="7109" y="409"/>
                </a:lnTo>
                <a:cubicBezTo>
                  <a:pt x="7106" y="409"/>
                  <a:pt x="7103" y="409"/>
                  <a:pt x="7103" y="405"/>
                </a:cubicBezTo>
                <a:close/>
                <a:moveTo>
                  <a:pt x="2820" y="948"/>
                </a:moveTo>
                <a:cubicBezTo>
                  <a:pt x="2820" y="948"/>
                  <a:pt x="2820" y="948"/>
                  <a:pt x="2820" y="948"/>
                </a:cubicBezTo>
                <a:lnTo>
                  <a:pt x="2820" y="948"/>
                </a:lnTo>
                <a:cubicBezTo>
                  <a:pt x="2821" y="948"/>
                  <a:pt x="2822" y="948"/>
                  <a:pt x="2823" y="948"/>
                </a:cubicBezTo>
                <a:close/>
                <a:moveTo>
                  <a:pt x="2524" y="1101"/>
                </a:moveTo>
                <a:cubicBezTo>
                  <a:pt x="2524" y="1101"/>
                  <a:pt x="2525" y="1101"/>
                  <a:pt x="2526" y="1101"/>
                </a:cubicBezTo>
                <a:lnTo>
                  <a:pt x="2526" y="1101"/>
                </a:lnTo>
                <a:cubicBezTo>
                  <a:pt x="2523" y="1101"/>
                  <a:pt x="2515" y="1106"/>
                  <a:pt x="2515" y="1106"/>
                </a:cubicBezTo>
                <a:cubicBezTo>
                  <a:pt x="2518" y="1103"/>
                  <a:pt x="2521" y="1101"/>
                  <a:pt x="2524" y="1101"/>
                </a:cubicBezTo>
                <a:close/>
                <a:moveTo>
                  <a:pt x="1221" y="2048"/>
                </a:moveTo>
                <a:cubicBezTo>
                  <a:pt x="1221" y="2050"/>
                  <a:pt x="1219" y="2053"/>
                  <a:pt x="1217" y="2054"/>
                </a:cubicBezTo>
                <a:lnTo>
                  <a:pt x="1217" y="2054"/>
                </a:lnTo>
                <a:cubicBezTo>
                  <a:pt x="1217" y="2054"/>
                  <a:pt x="1217" y="2054"/>
                  <a:pt x="1217" y="2054"/>
                </a:cubicBezTo>
                <a:cubicBezTo>
                  <a:pt x="1217" y="2054"/>
                  <a:pt x="1217" y="2054"/>
                  <a:pt x="1217" y="2054"/>
                </a:cubicBezTo>
                <a:lnTo>
                  <a:pt x="1217" y="2054"/>
                </a:lnTo>
                <a:cubicBezTo>
                  <a:pt x="1218" y="2052"/>
                  <a:pt x="1220" y="2050"/>
                  <a:pt x="1221" y="2048"/>
                </a:cubicBezTo>
                <a:close/>
                <a:moveTo>
                  <a:pt x="9009" y="1025"/>
                </a:moveTo>
                <a:cubicBezTo>
                  <a:pt x="9043" y="1029"/>
                  <a:pt x="9090" y="1033"/>
                  <a:pt x="9119" y="1033"/>
                </a:cubicBezTo>
                <a:cubicBezTo>
                  <a:pt x="9123" y="1034"/>
                  <a:pt x="9128" y="1035"/>
                  <a:pt x="9133" y="1035"/>
                </a:cubicBezTo>
                <a:cubicBezTo>
                  <a:pt x="9137" y="1035"/>
                  <a:pt x="9142" y="1034"/>
                  <a:pt x="9146" y="1033"/>
                </a:cubicBezTo>
                <a:cubicBezTo>
                  <a:pt x="9237" y="1043"/>
                  <a:pt x="9317" y="1058"/>
                  <a:pt x="9410" y="1062"/>
                </a:cubicBezTo>
                <a:lnTo>
                  <a:pt x="9410" y="1069"/>
                </a:lnTo>
                <a:cubicBezTo>
                  <a:pt x="9422" y="1069"/>
                  <a:pt x="9432" y="1073"/>
                  <a:pt x="9439" y="1073"/>
                </a:cubicBezTo>
                <a:cubicBezTo>
                  <a:pt x="9442" y="1073"/>
                  <a:pt x="9445" y="1072"/>
                  <a:pt x="9446" y="1069"/>
                </a:cubicBezTo>
                <a:lnTo>
                  <a:pt x="9435" y="1069"/>
                </a:lnTo>
                <a:cubicBezTo>
                  <a:pt x="9440" y="1069"/>
                  <a:pt x="9443" y="1068"/>
                  <a:pt x="9445" y="1068"/>
                </a:cubicBezTo>
                <a:cubicBezTo>
                  <a:pt x="9446" y="1068"/>
                  <a:pt x="9446" y="1068"/>
                  <a:pt x="9446" y="1069"/>
                </a:cubicBezTo>
                <a:cubicBezTo>
                  <a:pt x="9468" y="1073"/>
                  <a:pt x="9505" y="1084"/>
                  <a:pt x="9537" y="1084"/>
                </a:cubicBezTo>
                <a:cubicBezTo>
                  <a:pt x="9721" y="1124"/>
                  <a:pt x="9908" y="1161"/>
                  <a:pt x="10080" y="1234"/>
                </a:cubicBezTo>
                <a:cubicBezTo>
                  <a:pt x="10458" y="1381"/>
                  <a:pt x="10469" y="1568"/>
                  <a:pt x="10268" y="1891"/>
                </a:cubicBezTo>
                <a:cubicBezTo>
                  <a:pt x="10210" y="1980"/>
                  <a:pt x="10148" y="2067"/>
                  <a:pt x="10082" y="2151"/>
                </a:cubicBezTo>
                <a:lnTo>
                  <a:pt x="10082" y="2151"/>
                </a:lnTo>
                <a:cubicBezTo>
                  <a:pt x="9808" y="1709"/>
                  <a:pt x="9433" y="1329"/>
                  <a:pt x="9009" y="1026"/>
                </a:cubicBezTo>
                <a:lnTo>
                  <a:pt x="9009" y="1026"/>
                </a:lnTo>
                <a:cubicBezTo>
                  <a:pt x="9009" y="1026"/>
                  <a:pt x="9009" y="1026"/>
                  <a:pt x="9009" y="1025"/>
                </a:cubicBezTo>
                <a:close/>
                <a:moveTo>
                  <a:pt x="1808" y="3438"/>
                </a:moveTo>
                <a:lnTo>
                  <a:pt x="1808" y="3438"/>
                </a:lnTo>
                <a:cubicBezTo>
                  <a:pt x="1804" y="3441"/>
                  <a:pt x="1801" y="3441"/>
                  <a:pt x="1801" y="3441"/>
                </a:cubicBezTo>
                <a:cubicBezTo>
                  <a:pt x="1804" y="3438"/>
                  <a:pt x="1804" y="3438"/>
                  <a:pt x="1808" y="3438"/>
                </a:cubicBezTo>
                <a:close/>
                <a:moveTo>
                  <a:pt x="1781" y="3462"/>
                </a:moveTo>
                <a:cubicBezTo>
                  <a:pt x="1782" y="3462"/>
                  <a:pt x="1782" y="3462"/>
                  <a:pt x="1782" y="3463"/>
                </a:cubicBezTo>
                <a:lnTo>
                  <a:pt x="1782" y="3463"/>
                </a:lnTo>
                <a:cubicBezTo>
                  <a:pt x="1774" y="3469"/>
                  <a:pt x="1765" y="3478"/>
                  <a:pt x="1760" y="3478"/>
                </a:cubicBezTo>
                <a:lnTo>
                  <a:pt x="1760" y="3478"/>
                </a:lnTo>
                <a:cubicBezTo>
                  <a:pt x="1763" y="3476"/>
                  <a:pt x="1777" y="3462"/>
                  <a:pt x="1781" y="3462"/>
                </a:cubicBezTo>
                <a:close/>
                <a:moveTo>
                  <a:pt x="1758" y="3477"/>
                </a:moveTo>
                <a:cubicBezTo>
                  <a:pt x="1759" y="3477"/>
                  <a:pt x="1759" y="3477"/>
                  <a:pt x="1760" y="3478"/>
                </a:cubicBezTo>
                <a:cubicBezTo>
                  <a:pt x="1757" y="3482"/>
                  <a:pt x="1753" y="3482"/>
                  <a:pt x="1753" y="3482"/>
                </a:cubicBezTo>
                <a:cubicBezTo>
                  <a:pt x="1756" y="3479"/>
                  <a:pt x="1756" y="3477"/>
                  <a:pt x="1758" y="3477"/>
                </a:cubicBezTo>
                <a:close/>
                <a:moveTo>
                  <a:pt x="10528" y="3727"/>
                </a:moveTo>
                <a:cubicBezTo>
                  <a:pt x="10528" y="3735"/>
                  <a:pt x="10527" y="3739"/>
                  <a:pt x="10524" y="3742"/>
                </a:cubicBezTo>
                <a:cubicBezTo>
                  <a:pt x="10524" y="3742"/>
                  <a:pt x="10524" y="3742"/>
                  <a:pt x="10523" y="3742"/>
                </a:cubicBezTo>
                <a:lnTo>
                  <a:pt x="10523" y="3742"/>
                </a:lnTo>
                <a:cubicBezTo>
                  <a:pt x="10524" y="3741"/>
                  <a:pt x="10524" y="3740"/>
                  <a:pt x="10524" y="3739"/>
                </a:cubicBezTo>
                <a:cubicBezTo>
                  <a:pt x="10527" y="3732"/>
                  <a:pt x="10528" y="3732"/>
                  <a:pt x="10528" y="3727"/>
                </a:cubicBezTo>
                <a:close/>
                <a:moveTo>
                  <a:pt x="10304" y="4012"/>
                </a:moveTo>
                <a:cubicBezTo>
                  <a:pt x="10304" y="4014"/>
                  <a:pt x="10304" y="4016"/>
                  <a:pt x="10304" y="4018"/>
                </a:cubicBezTo>
                <a:cubicBezTo>
                  <a:pt x="10304" y="4016"/>
                  <a:pt x="10304" y="4014"/>
                  <a:pt x="10304" y="4012"/>
                </a:cubicBezTo>
                <a:close/>
                <a:moveTo>
                  <a:pt x="10291" y="4217"/>
                </a:moveTo>
                <a:cubicBezTo>
                  <a:pt x="10292" y="4217"/>
                  <a:pt x="10290" y="4226"/>
                  <a:pt x="10290" y="4226"/>
                </a:cubicBezTo>
                <a:lnTo>
                  <a:pt x="10290" y="4238"/>
                </a:lnTo>
                <a:lnTo>
                  <a:pt x="10286" y="4241"/>
                </a:lnTo>
                <a:cubicBezTo>
                  <a:pt x="10290" y="4233"/>
                  <a:pt x="10290" y="4226"/>
                  <a:pt x="10290" y="4219"/>
                </a:cubicBezTo>
                <a:cubicBezTo>
                  <a:pt x="10291" y="4218"/>
                  <a:pt x="10291" y="4217"/>
                  <a:pt x="10291" y="4217"/>
                </a:cubicBezTo>
                <a:close/>
                <a:moveTo>
                  <a:pt x="7217" y="4377"/>
                </a:moveTo>
                <a:lnTo>
                  <a:pt x="7213" y="4380"/>
                </a:lnTo>
                <a:cubicBezTo>
                  <a:pt x="7215" y="4379"/>
                  <a:pt x="7217" y="4378"/>
                  <a:pt x="7219" y="4377"/>
                </a:cubicBezTo>
                <a:close/>
                <a:moveTo>
                  <a:pt x="1203" y="6870"/>
                </a:moveTo>
                <a:cubicBezTo>
                  <a:pt x="1204" y="6870"/>
                  <a:pt x="1205" y="6871"/>
                  <a:pt x="1207" y="6871"/>
                </a:cubicBezTo>
                <a:lnTo>
                  <a:pt x="1207" y="6871"/>
                </a:lnTo>
                <a:cubicBezTo>
                  <a:pt x="1205" y="6870"/>
                  <a:pt x="1204" y="6870"/>
                  <a:pt x="1203" y="6870"/>
                </a:cubicBezTo>
                <a:close/>
                <a:moveTo>
                  <a:pt x="4254" y="6973"/>
                </a:moveTo>
                <a:cubicBezTo>
                  <a:pt x="4255" y="6974"/>
                  <a:pt x="4257" y="6975"/>
                  <a:pt x="4259" y="6975"/>
                </a:cubicBezTo>
                <a:lnTo>
                  <a:pt x="4259" y="6975"/>
                </a:lnTo>
                <a:cubicBezTo>
                  <a:pt x="4257" y="6974"/>
                  <a:pt x="4255" y="6974"/>
                  <a:pt x="4254" y="6973"/>
                </a:cubicBezTo>
                <a:close/>
                <a:moveTo>
                  <a:pt x="2395" y="7064"/>
                </a:moveTo>
                <a:cubicBezTo>
                  <a:pt x="2396" y="7064"/>
                  <a:pt x="2397" y="7064"/>
                  <a:pt x="2398" y="7064"/>
                </a:cubicBezTo>
                <a:lnTo>
                  <a:pt x="2396" y="7066"/>
                </a:lnTo>
                <a:lnTo>
                  <a:pt x="2396" y="7066"/>
                </a:lnTo>
                <a:cubicBezTo>
                  <a:pt x="2394" y="7065"/>
                  <a:pt x="2393" y="7064"/>
                  <a:pt x="2395" y="7064"/>
                </a:cubicBezTo>
                <a:close/>
                <a:moveTo>
                  <a:pt x="8046" y="997"/>
                </a:moveTo>
                <a:cubicBezTo>
                  <a:pt x="8185" y="997"/>
                  <a:pt x="8323" y="1001"/>
                  <a:pt x="8459" y="1007"/>
                </a:cubicBezTo>
                <a:cubicBezTo>
                  <a:pt x="8513" y="1010"/>
                  <a:pt x="8568" y="1012"/>
                  <a:pt x="8622" y="1013"/>
                </a:cubicBezTo>
                <a:lnTo>
                  <a:pt x="8622" y="1013"/>
                </a:lnTo>
                <a:cubicBezTo>
                  <a:pt x="8762" y="1096"/>
                  <a:pt x="8898" y="1187"/>
                  <a:pt x="9021" y="1289"/>
                </a:cubicBezTo>
                <a:cubicBezTo>
                  <a:pt x="9281" y="1480"/>
                  <a:pt x="9520" y="1752"/>
                  <a:pt x="9721" y="1994"/>
                </a:cubicBezTo>
                <a:lnTo>
                  <a:pt x="9721" y="2001"/>
                </a:lnTo>
                <a:cubicBezTo>
                  <a:pt x="9747" y="2033"/>
                  <a:pt x="9779" y="2077"/>
                  <a:pt x="9806" y="2111"/>
                </a:cubicBezTo>
                <a:cubicBezTo>
                  <a:pt x="9828" y="2121"/>
                  <a:pt x="9835" y="2143"/>
                  <a:pt x="9842" y="2165"/>
                </a:cubicBezTo>
                <a:cubicBezTo>
                  <a:pt x="9873" y="2211"/>
                  <a:pt x="9911" y="2262"/>
                  <a:pt x="9943" y="2320"/>
                </a:cubicBezTo>
                <a:lnTo>
                  <a:pt x="9943" y="2320"/>
                </a:lnTo>
                <a:cubicBezTo>
                  <a:pt x="9828" y="2451"/>
                  <a:pt x="9706" y="2577"/>
                  <a:pt x="9578" y="2698"/>
                </a:cubicBezTo>
                <a:cubicBezTo>
                  <a:pt x="9552" y="2734"/>
                  <a:pt x="9501" y="2778"/>
                  <a:pt x="9457" y="2811"/>
                </a:cubicBezTo>
                <a:lnTo>
                  <a:pt x="9457" y="2818"/>
                </a:lnTo>
                <a:cubicBezTo>
                  <a:pt x="9102" y="3108"/>
                  <a:pt x="8745" y="3390"/>
                  <a:pt x="8361" y="3651"/>
                </a:cubicBezTo>
                <a:cubicBezTo>
                  <a:pt x="8364" y="3651"/>
                  <a:pt x="8368" y="3651"/>
                  <a:pt x="8376" y="3647"/>
                </a:cubicBezTo>
                <a:lnTo>
                  <a:pt x="8376" y="3647"/>
                </a:lnTo>
                <a:cubicBezTo>
                  <a:pt x="8273" y="3717"/>
                  <a:pt x="8178" y="3783"/>
                  <a:pt x="8075" y="3852"/>
                </a:cubicBezTo>
                <a:cubicBezTo>
                  <a:pt x="8075" y="3856"/>
                  <a:pt x="8071" y="3856"/>
                  <a:pt x="8071" y="3859"/>
                </a:cubicBezTo>
                <a:cubicBezTo>
                  <a:pt x="7961" y="3940"/>
                  <a:pt x="7843" y="4006"/>
                  <a:pt x="7730" y="4084"/>
                </a:cubicBezTo>
                <a:cubicBezTo>
                  <a:pt x="7679" y="4101"/>
                  <a:pt x="7613" y="4142"/>
                  <a:pt x="7569" y="4175"/>
                </a:cubicBezTo>
                <a:cubicBezTo>
                  <a:pt x="7457" y="4244"/>
                  <a:pt x="7334" y="4309"/>
                  <a:pt x="7219" y="4377"/>
                </a:cubicBezTo>
                <a:lnTo>
                  <a:pt x="7224" y="4377"/>
                </a:lnTo>
                <a:cubicBezTo>
                  <a:pt x="7022" y="4475"/>
                  <a:pt x="6821" y="4637"/>
                  <a:pt x="6611" y="4744"/>
                </a:cubicBezTo>
                <a:cubicBezTo>
                  <a:pt x="6528" y="4783"/>
                  <a:pt x="6450" y="4842"/>
                  <a:pt x="6369" y="4879"/>
                </a:cubicBezTo>
                <a:cubicBezTo>
                  <a:pt x="6347" y="4898"/>
                  <a:pt x="6315" y="4912"/>
                  <a:pt x="6293" y="4927"/>
                </a:cubicBezTo>
                <a:cubicBezTo>
                  <a:pt x="6154" y="4996"/>
                  <a:pt x="6000" y="5074"/>
                  <a:pt x="5863" y="5147"/>
                </a:cubicBezTo>
                <a:cubicBezTo>
                  <a:pt x="5655" y="5245"/>
                  <a:pt x="5442" y="5355"/>
                  <a:pt x="5225" y="5433"/>
                </a:cubicBezTo>
                <a:cubicBezTo>
                  <a:pt x="5164" y="5465"/>
                  <a:pt x="5093" y="5487"/>
                  <a:pt x="5032" y="5517"/>
                </a:cubicBezTo>
                <a:cubicBezTo>
                  <a:pt x="4617" y="5668"/>
                  <a:pt x="4184" y="5803"/>
                  <a:pt x="3747" y="5861"/>
                </a:cubicBezTo>
                <a:cubicBezTo>
                  <a:pt x="3718" y="5869"/>
                  <a:pt x="3674" y="5866"/>
                  <a:pt x="3645" y="5873"/>
                </a:cubicBezTo>
                <a:cubicBezTo>
                  <a:pt x="3641" y="5872"/>
                  <a:pt x="3637" y="5872"/>
                  <a:pt x="3633" y="5872"/>
                </a:cubicBezTo>
                <a:cubicBezTo>
                  <a:pt x="3621" y="5872"/>
                  <a:pt x="3606" y="5874"/>
                  <a:pt x="3592" y="5874"/>
                </a:cubicBezTo>
                <a:cubicBezTo>
                  <a:pt x="3586" y="5874"/>
                  <a:pt x="3581" y="5874"/>
                  <a:pt x="3575" y="5873"/>
                </a:cubicBezTo>
                <a:cubicBezTo>
                  <a:pt x="3566" y="5875"/>
                  <a:pt x="3557" y="5875"/>
                  <a:pt x="3549" y="5875"/>
                </a:cubicBezTo>
                <a:cubicBezTo>
                  <a:pt x="3535" y="5875"/>
                  <a:pt x="3522" y="5874"/>
                  <a:pt x="3510" y="5874"/>
                </a:cubicBezTo>
                <a:cubicBezTo>
                  <a:pt x="3502" y="5874"/>
                  <a:pt x="3494" y="5874"/>
                  <a:pt x="3487" y="5876"/>
                </a:cubicBezTo>
                <a:cubicBezTo>
                  <a:pt x="3471" y="5874"/>
                  <a:pt x="3454" y="5871"/>
                  <a:pt x="3438" y="5871"/>
                </a:cubicBezTo>
                <a:cubicBezTo>
                  <a:pt x="3431" y="5871"/>
                  <a:pt x="3424" y="5872"/>
                  <a:pt x="3417" y="5873"/>
                </a:cubicBezTo>
                <a:cubicBezTo>
                  <a:pt x="3410" y="5866"/>
                  <a:pt x="3388" y="5869"/>
                  <a:pt x="3381" y="5866"/>
                </a:cubicBezTo>
                <a:cubicBezTo>
                  <a:pt x="3209" y="5851"/>
                  <a:pt x="3043" y="5744"/>
                  <a:pt x="2977" y="5587"/>
                </a:cubicBezTo>
                <a:cubicBezTo>
                  <a:pt x="2860" y="5275"/>
                  <a:pt x="3003" y="4956"/>
                  <a:pt x="3121" y="4678"/>
                </a:cubicBezTo>
                <a:cubicBezTo>
                  <a:pt x="3282" y="4380"/>
                  <a:pt x="3476" y="4094"/>
                  <a:pt x="3681" y="3834"/>
                </a:cubicBezTo>
                <a:cubicBezTo>
                  <a:pt x="4210" y="3182"/>
                  <a:pt x="4910" y="2671"/>
                  <a:pt x="5684" y="2356"/>
                </a:cubicBezTo>
                <a:cubicBezTo>
                  <a:pt x="5685" y="2356"/>
                  <a:pt x="5686" y="2357"/>
                  <a:pt x="5687" y="2357"/>
                </a:cubicBezTo>
                <a:cubicBezTo>
                  <a:pt x="5700" y="2357"/>
                  <a:pt x="5715" y="2341"/>
                  <a:pt x="5728" y="2341"/>
                </a:cubicBezTo>
                <a:cubicBezTo>
                  <a:pt x="5729" y="2341"/>
                  <a:pt x="5730" y="2341"/>
                  <a:pt x="5731" y="2341"/>
                </a:cubicBezTo>
                <a:cubicBezTo>
                  <a:pt x="5871" y="2283"/>
                  <a:pt x="6017" y="2209"/>
                  <a:pt x="6168" y="2170"/>
                </a:cubicBezTo>
                <a:cubicBezTo>
                  <a:pt x="6168" y="2165"/>
                  <a:pt x="6171" y="2165"/>
                  <a:pt x="6171" y="2162"/>
                </a:cubicBezTo>
                <a:cubicBezTo>
                  <a:pt x="6516" y="2041"/>
                  <a:pt x="6894" y="1945"/>
                  <a:pt x="7249" y="1872"/>
                </a:cubicBezTo>
                <a:cubicBezTo>
                  <a:pt x="7277" y="1872"/>
                  <a:pt x="7309" y="1857"/>
                  <a:pt x="7337" y="1857"/>
                </a:cubicBezTo>
                <a:cubicBezTo>
                  <a:pt x="7340" y="1857"/>
                  <a:pt x="7343" y="1857"/>
                  <a:pt x="7345" y="1857"/>
                </a:cubicBezTo>
                <a:cubicBezTo>
                  <a:pt x="7495" y="1839"/>
                  <a:pt x="7749" y="1775"/>
                  <a:pt x="7964" y="1775"/>
                </a:cubicBezTo>
                <a:cubicBezTo>
                  <a:pt x="8102" y="1775"/>
                  <a:pt x="8224" y="1802"/>
                  <a:pt x="8291" y="1884"/>
                </a:cubicBezTo>
                <a:cubicBezTo>
                  <a:pt x="8317" y="1909"/>
                  <a:pt x="8302" y="1967"/>
                  <a:pt x="8298" y="2001"/>
                </a:cubicBezTo>
                <a:cubicBezTo>
                  <a:pt x="8229" y="2173"/>
                  <a:pt x="8107" y="2346"/>
                  <a:pt x="7968" y="2470"/>
                </a:cubicBezTo>
                <a:cubicBezTo>
                  <a:pt x="7965" y="2478"/>
                  <a:pt x="7965" y="2478"/>
                  <a:pt x="7965" y="2481"/>
                </a:cubicBezTo>
                <a:cubicBezTo>
                  <a:pt x="7694" y="2749"/>
                  <a:pt x="7403" y="3020"/>
                  <a:pt x="7078" y="3226"/>
                </a:cubicBezTo>
                <a:cubicBezTo>
                  <a:pt x="6934" y="3331"/>
                  <a:pt x="6773" y="3438"/>
                  <a:pt x="6619" y="3529"/>
                </a:cubicBezTo>
                <a:cubicBezTo>
                  <a:pt x="6611" y="3537"/>
                  <a:pt x="6604" y="3541"/>
                  <a:pt x="6597" y="3541"/>
                </a:cubicBezTo>
                <a:cubicBezTo>
                  <a:pt x="6520" y="3600"/>
                  <a:pt x="6432" y="3647"/>
                  <a:pt x="6347" y="3691"/>
                </a:cubicBezTo>
                <a:cubicBezTo>
                  <a:pt x="6337" y="3698"/>
                  <a:pt x="6303" y="3720"/>
                  <a:pt x="6296" y="3724"/>
                </a:cubicBezTo>
                <a:cubicBezTo>
                  <a:pt x="6148" y="3806"/>
                  <a:pt x="5892" y="3972"/>
                  <a:pt x="5703" y="3972"/>
                </a:cubicBezTo>
                <a:cubicBezTo>
                  <a:pt x="5682" y="3972"/>
                  <a:pt x="5662" y="3970"/>
                  <a:pt x="5643" y="3966"/>
                </a:cubicBezTo>
                <a:cubicBezTo>
                  <a:pt x="5633" y="3952"/>
                  <a:pt x="5618" y="3922"/>
                  <a:pt x="5626" y="3900"/>
                </a:cubicBezTo>
                <a:cubicBezTo>
                  <a:pt x="5629" y="3761"/>
                  <a:pt x="5702" y="3625"/>
                  <a:pt x="5739" y="3497"/>
                </a:cubicBezTo>
                <a:lnTo>
                  <a:pt x="5739" y="3497"/>
                </a:lnTo>
                <a:lnTo>
                  <a:pt x="5736" y="3504"/>
                </a:lnTo>
                <a:cubicBezTo>
                  <a:pt x="5746" y="3438"/>
                  <a:pt x="5772" y="3387"/>
                  <a:pt x="5797" y="3321"/>
                </a:cubicBezTo>
                <a:lnTo>
                  <a:pt x="5797" y="3321"/>
                </a:lnTo>
                <a:cubicBezTo>
                  <a:pt x="5790" y="3328"/>
                  <a:pt x="5783" y="3336"/>
                  <a:pt x="5780" y="3339"/>
                </a:cubicBezTo>
                <a:cubicBezTo>
                  <a:pt x="5753" y="3317"/>
                  <a:pt x="5816" y="3218"/>
                  <a:pt x="5834" y="3167"/>
                </a:cubicBezTo>
                <a:lnTo>
                  <a:pt x="5834" y="3167"/>
                </a:lnTo>
                <a:cubicBezTo>
                  <a:pt x="5809" y="3177"/>
                  <a:pt x="5794" y="3199"/>
                  <a:pt x="5775" y="3221"/>
                </a:cubicBezTo>
                <a:cubicBezTo>
                  <a:pt x="5780" y="3211"/>
                  <a:pt x="5780" y="3204"/>
                  <a:pt x="5783" y="3196"/>
                </a:cubicBezTo>
                <a:lnTo>
                  <a:pt x="5783" y="3196"/>
                </a:lnTo>
                <a:cubicBezTo>
                  <a:pt x="5769" y="3208"/>
                  <a:pt x="5754" y="3216"/>
                  <a:pt x="5745" y="3216"/>
                </a:cubicBezTo>
                <a:cubicBezTo>
                  <a:pt x="5738" y="3216"/>
                  <a:pt x="5734" y="3211"/>
                  <a:pt x="5736" y="3199"/>
                </a:cubicBezTo>
                <a:lnTo>
                  <a:pt x="5736" y="3199"/>
                </a:lnTo>
                <a:cubicBezTo>
                  <a:pt x="5731" y="3204"/>
                  <a:pt x="5727" y="3206"/>
                  <a:pt x="5725" y="3206"/>
                </a:cubicBezTo>
                <a:cubicBezTo>
                  <a:pt x="5720" y="3206"/>
                  <a:pt x="5718" y="3199"/>
                  <a:pt x="5714" y="3199"/>
                </a:cubicBezTo>
                <a:cubicBezTo>
                  <a:pt x="5721" y="3170"/>
                  <a:pt x="5743" y="3145"/>
                  <a:pt x="5736" y="3119"/>
                </a:cubicBezTo>
                <a:lnTo>
                  <a:pt x="5736" y="3119"/>
                </a:lnTo>
                <a:cubicBezTo>
                  <a:pt x="5728" y="3126"/>
                  <a:pt x="5714" y="3148"/>
                  <a:pt x="5706" y="3155"/>
                </a:cubicBezTo>
                <a:cubicBezTo>
                  <a:pt x="5706" y="3265"/>
                  <a:pt x="5621" y="3336"/>
                  <a:pt x="5560" y="3424"/>
                </a:cubicBezTo>
                <a:cubicBezTo>
                  <a:pt x="5482" y="3534"/>
                  <a:pt x="5420" y="3639"/>
                  <a:pt x="5369" y="3764"/>
                </a:cubicBezTo>
                <a:cubicBezTo>
                  <a:pt x="5284" y="3959"/>
                  <a:pt x="5387" y="4219"/>
                  <a:pt x="5611" y="4263"/>
                </a:cubicBezTo>
                <a:cubicBezTo>
                  <a:pt x="5644" y="4268"/>
                  <a:pt x="5678" y="4270"/>
                  <a:pt x="5711" y="4270"/>
                </a:cubicBezTo>
                <a:cubicBezTo>
                  <a:pt x="5954" y="4270"/>
                  <a:pt x="6186" y="4150"/>
                  <a:pt x="6396" y="4047"/>
                </a:cubicBezTo>
                <a:cubicBezTo>
                  <a:pt x="7176" y="3636"/>
                  <a:pt x="7931" y="3082"/>
                  <a:pt x="8456" y="2360"/>
                </a:cubicBezTo>
                <a:lnTo>
                  <a:pt x="8452" y="2356"/>
                </a:lnTo>
                <a:cubicBezTo>
                  <a:pt x="8865" y="1726"/>
                  <a:pt x="8443" y="1500"/>
                  <a:pt x="7945" y="1500"/>
                </a:cubicBezTo>
                <a:cubicBezTo>
                  <a:pt x="7770" y="1500"/>
                  <a:pt x="7586" y="1528"/>
                  <a:pt x="7425" y="1576"/>
                </a:cubicBezTo>
                <a:cubicBezTo>
                  <a:pt x="7422" y="1576"/>
                  <a:pt x="7418" y="1571"/>
                  <a:pt x="7418" y="1571"/>
                </a:cubicBezTo>
                <a:cubicBezTo>
                  <a:pt x="7144" y="1620"/>
                  <a:pt x="6865" y="1656"/>
                  <a:pt x="6601" y="1740"/>
                </a:cubicBezTo>
                <a:cubicBezTo>
                  <a:pt x="6567" y="1744"/>
                  <a:pt x="6454" y="1784"/>
                  <a:pt x="6421" y="1791"/>
                </a:cubicBezTo>
                <a:lnTo>
                  <a:pt x="6413" y="1788"/>
                </a:lnTo>
                <a:cubicBezTo>
                  <a:pt x="6355" y="1825"/>
                  <a:pt x="6208" y="1850"/>
                  <a:pt x="6157" y="1894"/>
                </a:cubicBezTo>
                <a:cubicBezTo>
                  <a:pt x="6036" y="1920"/>
                  <a:pt x="5937" y="2001"/>
                  <a:pt x="5824" y="2033"/>
                </a:cubicBezTo>
                <a:cubicBezTo>
                  <a:pt x="5695" y="2089"/>
                  <a:pt x="5567" y="2133"/>
                  <a:pt x="5442" y="2195"/>
                </a:cubicBezTo>
                <a:cubicBezTo>
                  <a:pt x="5328" y="2243"/>
                  <a:pt x="5215" y="2302"/>
                  <a:pt x="5105" y="2349"/>
                </a:cubicBezTo>
                <a:cubicBezTo>
                  <a:pt x="4723" y="2554"/>
                  <a:pt x="4360" y="2815"/>
                  <a:pt x="4048" y="3123"/>
                </a:cubicBezTo>
                <a:cubicBezTo>
                  <a:pt x="4034" y="3123"/>
                  <a:pt x="4023" y="3148"/>
                  <a:pt x="4008" y="3152"/>
                </a:cubicBezTo>
                <a:cubicBezTo>
                  <a:pt x="3847" y="3306"/>
                  <a:pt x="3696" y="3475"/>
                  <a:pt x="3546" y="3639"/>
                </a:cubicBezTo>
                <a:cubicBezTo>
                  <a:pt x="3157" y="4120"/>
                  <a:pt x="2754" y="4656"/>
                  <a:pt x="2743" y="5297"/>
                </a:cubicBezTo>
                <a:cubicBezTo>
                  <a:pt x="2740" y="5862"/>
                  <a:pt x="3084" y="6028"/>
                  <a:pt x="3494" y="6028"/>
                </a:cubicBezTo>
                <a:cubicBezTo>
                  <a:pt x="3691" y="6028"/>
                  <a:pt x="3903" y="5990"/>
                  <a:pt x="4100" y="5939"/>
                </a:cubicBezTo>
                <a:lnTo>
                  <a:pt x="4100" y="5939"/>
                </a:lnTo>
                <a:cubicBezTo>
                  <a:pt x="3990" y="5961"/>
                  <a:pt x="3894" y="5976"/>
                  <a:pt x="3791" y="5983"/>
                </a:cubicBezTo>
                <a:cubicBezTo>
                  <a:pt x="3799" y="5976"/>
                  <a:pt x="3806" y="5968"/>
                  <a:pt x="3810" y="5964"/>
                </a:cubicBezTo>
                <a:cubicBezTo>
                  <a:pt x="3876" y="5954"/>
                  <a:pt x="3876" y="5954"/>
                  <a:pt x="3927" y="5939"/>
                </a:cubicBezTo>
                <a:lnTo>
                  <a:pt x="3927" y="5939"/>
                </a:lnTo>
                <a:cubicBezTo>
                  <a:pt x="3883" y="5946"/>
                  <a:pt x="3850" y="5954"/>
                  <a:pt x="3813" y="5957"/>
                </a:cubicBezTo>
                <a:cubicBezTo>
                  <a:pt x="3787" y="5967"/>
                  <a:pt x="3747" y="5972"/>
                  <a:pt x="3713" y="5972"/>
                </a:cubicBezTo>
                <a:cubicBezTo>
                  <a:pt x="3697" y="5972"/>
                  <a:pt x="3682" y="5971"/>
                  <a:pt x="3671" y="5968"/>
                </a:cubicBezTo>
                <a:cubicBezTo>
                  <a:pt x="3946" y="5932"/>
                  <a:pt x="4210" y="5869"/>
                  <a:pt x="4477" y="5800"/>
                </a:cubicBezTo>
                <a:cubicBezTo>
                  <a:pt x="4672" y="5729"/>
                  <a:pt x="4877" y="5675"/>
                  <a:pt x="5064" y="5605"/>
                </a:cubicBezTo>
                <a:cubicBezTo>
                  <a:pt x="5064" y="5607"/>
                  <a:pt x="5065" y="5607"/>
                  <a:pt x="5067" y="5607"/>
                </a:cubicBezTo>
                <a:cubicBezTo>
                  <a:pt x="5075" y="5607"/>
                  <a:pt x="5097" y="5597"/>
                  <a:pt x="5115" y="5594"/>
                </a:cubicBezTo>
                <a:lnTo>
                  <a:pt x="5115" y="5594"/>
                </a:lnTo>
                <a:cubicBezTo>
                  <a:pt x="4892" y="5678"/>
                  <a:pt x="4687" y="5763"/>
                  <a:pt x="4455" y="5836"/>
                </a:cubicBezTo>
                <a:cubicBezTo>
                  <a:pt x="4450" y="5840"/>
                  <a:pt x="4450" y="5841"/>
                  <a:pt x="4453" y="5841"/>
                </a:cubicBezTo>
                <a:cubicBezTo>
                  <a:pt x="4470" y="5841"/>
                  <a:pt x="4574" y="5801"/>
                  <a:pt x="4608" y="5801"/>
                </a:cubicBezTo>
                <a:cubicBezTo>
                  <a:pt x="4612" y="5801"/>
                  <a:pt x="4615" y="5802"/>
                  <a:pt x="4617" y="5803"/>
                </a:cubicBezTo>
                <a:cubicBezTo>
                  <a:pt x="4533" y="5836"/>
                  <a:pt x="4459" y="5854"/>
                  <a:pt x="4371" y="5880"/>
                </a:cubicBezTo>
                <a:cubicBezTo>
                  <a:pt x="4373" y="5882"/>
                  <a:pt x="4377" y="5883"/>
                  <a:pt x="4383" y="5883"/>
                </a:cubicBezTo>
                <a:cubicBezTo>
                  <a:pt x="4398" y="5883"/>
                  <a:pt x="4422" y="5878"/>
                  <a:pt x="4430" y="5873"/>
                </a:cubicBezTo>
                <a:cubicBezTo>
                  <a:pt x="5020" y="5741"/>
                  <a:pt x="5582" y="5484"/>
                  <a:pt x="6120" y="5201"/>
                </a:cubicBezTo>
                <a:cubicBezTo>
                  <a:pt x="6121" y="5202"/>
                  <a:pt x="6122" y="5202"/>
                  <a:pt x="6123" y="5202"/>
                </a:cubicBezTo>
                <a:cubicBezTo>
                  <a:pt x="6130" y="5202"/>
                  <a:pt x="6140" y="5190"/>
                  <a:pt x="6147" y="5190"/>
                </a:cubicBezTo>
                <a:cubicBezTo>
                  <a:pt x="6148" y="5190"/>
                  <a:pt x="6149" y="5191"/>
                  <a:pt x="6149" y="5191"/>
                </a:cubicBezTo>
                <a:cubicBezTo>
                  <a:pt x="6322" y="5096"/>
                  <a:pt x="6506" y="5003"/>
                  <a:pt x="6677" y="4908"/>
                </a:cubicBezTo>
                <a:cubicBezTo>
                  <a:pt x="6806" y="4868"/>
                  <a:pt x="6919" y="4773"/>
                  <a:pt x="7041" y="4703"/>
                </a:cubicBezTo>
                <a:cubicBezTo>
                  <a:pt x="7308" y="4556"/>
                  <a:pt x="7598" y="4409"/>
                  <a:pt x="7870" y="4267"/>
                </a:cubicBezTo>
                <a:cubicBezTo>
                  <a:pt x="8137" y="4109"/>
                  <a:pt x="8401" y="3944"/>
                  <a:pt x="8657" y="3764"/>
                </a:cubicBezTo>
                <a:cubicBezTo>
                  <a:pt x="8811" y="3688"/>
                  <a:pt x="8911" y="3563"/>
                  <a:pt x="9031" y="3446"/>
                </a:cubicBezTo>
                <a:cubicBezTo>
                  <a:pt x="9285" y="3265"/>
                  <a:pt x="9523" y="3045"/>
                  <a:pt x="9765" y="2855"/>
                </a:cubicBezTo>
                <a:cubicBezTo>
                  <a:pt x="9776" y="2825"/>
                  <a:pt x="9828" y="2808"/>
                  <a:pt x="9838" y="2781"/>
                </a:cubicBezTo>
                <a:cubicBezTo>
                  <a:pt x="9829" y="2781"/>
                  <a:pt x="9838" y="2779"/>
                  <a:pt x="9841" y="2776"/>
                </a:cubicBezTo>
                <a:lnTo>
                  <a:pt x="9841" y="2776"/>
                </a:lnTo>
                <a:lnTo>
                  <a:pt x="9838" y="2781"/>
                </a:lnTo>
                <a:cubicBezTo>
                  <a:pt x="9918" y="2709"/>
                  <a:pt x="9999" y="2632"/>
                  <a:pt x="10077" y="2552"/>
                </a:cubicBezTo>
                <a:lnTo>
                  <a:pt x="10077" y="2552"/>
                </a:lnTo>
                <a:cubicBezTo>
                  <a:pt x="10099" y="2596"/>
                  <a:pt x="10119" y="2640"/>
                  <a:pt x="10136" y="2686"/>
                </a:cubicBezTo>
                <a:lnTo>
                  <a:pt x="10143" y="2693"/>
                </a:lnTo>
                <a:cubicBezTo>
                  <a:pt x="10246" y="2913"/>
                  <a:pt x="10297" y="3145"/>
                  <a:pt x="10322" y="3383"/>
                </a:cubicBezTo>
                <a:cubicBezTo>
                  <a:pt x="10329" y="3583"/>
                  <a:pt x="10319" y="3815"/>
                  <a:pt x="10304" y="4012"/>
                </a:cubicBezTo>
                <a:lnTo>
                  <a:pt x="10304" y="4012"/>
                </a:lnTo>
                <a:cubicBezTo>
                  <a:pt x="10305" y="4011"/>
                  <a:pt x="10306" y="4010"/>
                  <a:pt x="10308" y="4010"/>
                </a:cubicBezTo>
                <a:cubicBezTo>
                  <a:pt x="10304" y="4013"/>
                  <a:pt x="10308" y="4018"/>
                  <a:pt x="10304" y="4021"/>
                </a:cubicBezTo>
                <a:cubicBezTo>
                  <a:pt x="10275" y="4230"/>
                  <a:pt x="10172" y="4450"/>
                  <a:pt x="10077" y="4644"/>
                </a:cubicBezTo>
                <a:cubicBezTo>
                  <a:pt x="10183" y="4502"/>
                  <a:pt x="10234" y="4326"/>
                  <a:pt x="10297" y="4160"/>
                </a:cubicBezTo>
                <a:cubicBezTo>
                  <a:pt x="10297" y="4145"/>
                  <a:pt x="10304" y="4123"/>
                  <a:pt x="10304" y="4109"/>
                </a:cubicBezTo>
                <a:cubicBezTo>
                  <a:pt x="10307" y="4109"/>
                  <a:pt x="10312" y="4098"/>
                  <a:pt x="10315" y="4094"/>
                </a:cubicBezTo>
                <a:lnTo>
                  <a:pt x="10315" y="4094"/>
                </a:lnTo>
                <a:cubicBezTo>
                  <a:pt x="10312" y="4098"/>
                  <a:pt x="10315" y="4101"/>
                  <a:pt x="10312" y="4106"/>
                </a:cubicBezTo>
                <a:lnTo>
                  <a:pt x="10312" y="4101"/>
                </a:lnTo>
                <a:cubicBezTo>
                  <a:pt x="10310" y="4115"/>
                  <a:pt x="10310" y="4119"/>
                  <a:pt x="10311" y="4119"/>
                </a:cubicBezTo>
                <a:cubicBezTo>
                  <a:pt x="10312" y="4119"/>
                  <a:pt x="10314" y="4116"/>
                  <a:pt x="10315" y="4116"/>
                </a:cubicBezTo>
                <a:cubicBezTo>
                  <a:pt x="10315" y="4113"/>
                  <a:pt x="10315" y="4109"/>
                  <a:pt x="10319" y="4109"/>
                </a:cubicBezTo>
                <a:cubicBezTo>
                  <a:pt x="10319" y="4113"/>
                  <a:pt x="10319" y="4116"/>
                  <a:pt x="10315" y="4120"/>
                </a:cubicBezTo>
                <a:cubicBezTo>
                  <a:pt x="10315" y="4119"/>
                  <a:pt x="10315" y="4118"/>
                  <a:pt x="10315" y="4118"/>
                </a:cubicBezTo>
                <a:cubicBezTo>
                  <a:pt x="10314" y="4118"/>
                  <a:pt x="10311" y="4134"/>
                  <a:pt x="10308" y="4150"/>
                </a:cubicBezTo>
                <a:cubicBezTo>
                  <a:pt x="10308" y="4150"/>
                  <a:pt x="10312" y="4142"/>
                  <a:pt x="10312" y="4135"/>
                </a:cubicBezTo>
                <a:lnTo>
                  <a:pt x="10312" y="4135"/>
                </a:lnTo>
                <a:cubicBezTo>
                  <a:pt x="10312" y="4136"/>
                  <a:pt x="10312" y="4152"/>
                  <a:pt x="10309" y="4152"/>
                </a:cubicBezTo>
                <a:cubicBezTo>
                  <a:pt x="10309" y="4152"/>
                  <a:pt x="10308" y="4152"/>
                  <a:pt x="10308" y="4150"/>
                </a:cubicBezTo>
                <a:cubicBezTo>
                  <a:pt x="10308" y="4148"/>
                  <a:pt x="10307" y="4147"/>
                  <a:pt x="10307" y="4147"/>
                </a:cubicBezTo>
                <a:cubicBezTo>
                  <a:pt x="10304" y="4147"/>
                  <a:pt x="10298" y="4164"/>
                  <a:pt x="10300" y="4167"/>
                </a:cubicBezTo>
                <a:cubicBezTo>
                  <a:pt x="10297" y="4175"/>
                  <a:pt x="10276" y="4241"/>
                  <a:pt x="10285" y="4241"/>
                </a:cubicBezTo>
                <a:cubicBezTo>
                  <a:pt x="10285" y="4241"/>
                  <a:pt x="10285" y="4241"/>
                  <a:pt x="10286" y="4241"/>
                </a:cubicBezTo>
                <a:lnTo>
                  <a:pt x="10286" y="4241"/>
                </a:lnTo>
                <a:cubicBezTo>
                  <a:pt x="10260" y="4384"/>
                  <a:pt x="10183" y="4505"/>
                  <a:pt x="10121" y="4629"/>
                </a:cubicBezTo>
                <a:lnTo>
                  <a:pt x="10117" y="4634"/>
                </a:lnTo>
                <a:cubicBezTo>
                  <a:pt x="10109" y="4648"/>
                  <a:pt x="10102" y="4663"/>
                  <a:pt x="10095" y="4678"/>
                </a:cubicBezTo>
                <a:cubicBezTo>
                  <a:pt x="10095" y="4685"/>
                  <a:pt x="10095" y="4688"/>
                  <a:pt x="10099" y="4692"/>
                </a:cubicBezTo>
                <a:cubicBezTo>
                  <a:pt x="10092" y="4695"/>
                  <a:pt x="10087" y="4695"/>
                  <a:pt x="10084" y="4700"/>
                </a:cubicBezTo>
                <a:cubicBezTo>
                  <a:pt x="10080" y="4761"/>
                  <a:pt x="10004" y="4802"/>
                  <a:pt x="9989" y="4854"/>
                </a:cubicBezTo>
                <a:cubicBezTo>
                  <a:pt x="9992" y="4849"/>
                  <a:pt x="9996" y="4849"/>
                  <a:pt x="9996" y="4846"/>
                </a:cubicBezTo>
                <a:lnTo>
                  <a:pt x="9996" y="4846"/>
                </a:lnTo>
                <a:cubicBezTo>
                  <a:pt x="9996" y="4854"/>
                  <a:pt x="9992" y="4857"/>
                  <a:pt x="9989" y="4857"/>
                </a:cubicBezTo>
                <a:cubicBezTo>
                  <a:pt x="9967" y="4890"/>
                  <a:pt x="9911" y="4959"/>
                  <a:pt x="9879" y="5003"/>
                </a:cubicBezTo>
                <a:lnTo>
                  <a:pt x="9872" y="5008"/>
                </a:lnTo>
                <a:cubicBezTo>
                  <a:pt x="9867" y="5015"/>
                  <a:pt x="9857" y="5025"/>
                  <a:pt x="9860" y="5025"/>
                </a:cubicBezTo>
                <a:cubicBezTo>
                  <a:pt x="9864" y="5022"/>
                  <a:pt x="9864" y="5022"/>
                  <a:pt x="9867" y="5018"/>
                </a:cubicBezTo>
                <a:lnTo>
                  <a:pt x="9867" y="5018"/>
                </a:lnTo>
                <a:cubicBezTo>
                  <a:pt x="9864" y="5025"/>
                  <a:pt x="9864" y="5030"/>
                  <a:pt x="9857" y="5030"/>
                </a:cubicBezTo>
                <a:cubicBezTo>
                  <a:pt x="9857" y="5029"/>
                  <a:pt x="9857" y="5029"/>
                  <a:pt x="9856" y="5029"/>
                </a:cubicBezTo>
                <a:cubicBezTo>
                  <a:pt x="9853" y="5029"/>
                  <a:pt x="9836" y="5057"/>
                  <a:pt x="9830" y="5057"/>
                </a:cubicBezTo>
                <a:cubicBezTo>
                  <a:pt x="9829" y="5057"/>
                  <a:pt x="9828" y="5056"/>
                  <a:pt x="9828" y="5055"/>
                </a:cubicBezTo>
                <a:cubicBezTo>
                  <a:pt x="9691" y="5220"/>
                  <a:pt x="9490" y="5407"/>
                  <a:pt x="9310" y="5487"/>
                </a:cubicBezTo>
                <a:cubicBezTo>
                  <a:pt x="9036" y="5656"/>
                  <a:pt x="8757" y="5829"/>
                  <a:pt x="8459" y="5968"/>
                </a:cubicBezTo>
                <a:cubicBezTo>
                  <a:pt x="8137" y="6147"/>
                  <a:pt x="7777" y="6262"/>
                  <a:pt x="7430" y="6382"/>
                </a:cubicBezTo>
                <a:lnTo>
                  <a:pt x="7430" y="6379"/>
                </a:lnTo>
                <a:lnTo>
                  <a:pt x="7474" y="6360"/>
                </a:lnTo>
                <a:lnTo>
                  <a:pt x="7474" y="6360"/>
                </a:lnTo>
                <a:cubicBezTo>
                  <a:pt x="7440" y="6372"/>
                  <a:pt x="7408" y="6382"/>
                  <a:pt x="7378" y="6389"/>
                </a:cubicBezTo>
                <a:lnTo>
                  <a:pt x="7371" y="6394"/>
                </a:lnTo>
                <a:cubicBezTo>
                  <a:pt x="7361" y="6394"/>
                  <a:pt x="7349" y="6402"/>
                  <a:pt x="7344" y="6402"/>
                </a:cubicBezTo>
                <a:cubicBezTo>
                  <a:pt x="7343" y="6402"/>
                  <a:pt x="7342" y="6401"/>
                  <a:pt x="7342" y="6401"/>
                </a:cubicBezTo>
                <a:cubicBezTo>
                  <a:pt x="7298" y="6416"/>
                  <a:pt x="7264" y="6416"/>
                  <a:pt x="7220" y="6433"/>
                </a:cubicBezTo>
                <a:lnTo>
                  <a:pt x="7224" y="6430"/>
                </a:lnTo>
                <a:lnTo>
                  <a:pt x="7232" y="6426"/>
                </a:lnTo>
                <a:cubicBezTo>
                  <a:pt x="7205" y="6426"/>
                  <a:pt x="7151" y="6445"/>
                  <a:pt x="7125" y="6452"/>
                </a:cubicBezTo>
                <a:lnTo>
                  <a:pt x="7110" y="6452"/>
                </a:lnTo>
                <a:cubicBezTo>
                  <a:pt x="7037" y="6474"/>
                  <a:pt x="6949" y="6499"/>
                  <a:pt x="6875" y="6518"/>
                </a:cubicBezTo>
                <a:cubicBezTo>
                  <a:pt x="6883" y="6514"/>
                  <a:pt x="6890" y="6511"/>
                  <a:pt x="6909" y="6504"/>
                </a:cubicBezTo>
                <a:lnTo>
                  <a:pt x="6909" y="6504"/>
                </a:lnTo>
                <a:cubicBezTo>
                  <a:pt x="6814" y="6536"/>
                  <a:pt x="6718" y="6548"/>
                  <a:pt x="6626" y="6584"/>
                </a:cubicBezTo>
                <a:cubicBezTo>
                  <a:pt x="6594" y="6595"/>
                  <a:pt x="6572" y="6595"/>
                  <a:pt x="6542" y="6606"/>
                </a:cubicBezTo>
                <a:cubicBezTo>
                  <a:pt x="6531" y="6606"/>
                  <a:pt x="6520" y="6610"/>
                  <a:pt x="6509" y="6614"/>
                </a:cubicBezTo>
                <a:cubicBezTo>
                  <a:pt x="6388" y="6646"/>
                  <a:pt x="6267" y="6672"/>
                  <a:pt x="6146" y="6687"/>
                </a:cubicBezTo>
                <a:cubicBezTo>
                  <a:pt x="6134" y="6691"/>
                  <a:pt x="6137" y="6694"/>
                  <a:pt x="6144" y="6694"/>
                </a:cubicBezTo>
                <a:cubicBezTo>
                  <a:pt x="6149" y="6694"/>
                  <a:pt x="6155" y="6693"/>
                  <a:pt x="6161" y="6690"/>
                </a:cubicBezTo>
                <a:lnTo>
                  <a:pt x="6164" y="6690"/>
                </a:lnTo>
                <a:cubicBezTo>
                  <a:pt x="6164" y="6691"/>
                  <a:pt x="6165" y="6691"/>
                  <a:pt x="6165" y="6691"/>
                </a:cubicBezTo>
                <a:lnTo>
                  <a:pt x="6165" y="6691"/>
                </a:lnTo>
                <a:cubicBezTo>
                  <a:pt x="6166" y="6691"/>
                  <a:pt x="6165" y="6690"/>
                  <a:pt x="6164" y="6690"/>
                </a:cubicBezTo>
                <a:lnTo>
                  <a:pt x="6176" y="6690"/>
                </a:lnTo>
                <a:cubicBezTo>
                  <a:pt x="6173" y="6690"/>
                  <a:pt x="6170" y="6692"/>
                  <a:pt x="6168" y="6692"/>
                </a:cubicBezTo>
                <a:cubicBezTo>
                  <a:pt x="6167" y="6692"/>
                  <a:pt x="6166" y="6692"/>
                  <a:pt x="6165" y="6691"/>
                </a:cubicBezTo>
                <a:lnTo>
                  <a:pt x="6165" y="6691"/>
                </a:lnTo>
                <a:cubicBezTo>
                  <a:pt x="6162" y="6693"/>
                  <a:pt x="6142" y="6698"/>
                  <a:pt x="6139" y="6702"/>
                </a:cubicBezTo>
                <a:cubicBezTo>
                  <a:pt x="6058" y="6716"/>
                  <a:pt x="5973" y="6727"/>
                  <a:pt x="5893" y="6746"/>
                </a:cubicBezTo>
                <a:cubicBezTo>
                  <a:pt x="5888" y="6753"/>
                  <a:pt x="5882" y="6754"/>
                  <a:pt x="5874" y="6754"/>
                </a:cubicBezTo>
                <a:cubicBezTo>
                  <a:pt x="5870" y="6754"/>
                  <a:pt x="5866" y="6754"/>
                  <a:pt x="5861" y="6754"/>
                </a:cubicBezTo>
                <a:cubicBezTo>
                  <a:pt x="5853" y="6754"/>
                  <a:pt x="5845" y="6755"/>
                  <a:pt x="5838" y="6760"/>
                </a:cubicBezTo>
                <a:cubicBezTo>
                  <a:pt x="5714" y="6782"/>
                  <a:pt x="5585" y="6797"/>
                  <a:pt x="5467" y="6826"/>
                </a:cubicBezTo>
                <a:cubicBezTo>
                  <a:pt x="5332" y="6837"/>
                  <a:pt x="5208" y="6859"/>
                  <a:pt x="5076" y="6881"/>
                </a:cubicBezTo>
                <a:cubicBezTo>
                  <a:pt x="5071" y="6885"/>
                  <a:pt x="5068" y="6888"/>
                  <a:pt x="5064" y="6896"/>
                </a:cubicBezTo>
                <a:lnTo>
                  <a:pt x="5076" y="6896"/>
                </a:lnTo>
                <a:cubicBezTo>
                  <a:pt x="5070" y="6896"/>
                  <a:pt x="5067" y="6897"/>
                  <a:pt x="5065" y="6897"/>
                </a:cubicBezTo>
                <a:cubicBezTo>
                  <a:pt x="5064" y="6897"/>
                  <a:pt x="5064" y="6897"/>
                  <a:pt x="5064" y="6896"/>
                </a:cubicBezTo>
                <a:cubicBezTo>
                  <a:pt x="5055" y="6899"/>
                  <a:pt x="5013" y="6905"/>
                  <a:pt x="4986" y="6912"/>
                </a:cubicBezTo>
                <a:lnTo>
                  <a:pt x="4986" y="6912"/>
                </a:lnTo>
                <a:cubicBezTo>
                  <a:pt x="4987" y="6911"/>
                  <a:pt x="4988" y="6910"/>
                  <a:pt x="4988" y="6910"/>
                </a:cubicBezTo>
                <a:lnTo>
                  <a:pt x="4983" y="6910"/>
                </a:lnTo>
                <a:cubicBezTo>
                  <a:pt x="4983" y="6911"/>
                  <a:pt x="4983" y="6912"/>
                  <a:pt x="4984" y="6912"/>
                </a:cubicBezTo>
                <a:lnTo>
                  <a:pt x="4984" y="6912"/>
                </a:lnTo>
                <a:cubicBezTo>
                  <a:pt x="4985" y="6912"/>
                  <a:pt x="4985" y="6912"/>
                  <a:pt x="4986" y="6912"/>
                </a:cubicBezTo>
                <a:lnTo>
                  <a:pt x="4986" y="6912"/>
                </a:lnTo>
                <a:cubicBezTo>
                  <a:pt x="4985" y="6912"/>
                  <a:pt x="4985" y="6912"/>
                  <a:pt x="4984" y="6912"/>
                </a:cubicBezTo>
                <a:cubicBezTo>
                  <a:pt x="4984" y="6912"/>
                  <a:pt x="4984" y="6912"/>
                  <a:pt x="4984" y="6912"/>
                </a:cubicBezTo>
                <a:lnTo>
                  <a:pt x="4984" y="6912"/>
                </a:lnTo>
                <a:cubicBezTo>
                  <a:pt x="4981" y="6913"/>
                  <a:pt x="4978" y="6913"/>
                  <a:pt x="4976" y="6914"/>
                </a:cubicBezTo>
                <a:lnTo>
                  <a:pt x="4983" y="6910"/>
                </a:lnTo>
                <a:cubicBezTo>
                  <a:pt x="4983" y="6907"/>
                  <a:pt x="4976" y="6907"/>
                  <a:pt x="4976" y="6903"/>
                </a:cubicBezTo>
                <a:cubicBezTo>
                  <a:pt x="4991" y="6900"/>
                  <a:pt x="5010" y="6892"/>
                  <a:pt x="5027" y="6885"/>
                </a:cubicBezTo>
                <a:lnTo>
                  <a:pt x="5027" y="6885"/>
                </a:lnTo>
                <a:cubicBezTo>
                  <a:pt x="5002" y="6888"/>
                  <a:pt x="4980" y="6892"/>
                  <a:pt x="4958" y="6896"/>
                </a:cubicBezTo>
                <a:cubicBezTo>
                  <a:pt x="4966" y="6896"/>
                  <a:pt x="4969" y="6896"/>
                  <a:pt x="4973" y="6900"/>
                </a:cubicBezTo>
                <a:cubicBezTo>
                  <a:pt x="4932" y="6908"/>
                  <a:pt x="4885" y="6920"/>
                  <a:pt x="4842" y="6920"/>
                </a:cubicBezTo>
                <a:cubicBezTo>
                  <a:pt x="4832" y="6920"/>
                  <a:pt x="4821" y="6919"/>
                  <a:pt x="4811" y="6918"/>
                </a:cubicBezTo>
                <a:cubicBezTo>
                  <a:pt x="4844" y="6903"/>
                  <a:pt x="4895" y="6910"/>
                  <a:pt x="4921" y="6892"/>
                </a:cubicBezTo>
                <a:lnTo>
                  <a:pt x="4921" y="6892"/>
                </a:lnTo>
                <a:cubicBezTo>
                  <a:pt x="4719" y="6922"/>
                  <a:pt x="4499" y="6925"/>
                  <a:pt x="4298" y="6962"/>
                </a:cubicBezTo>
                <a:cubicBezTo>
                  <a:pt x="4298" y="6966"/>
                  <a:pt x="4298" y="6969"/>
                  <a:pt x="4294" y="6973"/>
                </a:cubicBezTo>
                <a:cubicBezTo>
                  <a:pt x="4293" y="6971"/>
                  <a:pt x="4290" y="6971"/>
                  <a:pt x="4287" y="6971"/>
                </a:cubicBezTo>
                <a:cubicBezTo>
                  <a:pt x="4280" y="6971"/>
                  <a:pt x="4269" y="6975"/>
                  <a:pt x="4261" y="6975"/>
                </a:cubicBezTo>
                <a:cubicBezTo>
                  <a:pt x="4260" y="6975"/>
                  <a:pt x="4259" y="6975"/>
                  <a:pt x="4259" y="6975"/>
                </a:cubicBezTo>
                <a:lnTo>
                  <a:pt x="4259" y="6975"/>
                </a:lnTo>
                <a:cubicBezTo>
                  <a:pt x="4267" y="6977"/>
                  <a:pt x="4279" y="6979"/>
                  <a:pt x="4292" y="6979"/>
                </a:cubicBezTo>
                <a:cubicBezTo>
                  <a:pt x="4352" y="6979"/>
                  <a:pt x="4452" y="6957"/>
                  <a:pt x="4507" y="6954"/>
                </a:cubicBezTo>
                <a:cubicBezTo>
                  <a:pt x="4555" y="6951"/>
                  <a:pt x="4606" y="6951"/>
                  <a:pt x="4653" y="6940"/>
                </a:cubicBezTo>
                <a:cubicBezTo>
                  <a:pt x="4722" y="6940"/>
                  <a:pt x="4794" y="6928"/>
                  <a:pt x="4857" y="6928"/>
                </a:cubicBezTo>
                <a:cubicBezTo>
                  <a:pt x="4865" y="6928"/>
                  <a:pt x="4873" y="6929"/>
                  <a:pt x="4881" y="6929"/>
                </a:cubicBezTo>
                <a:cubicBezTo>
                  <a:pt x="4888" y="6922"/>
                  <a:pt x="4914" y="6925"/>
                  <a:pt x="4921" y="6918"/>
                </a:cubicBezTo>
                <a:lnTo>
                  <a:pt x="4921" y="6918"/>
                </a:lnTo>
                <a:cubicBezTo>
                  <a:pt x="4936" y="6925"/>
                  <a:pt x="4925" y="6929"/>
                  <a:pt x="4903" y="6932"/>
                </a:cubicBezTo>
                <a:cubicBezTo>
                  <a:pt x="5032" y="6925"/>
                  <a:pt x="5174" y="6907"/>
                  <a:pt x="5303" y="6885"/>
                </a:cubicBezTo>
                <a:lnTo>
                  <a:pt x="5303" y="6885"/>
                </a:lnTo>
                <a:cubicBezTo>
                  <a:pt x="5280" y="6891"/>
                  <a:pt x="5289" y="6893"/>
                  <a:pt x="5297" y="6893"/>
                </a:cubicBezTo>
                <a:cubicBezTo>
                  <a:pt x="5303" y="6893"/>
                  <a:pt x="5309" y="6892"/>
                  <a:pt x="5306" y="6892"/>
                </a:cubicBezTo>
                <a:lnTo>
                  <a:pt x="5306" y="6892"/>
                </a:lnTo>
                <a:cubicBezTo>
                  <a:pt x="5313" y="6892"/>
                  <a:pt x="5313" y="6896"/>
                  <a:pt x="5318" y="6896"/>
                </a:cubicBezTo>
                <a:lnTo>
                  <a:pt x="5306" y="6896"/>
                </a:lnTo>
                <a:cubicBezTo>
                  <a:pt x="5259" y="6903"/>
                  <a:pt x="5178" y="6918"/>
                  <a:pt x="5120" y="6929"/>
                </a:cubicBezTo>
                <a:cubicBezTo>
                  <a:pt x="5123" y="6929"/>
                  <a:pt x="5127" y="6929"/>
                  <a:pt x="5130" y="6932"/>
                </a:cubicBezTo>
                <a:cubicBezTo>
                  <a:pt x="5101" y="6935"/>
                  <a:pt x="5079" y="6941"/>
                  <a:pt x="5058" y="6941"/>
                </a:cubicBezTo>
                <a:cubicBezTo>
                  <a:pt x="5053" y="6941"/>
                  <a:pt x="5047" y="6940"/>
                  <a:pt x="5042" y="6940"/>
                </a:cubicBezTo>
                <a:cubicBezTo>
                  <a:pt x="5027" y="6947"/>
                  <a:pt x="4998" y="6944"/>
                  <a:pt x="4988" y="6951"/>
                </a:cubicBezTo>
                <a:cubicBezTo>
                  <a:pt x="4584" y="6998"/>
                  <a:pt x="4188" y="7035"/>
                  <a:pt x="3777" y="7057"/>
                </a:cubicBezTo>
                <a:cubicBezTo>
                  <a:pt x="3786" y="7055"/>
                  <a:pt x="3784" y="7054"/>
                  <a:pt x="3777" y="7054"/>
                </a:cubicBezTo>
                <a:cubicBezTo>
                  <a:pt x="3763" y="7054"/>
                  <a:pt x="3730" y="7057"/>
                  <a:pt x="3722" y="7057"/>
                </a:cubicBezTo>
                <a:cubicBezTo>
                  <a:pt x="3720" y="7057"/>
                  <a:pt x="3717" y="7057"/>
                  <a:pt x="3715" y="7057"/>
                </a:cubicBezTo>
                <a:cubicBezTo>
                  <a:pt x="3704" y="7057"/>
                  <a:pt x="3691" y="7060"/>
                  <a:pt x="3680" y="7060"/>
                </a:cubicBezTo>
                <a:cubicBezTo>
                  <a:pt x="3676" y="7060"/>
                  <a:pt x="3671" y="7059"/>
                  <a:pt x="3667" y="7057"/>
                </a:cubicBezTo>
                <a:cubicBezTo>
                  <a:pt x="3629" y="7065"/>
                  <a:pt x="3588" y="7067"/>
                  <a:pt x="3546" y="7067"/>
                </a:cubicBezTo>
                <a:cubicBezTo>
                  <a:pt x="3471" y="7067"/>
                  <a:pt x="3393" y="7060"/>
                  <a:pt x="3320" y="7060"/>
                </a:cubicBezTo>
                <a:cubicBezTo>
                  <a:pt x="3275" y="7060"/>
                  <a:pt x="3233" y="7062"/>
                  <a:pt x="3194" y="7072"/>
                </a:cubicBezTo>
                <a:cubicBezTo>
                  <a:pt x="3202" y="7072"/>
                  <a:pt x="3209" y="7072"/>
                  <a:pt x="3217" y="7072"/>
                </a:cubicBezTo>
                <a:cubicBezTo>
                  <a:pt x="3244" y="7072"/>
                  <a:pt x="3271" y="7069"/>
                  <a:pt x="3297" y="7069"/>
                </a:cubicBezTo>
                <a:cubicBezTo>
                  <a:pt x="3316" y="7069"/>
                  <a:pt x="3333" y="7071"/>
                  <a:pt x="3351" y="7076"/>
                </a:cubicBezTo>
                <a:cubicBezTo>
                  <a:pt x="3297" y="7083"/>
                  <a:pt x="3245" y="7083"/>
                  <a:pt x="3190" y="7083"/>
                </a:cubicBezTo>
                <a:cubicBezTo>
                  <a:pt x="3104" y="7089"/>
                  <a:pt x="3019" y="7091"/>
                  <a:pt x="2932" y="7091"/>
                </a:cubicBezTo>
                <a:cubicBezTo>
                  <a:pt x="2874" y="7091"/>
                  <a:pt x="2816" y="7090"/>
                  <a:pt x="2757" y="7090"/>
                </a:cubicBezTo>
                <a:cubicBezTo>
                  <a:pt x="2754" y="7094"/>
                  <a:pt x="2750" y="7094"/>
                  <a:pt x="2747" y="7098"/>
                </a:cubicBezTo>
                <a:cubicBezTo>
                  <a:pt x="2669" y="7094"/>
                  <a:pt x="2589" y="7090"/>
                  <a:pt x="2515" y="7090"/>
                </a:cubicBezTo>
                <a:cubicBezTo>
                  <a:pt x="2485" y="7090"/>
                  <a:pt x="2485" y="7074"/>
                  <a:pt x="2457" y="7074"/>
                </a:cubicBezTo>
                <a:cubicBezTo>
                  <a:pt x="2452" y="7074"/>
                  <a:pt x="2446" y="7075"/>
                  <a:pt x="2439" y="7076"/>
                </a:cubicBezTo>
                <a:lnTo>
                  <a:pt x="2435" y="7072"/>
                </a:lnTo>
                <a:cubicBezTo>
                  <a:pt x="2433" y="7073"/>
                  <a:pt x="2429" y="7074"/>
                  <a:pt x="2425" y="7074"/>
                </a:cubicBezTo>
                <a:cubicBezTo>
                  <a:pt x="2416" y="7074"/>
                  <a:pt x="2404" y="7070"/>
                  <a:pt x="2398" y="7067"/>
                </a:cubicBezTo>
                <a:lnTo>
                  <a:pt x="2398" y="7067"/>
                </a:lnTo>
                <a:cubicBezTo>
                  <a:pt x="2398" y="7067"/>
                  <a:pt x="2399" y="7067"/>
                  <a:pt x="2400" y="7067"/>
                </a:cubicBezTo>
                <a:cubicBezTo>
                  <a:pt x="2407" y="7067"/>
                  <a:pt x="2419" y="7069"/>
                  <a:pt x="2428" y="7069"/>
                </a:cubicBezTo>
                <a:cubicBezTo>
                  <a:pt x="2431" y="7069"/>
                  <a:pt x="2434" y="7069"/>
                  <a:pt x="2435" y="7068"/>
                </a:cubicBezTo>
                <a:cubicBezTo>
                  <a:pt x="2427" y="7061"/>
                  <a:pt x="2402" y="7064"/>
                  <a:pt x="2398" y="7057"/>
                </a:cubicBezTo>
                <a:cubicBezTo>
                  <a:pt x="2299" y="7046"/>
                  <a:pt x="2193" y="7046"/>
                  <a:pt x="2090" y="7042"/>
                </a:cubicBezTo>
                <a:cubicBezTo>
                  <a:pt x="1933" y="7028"/>
                  <a:pt x="1804" y="6991"/>
                  <a:pt x="1647" y="6966"/>
                </a:cubicBezTo>
                <a:cubicBezTo>
                  <a:pt x="1635" y="6966"/>
                  <a:pt x="1669" y="6966"/>
                  <a:pt x="1661" y="6962"/>
                </a:cubicBezTo>
                <a:lnTo>
                  <a:pt x="1661" y="6962"/>
                </a:lnTo>
                <a:cubicBezTo>
                  <a:pt x="1696" y="6965"/>
                  <a:pt x="1729" y="6975"/>
                  <a:pt x="1762" y="6975"/>
                </a:cubicBezTo>
                <a:cubicBezTo>
                  <a:pt x="1770" y="6975"/>
                  <a:pt x="1778" y="6974"/>
                  <a:pt x="1786" y="6973"/>
                </a:cubicBezTo>
                <a:cubicBezTo>
                  <a:pt x="1782" y="6973"/>
                  <a:pt x="1760" y="6969"/>
                  <a:pt x="1753" y="6969"/>
                </a:cubicBezTo>
                <a:lnTo>
                  <a:pt x="1749" y="6969"/>
                </a:lnTo>
                <a:cubicBezTo>
                  <a:pt x="1567" y="6948"/>
                  <a:pt x="1385" y="6918"/>
                  <a:pt x="1207" y="6871"/>
                </a:cubicBezTo>
                <a:lnTo>
                  <a:pt x="1207" y="6871"/>
                </a:lnTo>
                <a:cubicBezTo>
                  <a:pt x="1210" y="6872"/>
                  <a:pt x="1215" y="6875"/>
                  <a:pt x="1214" y="6875"/>
                </a:cubicBezTo>
                <a:cubicBezTo>
                  <a:pt x="1214" y="6875"/>
                  <a:pt x="1213" y="6874"/>
                  <a:pt x="1210" y="6874"/>
                </a:cubicBezTo>
                <a:cubicBezTo>
                  <a:pt x="1133" y="6844"/>
                  <a:pt x="1045" y="6834"/>
                  <a:pt x="975" y="6793"/>
                </a:cubicBezTo>
                <a:lnTo>
                  <a:pt x="975" y="6793"/>
                </a:lnTo>
                <a:cubicBezTo>
                  <a:pt x="1075" y="6808"/>
                  <a:pt x="1155" y="6834"/>
                  <a:pt x="1247" y="6848"/>
                </a:cubicBezTo>
                <a:cubicBezTo>
                  <a:pt x="1071" y="6793"/>
                  <a:pt x="895" y="6760"/>
                  <a:pt x="737" y="6658"/>
                </a:cubicBezTo>
                <a:cubicBezTo>
                  <a:pt x="736" y="6658"/>
                  <a:pt x="735" y="6658"/>
                  <a:pt x="734" y="6658"/>
                </a:cubicBezTo>
                <a:cubicBezTo>
                  <a:pt x="724" y="6658"/>
                  <a:pt x="714" y="6643"/>
                  <a:pt x="708" y="6643"/>
                </a:cubicBezTo>
                <a:cubicBezTo>
                  <a:pt x="605" y="6580"/>
                  <a:pt x="506" y="6492"/>
                  <a:pt x="433" y="6401"/>
                </a:cubicBezTo>
                <a:cubicBezTo>
                  <a:pt x="367" y="6316"/>
                  <a:pt x="323" y="6218"/>
                  <a:pt x="297" y="6108"/>
                </a:cubicBezTo>
                <a:cubicBezTo>
                  <a:pt x="293" y="6103"/>
                  <a:pt x="293" y="6103"/>
                  <a:pt x="290" y="6100"/>
                </a:cubicBezTo>
                <a:cubicBezTo>
                  <a:pt x="293" y="6071"/>
                  <a:pt x="279" y="6030"/>
                  <a:pt x="279" y="5998"/>
                </a:cubicBezTo>
                <a:cubicBezTo>
                  <a:pt x="268" y="5964"/>
                  <a:pt x="271" y="5932"/>
                  <a:pt x="268" y="5891"/>
                </a:cubicBezTo>
                <a:cubicBezTo>
                  <a:pt x="275" y="5825"/>
                  <a:pt x="264" y="5748"/>
                  <a:pt x="283" y="5678"/>
                </a:cubicBezTo>
                <a:cubicBezTo>
                  <a:pt x="283" y="5675"/>
                  <a:pt x="279" y="5671"/>
                  <a:pt x="279" y="5668"/>
                </a:cubicBezTo>
                <a:cubicBezTo>
                  <a:pt x="308" y="5531"/>
                  <a:pt x="330" y="5382"/>
                  <a:pt x="389" y="5257"/>
                </a:cubicBezTo>
                <a:cubicBezTo>
                  <a:pt x="389" y="5253"/>
                  <a:pt x="389" y="5250"/>
                  <a:pt x="385" y="5245"/>
                </a:cubicBezTo>
                <a:cubicBezTo>
                  <a:pt x="459" y="5084"/>
                  <a:pt x="517" y="4923"/>
                  <a:pt x="616" y="4776"/>
                </a:cubicBezTo>
                <a:cubicBezTo>
                  <a:pt x="642" y="4736"/>
                  <a:pt x="667" y="4685"/>
                  <a:pt x="693" y="4648"/>
                </a:cubicBezTo>
                <a:cubicBezTo>
                  <a:pt x="723" y="4607"/>
                  <a:pt x="741" y="4563"/>
                  <a:pt x="774" y="4534"/>
                </a:cubicBezTo>
                <a:cubicBezTo>
                  <a:pt x="847" y="4424"/>
                  <a:pt x="924" y="4326"/>
                  <a:pt x="1012" y="4230"/>
                </a:cubicBezTo>
                <a:cubicBezTo>
                  <a:pt x="1012" y="4223"/>
                  <a:pt x="1031" y="4208"/>
                  <a:pt x="1031" y="4201"/>
                </a:cubicBezTo>
                <a:cubicBezTo>
                  <a:pt x="1093" y="4131"/>
                  <a:pt x="1170" y="4057"/>
                  <a:pt x="1229" y="3984"/>
                </a:cubicBezTo>
                <a:cubicBezTo>
                  <a:pt x="1415" y="3805"/>
                  <a:pt x="1599" y="3622"/>
                  <a:pt x="1797" y="3460"/>
                </a:cubicBezTo>
                <a:lnTo>
                  <a:pt x="1793" y="3456"/>
                </a:lnTo>
                <a:cubicBezTo>
                  <a:pt x="1793" y="3456"/>
                  <a:pt x="1792" y="3456"/>
                  <a:pt x="1792" y="3457"/>
                </a:cubicBezTo>
                <a:lnTo>
                  <a:pt x="1792" y="3457"/>
                </a:lnTo>
                <a:cubicBezTo>
                  <a:pt x="1801" y="3450"/>
                  <a:pt x="1810" y="3440"/>
                  <a:pt x="1808" y="3438"/>
                </a:cubicBezTo>
                <a:lnTo>
                  <a:pt x="1808" y="3438"/>
                </a:lnTo>
                <a:cubicBezTo>
                  <a:pt x="1809" y="3438"/>
                  <a:pt x="1810" y="3438"/>
                  <a:pt x="1811" y="3438"/>
                </a:cubicBezTo>
                <a:cubicBezTo>
                  <a:pt x="1852" y="3412"/>
                  <a:pt x="1911" y="3350"/>
                  <a:pt x="1958" y="3324"/>
                </a:cubicBezTo>
                <a:cubicBezTo>
                  <a:pt x="1987" y="3306"/>
                  <a:pt x="2013" y="3280"/>
                  <a:pt x="2046" y="3258"/>
                </a:cubicBezTo>
                <a:cubicBezTo>
                  <a:pt x="2090" y="3214"/>
                  <a:pt x="2145" y="3189"/>
                  <a:pt x="2189" y="3148"/>
                </a:cubicBezTo>
                <a:cubicBezTo>
                  <a:pt x="2216" y="3131"/>
                  <a:pt x="2246" y="3111"/>
                  <a:pt x="2270" y="3086"/>
                </a:cubicBezTo>
                <a:lnTo>
                  <a:pt x="2270" y="3086"/>
                </a:lnTo>
                <a:cubicBezTo>
                  <a:pt x="2270" y="3086"/>
                  <a:pt x="2271" y="3085"/>
                  <a:pt x="2271" y="3085"/>
                </a:cubicBezTo>
                <a:lnTo>
                  <a:pt x="2271" y="3085"/>
                </a:lnTo>
                <a:cubicBezTo>
                  <a:pt x="2271" y="3085"/>
                  <a:pt x="2271" y="3086"/>
                  <a:pt x="2270" y="3086"/>
                </a:cubicBezTo>
                <a:lnTo>
                  <a:pt x="2277" y="3086"/>
                </a:lnTo>
                <a:lnTo>
                  <a:pt x="2277" y="3083"/>
                </a:lnTo>
                <a:lnTo>
                  <a:pt x="2277" y="3083"/>
                </a:lnTo>
                <a:cubicBezTo>
                  <a:pt x="2275" y="3083"/>
                  <a:pt x="2273" y="3084"/>
                  <a:pt x="2271" y="3085"/>
                </a:cubicBezTo>
                <a:lnTo>
                  <a:pt x="2271" y="3085"/>
                </a:lnTo>
                <a:cubicBezTo>
                  <a:pt x="2273" y="3083"/>
                  <a:pt x="2275" y="3081"/>
                  <a:pt x="2277" y="3079"/>
                </a:cubicBezTo>
                <a:lnTo>
                  <a:pt x="2277" y="3083"/>
                </a:lnTo>
                <a:lnTo>
                  <a:pt x="2277" y="3083"/>
                </a:lnTo>
                <a:cubicBezTo>
                  <a:pt x="2367" y="3040"/>
                  <a:pt x="2477" y="2949"/>
                  <a:pt x="2571" y="2891"/>
                </a:cubicBezTo>
                <a:cubicBezTo>
                  <a:pt x="2618" y="2862"/>
                  <a:pt x="2677" y="2830"/>
                  <a:pt x="2717" y="2796"/>
                </a:cubicBezTo>
                <a:lnTo>
                  <a:pt x="2725" y="2796"/>
                </a:lnTo>
                <a:cubicBezTo>
                  <a:pt x="2750" y="2774"/>
                  <a:pt x="2779" y="2774"/>
                  <a:pt x="2805" y="2745"/>
                </a:cubicBezTo>
                <a:cubicBezTo>
                  <a:pt x="2823" y="2742"/>
                  <a:pt x="2842" y="2723"/>
                  <a:pt x="2864" y="2712"/>
                </a:cubicBezTo>
                <a:cubicBezTo>
                  <a:pt x="3153" y="2514"/>
                  <a:pt x="3476" y="2349"/>
                  <a:pt x="3788" y="2180"/>
                </a:cubicBezTo>
                <a:cubicBezTo>
                  <a:pt x="3832" y="2151"/>
                  <a:pt x="3876" y="2140"/>
                  <a:pt x="3920" y="2107"/>
                </a:cubicBezTo>
                <a:cubicBezTo>
                  <a:pt x="4001" y="2070"/>
                  <a:pt x="4089" y="2026"/>
                  <a:pt x="4169" y="1986"/>
                </a:cubicBezTo>
                <a:cubicBezTo>
                  <a:pt x="4169" y="1982"/>
                  <a:pt x="4169" y="1979"/>
                  <a:pt x="4173" y="1979"/>
                </a:cubicBezTo>
                <a:cubicBezTo>
                  <a:pt x="4580" y="1791"/>
                  <a:pt x="4991" y="1598"/>
                  <a:pt x="5420" y="1466"/>
                </a:cubicBezTo>
                <a:cubicBezTo>
                  <a:pt x="5420" y="1466"/>
                  <a:pt x="5421" y="1466"/>
                  <a:pt x="5422" y="1466"/>
                </a:cubicBezTo>
                <a:cubicBezTo>
                  <a:pt x="5429" y="1466"/>
                  <a:pt x="5440" y="1457"/>
                  <a:pt x="5447" y="1457"/>
                </a:cubicBezTo>
                <a:cubicBezTo>
                  <a:pt x="5448" y="1457"/>
                  <a:pt x="5449" y="1457"/>
                  <a:pt x="5450" y="1458"/>
                </a:cubicBezTo>
                <a:cubicBezTo>
                  <a:pt x="5457" y="1454"/>
                  <a:pt x="5467" y="1451"/>
                  <a:pt x="5475" y="1451"/>
                </a:cubicBezTo>
                <a:cubicBezTo>
                  <a:pt x="5670" y="1388"/>
                  <a:pt x="5882" y="1326"/>
                  <a:pt x="6076" y="1275"/>
                </a:cubicBezTo>
                <a:cubicBezTo>
                  <a:pt x="6139" y="1263"/>
                  <a:pt x="6193" y="1245"/>
                  <a:pt x="6252" y="1234"/>
                </a:cubicBezTo>
                <a:cubicBezTo>
                  <a:pt x="6289" y="1219"/>
                  <a:pt x="6337" y="1216"/>
                  <a:pt x="6377" y="1205"/>
                </a:cubicBezTo>
                <a:cubicBezTo>
                  <a:pt x="6645" y="1139"/>
                  <a:pt x="6912" y="1099"/>
                  <a:pt x="7191" y="1051"/>
                </a:cubicBezTo>
                <a:lnTo>
                  <a:pt x="7198" y="1055"/>
                </a:lnTo>
                <a:cubicBezTo>
                  <a:pt x="7476" y="1013"/>
                  <a:pt x="7763" y="997"/>
                  <a:pt x="8046" y="997"/>
                </a:cubicBezTo>
                <a:close/>
                <a:moveTo>
                  <a:pt x="5694" y="0"/>
                </a:moveTo>
                <a:cubicBezTo>
                  <a:pt x="4963" y="0"/>
                  <a:pt x="4229" y="129"/>
                  <a:pt x="3539" y="376"/>
                </a:cubicBezTo>
                <a:cubicBezTo>
                  <a:pt x="3183" y="497"/>
                  <a:pt x="2835" y="633"/>
                  <a:pt x="2501" y="816"/>
                </a:cubicBezTo>
                <a:cubicBezTo>
                  <a:pt x="1925" y="1139"/>
                  <a:pt x="1353" y="1532"/>
                  <a:pt x="935" y="2038"/>
                </a:cubicBezTo>
                <a:cubicBezTo>
                  <a:pt x="803" y="2187"/>
                  <a:pt x="693" y="2390"/>
                  <a:pt x="569" y="2539"/>
                </a:cubicBezTo>
                <a:cubicBezTo>
                  <a:pt x="535" y="2613"/>
                  <a:pt x="477" y="2708"/>
                  <a:pt x="455" y="2781"/>
                </a:cubicBezTo>
                <a:cubicBezTo>
                  <a:pt x="488" y="2764"/>
                  <a:pt x="525" y="2676"/>
                  <a:pt x="561" y="2646"/>
                </a:cubicBezTo>
                <a:lnTo>
                  <a:pt x="561" y="2646"/>
                </a:lnTo>
                <a:cubicBezTo>
                  <a:pt x="547" y="2671"/>
                  <a:pt x="535" y="2690"/>
                  <a:pt x="525" y="2708"/>
                </a:cubicBezTo>
                <a:cubicBezTo>
                  <a:pt x="502" y="2724"/>
                  <a:pt x="393" y="2910"/>
                  <a:pt x="416" y="2910"/>
                </a:cubicBezTo>
                <a:cubicBezTo>
                  <a:pt x="420" y="2910"/>
                  <a:pt x="425" y="2906"/>
                  <a:pt x="433" y="2899"/>
                </a:cubicBezTo>
                <a:cubicBezTo>
                  <a:pt x="484" y="2866"/>
                  <a:pt x="517" y="2737"/>
                  <a:pt x="569" y="2668"/>
                </a:cubicBezTo>
                <a:cubicBezTo>
                  <a:pt x="613" y="2588"/>
                  <a:pt x="623" y="2635"/>
                  <a:pt x="642" y="2580"/>
                </a:cubicBezTo>
                <a:lnTo>
                  <a:pt x="642" y="2580"/>
                </a:lnTo>
                <a:cubicBezTo>
                  <a:pt x="635" y="2583"/>
                  <a:pt x="627" y="2588"/>
                  <a:pt x="616" y="2598"/>
                </a:cubicBezTo>
                <a:cubicBezTo>
                  <a:pt x="653" y="2554"/>
                  <a:pt x="660" y="2525"/>
                  <a:pt x="693" y="2503"/>
                </a:cubicBezTo>
                <a:lnTo>
                  <a:pt x="693" y="2503"/>
                </a:lnTo>
                <a:cubicBezTo>
                  <a:pt x="686" y="2517"/>
                  <a:pt x="682" y="2525"/>
                  <a:pt x="679" y="2536"/>
                </a:cubicBezTo>
                <a:cubicBezTo>
                  <a:pt x="689" y="2532"/>
                  <a:pt x="708" y="2503"/>
                  <a:pt x="723" y="2481"/>
                </a:cubicBezTo>
                <a:lnTo>
                  <a:pt x="723" y="2481"/>
                </a:lnTo>
                <a:cubicBezTo>
                  <a:pt x="726" y="2495"/>
                  <a:pt x="704" y="2536"/>
                  <a:pt x="719" y="2544"/>
                </a:cubicBezTo>
                <a:cubicBezTo>
                  <a:pt x="770" y="2412"/>
                  <a:pt x="891" y="2353"/>
                  <a:pt x="987" y="2261"/>
                </a:cubicBezTo>
                <a:cubicBezTo>
                  <a:pt x="987" y="2262"/>
                  <a:pt x="988" y="2262"/>
                  <a:pt x="989" y="2262"/>
                </a:cubicBezTo>
                <a:cubicBezTo>
                  <a:pt x="1001" y="2262"/>
                  <a:pt x="1036" y="2216"/>
                  <a:pt x="1053" y="2206"/>
                </a:cubicBezTo>
                <a:lnTo>
                  <a:pt x="1053" y="2206"/>
                </a:lnTo>
                <a:cubicBezTo>
                  <a:pt x="1049" y="2217"/>
                  <a:pt x="1041" y="2224"/>
                  <a:pt x="1038" y="2231"/>
                </a:cubicBezTo>
                <a:cubicBezTo>
                  <a:pt x="1071" y="2214"/>
                  <a:pt x="1100" y="2170"/>
                  <a:pt x="1133" y="2140"/>
                </a:cubicBezTo>
                <a:lnTo>
                  <a:pt x="1133" y="2140"/>
                </a:lnTo>
                <a:cubicBezTo>
                  <a:pt x="1126" y="2148"/>
                  <a:pt x="1122" y="2155"/>
                  <a:pt x="1115" y="2170"/>
                </a:cubicBezTo>
                <a:cubicBezTo>
                  <a:pt x="1129" y="2151"/>
                  <a:pt x="1144" y="2143"/>
                  <a:pt x="1151" y="2129"/>
                </a:cubicBezTo>
                <a:cubicBezTo>
                  <a:pt x="1155" y="2129"/>
                  <a:pt x="1188" y="2092"/>
                  <a:pt x="1188" y="2089"/>
                </a:cubicBezTo>
                <a:lnTo>
                  <a:pt x="1188" y="2082"/>
                </a:lnTo>
                <a:cubicBezTo>
                  <a:pt x="1197" y="2075"/>
                  <a:pt x="1208" y="2065"/>
                  <a:pt x="1216" y="2055"/>
                </a:cubicBezTo>
                <a:lnTo>
                  <a:pt x="1216" y="2055"/>
                </a:lnTo>
                <a:cubicBezTo>
                  <a:pt x="1215" y="2055"/>
                  <a:pt x="1215" y="2055"/>
                  <a:pt x="1214" y="2055"/>
                </a:cubicBezTo>
                <a:lnTo>
                  <a:pt x="1214" y="2055"/>
                </a:lnTo>
                <a:cubicBezTo>
                  <a:pt x="1215" y="2055"/>
                  <a:pt x="1216" y="2054"/>
                  <a:pt x="1217" y="2054"/>
                </a:cubicBezTo>
                <a:lnTo>
                  <a:pt x="1217" y="2054"/>
                </a:lnTo>
                <a:cubicBezTo>
                  <a:pt x="1217" y="2054"/>
                  <a:pt x="1216" y="2054"/>
                  <a:pt x="1216" y="2055"/>
                </a:cubicBezTo>
                <a:lnTo>
                  <a:pt x="1216" y="2055"/>
                </a:lnTo>
                <a:cubicBezTo>
                  <a:pt x="1217" y="2054"/>
                  <a:pt x="1217" y="2054"/>
                  <a:pt x="1217" y="2054"/>
                </a:cubicBezTo>
                <a:lnTo>
                  <a:pt x="1217" y="2054"/>
                </a:lnTo>
                <a:cubicBezTo>
                  <a:pt x="1217" y="2054"/>
                  <a:pt x="1217" y="2055"/>
                  <a:pt x="1217" y="2055"/>
                </a:cubicBezTo>
                <a:cubicBezTo>
                  <a:pt x="1327" y="1964"/>
                  <a:pt x="1437" y="1862"/>
                  <a:pt x="1544" y="1766"/>
                </a:cubicBezTo>
                <a:cubicBezTo>
                  <a:pt x="1588" y="1740"/>
                  <a:pt x="1647" y="1689"/>
                  <a:pt x="1679" y="1656"/>
                </a:cubicBezTo>
                <a:cubicBezTo>
                  <a:pt x="1694" y="1645"/>
                  <a:pt x="1713" y="1637"/>
                  <a:pt x="1723" y="1623"/>
                </a:cubicBezTo>
                <a:cubicBezTo>
                  <a:pt x="1852" y="1510"/>
                  <a:pt x="2013" y="1414"/>
                  <a:pt x="2149" y="1307"/>
                </a:cubicBezTo>
                <a:cubicBezTo>
                  <a:pt x="2175" y="1300"/>
                  <a:pt x="2204" y="1271"/>
                  <a:pt x="2229" y="1263"/>
                </a:cubicBezTo>
                <a:cubicBezTo>
                  <a:pt x="2266" y="1241"/>
                  <a:pt x="2307" y="1219"/>
                  <a:pt x="2336" y="1197"/>
                </a:cubicBezTo>
                <a:cubicBezTo>
                  <a:pt x="2387" y="1179"/>
                  <a:pt x="2435" y="1161"/>
                  <a:pt x="2490" y="1121"/>
                </a:cubicBezTo>
                <a:cubicBezTo>
                  <a:pt x="2493" y="1121"/>
                  <a:pt x="2497" y="1124"/>
                  <a:pt x="2501" y="1124"/>
                </a:cubicBezTo>
                <a:cubicBezTo>
                  <a:pt x="2512" y="1113"/>
                  <a:pt x="2519" y="1109"/>
                  <a:pt x="2527" y="1102"/>
                </a:cubicBezTo>
                <a:cubicBezTo>
                  <a:pt x="2527" y="1102"/>
                  <a:pt x="2528" y="1102"/>
                  <a:pt x="2528" y="1102"/>
                </a:cubicBezTo>
                <a:cubicBezTo>
                  <a:pt x="2542" y="1102"/>
                  <a:pt x="2589" y="1060"/>
                  <a:pt x="2616" y="1060"/>
                </a:cubicBezTo>
                <a:cubicBezTo>
                  <a:pt x="2621" y="1060"/>
                  <a:pt x="2626" y="1062"/>
                  <a:pt x="2629" y="1065"/>
                </a:cubicBezTo>
                <a:cubicBezTo>
                  <a:pt x="2644" y="1043"/>
                  <a:pt x="2673" y="1043"/>
                  <a:pt x="2691" y="1029"/>
                </a:cubicBezTo>
                <a:cubicBezTo>
                  <a:pt x="2673" y="1029"/>
                  <a:pt x="2655" y="1036"/>
                  <a:pt x="2640" y="1040"/>
                </a:cubicBezTo>
                <a:cubicBezTo>
                  <a:pt x="2643" y="1037"/>
                  <a:pt x="2645" y="1035"/>
                  <a:pt x="2648" y="1035"/>
                </a:cubicBezTo>
                <a:cubicBezTo>
                  <a:pt x="2649" y="1035"/>
                  <a:pt x="2650" y="1035"/>
                  <a:pt x="2651" y="1036"/>
                </a:cubicBezTo>
                <a:cubicBezTo>
                  <a:pt x="2691" y="1021"/>
                  <a:pt x="2761" y="996"/>
                  <a:pt x="2809" y="959"/>
                </a:cubicBezTo>
                <a:lnTo>
                  <a:pt x="2816" y="959"/>
                </a:lnTo>
                <a:cubicBezTo>
                  <a:pt x="2831" y="952"/>
                  <a:pt x="2824" y="952"/>
                  <a:pt x="2820" y="948"/>
                </a:cubicBezTo>
                <a:lnTo>
                  <a:pt x="2820" y="948"/>
                </a:lnTo>
                <a:cubicBezTo>
                  <a:pt x="2816" y="949"/>
                  <a:pt x="2813" y="949"/>
                  <a:pt x="2812" y="949"/>
                </a:cubicBezTo>
                <a:cubicBezTo>
                  <a:pt x="2807" y="949"/>
                  <a:pt x="2837" y="945"/>
                  <a:pt x="2845" y="945"/>
                </a:cubicBezTo>
                <a:lnTo>
                  <a:pt x="2853" y="933"/>
                </a:lnTo>
                <a:cubicBezTo>
                  <a:pt x="2877" y="927"/>
                  <a:pt x="2879" y="926"/>
                  <a:pt x="2867" y="923"/>
                </a:cubicBezTo>
                <a:lnTo>
                  <a:pt x="2867" y="923"/>
                </a:lnTo>
                <a:cubicBezTo>
                  <a:pt x="2864" y="925"/>
                  <a:pt x="2862" y="926"/>
                  <a:pt x="2862" y="926"/>
                </a:cubicBezTo>
                <a:cubicBezTo>
                  <a:pt x="2861" y="926"/>
                  <a:pt x="2861" y="925"/>
                  <a:pt x="2864" y="923"/>
                </a:cubicBezTo>
                <a:lnTo>
                  <a:pt x="2864" y="923"/>
                </a:lnTo>
                <a:cubicBezTo>
                  <a:pt x="2865" y="923"/>
                  <a:pt x="2866" y="923"/>
                  <a:pt x="2867" y="923"/>
                </a:cubicBezTo>
                <a:lnTo>
                  <a:pt x="2867" y="923"/>
                </a:lnTo>
                <a:cubicBezTo>
                  <a:pt x="2869" y="922"/>
                  <a:pt x="2871" y="921"/>
                  <a:pt x="2873" y="920"/>
                </a:cubicBezTo>
                <a:lnTo>
                  <a:pt x="2873" y="920"/>
                </a:lnTo>
                <a:cubicBezTo>
                  <a:pt x="2870" y="921"/>
                  <a:pt x="2867" y="922"/>
                  <a:pt x="2864" y="923"/>
                </a:cubicBezTo>
                <a:cubicBezTo>
                  <a:pt x="2864" y="923"/>
                  <a:pt x="2871" y="919"/>
                  <a:pt x="2879" y="915"/>
                </a:cubicBezTo>
                <a:lnTo>
                  <a:pt x="2879" y="915"/>
                </a:lnTo>
                <a:cubicBezTo>
                  <a:pt x="2879" y="915"/>
                  <a:pt x="2876" y="917"/>
                  <a:pt x="2873" y="920"/>
                </a:cubicBezTo>
                <a:lnTo>
                  <a:pt x="2873" y="920"/>
                </a:lnTo>
                <a:cubicBezTo>
                  <a:pt x="2948" y="894"/>
                  <a:pt x="3036" y="855"/>
                  <a:pt x="3102" y="823"/>
                </a:cubicBezTo>
                <a:cubicBezTo>
                  <a:pt x="3102" y="823"/>
                  <a:pt x="3101" y="823"/>
                  <a:pt x="3100" y="823"/>
                </a:cubicBezTo>
                <a:cubicBezTo>
                  <a:pt x="3091" y="823"/>
                  <a:pt x="3068" y="838"/>
                  <a:pt x="3055" y="842"/>
                </a:cubicBezTo>
                <a:cubicBezTo>
                  <a:pt x="3065" y="827"/>
                  <a:pt x="3087" y="827"/>
                  <a:pt x="3106" y="816"/>
                </a:cubicBezTo>
                <a:lnTo>
                  <a:pt x="3117" y="820"/>
                </a:lnTo>
                <a:cubicBezTo>
                  <a:pt x="3121" y="816"/>
                  <a:pt x="3131" y="813"/>
                  <a:pt x="3135" y="809"/>
                </a:cubicBezTo>
                <a:lnTo>
                  <a:pt x="3139" y="809"/>
                </a:lnTo>
                <a:lnTo>
                  <a:pt x="3150" y="801"/>
                </a:lnTo>
                <a:cubicBezTo>
                  <a:pt x="3150" y="800"/>
                  <a:pt x="3149" y="799"/>
                  <a:pt x="3147" y="799"/>
                </a:cubicBezTo>
                <a:cubicBezTo>
                  <a:pt x="3144" y="799"/>
                  <a:pt x="3138" y="801"/>
                  <a:pt x="3135" y="801"/>
                </a:cubicBezTo>
                <a:cubicBezTo>
                  <a:pt x="3141" y="799"/>
                  <a:pt x="3142" y="796"/>
                  <a:pt x="3145" y="796"/>
                </a:cubicBezTo>
                <a:cubicBezTo>
                  <a:pt x="3146" y="796"/>
                  <a:pt x="3148" y="797"/>
                  <a:pt x="3150" y="798"/>
                </a:cubicBezTo>
                <a:cubicBezTo>
                  <a:pt x="3149" y="798"/>
                  <a:pt x="3149" y="798"/>
                  <a:pt x="3149" y="798"/>
                </a:cubicBezTo>
                <a:cubicBezTo>
                  <a:pt x="3149" y="798"/>
                  <a:pt x="3165" y="790"/>
                  <a:pt x="3168" y="787"/>
                </a:cubicBezTo>
                <a:cubicBezTo>
                  <a:pt x="3175" y="787"/>
                  <a:pt x="3183" y="787"/>
                  <a:pt x="3194" y="783"/>
                </a:cubicBezTo>
                <a:cubicBezTo>
                  <a:pt x="3194" y="783"/>
                  <a:pt x="3197" y="779"/>
                  <a:pt x="3197" y="776"/>
                </a:cubicBezTo>
                <a:cubicBezTo>
                  <a:pt x="3487" y="658"/>
                  <a:pt x="3784" y="552"/>
                  <a:pt x="4078" y="475"/>
                </a:cubicBezTo>
                <a:cubicBezTo>
                  <a:pt x="4085" y="471"/>
                  <a:pt x="4089" y="468"/>
                  <a:pt x="4096" y="464"/>
                </a:cubicBezTo>
                <a:cubicBezTo>
                  <a:pt x="4102" y="465"/>
                  <a:pt x="4106" y="466"/>
                  <a:pt x="4110" y="466"/>
                </a:cubicBezTo>
                <a:cubicBezTo>
                  <a:pt x="4115" y="466"/>
                  <a:pt x="4119" y="465"/>
                  <a:pt x="4125" y="460"/>
                </a:cubicBezTo>
                <a:lnTo>
                  <a:pt x="4129" y="460"/>
                </a:lnTo>
                <a:cubicBezTo>
                  <a:pt x="4155" y="446"/>
                  <a:pt x="4213" y="449"/>
                  <a:pt x="4250" y="431"/>
                </a:cubicBezTo>
                <a:cubicBezTo>
                  <a:pt x="4252" y="432"/>
                  <a:pt x="4254" y="432"/>
                  <a:pt x="4256" y="432"/>
                </a:cubicBezTo>
                <a:cubicBezTo>
                  <a:pt x="4303" y="432"/>
                  <a:pt x="4363" y="397"/>
                  <a:pt x="4411" y="397"/>
                </a:cubicBezTo>
                <a:cubicBezTo>
                  <a:pt x="4415" y="397"/>
                  <a:pt x="4419" y="397"/>
                  <a:pt x="4423" y="398"/>
                </a:cubicBezTo>
                <a:cubicBezTo>
                  <a:pt x="4426" y="394"/>
                  <a:pt x="4430" y="391"/>
                  <a:pt x="4433" y="387"/>
                </a:cubicBezTo>
                <a:lnTo>
                  <a:pt x="4463" y="387"/>
                </a:lnTo>
                <a:cubicBezTo>
                  <a:pt x="4587" y="361"/>
                  <a:pt x="4734" y="339"/>
                  <a:pt x="4870" y="317"/>
                </a:cubicBezTo>
                <a:lnTo>
                  <a:pt x="4870" y="317"/>
                </a:lnTo>
                <a:lnTo>
                  <a:pt x="4863" y="321"/>
                </a:lnTo>
                <a:cubicBezTo>
                  <a:pt x="4932" y="321"/>
                  <a:pt x="5013" y="292"/>
                  <a:pt x="5086" y="292"/>
                </a:cubicBezTo>
                <a:cubicBezTo>
                  <a:pt x="5254" y="263"/>
                  <a:pt x="5426" y="269"/>
                  <a:pt x="5598" y="256"/>
                </a:cubicBezTo>
                <a:lnTo>
                  <a:pt x="5598" y="256"/>
                </a:lnTo>
                <a:lnTo>
                  <a:pt x="5604" y="259"/>
                </a:lnTo>
                <a:lnTo>
                  <a:pt x="5606" y="258"/>
                </a:lnTo>
                <a:lnTo>
                  <a:pt x="5606" y="258"/>
                </a:lnTo>
                <a:cubicBezTo>
                  <a:pt x="5614" y="260"/>
                  <a:pt x="5624" y="262"/>
                  <a:pt x="5633" y="262"/>
                </a:cubicBezTo>
                <a:cubicBezTo>
                  <a:pt x="5640" y="259"/>
                  <a:pt x="5648" y="255"/>
                  <a:pt x="5655" y="251"/>
                </a:cubicBezTo>
                <a:lnTo>
                  <a:pt x="5658" y="251"/>
                </a:lnTo>
                <a:cubicBezTo>
                  <a:pt x="5662" y="255"/>
                  <a:pt x="5662" y="259"/>
                  <a:pt x="5665" y="262"/>
                </a:cubicBezTo>
                <a:cubicBezTo>
                  <a:pt x="5671" y="259"/>
                  <a:pt x="5683" y="259"/>
                  <a:pt x="5693" y="259"/>
                </a:cubicBezTo>
                <a:cubicBezTo>
                  <a:pt x="5703" y="259"/>
                  <a:pt x="5711" y="259"/>
                  <a:pt x="5709" y="255"/>
                </a:cubicBezTo>
                <a:cubicBezTo>
                  <a:pt x="5706" y="251"/>
                  <a:pt x="5702" y="251"/>
                  <a:pt x="5702" y="251"/>
                </a:cubicBezTo>
                <a:cubicBezTo>
                  <a:pt x="5706" y="251"/>
                  <a:pt x="5709" y="251"/>
                  <a:pt x="5714" y="255"/>
                </a:cubicBezTo>
                <a:lnTo>
                  <a:pt x="5731" y="255"/>
                </a:lnTo>
                <a:cubicBezTo>
                  <a:pt x="5736" y="255"/>
                  <a:pt x="5743" y="251"/>
                  <a:pt x="5746" y="247"/>
                </a:cubicBezTo>
                <a:cubicBezTo>
                  <a:pt x="5756" y="250"/>
                  <a:pt x="5770" y="256"/>
                  <a:pt x="5781" y="256"/>
                </a:cubicBezTo>
                <a:cubicBezTo>
                  <a:pt x="5786" y="256"/>
                  <a:pt x="5790" y="255"/>
                  <a:pt x="5794" y="251"/>
                </a:cubicBezTo>
                <a:cubicBezTo>
                  <a:pt x="5888" y="262"/>
                  <a:pt x="6113" y="250"/>
                  <a:pt x="6194" y="268"/>
                </a:cubicBezTo>
                <a:lnTo>
                  <a:pt x="6194" y="268"/>
                </a:lnTo>
                <a:cubicBezTo>
                  <a:pt x="6188" y="267"/>
                  <a:pt x="6183" y="266"/>
                  <a:pt x="6178" y="266"/>
                </a:cubicBezTo>
                <a:cubicBezTo>
                  <a:pt x="6172" y="266"/>
                  <a:pt x="6166" y="267"/>
                  <a:pt x="6164" y="270"/>
                </a:cubicBezTo>
                <a:cubicBezTo>
                  <a:pt x="6201" y="277"/>
                  <a:pt x="6249" y="284"/>
                  <a:pt x="6289" y="284"/>
                </a:cubicBezTo>
                <a:cubicBezTo>
                  <a:pt x="6278" y="281"/>
                  <a:pt x="6264" y="277"/>
                  <a:pt x="6242" y="277"/>
                </a:cubicBezTo>
                <a:cubicBezTo>
                  <a:pt x="6237" y="273"/>
                  <a:pt x="6234" y="273"/>
                  <a:pt x="6227" y="266"/>
                </a:cubicBezTo>
                <a:lnTo>
                  <a:pt x="6227" y="266"/>
                </a:lnTo>
                <a:cubicBezTo>
                  <a:pt x="6325" y="281"/>
                  <a:pt x="6418" y="288"/>
                  <a:pt x="6516" y="299"/>
                </a:cubicBezTo>
                <a:cubicBezTo>
                  <a:pt x="6520" y="303"/>
                  <a:pt x="6520" y="306"/>
                  <a:pt x="6523" y="306"/>
                </a:cubicBezTo>
                <a:cubicBezTo>
                  <a:pt x="6670" y="314"/>
                  <a:pt x="6821" y="354"/>
                  <a:pt x="6963" y="380"/>
                </a:cubicBezTo>
                <a:cubicBezTo>
                  <a:pt x="6995" y="380"/>
                  <a:pt x="7066" y="410"/>
                  <a:pt x="7104" y="410"/>
                </a:cubicBezTo>
                <a:cubicBezTo>
                  <a:pt x="7106" y="410"/>
                  <a:pt x="7107" y="410"/>
                  <a:pt x="7109" y="410"/>
                </a:cubicBezTo>
                <a:lnTo>
                  <a:pt x="7109" y="410"/>
                </a:lnTo>
                <a:cubicBezTo>
                  <a:pt x="7110" y="410"/>
                  <a:pt x="7112" y="411"/>
                  <a:pt x="7114" y="413"/>
                </a:cubicBezTo>
                <a:cubicBezTo>
                  <a:pt x="7107" y="413"/>
                  <a:pt x="7136" y="413"/>
                  <a:pt x="7139" y="416"/>
                </a:cubicBezTo>
                <a:cubicBezTo>
                  <a:pt x="7183" y="424"/>
                  <a:pt x="7220" y="438"/>
                  <a:pt x="7261" y="442"/>
                </a:cubicBezTo>
                <a:cubicBezTo>
                  <a:pt x="7257" y="438"/>
                  <a:pt x="7257" y="438"/>
                  <a:pt x="7254" y="438"/>
                </a:cubicBezTo>
                <a:cubicBezTo>
                  <a:pt x="7260" y="438"/>
                  <a:pt x="7264" y="438"/>
                  <a:pt x="7264" y="441"/>
                </a:cubicBezTo>
                <a:lnTo>
                  <a:pt x="7264" y="441"/>
                </a:lnTo>
                <a:cubicBezTo>
                  <a:pt x="7264" y="441"/>
                  <a:pt x="7264" y="441"/>
                  <a:pt x="7264" y="441"/>
                </a:cubicBezTo>
                <a:cubicBezTo>
                  <a:pt x="7263" y="441"/>
                  <a:pt x="7263" y="441"/>
                  <a:pt x="7264" y="442"/>
                </a:cubicBezTo>
                <a:cubicBezTo>
                  <a:pt x="7264" y="442"/>
                  <a:pt x="7264" y="442"/>
                  <a:pt x="7264" y="441"/>
                </a:cubicBezTo>
                <a:lnTo>
                  <a:pt x="7264" y="441"/>
                </a:lnTo>
                <a:cubicBezTo>
                  <a:pt x="7268" y="442"/>
                  <a:pt x="7284" y="446"/>
                  <a:pt x="7287" y="446"/>
                </a:cubicBezTo>
                <a:cubicBezTo>
                  <a:pt x="7287" y="446"/>
                  <a:pt x="7287" y="446"/>
                  <a:pt x="7286" y="446"/>
                </a:cubicBezTo>
                <a:cubicBezTo>
                  <a:pt x="7283" y="442"/>
                  <a:pt x="7283" y="442"/>
                  <a:pt x="7279" y="442"/>
                </a:cubicBezTo>
                <a:cubicBezTo>
                  <a:pt x="7286" y="442"/>
                  <a:pt x="7290" y="442"/>
                  <a:pt x="7290" y="446"/>
                </a:cubicBezTo>
                <a:cubicBezTo>
                  <a:pt x="7433" y="464"/>
                  <a:pt x="7631" y="523"/>
                  <a:pt x="7767" y="596"/>
                </a:cubicBezTo>
                <a:cubicBezTo>
                  <a:pt x="7764" y="596"/>
                  <a:pt x="7752" y="591"/>
                  <a:pt x="7748" y="591"/>
                </a:cubicBezTo>
                <a:cubicBezTo>
                  <a:pt x="7745" y="591"/>
                  <a:pt x="7745" y="592"/>
                  <a:pt x="7748" y="596"/>
                </a:cubicBezTo>
                <a:cubicBezTo>
                  <a:pt x="7814" y="614"/>
                  <a:pt x="7884" y="658"/>
                  <a:pt x="7950" y="669"/>
                </a:cubicBezTo>
                <a:cubicBezTo>
                  <a:pt x="7892" y="636"/>
                  <a:pt x="7814" y="618"/>
                  <a:pt x="7763" y="581"/>
                </a:cubicBezTo>
                <a:cubicBezTo>
                  <a:pt x="7769" y="581"/>
                  <a:pt x="7791" y="594"/>
                  <a:pt x="7797" y="594"/>
                </a:cubicBezTo>
                <a:cubicBezTo>
                  <a:pt x="7799" y="594"/>
                  <a:pt x="7799" y="594"/>
                  <a:pt x="7799" y="592"/>
                </a:cubicBezTo>
                <a:cubicBezTo>
                  <a:pt x="7884" y="622"/>
                  <a:pt x="7961" y="677"/>
                  <a:pt x="8046" y="710"/>
                </a:cubicBezTo>
                <a:cubicBezTo>
                  <a:pt x="8078" y="710"/>
                  <a:pt x="8124" y="744"/>
                  <a:pt x="8160" y="767"/>
                </a:cubicBezTo>
                <a:lnTo>
                  <a:pt x="8160" y="767"/>
                </a:lnTo>
                <a:cubicBezTo>
                  <a:pt x="8158" y="767"/>
                  <a:pt x="8156" y="767"/>
                  <a:pt x="8154" y="767"/>
                </a:cubicBezTo>
                <a:lnTo>
                  <a:pt x="8154" y="767"/>
                </a:lnTo>
                <a:cubicBezTo>
                  <a:pt x="8150" y="766"/>
                  <a:pt x="8144" y="764"/>
                  <a:pt x="8137" y="761"/>
                </a:cubicBezTo>
                <a:lnTo>
                  <a:pt x="8137" y="761"/>
                </a:lnTo>
                <a:cubicBezTo>
                  <a:pt x="8142" y="763"/>
                  <a:pt x="8147" y="765"/>
                  <a:pt x="8151" y="767"/>
                </a:cubicBezTo>
                <a:lnTo>
                  <a:pt x="8151" y="767"/>
                </a:lnTo>
                <a:cubicBezTo>
                  <a:pt x="8128" y="769"/>
                  <a:pt x="8105" y="770"/>
                  <a:pt x="8082" y="772"/>
                </a:cubicBezTo>
                <a:cubicBezTo>
                  <a:pt x="7719" y="798"/>
                  <a:pt x="7337" y="823"/>
                  <a:pt x="6985" y="875"/>
                </a:cubicBezTo>
                <a:cubicBezTo>
                  <a:pt x="6931" y="879"/>
                  <a:pt x="6872" y="897"/>
                  <a:pt x="6817" y="897"/>
                </a:cubicBezTo>
                <a:cubicBezTo>
                  <a:pt x="6784" y="907"/>
                  <a:pt x="6744" y="911"/>
                  <a:pt x="6716" y="915"/>
                </a:cubicBezTo>
                <a:lnTo>
                  <a:pt x="6716" y="915"/>
                </a:lnTo>
                <a:cubicBezTo>
                  <a:pt x="6719" y="914"/>
                  <a:pt x="6722" y="911"/>
                  <a:pt x="6726" y="908"/>
                </a:cubicBezTo>
                <a:lnTo>
                  <a:pt x="6726" y="908"/>
                </a:lnTo>
                <a:cubicBezTo>
                  <a:pt x="6553" y="941"/>
                  <a:pt x="6388" y="959"/>
                  <a:pt x="6227" y="1018"/>
                </a:cubicBezTo>
                <a:cubicBezTo>
                  <a:pt x="6223" y="1014"/>
                  <a:pt x="6220" y="1014"/>
                  <a:pt x="6220" y="1011"/>
                </a:cubicBezTo>
                <a:cubicBezTo>
                  <a:pt x="5904" y="1077"/>
                  <a:pt x="5582" y="1161"/>
                  <a:pt x="5284" y="1260"/>
                </a:cubicBezTo>
                <a:cubicBezTo>
                  <a:pt x="5296" y="1260"/>
                  <a:pt x="5281" y="1263"/>
                  <a:pt x="5281" y="1263"/>
                </a:cubicBezTo>
                <a:lnTo>
                  <a:pt x="5284" y="1260"/>
                </a:lnTo>
                <a:lnTo>
                  <a:pt x="5284" y="1260"/>
                </a:lnTo>
                <a:cubicBezTo>
                  <a:pt x="5244" y="1275"/>
                  <a:pt x="5164" y="1307"/>
                  <a:pt x="5115" y="1315"/>
                </a:cubicBezTo>
                <a:cubicBezTo>
                  <a:pt x="4939" y="1388"/>
                  <a:pt x="4771" y="1451"/>
                  <a:pt x="4599" y="1527"/>
                </a:cubicBezTo>
                <a:cubicBezTo>
                  <a:pt x="4521" y="1568"/>
                  <a:pt x="4411" y="1620"/>
                  <a:pt x="4323" y="1652"/>
                </a:cubicBezTo>
                <a:cubicBezTo>
                  <a:pt x="4173" y="1725"/>
                  <a:pt x="4019" y="1803"/>
                  <a:pt x="3876" y="1887"/>
                </a:cubicBezTo>
                <a:lnTo>
                  <a:pt x="3876" y="1898"/>
                </a:lnTo>
                <a:cubicBezTo>
                  <a:pt x="3773" y="1957"/>
                  <a:pt x="3674" y="2016"/>
                  <a:pt x="3575" y="2077"/>
                </a:cubicBezTo>
                <a:cubicBezTo>
                  <a:pt x="3414" y="2165"/>
                  <a:pt x="3256" y="2253"/>
                  <a:pt x="3099" y="2338"/>
                </a:cubicBezTo>
                <a:cubicBezTo>
                  <a:pt x="2867" y="2463"/>
                  <a:pt x="2647" y="2602"/>
                  <a:pt x="2427" y="2742"/>
                </a:cubicBezTo>
                <a:cubicBezTo>
                  <a:pt x="2263" y="2855"/>
                  <a:pt x="2090" y="2972"/>
                  <a:pt x="1921" y="3094"/>
                </a:cubicBezTo>
                <a:cubicBezTo>
                  <a:pt x="1258" y="3617"/>
                  <a:pt x="657" y="4245"/>
                  <a:pt x="283" y="5008"/>
                </a:cubicBezTo>
                <a:cubicBezTo>
                  <a:pt x="147" y="5355"/>
                  <a:pt x="0" y="5788"/>
                  <a:pt x="132" y="6162"/>
                </a:cubicBezTo>
                <a:cubicBezTo>
                  <a:pt x="227" y="6720"/>
                  <a:pt x="843" y="6966"/>
                  <a:pt x="1335" y="7050"/>
                </a:cubicBezTo>
                <a:cubicBezTo>
                  <a:pt x="1767" y="7134"/>
                  <a:pt x="2217" y="7152"/>
                  <a:pt x="2667" y="7152"/>
                </a:cubicBezTo>
                <a:cubicBezTo>
                  <a:pt x="3009" y="7152"/>
                  <a:pt x="3352" y="7142"/>
                  <a:pt x="3689" y="7142"/>
                </a:cubicBezTo>
                <a:cubicBezTo>
                  <a:pt x="3716" y="7142"/>
                  <a:pt x="3743" y="7142"/>
                  <a:pt x="3769" y="7142"/>
                </a:cubicBezTo>
                <a:cubicBezTo>
                  <a:pt x="4023" y="7130"/>
                  <a:pt x="4276" y="7101"/>
                  <a:pt x="4529" y="7083"/>
                </a:cubicBezTo>
                <a:cubicBezTo>
                  <a:pt x="4621" y="7064"/>
                  <a:pt x="4712" y="7064"/>
                  <a:pt x="4800" y="7046"/>
                </a:cubicBezTo>
                <a:cubicBezTo>
                  <a:pt x="4797" y="7046"/>
                  <a:pt x="4789" y="7042"/>
                  <a:pt x="4782" y="7042"/>
                </a:cubicBezTo>
                <a:cubicBezTo>
                  <a:pt x="4778" y="7046"/>
                  <a:pt x="4775" y="7046"/>
                  <a:pt x="4775" y="7050"/>
                </a:cubicBezTo>
                <a:cubicBezTo>
                  <a:pt x="4773" y="7049"/>
                  <a:pt x="4770" y="7048"/>
                  <a:pt x="4766" y="7048"/>
                </a:cubicBezTo>
                <a:cubicBezTo>
                  <a:pt x="4761" y="7048"/>
                  <a:pt x="4755" y="7049"/>
                  <a:pt x="4750" y="7050"/>
                </a:cubicBezTo>
                <a:lnTo>
                  <a:pt x="4750" y="7050"/>
                </a:lnTo>
                <a:cubicBezTo>
                  <a:pt x="4751" y="7050"/>
                  <a:pt x="4751" y="7050"/>
                  <a:pt x="4753" y="7050"/>
                </a:cubicBezTo>
                <a:lnTo>
                  <a:pt x="4749" y="7050"/>
                </a:lnTo>
                <a:cubicBezTo>
                  <a:pt x="4749" y="7050"/>
                  <a:pt x="4749" y="7050"/>
                  <a:pt x="4749" y="7051"/>
                </a:cubicBezTo>
                <a:lnTo>
                  <a:pt x="4749" y="7051"/>
                </a:lnTo>
                <a:cubicBezTo>
                  <a:pt x="4749" y="7051"/>
                  <a:pt x="4750" y="7051"/>
                  <a:pt x="4750" y="7050"/>
                </a:cubicBezTo>
                <a:lnTo>
                  <a:pt x="4750" y="7050"/>
                </a:lnTo>
                <a:cubicBezTo>
                  <a:pt x="4750" y="7051"/>
                  <a:pt x="4749" y="7051"/>
                  <a:pt x="4749" y="7051"/>
                </a:cubicBezTo>
                <a:cubicBezTo>
                  <a:pt x="4749" y="7051"/>
                  <a:pt x="4749" y="7051"/>
                  <a:pt x="4749" y="7051"/>
                </a:cubicBezTo>
                <a:lnTo>
                  <a:pt x="4749" y="7051"/>
                </a:lnTo>
                <a:cubicBezTo>
                  <a:pt x="4746" y="7052"/>
                  <a:pt x="4743" y="7053"/>
                  <a:pt x="4741" y="7054"/>
                </a:cubicBezTo>
                <a:lnTo>
                  <a:pt x="4745" y="7050"/>
                </a:lnTo>
                <a:lnTo>
                  <a:pt x="4749" y="7050"/>
                </a:lnTo>
                <a:cubicBezTo>
                  <a:pt x="4744" y="7048"/>
                  <a:pt x="4740" y="7047"/>
                  <a:pt x="4737" y="7047"/>
                </a:cubicBezTo>
                <a:cubicBezTo>
                  <a:pt x="4732" y="7047"/>
                  <a:pt x="4729" y="7050"/>
                  <a:pt x="4719" y="7057"/>
                </a:cubicBezTo>
                <a:cubicBezTo>
                  <a:pt x="4591" y="7057"/>
                  <a:pt x="4452" y="7076"/>
                  <a:pt x="4316" y="7090"/>
                </a:cubicBezTo>
                <a:cubicBezTo>
                  <a:pt x="4150" y="7098"/>
                  <a:pt x="3979" y="7111"/>
                  <a:pt x="3809" y="7111"/>
                </a:cubicBezTo>
                <a:cubicBezTo>
                  <a:pt x="3747" y="7111"/>
                  <a:pt x="3685" y="7109"/>
                  <a:pt x="3623" y="7105"/>
                </a:cubicBezTo>
                <a:cubicBezTo>
                  <a:pt x="3712" y="7085"/>
                  <a:pt x="3788" y="7083"/>
                  <a:pt x="3876" y="7083"/>
                </a:cubicBezTo>
                <a:cubicBezTo>
                  <a:pt x="3901" y="7083"/>
                  <a:pt x="3926" y="7083"/>
                  <a:pt x="3953" y="7083"/>
                </a:cubicBezTo>
                <a:cubicBezTo>
                  <a:pt x="3880" y="7090"/>
                  <a:pt x="3828" y="7094"/>
                  <a:pt x="3766" y="7098"/>
                </a:cubicBezTo>
                <a:cubicBezTo>
                  <a:pt x="3759" y="7094"/>
                  <a:pt x="3751" y="7093"/>
                  <a:pt x="3743" y="7093"/>
                </a:cubicBezTo>
                <a:cubicBezTo>
                  <a:pt x="3727" y="7093"/>
                  <a:pt x="3709" y="7099"/>
                  <a:pt x="3696" y="7101"/>
                </a:cubicBezTo>
                <a:cubicBezTo>
                  <a:pt x="3718" y="7102"/>
                  <a:pt x="3740" y="7102"/>
                  <a:pt x="3762" y="7102"/>
                </a:cubicBezTo>
                <a:cubicBezTo>
                  <a:pt x="3915" y="7102"/>
                  <a:pt x="4064" y="7092"/>
                  <a:pt x="4221" y="7079"/>
                </a:cubicBezTo>
                <a:cubicBezTo>
                  <a:pt x="4213" y="7079"/>
                  <a:pt x="4210" y="7076"/>
                  <a:pt x="4210" y="7076"/>
                </a:cubicBezTo>
                <a:cubicBezTo>
                  <a:pt x="4265" y="7068"/>
                  <a:pt x="4323" y="7061"/>
                  <a:pt x="4378" y="7057"/>
                </a:cubicBezTo>
                <a:cubicBezTo>
                  <a:pt x="4382" y="7053"/>
                  <a:pt x="4388" y="7053"/>
                  <a:pt x="4395" y="7053"/>
                </a:cubicBezTo>
                <a:cubicBezTo>
                  <a:pt x="4401" y="7053"/>
                  <a:pt x="4408" y="7053"/>
                  <a:pt x="4411" y="7050"/>
                </a:cubicBezTo>
                <a:cubicBezTo>
                  <a:pt x="4543" y="7035"/>
                  <a:pt x="4687" y="7032"/>
                  <a:pt x="4819" y="7013"/>
                </a:cubicBezTo>
                <a:lnTo>
                  <a:pt x="4829" y="7017"/>
                </a:lnTo>
                <a:cubicBezTo>
                  <a:pt x="5010" y="6991"/>
                  <a:pt x="5181" y="6984"/>
                  <a:pt x="5362" y="6962"/>
                </a:cubicBezTo>
                <a:cubicBezTo>
                  <a:pt x="5379" y="6951"/>
                  <a:pt x="5406" y="6962"/>
                  <a:pt x="5428" y="6947"/>
                </a:cubicBezTo>
                <a:lnTo>
                  <a:pt x="5431" y="6951"/>
                </a:lnTo>
                <a:cubicBezTo>
                  <a:pt x="5441" y="6949"/>
                  <a:pt x="5447" y="6948"/>
                  <a:pt x="5451" y="6948"/>
                </a:cubicBezTo>
                <a:cubicBezTo>
                  <a:pt x="5459" y="6948"/>
                  <a:pt x="5460" y="6951"/>
                  <a:pt x="5467" y="6951"/>
                </a:cubicBezTo>
                <a:lnTo>
                  <a:pt x="5445" y="6958"/>
                </a:lnTo>
                <a:cubicBezTo>
                  <a:pt x="5472" y="6958"/>
                  <a:pt x="5511" y="6954"/>
                  <a:pt x="5541" y="6944"/>
                </a:cubicBezTo>
                <a:lnTo>
                  <a:pt x="5545" y="6944"/>
                </a:lnTo>
                <a:cubicBezTo>
                  <a:pt x="5658" y="6925"/>
                  <a:pt x="5780" y="6907"/>
                  <a:pt x="5890" y="6900"/>
                </a:cubicBezTo>
                <a:cubicBezTo>
                  <a:pt x="5890" y="6900"/>
                  <a:pt x="5893" y="6896"/>
                  <a:pt x="5897" y="6896"/>
                </a:cubicBezTo>
                <a:cubicBezTo>
                  <a:pt x="5900" y="6896"/>
                  <a:pt x="5900" y="6892"/>
                  <a:pt x="5900" y="6888"/>
                </a:cubicBezTo>
                <a:cubicBezTo>
                  <a:pt x="5904" y="6891"/>
                  <a:pt x="5909" y="6892"/>
                  <a:pt x="5915" y="6892"/>
                </a:cubicBezTo>
                <a:cubicBezTo>
                  <a:pt x="5926" y="6892"/>
                  <a:pt x="5940" y="6889"/>
                  <a:pt x="5951" y="6889"/>
                </a:cubicBezTo>
                <a:cubicBezTo>
                  <a:pt x="5956" y="6889"/>
                  <a:pt x="5960" y="6889"/>
                  <a:pt x="5963" y="6892"/>
                </a:cubicBezTo>
                <a:cubicBezTo>
                  <a:pt x="5849" y="6910"/>
                  <a:pt x="5717" y="6951"/>
                  <a:pt x="5604" y="6958"/>
                </a:cubicBezTo>
                <a:cubicBezTo>
                  <a:pt x="5570" y="6966"/>
                  <a:pt x="5548" y="6976"/>
                  <a:pt x="5511" y="6980"/>
                </a:cubicBezTo>
                <a:cubicBezTo>
                  <a:pt x="5574" y="6980"/>
                  <a:pt x="5636" y="6958"/>
                  <a:pt x="5695" y="6958"/>
                </a:cubicBezTo>
                <a:cubicBezTo>
                  <a:pt x="5794" y="6932"/>
                  <a:pt x="5900" y="6929"/>
                  <a:pt x="5995" y="6892"/>
                </a:cubicBezTo>
                <a:cubicBezTo>
                  <a:pt x="6105" y="6874"/>
                  <a:pt x="6223" y="6863"/>
                  <a:pt x="6340" y="6834"/>
                </a:cubicBezTo>
                <a:cubicBezTo>
                  <a:pt x="6344" y="6837"/>
                  <a:pt x="6347" y="6837"/>
                  <a:pt x="6347" y="6841"/>
                </a:cubicBezTo>
                <a:cubicBezTo>
                  <a:pt x="6689" y="6775"/>
                  <a:pt x="7029" y="6683"/>
                  <a:pt x="7359" y="6584"/>
                </a:cubicBezTo>
                <a:cubicBezTo>
                  <a:pt x="7623" y="6485"/>
                  <a:pt x="7906" y="6394"/>
                  <a:pt x="8178" y="6287"/>
                </a:cubicBezTo>
                <a:lnTo>
                  <a:pt x="8178" y="6287"/>
                </a:lnTo>
                <a:cubicBezTo>
                  <a:pt x="8112" y="6328"/>
                  <a:pt x="8049" y="6350"/>
                  <a:pt x="7980" y="6379"/>
                </a:cubicBezTo>
                <a:cubicBezTo>
                  <a:pt x="7997" y="6364"/>
                  <a:pt x="8009" y="6357"/>
                  <a:pt x="8019" y="6350"/>
                </a:cubicBezTo>
                <a:lnTo>
                  <a:pt x="8019" y="6350"/>
                </a:lnTo>
                <a:cubicBezTo>
                  <a:pt x="7961" y="6379"/>
                  <a:pt x="7906" y="6404"/>
                  <a:pt x="7840" y="6426"/>
                </a:cubicBezTo>
                <a:cubicBezTo>
                  <a:pt x="8203" y="6342"/>
                  <a:pt x="8540" y="6115"/>
                  <a:pt x="8882" y="5957"/>
                </a:cubicBezTo>
                <a:cubicBezTo>
                  <a:pt x="9031" y="5873"/>
                  <a:pt x="9190" y="5788"/>
                  <a:pt x="9332" y="5697"/>
                </a:cubicBezTo>
                <a:cubicBezTo>
                  <a:pt x="9461" y="5612"/>
                  <a:pt x="9589" y="5531"/>
                  <a:pt x="9703" y="5426"/>
                </a:cubicBezTo>
                <a:lnTo>
                  <a:pt x="9703" y="5426"/>
                </a:lnTo>
                <a:cubicBezTo>
                  <a:pt x="9662" y="5440"/>
                  <a:pt x="9633" y="5477"/>
                  <a:pt x="9596" y="5509"/>
                </a:cubicBezTo>
                <a:cubicBezTo>
                  <a:pt x="9593" y="5506"/>
                  <a:pt x="9589" y="5506"/>
                  <a:pt x="9586" y="5506"/>
                </a:cubicBezTo>
                <a:cubicBezTo>
                  <a:pt x="9515" y="5553"/>
                  <a:pt x="9449" y="5587"/>
                  <a:pt x="9380" y="5634"/>
                </a:cubicBezTo>
                <a:cubicBezTo>
                  <a:pt x="9373" y="5594"/>
                  <a:pt x="9559" y="5514"/>
                  <a:pt x="9596" y="5455"/>
                </a:cubicBezTo>
                <a:cubicBezTo>
                  <a:pt x="9596" y="5451"/>
                  <a:pt x="9596" y="5448"/>
                  <a:pt x="9593" y="5443"/>
                </a:cubicBezTo>
                <a:cubicBezTo>
                  <a:pt x="9622" y="5418"/>
                  <a:pt x="9647" y="5404"/>
                  <a:pt x="9669" y="5374"/>
                </a:cubicBezTo>
                <a:cubicBezTo>
                  <a:pt x="9688" y="5367"/>
                  <a:pt x="9706" y="5348"/>
                  <a:pt x="9718" y="5326"/>
                </a:cubicBezTo>
                <a:cubicBezTo>
                  <a:pt x="9725" y="5326"/>
                  <a:pt x="9732" y="5316"/>
                  <a:pt x="9735" y="5308"/>
                </a:cubicBezTo>
                <a:cubicBezTo>
                  <a:pt x="9835" y="5245"/>
                  <a:pt x="9894" y="5135"/>
                  <a:pt x="9977" y="5062"/>
                </a:cubicBezTo>
                <a:cubicBezTo>
                  <a:pt x="10099" y="4915"/>
                  <a:pt x="10219" y="4761"/>
                  <a:pt x="10300" y="4585"/>
                </a:cubicBezTo>
                <a:cubicBezTo>
                  <a:pt x="10359" y="4483"/>
                  <a:pt x="10400" y="4358"/>
                  <a:pt x="10436" y="4241"/>
                </a:cubicBezTo>
                <a:cubicBezTo>
                  <a:pt x="10436" y="4238"/>
                  <a:pt x="10436" y="4233"/>
                  <a:pt x="10432" y="4230"/>
                </a:cubicBezTo>
                <a:cubicBezTo>
                  <a:pt x="10451" y="4186"/>
                  <a:pt x="10462" y="4145"/>
                  <a:pt x="10466" y="4098"/>
                </a:cubicBezTo>
                <a:cubicBezTo>
                  <a:pt x="10493" y="3996"/>
                  <a:pt x="10504" y="3865"/>
                  <a:pt x="10520" y="3762"/>
                </a:cubicBezTo>
                <a:lnTo>
                  <a:pt x="10520" y="3762"/>
                </a:lnTo>
                <a:cubicBezTo>
                  <a:pt x="10521" y="3773"/>
                  <a:pt x="10523" y="3786"/>
                  <a:pt x="10525" y="3786"/>
                </a:cubicBezTo>
                <a:cubicBezTo>
                  <a:pt x="10526" y="3786"/>
                  <a:pt x="10528" y="3779"/>
                  <a:pt x="10528" y="3761"/>
                </a:cubicBezTo>
                <a:cubicBezTo>
                  <a:pt x="10532" y="3761"/>
                  <a:pt x="10532" y="3746"/>
                  <a:pt x="10535" y="3742"/>
                </a:cubicBezTo>
                <a:lnTo>
                  <a:pt x="10535" y="3742"/>
                </a:lnTo>
                <a:cubicBezTo>
                  <a:pt x="10535" y="3749"/>
                  <a:pt x="10535" y="3754"/>
                  <a:pt x="10532" y="3757"/>
                </a:cubicBezTo>
                <a:lnTo>
                  <a:pt x="10532" y="3771"/>
                </a:lnTo>
                <a:lnTo>
                  <a:pt x="10539" y="3771"/>
                </a:lnTo>
                <a:cubicBezTo>
                  <a:pt x="10535" y="3834"/>
                  <a:pt x="10535" y="3878"/>
                  <a:pt x="10532" y="3940"/>
                </a:cubicBezTo>
                <a:cubicBezTo>
                  <a:pt x="10561" y="3746"/>
                  <a:pt x="10572" y="3541"/>
                  <a:pt x="10532" y="3350"/>
                </a:cubicBezTo>
                <a:cubicBezTo>
                  <a:pt x="10535" y="3331"/>
                  <a:pt x="10535" y="3317"/>
                  <a:pt x="10528" y="3299"/>
                </a:cubicBezTo>
                <a:cubicBezTo>
                  <a:pt x="10520" y="3211"/>
                  <a:pt x="10488" y="3123"/>
                  <a:pt x="10473" y="3038"/>
                </a:cubicBezTo>
                <a:cubicBezTo>
                  <a:pt x="10451" y="2987"/>
                  <a:pt x="10444" y="2910"/>
                  <a:pt x="10414" y="2862"/>
                </a:cubicBezTo>
                <a:cubicBezTo>
                  <a:pt x="10362" y="2701"/>
                  <a:pt x="10297" y="2545"/>
                  <a:pt x="10221" y="2396"/>
                </a:cubicBezTo>
                <a:lnTo>
                  <a:pt x="10221" y="2396"/>
                </a:lnTo>
                <a:cubicBezTo>
                  <a:pt x="10256" y="2354"/>
                  <a:pt x="10290" y="2311"/>
                  <a:pt x="10322" y="2268"/>
                </a:cubicBezTo>
                <a:lnTo>
                  <a:pt x="10322" y="2268"/>
                </a:lnTo>
                <a:lnTo>
                  <a:pt x="10312" y="2275"/>
                </a:lnTo>
                <a:cubicBezTo>
                  <a:pt x="10344" y="2231"/>
                  <a:pt x="10396" y="2170"/>
                  <a:pt x="10410" y="2129"/>
                </a:cubicBezTo>
                <a:lnTo>
                  <a:pt x="10410" y="2129"/>
                </a:lnTo>
                <a:cubicBezTo>
                  <a:pt x="10410" y="2130"/>
                  <a:pt x="10409" y="2130"/>
                  <a:pt x="10409" y="2130"/>
                </a:cubicBezTo>
                <a:cubicBezTo>
                  <a:pt x="10406" y="2130"/>
                  <a:pt x="10414" y="2121"/>
                  <a:pt x="10414" y="2121"/>
                </a:cubicBezTo>
                <a:lnTo>
                  <a:pt x="10414" y="2121"/>
                </a:lnTo>
                <a:lnTo>
                  <a:pt x="10410" y="2129"/>
                </a:lnTo>
                <a:cubicBezTo>
                  <a:pt x="10414" y="2121"/>
                  <a:pt x="10429" y="2096"/>
                  <a:pt x="10440" y="2089"/>
                </a:cubicBezTo>
                <a:cubicBezTo>
                  <a:pt x="10454" y="2063"/>
                  <a:pt x="10480" y="2038"/>
                  <a:pt x="10480" y="2023"/>
                </a:cubicBezTo>
                <a:lnTo>
                  <a:pt x="10480" y="2023"/>
                </a:lnTo>
                <a:cubicBezTo>
                  <a:pt x="10479" y="2024"/>
                  <a:pt x="10479" y="2024"/>
                  <a:pt x="10479" y="2024"/>
                </a:cubicBezTo>
                <a:cubicBezTo>
                  <a:pt x="10478" y="2024"/>
                  <a:pt x="10534" y="1934"/>
                  <a:pt x="10517" y="1931"/>
                </a:cubicBezTo>
                <a:cubicBezTo>
                  <a:pt x="10520" y="1920"/>
                  <a:pt x="10532" y="1901"/>
                  <a:pt x="10532" y="1901"/>
                </a:cubicBezTo>
                <a:cubicBezTo>
                  <a:pt x="10532" y="1872"/>
                  <a:pt x="10561" y="1810"/>
                  <a:pt x="10579" y="1777"/>
                </a:cubicBezTo>
                <a:cubicBezTo>
                  <a:pt x="10579" y="1766"/>
                  <a:pt x="10586" y="1740"/>
                  <a:pt x="10583" y="1740"/>
                </a:cubicBezTo>
                <a:cubicBezTo>
                  <a:pt x="10586" y="1734"/>
                  <a:pt x="10603" y="1693"/>
                  <a:pt x="10598" y="1693"/>
                </a:cubicBezTo>
                <a:cubicBezTo>
                  <a:pt x="10597" y="1693"/>
                  <a:pt x="10595" y="1694"/>
                  <a:pt x="10594" y="1696"/>
                </a:cubicBezTo>
                <a:cubicBezTo>
                  <a:pt x="10593" y="1698"/>
                  <a:pt x="10592" y="1698"/>
                  <a:pt x="10592" y="1698"/>
                </a:cubicBezTo>
                <a:cubicBezTo>
                  <a:pt x="10592" y="1698"/>
                  <a:pt x="10595" y="1692"/>
                  <a:pt x="10598" y="1689"/>
                </a:cubicBezTo>
                <a:cubicBezTo>
                  <a:pt x="10612" y="1571"/>
                  <a:pt x="10608" y="1334"/>
                  <a:pt x="10473" y="1227"/>
                </a:cubicBezTo>
                <a:lnTo>
                  <a:pt x="10473" y="1219"/>
                </a:lnTo>
                <a:cubicBezTo>
                  <a:pt x="10447" y="1194"/>
                  <a:pt x="10418" y="1172"/>
                  <a:pt x="10392" y="1157"/>
                </a:cubicBezTo>
                <a:cubicBezTo>
                  <a:pt x="10282" y="1058"/>
                  <a:pt x="10128" y="996"/>
                  <a:pt x="9985" y="948"/>
                </a:cubicBezTo>
                <a:cubicBezTo>
                  <a:pt x="9618" y="823"/>
                  <a:pt x="9204" y="787"/>
                  <a:pt x="8816" y="768"/>
                </a:cubicBezTo>
                <a:cubicBezTo>
                  <a:pt x="8741" y="766"/>
                  <a:pt x="8665" y="764"/>
                  <a:pt x="8588" y="762"/>
                </a:cubicBezTo>
                <a:lnTo>
                  <a:pt x="8588" y="762"/>
                </a:lnTo>
                <a:cubicBezTo>
                  <a:pt x="8556" y="745"/>
                  <a:pt x="8525" y="728"/>
                  <a:pt x="8496" y="713"/>
                </a:cubicBezTo>
                <a:cubicBezTo>
                  <a:pt x="7640" y="229"/>
                  <a:pt x="6669" y="0"/>
                  <a:pt x="569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1" name="Google Shape;1021;p11"/>
          <p:cNvSpPr txBox="1">
            <a:spLocks noGrp="1"/>
          </p:cNvSpPr>
          <p:nvPr>
            <p:ph type="title" hasCustomPrompt="1"/>
          </p:nvPr>
        </p:nvSpPr>
        <p:spPr>
          <a:xfrm>
            <a:off x="3726375" y="3726800"/>
            <a:ext cx="9920850" cy="2686400"/>
          </a:xfrm>
          <a:prstGeom prst="rect">
            <a:avLst/>
          </a:prstGeom>
        </p:spPr>
        <p:txBody>
          <a:bodyPr spcFirstLastPara="1" wrap="square" lIns="169685" tIns="169685" rIns="169685" bIns="16968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7800"/>
            </a:lvl9pPr>
          </a:lstStyle>
          <a:p>
            <a:r>
              <a:t>xx%</a:t>
            </a:r>
          </a:p>
        </p:txBody>
      </p:sp>
      <p:sp>
        <p:nvSpPr>
          <p:cNvPr id="1022" name="Google Shape;1022;p11"/>
          <p:cNvSpPr txBox="1">
            <a:spLocks noGrp="1"/>
          </p:cNvSpPr>
          <p:nvPr>
            <p:ph type="subTitle" idx="1"/>
          </p:nvPr>
        </p:nvSpPr>
        <p:spPr>
          <a:xfrm>
            <a:off x="3726375" y="6413289"/>
            <a:ext cx="9920850" cy="892800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3000"/>
            </a:lvl9pPr>
          </a:lstStyle>
          <a:p>
            <a:endParaRPr/>
          </a:p>
        </p:txBody>
      </p:sp>
      <p:sp>
        <p:nvSpPr>
          <p:cNvPr id="1023" name="Google Shape;1023;p11"/>
          <p:cNvSpPr/>
          <p:nvPr/>
        </p:nvSpPr>
        <p:spPr>
          <a:xfrm rot="-8965881">
            <a:off x="-2089784" y="-1690971"/>
            <a:ext cx="5865427" cy="6343692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4" name="Google Shape;1024;p11"/>
          <p:cNvSpPr/>
          <p:nvPr/>
        </p:nvSpPr>
        <p:spPr>
          <a:xfrm>
            <a:off x="1559974" y="951109"/>
            <a:ext cx="1406255" cy="1614247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025" name="Google Shape;1025;p11"/>
          <p:cNvGrpSpPr/>
          <p:nvPr/>
        </p:nvGrpSpPr>
        <p:grpSpPr>
          <a:xfrm rot="1799941">
            <a:off x="3226527" y="1155777"/>
            <a:ext cx="921154" cy="1204891"/>
            <a:chOff x="3378250" y="2315400"/>
            <a:chExt cx="621384" cy="868760"/>
          </a:xfrm>
        </p:grpSpPr>
        <p:sp>
          <p:nvSpPr>
            <p:cNvPr id="1026" name="Google Shape;1026;p11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37" name="Google Shape;1037;p11"/>
          <p:cNvGrpSpPr/>
          <p:nvPr/>
        </p:nvGrpSpPr>
        <p:grpSpPr>
          <a:xfrm rot="-8389935">
            <a:off x="-2544518" y="3574644"/>
            <a:ext cx="3869559" cy="2440597"/>
            <a:chOff x="906872" y="677935"/>
            <a:chExt cx="624516" cy="420955"/>
          </a:xfrm>
        </p:grpSpPr>
        <p:sp>
          <p:nvSpPr>
            <p:cNvPr id="1038" name="Google Shape;1038;p11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" name="Google Shape;1039;p11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" name="Google Shape;1040;p11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1041;p11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1042;p11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1043;p11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1044;p11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1045;p11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1046;p11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1047;p11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1048;p11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1049;p11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" name="Google Shape;1050;p11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" name="Google Shape;1051;p11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1052;p11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1053;p11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1054;p11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1055;p11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1056;p11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" name="Google Shape;1057;p11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" name="Google Shape;1058;p11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" name="Google Shape;1059;p11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" name="Google Shape;1060;p11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" name="Google Shape;1061;p11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" name="Google Shape;1062;p11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" name="Google Shape;1063;p11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" name="Google Shape;1064;p11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" name="Google Shape;1065;p11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" name="Google Shape;1066;p11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7" name="Google Shape;1067;p11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8" name="Google Shape;1068;p11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" name="Google Shape;1069;p11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" name="Google Shape;1070;p11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" name="Google Shape;1071;p11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" name="Google Shape;1072;p11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" name="Google Shape;1073;p11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" name="Google Shape;1074;p11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" name="Google Shape;1075;p11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" name="Google Shape;1076;p11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" name="Google Shape;1077;p11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" name="Google Shape;1078;p11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" name="Google Shape;1079;p11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" name="Google Shape;1080;p11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" name="Google Shape;1081;p11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" name="Google Shape;1082;p11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" name="Google Shape;1083;p11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" name="Google Shape;1084;p11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" name="Google Shape;1085;p11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" name="Google Shape;1086;p11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" name="Google Shape;1087;p11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" name="Google Shape;1088;p11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" name="Google Shape;1089;p11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" name="Google Shape;1090;p11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" name="Google Shape;1091;p11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" name="Google Shape;1092;p11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" name="Google Shape;1093;p11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" name="Google Shape;1094;p11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" name="Google Shape;1095;p11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" name="Google Shape;1096;p11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" name="Google Shape;1097;p11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" name="Google Shape;1098;p11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" name="Google Shape;1099;p11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" name="Google Shape;1100;p11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" name="Google Shape;1101;p11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" name="Google Shape;1102;p11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" name="Google Shape;1103;p11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" name="Google Shape;1104;p11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" name="Google Shape;1105;p11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" name="Google Shape;1106;p11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" name="Google Shape;1107;p11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" name="Google Shape;1108;p11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" name="Google Shape;1109;p11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" name="Google Shape;1110;p11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" name="Google Shape;1111;p11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" name="Google Shape;1112;p11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" name="Google Shape;1113;p11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" name="Google Shape;1114;p11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" name="Google Shape;1115;p11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" name="Google Shape;1116;p11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" name="Google Shape;1117;p11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" name="Google Shape;1118;p11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" name="Google Shape;1119;p11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" name="Google Shape;1120;p11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" name="Google Shape;1121;p11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" name="Google Shape;1122;p11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" name="Google Shape;1123;p11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" name="Google Shape;1124;p11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" name="Google Shape;1125;p11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" name="Google Shape;1126;p11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" name="Google Shape;1127;p11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" name="Google Shape;1128;p11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" name="Google Shape;1129;p11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" name="Google Shape;1130;p11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" name="Google Shape;1131;p11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" name="Google Shape;1132;p11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" name="Google Shape;1133;p11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" name="Google Shape;1134;p11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" name="Google Shape;1135;p11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" name="Google Shape;1136;p11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" name="Google Shape;1137;p11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" name="Google Shape;1138;p11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" name="Google Shape;1139;p11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" name="Google Shape;1140;p11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" name="Google Shape;1141;p11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" name="Google Shape;1142;p11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" name="Google Shape;1143;p11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" name="Google Shape;1144;p11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" name="Google Shape;1145;p11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" name="Google Shape;1146;p11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" name="Google Shape;1147;p11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" name="Google Shape;1148;p11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" name="Google Shape;1149;p11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" name="Google Shape;1150;p11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" name="Google Shape;1151;p11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" name="Google Shape;1152;p11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" name="Google Shape;1153;p11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" name="Google Shape;1154;p11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" name="Google Shape;1155;p11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" name="Google Shape;1156;p11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" name="Google Shape;1157;p11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" name="Google Shape;1158;p11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" name="Google Shape;1159;p11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" name="Google Shape;1160;p11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" name="Google Shape;1161;p11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" name="Google Shape;1162;p11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" name="Google Shape;1163;p11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" name="Google Shape;1164;p11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" name="Google Shape;1165;p11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" name="Google Shape;1166;p11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" name="Google Shape;1167;p11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" name="Google Shape;1168;p11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" name="Google Shape;1169;p11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" name="Google Shape;1170;p11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" name="Google Shape;1171;p11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" name="Google Shape;1172;p11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" name="Google Shape;1173;p11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" name="Google Shape;1174;p11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" name="Google Shape;1175;p11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" name="Google Shape;1176;p11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" name="Google Shape;1177;p11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" name="Google Shape;1178;p11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" name="Google Shape;1179;p11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" name="Google Shape;1180;p11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" name="Google Shape;1181;p11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" name="Google Shape;1182;p11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" name="Google Shape;1183;p11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" name="Google Shape;1184;p11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" name="Google Shape;1185;p11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" name="Google Shape;1186;p11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" name="Google Shape;1187;p11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" name="Google Shape;1188;p11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" name="Google Shape;1189;p11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" name="Google Shape;1190;p11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" name="Google Shape;1191;p11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" name="Google Shape;1192;p11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" name="Google Shape;1193;p11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" name="Google Shape;1194;p11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" name="Google Shape;1195;p11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" name="Google Shape;1196;p11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" name="Google Shape;1197;p11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" name="Google Shape;1198;p11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" name="Google Shape;1199;p11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" name="Google Shape;1200;p11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" name="Google Shape;1201;p11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" name="Google Shape;1202;p11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" name="Google Shape;1203;p11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" name="Google Shape;1204;p11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" name="Google Shape;1205;p11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" name="Google Shape;1206;p11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" name="Google Shape;1207;p11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" name="Google Shape;1208;p11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" name="Google Shape;1209;p11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" name="Google Shape;1210;p11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" name="Google Shape;1211;p11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" name="Google Shape;1212;p11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" name="Google Shape;1213;p11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" name="Google Shape;1214;p11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" name="Google Shape;1215;p11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1216;p11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1217;p11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" name="Google Shape;1218;p11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" name="Google Shape;1219;p11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" name="Google Shape;1220;p11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" name="Google Shape;1221;p11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" name="Google Shape;1222;p11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" name="Google Shape;1223;p11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" name="Google Shape;1224;p11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25" name="Google Shape;1225;p11"/>
          <p:cNvSpPr/>
          <p:nvPr/>
        </p:nvSpPr>
        <p:spPr>
          <a:xfrm rot="1447754">
            <a:off x="15220492" y="3049278"/>
            <a:ext cx="4521886" cy="7476498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26" name="Google Shape;1226;p11"/>
          <p:cNvGrpSpPr/>
          <p:nvPr/>
        </p:nvGrpSpPr>
        <p:grpSpPr>
          <a:xfrm>
            <a:off x="15831836" y="6494880"/>
            <a:ext cx="870006" cy="811225"/>
            <a:chOff x="2304594" y="2493825"/>
            <a:chExt cx="579837" cy="577832"/>
          </a:xfrm>
        </p:grpSpPr>
        <p:sp>
          <p:nvSpPr>
            <p:cNvPr id="1227" name="Google Shape;1227;p11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" name="Google Shape;1228;p11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" name="Google Shape;1229;p11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" name="Google Shape;1230;p11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" name="Google Shape;1231;p11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" name="Google Shape;1232;p11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" name="Google Shape;1233;p11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" name="Google Shape;1234;p11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" name="Google Shape;1235;p11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" name="Google Shape;1236;p11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" name="Google Shape;1237;p11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" name="Google Shape;1238;p11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" name="Google Shape;1239;p11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" name="Google Shape;1240;p11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" name="Google Shape;1241;p11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" name="Google Shape;1242;p11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" name="Google Shape;1243;p11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" name="Google Shape;1244;p11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" name="Google Shape;1245;p11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" name="Google Shape;1246;p11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47" name="Google Shape;1247;p11"/>
          <p:cNvSpPr/>
          <p:nvPr/>
        </p:nvSpPr>
        <p:spPr>
          <a:xfrm>
            <a:off x="16153945" y="4402642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0337639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2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6050792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3"/>
          <p:cNvSpPr txBox="1">
            <a:spLocks noGrp="1"/>
          </p:cNvSpPr>
          <p:nvPr>
            <p:ph type="title"/>
          </p:nvPr>
        </p:nvSpPr>
        <p:spPr>
          <a:xfrm>
            <a:off x="1267918" y="3512406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1" name="Google Shape;1251;p13"/>
          <p:cNvSpPr txBox="1">
            <a:spLocks noGrp="1"/>
          </p:cNvSpPr>
          <p:nvPr>
            <p:ph type="title" idx="2" hasCustomPrompt="1"/>
          </p:nvPr>
        </p:nvSpPr>
        <p:spPr>
          <a:xfrm>
            <a:off x="3122698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2" name="Google Shape;1252;p13"/>
          <p:cNvSpPr txBox="1">
            <a:spLocks noGrp="1"/>
          </p:cNvSpPr>
          <p:nvPr>
            <p:ph type="subTitle" idx="1"/>
          </p:nvPr>
        </p:nvSpPr>
        <p:spPr>
          <a:xfrm>
            <a:off x="1444475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3" name="Google Shape;1253;p13"/>
          <p:cNvSpPr txBox="1">
            <a:spLocks noGrp="1"/>
          </p:cNvSpPr>
          <p:nvPr>
            <p:ph type="title" idx="3"/>
          </p:nvPr>
        </p:nvSpPr>
        <p:spPr>
          <a:xfrm>
            <a:off x="6434937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4" name="Google Shape;1254;p13"/>
          <p:cNvSpPr txBox="1">
            <a:spLocks noGrp="1"/>
          </p:cNvSpPr>
          <p:nvPr>
            <p:ph type="title" idx="4" hasCustomPrompt="1"/>
          </p:nvPr>
        </p:nvSpPr>
        <p:spPr>
          <a:xfrm>
            <a:off x="8355085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5" name="Google Shape;1255;p13"/>
          <p:cNvSpPr txBox="1">
            <a:spLocks noGrp="1"/>
          </p:cNvSpPr>
          <p:nvPr>
            <p:ph type="subTitle" idx="5"/>
          </p:nvPr>
        </p:nvSpPr>
        <p:spPr>
          <a:xfrm>
            <a:off x="6701490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13"/>
          <p:cNvSpPr txBox="1">
            <a:spLocks noGrp="1"/>
          </p:cNvSpPr>
          <p:nvPr>
            <p:ph type="title" idx="6"/>
          </p:nvPr>
        </p:nvSpPr>
        <p:spPr>
          <a:xfrm>
            <a:off x="11560455" y="3512406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57" name="Google Shape;1257;p13"/>
          <p:cNvSpPr txBox="1">
            <a:spLocks noGrp="1"/>
          </p:cNvSpPr>
          <p:nvPr>
            <p:ph type="title" idx="7" hasCustomPrompt="1"/>
          </p:nvPr>
        </p:nvSpPr>
        <p:spPr>
          <a:xfrm>
            <a:off x="13372770" y="2585863"/>
            <a:ext cx="9422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58" name="Google Shape;1258;p13"/>
          <p:cNvSpPr txBox="1">
            <a:spLocks noGrp="1"/>
          </p:cNvSpPr>
          <p:nvPr>
            <p:ph type="subTitle" idx="8"/>
          </p:nvPr>
        </p:nvSpPr>
        <p:spPr>
          <a:xfrm>
            <a:off x="11719202" y="4074489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59" name="Google Shape;1259;p13"/>
          <p:cNvSpPr txBox="1">
            <a:spLocks noGrp="1"/>
          </p:cNvSpPr>
          <p:nvPr>
            <p:ph type="title" idx="9"/>
          </p:nvPr>
        </p:nvSpPr>
        <p:spPr>
          <a:xfrm>
            <a:off x="3822675" y="6422628"/>
            <a:ext cx="460332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0" name="Google Shape;1260;p13"/>
          <p:cNvSpPr txBox="1">
            <a:spLocks noGrp="1"/>
          </p:cNvSpPr>
          <p:nvPr>
            <p:ph type="title" idx="13" hasCustomPrompt="1"/>
          </p:nvPr>
        </p:nvSpPr>
        <p:spPr>
          <a:xfrm>
            <a:off x="5742465" y="5518220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1" name="Google Shape;1261;p13"/>
          <p:cNvSpPr txBox="1">
            <a:spLocks noGrp="1"/>
          </p:cNvSpPr>
          <p:nvPr>
            <p:ph type="subTitle" idx="14"/>
          </p:nvPr>
        </p:nvSpPr>
        <p:spPr>
          <a:xfrm>
            <a:off x="4173460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2" name="Google Shape;1262;p13"/>
          <p:cNvSpPr txBox="1">
            <a:spLocks noGrp="1"/>
          </p:cNvSpPr>
          <p:nvPr>
            <p:ph type="title" idx="15"/>
          </p:nvPr>
        </p:nvSpPr>
        <p:spPr>
          <a:xfrm>
            <a:off x="8997769" y="6422628"/>
            <a:ext cx="450357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33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Font typeface="Bellota"/>
              <a:buNone/>
              <a:defRPr sz="45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endParaRPr/>
          </a:p>
        </p:txBody>
      </p:sp>
      <p:sp>
        <p:nvSpPr>
          <p:cNvPr id="1263" name="Google Shape;1263;p13"/>
          <p:cNvSpPr txBox="1">
            <a:spLocks noGrp="1"/>
          </p:cNvSpPr>
          <p:nvPr>
            <p:ph type="title" idx="16" hasCustomPrompt="1"/>
          </p:nvPr>
        </p:nvSpPr>
        <p:spPr>
          <a:xfrm>
            <a:off x="11228244" y="5513843"/>
            <a:ext cx="942210" cy="93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45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Bellota"/>
              <a:buNone/>
              <a:defRPr sz="5600" b="1">
                <a:latin typeface="Bellota"/>
                <a:ea typeface="Bellota"/>
                <a:cs typeface="Bellota"/>
                <a:sym typeface="Bellota"/>
              </a:defRPr>
            </a:lvl9pPr>
          </a:lstStyle>
          <a:p>
            <a:r>
              <a:t>xx%</a:t>
            </a:r>
          </a:p>
        </p:txBody>
      </p:sp>
      <p:sp>
        <p:nvSpPr>
          <p:cNvPr id="1264" name="Google Shape;1264;p13"/>
          <p:cNvSpPr txBox="1">
            <a:spLocks noGrp="1"/>
          </p:cNvSpPr>
          <p:nvPr>
            <p:ph type="subTitle" idx="17"/>
          </p:nvPr>
        </p:nvSpPr>
        <p:spPr>
          <a:xfrm>
            <a:off x="9688851" y="6986866"/>
            <a:ext cx="4133640" cy="123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265" name="Google Shape;1265;p13"/>
          <p:cNvSpPr txBox="1">
            <a:spLocks noGrp="1"/>
          </p:cNvSpPr>
          <p:nvPr>
            <p:ph type="title" idx="18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66" name="Google Shape;1266;p13"/>
          <p:cNvSpPr/>
          <p:nvPr/>
        </p:nvSpPr>
        <p:spPr>
          <a:xfrm rot="-6292882">
            <a:off x="14433589" y="6164698"/>
            <a:ext cx="6845625" cy="7573812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267" name="Google Shape;1267;p13"/>
          <p:cNvGrpSpPr/>
          <p:nvPr/>
        </p:nvGrpSpPr>
        <p:grpSpPr>
          <a:xfrm rot="-3994402">
            <a:off x="15974962" y="329182"/>
            <a:ext cx="2842268" cy="2047545"/>
            <a:chOff x="906872" y="677935"/>
            <a:chExt cx="624516" cy="420955"/>
          </a:xfrm>
        </p:grpSpPr>
        <p:sp>
          <p:nvSpPr>
            <p:cNvPr id="1268" name="Google Shape;1268;p13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13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13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13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13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13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13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13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13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13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13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13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13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13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13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13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13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13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13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13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13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13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13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13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13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3" name="Google Shape;1293;p13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4" name="Google Shape;1294;p13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13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13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13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13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13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13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13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13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13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13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13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13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13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13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13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13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13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13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13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13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13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13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13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13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13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13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13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13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13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13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13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13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13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13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13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13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13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13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13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13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13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13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13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13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13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13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13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13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13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13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13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13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13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13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3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3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3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3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3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3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13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13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3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3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3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3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3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3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3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3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3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13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13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13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13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3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3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3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3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3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3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3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3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3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13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0" name="Google Shape;1380;p13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1" name="Google Shape;1381;p13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13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3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3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3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3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3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3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13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13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3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3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3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3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3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3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3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3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3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13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13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13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13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13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5" name="Google Shape;1405;p13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6" name="Google Shape;1406;p13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13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13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13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13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13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13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3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3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3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3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3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3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3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3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3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3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3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3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3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3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3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3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3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3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3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3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3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13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13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3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3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3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3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3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3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3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3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3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3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3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3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3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3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3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3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3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3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3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55" name="Google Shape;1455;p13"/>
          <p:cNvSpPr/>
          <p:nvPr/>
        </p:nvSpPr>
        <p:spPr>
          <a:xfrm>
            <a:off x="1548736" y="7947289"/>
            <a:ext cx="942225" cy="881614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56" name="Google Shape;1456;p13"/>
          <p:cNvGrpSpPr/>
          <p:nvPr/>
        </p:nvGrpSpPr>
        <p:grpSpPr>
          <a:xfrm rot="-3996521">
            <a:off x="15250019" y="6368542"/>
            <a:ext cx="2931947" cy="1826799"/>
            <a:chOff x="3864475" y="2225200"/>
            <a:chExt cx="862200" cy="502675"/>
          </a:xfrm>
        </p:grpSpPr>
        <p:sp>
          <p:nvSpPr>
            <p:cNvPr id="1457" name="Google Shape;1457;p13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3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3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3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3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3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3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3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3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13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67" name="Google Shape;1467;p13"/>
          <p:cNvGrpSpPr/>
          <p:nvPr/>
        </p:nvGrpSpPr>
        <p:grpSpPr>
          <a:xfrm>
            <a:off x="498005" y="7331835"/>
            <a:ext cx="870006" cy="811225"/>
            <a:chOff x="2304594" y="2493825"/>
            <a:chExt cx="579837" cy="577832"/>
          </a:xfrm>
        </p:grpSpPr>
        <p:sp>
          <p:nvSpPr>
            <p:cNvPr id="1468" name="Google Shape;1468;p1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3" name="Google Shape;1473;p1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4" name="Google Shape;1474;p1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5" name="Google Shape;1475;p1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6" name="Google Shape;1476;p1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7" name="Google Shape;1477;p1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8" name="Google Shape;1478;p1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9" name="Google Shape;1479;p1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0" name="Google Shape;1480;p1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1" name="Google Shape;1481;p1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1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1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1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1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1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1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88" name="Google Shape;1488;p13"/>
          <p:cNvSpPr/>
          <p:nvPr/>
        </p:nvSpPr>
        <p:spPr>
          <a:xfrm>
            <a:off x="-3089447" y="-1969066"/>
            <a:ext cx="6928622" cy="417464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9" name="Google Shape;1489;p13"/>
          <p:cNvSpPr/>
          <p:nvPr/>
        </p:nvSpPr>
        <p:spPr>
          <a:xfrm rot="5400000">
            <a:off x="14124785" y="7940332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490" name="Google Shape;1490;p13"/>
          <p:cNvGrpSpPr/>
          <p:nvPr/>
        </p:nvGrpSpPr>
        <p:grpSpPr>
          <a:xfrm>
            <a:off x="723227" y="1243273"/>
            <a:ext cx="1853131" cy="811204"/>
            <a:chOff x="1651034" y="1344550"/>
            <a:chExt cx="1156018" cy="540963"/>
          </a:xfrm>
        </p:grpSpPr>
        <p:sp>
          <p:nvSpPr>
            <p:cNvPr id="1491" name="Google Shape;1491;p13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13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13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13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349182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" name="Google Shape;1496;p14"/>
          <p:cNvSpPr txBox="1">
            <a:spLocks noGrp="1"/>
          </p:cNvSpPr>
          <p:nvPr>
            <p:ph type="title"/>
          </p:nvPr>
        </p:nvSpPr>
        <p:spPr>
          <a:xfrm>
            <a:off x="6485745" y="5646133"/>
            <a:ext cx="6983640" cy="9456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5600"/>
            </a:lvl9pPr>
          </a:lstStyle>
          <a:p>
            <a:endParaRPr/>
          </a:p>
        </p:txBody>
      </p:sp>
      <p:sp>
        <p:nvSpPr>
          <p:cNvPr id="1497" name="Google Shape;1497;p14"/>
          <p:cNvSpPr txBox="1">
            <a:spLocks noGrp="1"/>
          </p:cNvSpPr>
          <p:nvPr>
            <p:ph type="subTitle" idx="1"/>
          </p:nvPr>
        </p:nvSpPr>
        <p:spPr>
          <a:xfrm>
            <a:off x="6485745" y="2552267"/>
            <a:ext cx="9529260" cy="309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1498" name="Google Shape;1498;p14"/>
          <p:cNvSpPr/>
          <p:nvPr/>
        </p:nvSpPr>
        <p:spPr>
          <a:xfrm rot="-8252804">
            <a:off x="-1681150" y="-2730884"/>
            <a:ext cx="11799990" cy="11193522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99" name="Google Shape;1499;p14"/>
          <p:cNvSpPr/>
          <p:nvPr/>
        </p:nvSpPr>
        <p:spPr>
          <a:xfrm rot="7128933" flipH="1">
            <a:off x="15270582" y="4873149"/>
            <a:ext cx="4369227" cy="4943785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0" name="Google Shape;1500;p14"/>
          <p:cNvSpPr/>
          <p:nvPr/>
        </p:nvSpPr>
        <p:spPr>
          <a:xfrm rot="-5400000">
            <a:off x="13372707" y="7391515"/>
            <a:ext cx="3412651" cy="2892091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501" name="Google Shape;1501;p14"/>
          <p:cNvGrpSpPr/>
          <p:nvPr/>
        </p:nvGrpSpPr>
        <p:grpSpPr>
          <a:xfrm>
            <a:off x="11755487" y="840951"/>
            <a:ext cx="1240546" cy="543079"/>
            <a:chOff x="1651034" y="1344550"/>
            <a:chExt cx="1156018" cy="540963"/>
          </a:xfrm>
        </p:grpSpPr>
        <p:sp>
          <p:nvSpPr>
            <p:cNvPr id="1502" name="Google Shape;1502;p14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14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14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14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06" name="Google Shape;1506;p14"/>
          <p:cNvSpPr/>
          <p:nvPr/>
        </p:nvSpPr>
        <p:spPr>
          <a:xfrm>
            <a:off x="10280759" y="1028623"/>
            <a:ext cx="870004" cy="596812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507" name="Google Shape;1507;p14"/>
          <p:cNvGrpSpPr/>
          <p:nvPr/>
        </p:nvGrpSpPr>
        <p:grpSpPr>
          <a:xfrm>
            <a:off x="16194546" y="5366613"/>
            <a:ext cx="870006" cy="811225"/>
            <a:chOff x="2304594" y="2493825"/>
            <a:chExt cx="579837" cy="577832"/>
          </a:xfrm>
        </p:grpSpPr>
        <p:sp>
          <p:nvSpPr>
            <p:cNvPr id="1508" name="Google Shape;1508;p14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14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14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14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14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14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14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14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14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14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14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14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14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1" name="Google Shape;1521;p14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2" name="Google Shape;1522;p14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14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14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14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14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14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73822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p15"/>
          <p:cNvSpPr txBox="1">
            <a:spLocks noGrp="1"/>
          </p:cNvSpPr>
          <p:nvPr>
            <p:ph type="subTitle" idx="1"/>
          </p:nvPr>
        </p:nvSpPr>
        <p:spPr>
          <a:xfrm>
            <a:off x="3937727" y="2155600"/>
            <a:ext cx="8884590" cy="1670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530" name="Google Shape;1530;p15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15"/>
          <p:cNvSpPr/>
          <p:nvPr/>
        </p:nvSpPr>
        <p:spPr>
          <a:xfrm rot="8336221">
            <a:off x="-3481122" y="-2641936"/>
            <a:ext cx="5521079" cy="5347776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3897719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985050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16"/>
          <p:cNvSpPr txBox="1">
            <a:spLocks noGrp="1"/>
          </p:cNvSpPr>
          <p:nvPr>
            <p:ph type="subTitle" idx="1"/>
          </p:nvPr>
        </p:nvSpPr>
        <p:spPr>
          <a:xfrm>
            <a:off x="1358690" y="2155600"/>
            <a:ext cx="14637600" cy="6037333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Poppins SemiBold"/>
              <a:buAutoNum type="arabicPeriod"/>
              <a:defRPr sz="22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534" name="Google Shape;1534;p16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5" name="Google Shape;1535;p16"/>
          <p:cNvSpPr/>
          <p:nvPr/>
        </p:nvSpPr>
        <p:spPr>
          <a:xfrm rot="8336221">
            <a:off x="14483900" y="5297353"/>
            <a:ext cx="5521079" cy="5347776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36" name="Google Shape;1536;p16"/>
          <p:cNvSpPr/>
          <p:nvPr/>
        </p:nvSpPr>
        <p:spPr>
          <a:xfrm rot="10083699">
            <a:off x="-1901948" y="-1219069"/>
            <a:ext cx="4238780" cy="4340382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37" name="Google Shape;1537;p16"/>
          <p:cNvSpPr/>
          <p:nvPr/>
        </p:nvSpPr>
        <p:spPr>
          <a:xfrm>
            <a:off x="15640332" y="7635490"/>
            <a:ext cx="749178" cy="1114784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538" name="Google Shape;1538;p16"/>
          <p:cNvGrpSpPr/>
          <p:nvPr/>
        </p:nvGrpSpPr>
        <p:grpSpPr>
          <a:xfrm>
            <a:off x="14548420" y="7635501"/>
            <a:ext cx="532998" cy="496987"/>
            <a:chOff x="2304594" y="2493825"/>
            <a:chExt cx="579837" cy="577832"/>
          </a:xfrm>
        </p:grpSpPr>
        <p:sp>
          <p:nvSpPr>
            <p:cNvPr id="1539" name="Google Shape;1539;p1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1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1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1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1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1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1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1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1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1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9" name="Google Shape;1549;p1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0" name="Google Shape;1550;p1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1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1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1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1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1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1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1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1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59" name="Google Shape;1559;p16"/>
          <p:cNvSpPr/>
          <p:nvPr/>
        </p:nvSpPr>
        <p:spPr>
          <a:xfrm>
            <a:off x="497993" y="791157"/>
            <a:ext cx="870004" cy="596825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2756667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1" name="Google Shape;1561;p17"/>
          <p:cNvSpPr txBox="1">
            <a:spLocks noGrp="1"/>
          </p:cNvSpPr>
          <p:nvPr>
            <p:ph type="subTitle" idx="1"/>
          </p:nvPr>
        </p:nvSpPr>
        <p:spPr>
          <a:xfrm>
            <a:off x="3937727" y="2155600"/>
            <a:ext cx="8884590" cy="1670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562" name="Google Shape;1562;p17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202473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4" name="Google Shape;1564;p18"/>
          <p:cNvSpPr txBox="1">
            <a:spLocks noGrp="1"/>
          </p:cNvSpPr>
          <p:nvPr>
            <p:ph type="subTitle" idx="1"/>
          </p:nvPr>
        </p:nvSpPr>
        <p:spPr>
          <a:xfrm>
            <a:off x="1368000" y="3639378"/>
            <a:ext cx="6846840" cy="2862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300"/>
              <a:buNone/>
              <a:defRPr sz="30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18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66" name="Google Shape;1566;p18"/>
          <p:cNvSpPr/>
          <p:nvPr/>
        </p:nvSpPr>
        <p:spPr>
          <a:xfrm rot="8336221">
            <a:off x="14483900" y="5297353"/>
            <a:ext cx="5521079" cy="5347776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67" name="Google Shape;1567;p18"/>
          <p:cNvSpPr/>
          <p:nvPr/>
        </p:nvSpPr>
        <p:spPr>
          <a:xfrm rot="-3139963">
            <a:off x="-955775" y="5765320"/>
            <a:ext cx="4628949" cy="7655007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68" name="Google Shape;1568;p18"/>
          <p:cNvSpPr/>
          <p:nvPr/>
        </p:nvSpPr>
        <p:spPr>
          <a:xfrm>
            <a:off x="3089356" y="8022332"/>
            <a:ext cx="774776" cy="724900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69" name="Google Shape;1569;p18"/>
          <p:cNvSpPr/>
          <p:nvPr/>
        </p:nvSpPr>
        <p:spPr>
          <a:xfrm>
            <a:off x="2047445" y="7284076"/>
            <a:ext cx="626485" cy="811084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570" name="Google Shape;1570;p18"/>
          <p:cNvGrpSpPr/>
          <p:nvPr/>
        </p:nvGrpSpPr>
        <p:grpSpPr>
          <a:xfrm rot="8294681">
            <a:off x="14843638" y="-240447"/>
            <a:ext cx="2457943" cy="1340834"/>
            <a:chOff x="3864475" y="2225200"/>
            <a:chExt cx="862200" cy="502675"/>
          </a:xfrm>
        </p:grpSpPr>
        <p:sp>
          <p:nvSpPr>
            <p:cNvPr id="1571" name="Google Shape;1571;p18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18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18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18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18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18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18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18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18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18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81" name="Google Shape;1581;p18"/>
          <p:cNvGrpSpPr/>
          <p:nvPr/>
        </p:nvGrpSpPr>
        <p:grpSpPr>
          <a:xfrm rot="4596957">
            <a:off x="15293323" y="310237"/>
            <a:ext cx="3612203" cy="2250751"/>
            <a:chOff x="3864475" y="2225200"/>
            <a:chExt cx="862200" cy="502675"/>
          </a:xfrm>
        </p:grpSpPr>
        <p:sp>
          <p:nvSpPr>
            <p:cNvPr id="1582" name="Google Shape;1582;p18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18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18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18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18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18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18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18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0" name="Google Shape;1590;p18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1" name="Google Shape;1591;p18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92" name="Google Shape;1592;p18"/>
          <p:cNvGrpSpPr/>
          <p:nvPr/>
        </p:nvGrpSpPr>
        <p:grpSpPr>
          <a:xfrm>
            <a:off x="497981" y="894613"/>
            <a:ext cx="870006" cy="811225"/>
            <a:chOff x="2304594" y="2493825"/>
            <a:chExt cx="579837" cy="577832"/>
          </a:xfrm>
        </p:grpSpPr>
        <p:sp>
          <p:nvSpPr>
            <p:cNvPr id="1593" name="Google Shape;1593;p18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" name="Google Shape;1594;p18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" name="Google Shape;1595;p18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" name="Google Shape;1596;p18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" name="Google Shape;1597;p18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" name="Google Shape;1598;p18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" name="Google Shape;1599;p18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18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18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18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18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18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18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18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18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18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18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18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18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18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077184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9"/>
          <p:cNvSpPr txBox="1">
            <a:spLocks noGrp="1"/>
          </p:cNvSpPr>
          <p:nvPr>
            <p:ph type="subTitle" idx="1"/>
          </p:nvPr>
        </p:nvSpPr>
        <p:spPr>
          <a:xfrm>
            <a:off x="2956163" y="2155600"/>
            <a:ext cx="11442750" cy="1212800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Poppins SemiBold"/>
              <a:buAutoNum type="arabicPeriod"/>
              <a:defRPr sz="30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615" name="Google Shape;1615;p19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16" name="Google Shape;1616;p19"/>
          <p:cNvSpPr/>
          <p:nvPr/>
        </p:nvSpPr>
        <p:spPr>
          <a:xfrm rot="8336221">
            <a:off x="14483900" y="5297353"/>
            <a:ext cx="5521079" cy="5347776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17" name="Google Shape;1617;p19"/>
          <p:cNvSpPr/>
          <p:nvPr/>
        </p:nvSpPr>
        <p:spPr>
          <a:xfrm rot="10083699">
            <a:off x="-1901948" y="-1219069"/>
            <a:ext cx="4238780" cy="4340382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18" name="Google Shape;1618;p19"/>
          <p:cNvSpPr/>
          <p:nvPr/>
        </p:nvSpPr>
        <p:spPr>
          <a:xfrm>
            <a:off x="690277" y="531223"/>
            <a:ext cx="749178" cy="1114784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619" name="Google Shape;1619;p19"/>
          <p:cNvGrpSpPr/>
          <p:nvPr/>
        </p:nvGrpSpPr>
        <p:grpSpPr>
          <a:xfrm>
            <a:off x="15403040" y="5445146"/>
            <a:ext cx="532998" cy="496987"/>
            <a:chOff x="2304594" y="2493825"/>
            <a:chExt cx="579837" cy="577832"/>
          </a:xfrm>
        </p:grpSpPr>
        <p:sp>
          <p:nvSpPr>
            <p:cNvPr id="1620" name="Google Shape;1620;p19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19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19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19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19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19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19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19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19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19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19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19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19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19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19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19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19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19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19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19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640" name="Google Shape;1640;p19"/>
          <p:cNvSpPr/>
          <p:nvPr/>
        </p:nvSpPr>
        <p:spPr>
          <a:xfrm>
            <a:off x="16129246" y="4974891"/>
            <a:ext cx="870004" cy="596825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641" name="Google Shape;1641;p19"/>
          <p:cNvGrpSpPr/>
          <p:nvPr/>
        </p:nvGrpSpPr>
        <p:grpSpPr>
          <a:xfrm>
            <a:off x="457688" y="1809279"/>
            <a:ext cx="532998" cy="496987"/>
            <a:chOff x="2304594" y="2493825"/>
            <a:chExt cx="579837" cy="577832"/>
          </a:xfrm>
        </p:grpSpPr>
        <p:sp>
          <p:nvSpPr>
            <p:cNvPr id="1642" name="Google Shape;1642;p19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19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19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5" name="Google Shape;1645;p19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6" name="Google Shape;1646;p19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19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19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19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19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19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19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19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19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19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19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19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19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19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19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19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74469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3" name="Google Shape;1663;p20"/>
          <p:cNvSpPr txBox="1">
            <a:spLocks noGrp="1"/>
          </p:cNvSpPr>
          <p:nvPr>
            <p:ph type="subTitle" idx="1"/>
          </p:nvPr>
        </p:nvSpPr>
        <p:spPr>
          <a:xfrm>
            <a:off x="5712650" y="2855689"/>
            <a:ext cx="5524440" cy="12682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664" name="Google Shape;1664;p20"/>
          <p:cNvSpPr txBox="1">
            <a:spLocks noGrp="1"/>
          </p:cNvSpPr>
          <p:nvPr>
            <p:ph type="subTitle" idx="2"/>
          </p:nvPr>
        </p:nvSpPr>
        <p:spPr>
          <a:xfrm>
            <a:off x="6158388" y="5833022"/>
            <a:ext cx="5524440" cy="12682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665" name="Google Shape;1665;p20"/>
          <p:cNvSpPr txBox="1">
            <a:spLocks noGrp="1"/>
          </p:cNvSpPr>
          <p:nvPr>
            <p:ph type="subTitle" idx="3"/>
          </p:nvPr>
        </p:nvSpPr>
        <p:spPr>
          <a:xfrm>
            <a:off x="5712650" y="3609038"/>
            <a:ext cx="5970180" cy="12682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666" name="Google Shape;1666;p20"/>
          <p:cNvSpPr txBox="1">
            <a:spLocks noGrp="1"/>
          </p:cNvSpPr>
          <p:nvPr>
            <p:ph type="subTitle" idx="4"/>
          </p:nvPr>
        </p:nvSpPr>
        <p:spPr>
          <a:xfrm>
            <a:off x="5712648" y="6577125"/>
            <a:ext cx="5970180" cy="12682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667" name="Google Shape;1667;p20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68" name="Google Shape;1668;p20"/>
          <p:cNvSpPr/>
          <p:nvPr/>
        </p:nvSpPr>
        <p:spPr>
          <a:xfrm rot="-4831211">
            <a:off x="14068820" y="-1432966"/>
            <a:ext cx="6187300" cy="670403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69" name="Google Shape;1669;p20"/>
          <p:cNvSpPr/>
          <p:nvPr/>
        </p:nvSpPr>
        <p:spPr>
          <a:xfrm rot="6623742">
            <a:off x="-2074147" y="4764641"/>
            <a:ext cx="6187259" cy="670403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70" name="Google Shape;1670;p20"/>
          <p:cNvSpPr/>
          <p:nvPr/>
        </p:nvSpPr>
        <p:spPr>
          <a:xfrm rot="5226159">
            <a:off x="-1201708" y="288213"/>
            <a:ext cx="2806405" cy="1626757"/>
          </a:xfrm>
          <a:custGeom>
            <a:avLst/>
            <a:gdLst/>
            <a:ahLst/>
            <a:cxnLst/>
            <a:rect l="l" t="t" r="r" b="b"/>
            <a:pathLst>
              <a:path w="13847" h="10414" extrusionOk="0">
                <a:moveTo>
                  <a:pt x="6012" y="23"/>
                </a:moveTo>
                <a:cubicBezTo>
                  <a:pt x="6015" y="23"/>
                  <a:pt x="6017" y="24"/>
                  <a:pt x="6019" y="26"/>
                </a:cubicBezTo>
                <a:lnTo>
                  <a:pt x="6038" y="26"/>
                </a:lnTo>
                <a:cubicBezTo>
                  <a:pt x="6034" y="26"/>
                  <a:pt x="6030" y="28"/>
                  <a:pt x="6027" y="29"/>
                </a:cubicBezTo>
                <a:cubicBezTo>
                  <a:pt x="6023" y="26"/>
                  <a:pt x="6005" y="26"/>
                  <a:pt x="6001" y="26"/>
                </a:cubicBezTo>
                <a:cubicBezTo>
                  <a:pt x="6005" y="24"/>
                  <a:pt x="6008" y="23"/>
                  <a:pt x="6012" y="23"/>
                </a:cubicBezTo>
                <a:close/>
                <a:moveTo>
                  <a:pt x="5992" y="31"/>
                </a:moveTo>
                <a:cubicBezTo>
                  <a:pt x="5994" y="31"/>
                  <a:pt x="5996" y="32"/>
                  <a:pt x="5997" y="33"/>
                </a:cubicBezTo>
                <a:cubicBezTo>
                  <a:pt x="5997" y="33"/>
                  <a:pt x="5996" y="33"/>
                  <a:pt x="5996" y="33"/>
                </a:cubicBezTo>
                <a:lnTo>
                  <a:pt x="5996" y="33"/>
                </a:lnTo>
                <a:cubicBezTo>
                  <a:pt x="5995" y="33"/>
                  <a:pt x="5994" y="33"/>
                  <a:pt x="5993" y="33"/>
                </a:cubicBezTo>
                <a:lnTo>
                  <a:pt x="5979" y="33"/>
                </a:lnTo>
                <a:cubicBezTo>
                  <a:pt x="5984" y="33"/>
                  <a:pt x="5989" y="31"/>
                  <a:pt x="5992" y="31"/>
                </a:cubicBezTo>
                <a:close/>
                <a:moveTo>
                  <a:pt x="6669" y="211"/>
                </a:moveTo>
                <a:cubicBezTo>
                  <a:pt x="6671" y="211"/>
                  <a:pt x="6671" y="212"/>
                  <a:pt x="6665" y="213"/>
                </a:cubicBezTo>
                <a:cubicBezTo>
                  <a:pt x="6661" y="213"/>
                  <a:pt x="6657" y="213"/>
                  <a:pt x="6652" y="213"/>
                </a:cubicBezTo>
                <a:lnTo>
                  <a:pt x="6652" y="213"/>
                </a:lnTo>
                <a:cubicBezTo>
                  <a:pt x="6659" y="212"/>
                  <a:pt x="6666" y="211"/>
                  <a:pt x="6669" y="211"/>
                </a:cubicBezTo>
                <a:close/>
                <a:moveTo>
                  <a:pt x="6619" y="216"/>
                </a:moveTo>
                <a:cubicBezTo>
                  <a:pt x="6616" y="216"/>
                  <a:pt x="6616" y="217"/>
                  <a:pt x="6621" y="217"/>
                </a:cubicBezTo>
                <a:cubicBezTo>
                  <a:pt x="6620" y="216"/>
                  <a:pt x="6620" y="216"/>
                  <a:pt x="6619" y="216"/>
                </a:cubicBezTo>
                <a:close/>
                <a:moveTo>
                  <a:pt x="6778" y="215"/>
                </a:moveTo>
                <a:cubicBezTo>
                  <a:pt x="6780" y="215"/>
                  <a:pt x="6785" y="216"/>
                  <a:pt x="6789" y="216"/>
                </a:cubicBezTo>
                <a:lnTo>
                  <a:pt x="6789" y="216"/>
                </a:lnTo>
                <a:cubicBezTo>
                  <a:pt x="6785" y="217"/>
                  <a:pt x="6782" y="217"/>
                  <a:pt x="6779" y="217"/>
                </a:cubicBezTo>
                <a:cubicBezTo>
                  <a:pt x="6776" y="216"/>
                  <a:pt x="6777" y="215"/>
                  <a:pt x="6778" y="215"/>
                </a:cubicBezTo>
                <a:close/>
                <a:moveTo>
                  <a:pt x="5333" y="1195"/>
                </a:moveTo>
                <a:cubicBezTo>
                  <a:pt x="5337" y="1196"/>
                  <a:pt x="5340" y="1196"/>
                  <a:pt x="5343" y="1196"/>
                </a:cubicBezTo>
                <a:lnTo>
                  <a:pt x="5343" y="1196"/>
                </a:lnTo>
                <a:cubicBezTo>
                  <a:pt x="5346" y="1196"/>
                  <a:pt x="5349" y="1196"/>
                  <a:pt x="5352" y="1195"/>
                </a:cubicBezTo>
                <a:lnTo>
                  <a:pt x="5352" y="1195"/>
                </a:lnTo>
                <a:cubicBezTo>
                  <a:pt x="5351" y="1196"/>
                  <a:pt x="5351" y="1196"/>
                  <a:pt x="5350" y="1197"/>
                </a:cubicBezTo>
                <a:lnTo>
                  <a:pt x="5350" y="1197"/>
                </a:lnTo>
                <a:cubicBezTo>
                  <a:pt x="5348" y="1197"/>
                  <a:pt x="5345" y="1196"/>
                  <a:pt x="5343" y="1196"/>
                </a:cubicBezTo>
                <a:lnTo>
                  <a:pt x="5343" y="1196"/>
                </a:lnTo>
                <a:cubicBezTo>
                  <a:pt x="5341" y="1196"/>
                  <a:pt x="5338" y="1197"/>
                  <a:pt x="5336" y="1197"/>
                </a:cubicBezTo>
                <a:lnTo>
                  <a:pt x="5336" y="1197"/>
                </a:lnTo>
                <a:cubicBezTo>
                  <a:pt x="5335" y="1196"/>
                  <a:pt x="5334" y="1196"/>
                  <a:pt x="5333" y="1195"/>
                </a:cubicBezTo>
                <a:close/>
                <a:moveTo>
                  <a:pt x="4292" y="1278"/>
                </a:moveTo>
                <a:cubicBezTo>
                  <a:pt x="4295" y="1278"/>
                  <a:pt x="4297" y="1278"/>
                  <a:pt x="4296" y="1280"/>
                </a:cubicBezTo>
                <a:cubicBezTo>
                  <a:pt x="4298" y="1280"/>
                  <a:pt x="4301" y="1280"/>
                  <a:pt x="4305" y="1280"/>
                </a:cubicBezTo>
                <a:lnTo>
                  <a:pt x="4305" y="1280"/>
                </a:lnTo>
                <a:cubicBezTo>
                  <a:pt x="4290" y="1281"/>
                  <a:pt x="4273" y="1286"/>
                  <a:pt x="4260" y="1286"/>
                </a:cubicBezTo>
                <a:cubicBezTo>
                  <a:pt x="4256" y="1286"/>
                  <a:pt x="4252" y="1285"/>
                  <a:pt x="4248" y="1283"/>
                </a:cubicBezTo>
                <a:cubicBezTo>
                  <a:pt x="4241" y="1287"/>
                  <a:pt x="4237" y="1287"/>
                  <a:pt x="4233" y="1287"/>
                </a:cubicBezTo>
                <a:cubicBezTo>
                  <a:pt x="4239" y="1284"/>
                  <a:pt x="4244" y="1282"/>
                  <a:pt x="4248" y="1282"/>
                </a:cubicBezTo>
                <a:cubicBezTo>
                  <a:pt x="4249" y="1282"/>
                  <a:pt x="4251" y="1282"/>
                  <a:pt x="4252" y="1283"/>
                </a:cubicBezTo>
                <a:cubicBezTo>
                  <a:pt x="4251" y="1284"/>
                  <a:pt x="4251" y="1284"/>
                  <a:pt x="4252" y="1284"/>
                </a:cubicBezTo>
                <a:cubicBezTo>
                  <a:pt x="4255" y="1284"/>
                  <a:pt x="4281" y="1278"/>
                  <a:pt x="4292" y="1278"/>
                </a:cubicBezTo>
                <a:close/>
                <a:moveTo>
                  <a:pt x="12474" y="2111"/>
                </a:moveTo>
                <a:cubicBezTo>
                  <a:pt x="12479" y="2119"/>
                  <a:pt x="12483" y="2127"/>
                  <a:pt x="12487" y="2134"/>
                </a:cubicBezTo>
                <a:lnTo>
                  <a:pt x="12484" y="2138"/>
                </a:lnTo>
                <a:cubicBezTo>
                  <a:pt x="12481" y="2129"/>
                  <a:pt x="12477" y="2120"/>
                  <a:pt x="12474" y="2111"/>
                </a:cubicBezTo>
                <a:close/>
                <a:moveTo>
                  <a:pt x="9852" y="4526"/>
                </a:moveTo>
                <a:lnTo>
                  <a:pt x="9852" y="4526"/>
                </a:lnTo>
                <a:cubicBezTo>
                  <a:pt x="9833" y="4535"/>
                  <a:pt x="9828" y="4539"/>
                  <a:pt x="9831" y="4539"/>
                </a:cubicBezTo>
                <a:cubicBezTo>
                  <a:pt x="9835" y="4539"/>
                  <a:pt x="9860" y="4529"/>
                  <a:pt x="9862" y="4529"/>
                </a:cubicBezTo>
                <a:cubicBezTo>
                  <a:pt x="9862" y="4529"/>
                  <a:pt x="9862" y="4529"/>
                  <a:pt x="9862" y="4529"/>
                </a:cubicBezTo>
                <a:cubicBezTo>
                  <a:pt x="9865" y="4529"/>
                  <a:pt x="9867" y="4529"/>
                  <a:pt x="9869" y="4528"/>
                </a:cubicBezTo>
                <a:lnTo>
                  <a:pt x="9869" y="4528"/>
                </a:lnTo>
                <a:cubicBezTo>
                  <a:pt x="9864" y="4531"/>
                  <a:pt x="9861" y="4533"/>
                  <a:pt x="9855" y="4533"/>
                </a:cubicBezTo>
                <a:cubicBezTo>
                  <a:pt x="9797" y="4564"/>
                  <a:pt x="9702" y="4612"/>
                  <a:pt x="9617" y="4652"/>
                </a:cubicBezTo>
                <a:lnTo>
                  <a:pt x="9617" y="4652"/>
                </a:lnTo>
                <a:cubicBezTo>
                  <a:pt x="9613" y="4649"/>
                  <a:pt x="9608" y="4645"/>
                  <a:pt x="9603" y="4642"/>
                </a:cubicBezTo>
                <a:lnTo>
                  <a:pt x="9603" y="4642"/>
                </a:lnTo>
                <a:cubicBezTo>
                  <a:pt x="9687" y="4603"/>
                  <a:pt x="9771" y="4564"/>
                  <a:pt x="9852" y="4526"/>
                </a:cubicBezTo>
                <a:close/>
                <a:moveTo>
                  <a:pt x="9356" y="4727"/>
                </a:moveTo>
                <a:lnTo>
                  <a:pt x="9356" y="4727"/>
                </a:lnTo>
                <a:cubicBezTo>
                  <a:pt x="9355" y="4728"/>
                  <a:pt x="9354" y="4730"/>
                  <a:pt x="9353" y="4731"/>
                </a:cubicBezTo>
                <a:cubicBezTo>
                  <a:pt x="9353" y="4730"/>
                  <a:pt x="9352" y="4730"/>
                  <a:pt x="9352" y="4730"/>
                </a:cubicBezTo>
                <a:lnTo>
                  <a:pt x="9352" y="4730"/>
                </a:lnTo>
                <a:cubicBezTo>
                  <a:pt x="9354" y="4729"/>
                  <a:pt x="9355" y="4728"/>
                  <a:pt x="9356" y="4727"/>
                </a:cubicBezTo>
                <a:close/>
                <a:moveTo>
                  <a:pt x="9325" y="4762"/>
                </a:moveTo>
                <a:cubicBezTo>
                  <a:pt x="9334" y="4768"/>
                  <a:pt x="9342" y="4775"/>
                  <a:pt x="9351" y="4782"/>
                </a:cubicBezTo>
                <a:lnTo>
                  <a:pt x="9351" y="4782"/>
                </a:lnTo>
                <a:cubicBezTo>
                  <a:pt x="9256" y="4824"/>
                  <a:pt x="9161" y="4865"/>
                  <a:pt x="9066" y="4905"/>
                </a:cubicBezTo>
                <a:lnTo>
                  <a:pt x="9066" y="4905"/>
                </a:lnTo>
                <a:cubicBezTo>
                  <a:pt x="9048" y="4894"/>
                  <a:pt x="9030" y="4882"/>
                  <a:pt x="9012" y="4870"/>
                </a:cubicBezTo>
                <a:lnTo>
                  <a:pt x="9012" y="4870"/>
                </a:lnTo>
                <a:cubicBezTo>
                  <a:pt x="9074" y="4846"/>
                  <a:pt x="9134" y="4823"/>
                  <a:pt x="9192" y="4804"/>
                </a:cubicBezTo>
                <a:cubicBezTo>
                  <a:pt x="9202" y="4793"/>
                  <a:pt x="9239" y="4785"/>
                  <a:pt x="9253" y="4775"/>
                </a:cubicBezTo>
                <a:cubicBezTo>
                  <a:pt x="9256" y="4774"/>
                  <a:pt x="9257" y="4774"/>
                  <a:pt x="9259" y="4774"/>
                </a:cubicBezTo>
                <a:cubicBezTo>
                  <a:pt x="9271" y="4774"/>
                  <a:pt x="9254" y="4787"/>
                  <a:pt x="9224" y="4800"/>
                </a:cubicBezTo>
                <a:cubicBezTo>
                  <a:pt x="9258" y="4788"/>
                  <a:pt x="9291" y="4775"/>
                  <a:pt x="9325" y="4762"/>
                </a:cubicBezTo>
                <a:close/>
                <a:moveTo>
                  <a:pt x="607" y="5013"/>
                </a:moveTo>
                <a:cubicBezTo>
                  <a:pt x="607" y="5013"/>
                  <a:pt x="607" y="5013"/>
                  <a:pt x="607" y="5013"/>
                </a:cubicBezTo>
                <a:lnTo>
                  <a:pt x="607" y="5013"/>
                </a:lnTo>
                <a:cubicBezTo>
                  <a:pt x="607" y="5014"/>
                  <a:pt x="607" y="5014"/>
                  <a:pt x="607" y="5014"/>
                </a:cubicBezTo>
                <a:cubicBezTo>
                  <a:pt x="607" y="5014"/>
                  <a:pt x="607" y="5014"/>
                  <a:pt x="607" y="5013"/>
                </a:cubicBezTo>
                <a:close/>
                <a:moveTo>
                  <a:pt x="9016" y="5017"/>
                </a:moveTo>
                <a:cubicBezTo>
                  <a:pt x="9016" y="5017"/>
                  <a:pt x="9015" y="5017"/>
                  <a:pt x="9015" y="5017"/>
                </a:cubicBezTo>
                <a:lnTo>
                  <a:pt x="9015" y="5017"/>
                </a:lnTo>
                <a:cubicBezTo>
                  <a:pt x="9013" y="5018"/>
                  <a:pt x="9010" y="5019"/>
                  <a:pt x="9007" y="5020"/>
                </a:cubicBezTo>
                <a:lnTo>
                  <a:pt x="9007" y="5020"/>
                </a:lnTo>
                <a:cubicBezTo>
                  <a:pt x="9005" y="5021"/>
                  <a:pt x="9002" y="5021"/>
                  <a:pt x="9000" y="5021"/>
                </a:cubicBezTo>
                <a:lnTo>
                  <a:pt x="9000" y="5021"/>
                </a:lnTo>
                <a:cubicBezTo>
                  <a:pt x="9005" y="5019"/>
                  <a:pt x="9012" y="5017"/>
                  <a:pt x="9016" y="5017"/>
                </a:cubicBezTo>
                <a:close/>
                <a:moveTo>
                  <a:pt x="8218" y="5179"/>
                </a:moveTo>
                <a:lnTo>
                  <a:pt x="8218" y="5179"/>
                </a:lnTo>
                <a:cubicBezTo>
                  <a:pt x="8209" y="5181"/>
                  <a:pt x="8202" y="5184"/>
                  <a:pt x="8194" y="5186"/>
                </a:cubicBezTo>
                <a:cubicBezTo>
                  <a:pt x="8194" y="5186"/>
                  <a:pt x="8195" y="5186"/>
                  <a:pt x="8196" y="5186"/>
                </a:cubicBezTo>
                <a:cubicBezTo>
                  <a:pt x="8201" y="5186"/>
                  <a:pt x="8209" y="5183"/>
                  <a:pt x="8218" y="5179"/>
                </a:cubicBezTo>
                <a:close/>
                <a:moveTo>
                  <a:pt x="7220" y="4449"/>
                </a:moveTo>
                <a:cubicBezTo>
                  <a:pt x="7631" y="4449"/>
                  <a:pt x="8136" y="4741"/>
                  <a:pt x="8572" y="5019"/>
                </a:cubicBezTo>
                <a:lnTo>
                  <a:pt x="8572" y="5019"/>
                </a:lnTo>
                <a:cubicBezTo>
                  <a:pt x="8467" y="5062"/>
                  <a:pt x="8363" y="5106"/>
                  <a:pt x="8263" y="5152"/>
                </a:cubicBezTo>
                <a:cubicBezTo>
                  <a:pt x="8260" y="5156"/>
                  <a:pt x="8260" y="5159"/>
                  <a:pt x="8256" y="5167"/>
                </a:cubicBezTo>
                <a:cubicBezTo>
                  <a:pt x="8255" y="5167"/>
                  <a:pt x="8254" y="5167"/>
                  <a:pt x="8253" y="5167"/>
                </a:cubicBezTo>
                <a:cubicBezTo>
                  <a:pt x="8244" y="5167"/>
                  <a:pt x="8230" y="5174"/>
                  <a:pt x="8218" y="5179"/>
                </a:cubicBezTo>
                <a:lnTo>
                  <a:pt x="8218" y="5179"/>
                </a:lnTo>
                <a:cubicBezTo>
                  <a:pt x="8332" y="5147"/>
                  <a:pt x="8465" y="5095"/>
                  <a:pt x="8603" y="5039"/>
                </a:cubicBezTo>
                <a:lnTo>
                  <a:pt x="8603" y="5039"/>
                </a:lnTo>
                <a:cubicBezTo>
                  <a:pt x="8621" y="5050"/>
                  <a:pt x="8639" y="5062"/>
                  <a:pt x="8657" y="5073"/>
                </a:cubicBezTo>
                <a:lnTo>
                  <a:pt x="8657" y="5073"/>
                </a:lnTo>
                <a:cubicBezTo>
                  <a:pt x="8258" y="5232"/>
                  <a:pt x="7855" y="5378"/>
                  <a:pt x="7442" y="5516"/>
                </a:cubicBezTo>
                <a:cubicBezTo>
                  <a:pt x="7445" y="5513"/>
                  <a:pt x="7445" y="5512"/>
                  <a:pt x="7442" y="5512"/>
                </a:cubicBezTo>
                <a:cubicBezTo>
                  <a:pt x="7422" y="5512"/>
                  <a:pt x="7291" y="5567"/>
                  <a:pt x="7263" y="5567"/>
                </a:cubicBezTo>
                <a:cubicBezTo>
                  <a:pt x="7258" y="5569"/>
                  <a:pt x="7253" y="5571"/>
                  <a:pt x="7248" y="5573"/>
                </a:cubicBezTo>
                <a:lnTo>
                  <a:pt x="7248" y="5573"/>
                </a:lnTo>
                <a:cubicBezTo>
                  <a:pt x="7174" y="5225"/>
                  <a:pt x="6962" y="4763"/>
                  <a:pt x="7160" y="4452"/>
                </a:cubicBezTo>
                <a:cubicBezTo>
                  <a:pt x="7179" y="4450"/>
                  <a:pt x="7200" y="4449"/>
                  <a:pt x="7220" y="4449"/>
                </a:cubicBezTo>
                <a:close/>
                <a:moveTo>
                  <a:pt x="8703" y="5103"/>
                </a:moveTo>
                <a:cubicBezTo>
                  <a:pt x="8715" y="5110"/>
                  <a:pt x="8726" y="5118"/>
                  <a:pt x="8738" y="5125"/>
                </a:cubicBezTo>
                <a:lnTo>
                  <a:pt x="8738" y="5125"/>
                </a:lnTo>
                <a:cubicBezTo>
                  <a:pt x="8254" y="5310"/>
                  <a:pt x="7769" y="5502"/>
                  <a:pt x="7261" y="5629"/>
                </a:cubicBezTo>
                <a:lnTo>
                  <a:pt x="7261" y="5629"/>
                </a:lnTo>
                <a:cubicBezTo>
                  <a:pt x="7260" y="5625"/>
                  <a:pt x="7259" y="5622"/>
                  <a:pt x="7258" y="5618"/>
                </a:cubicBezTo>
                <a:lnTo>
                  <a:pt x="7258" y="5618"/>
                </a:lnTo>
                <a:cubicBezTo>
                  <a:pt x="7414" y="5548"/>
                  <a:pt x="7554" y="5514"/>
                  <a:pt x="7732" y="5464"/>
                </a:cubicBezTo>
                <a:lnTo>
                  <a:pt x="7732" y="5464"/>
                </a:lnTo>
                <a:cubicBezTo>
                  <a:pt x="7618" y="5504"/>
                  <a:pt x="7537" y="5526"/>
                  <a:pt x="7439" y="5563"/>
                </a:cubicBezTo>
                <a:cubicBezTo>
                  <a:pt x="7395" y="5563"/>
                  <a:pt x="7351" y="5589"/>
                  <a:pt x="7322" y="5604"/>
                </a:cubicBezTo>
                <a:cubicBezTo>
                  <a:pt x="7611" y="5523"/>
                  <a:pt x="7882" y="5431"/>
                  <a:pt x="8165" y="5325"/>
                </a:cubicBezTo>
                <a:lnTo>
                  <a:pt x="8146" y="5325"/>
                </a:lnTo>
                <a:cubicBezTo>
                  <a:pt x="8238" y="5288"/>
                  <a:pt x="8326" y="5252"/>
                  <a:pt x="8417" y="5218"/>
                </a:cubicBezTo>
                <a:cubicBezTo>
                  <a:pt x="8425" y="5208"/>
                  <a:pt x="8458" y="5208"/>
                  <a:pt x="8466" y="5196"/>
                </a:cubicBezTo>
                <a:cubicBezTo>
                  <a:pt x="8543" y="5164"/>
                  <a:pt x="8623" y="5133"/>
                  <a:pt x="8703" y="5103"/>
                </a:cubicBezTo>
                <a:close/>
                <a:moveTo>
                  <a:pt x="5350" y="1197"/>
                </a:moveTo>
                <a:lnTo>
                  <a:pt x="5350" y="1197"/>
                </a:lnTo>
                <a:cubicBezTo>
                  <a:pt x="5619" y="1218"/>
                  <a:pt x="5955" y="1229"/>
                  <a:pt x="6236" y="1258"/>
                </a:cubicBezTo>
                <a:cubicBezTo>
                  <a:pt x="6327" y="1280"/>
                  <a:pt x="6415" y="1280"/>
                  <a:pt x="6518" y="1295"/>
                </a:cubicBezTo>
                <a:cubicBezTo>
                  <a:pt x="7200" y="1364"/>
                  <a:pt x="7875" y="1544"/>
                  <a:pt x="8539" y="1716"/>
                </a:cubicBezTo>
                <a:cubicBezTo>
                  <a:pt x="8686" y="1760"/>
                  <a:pt x="8843" y="1804"/>
                  <a:pt x="8989" y="1852"/>
                </a:cubicBezTo>
                <a:lnTo>
                  <a:pt x="9001" y="1852"/>
                </a:lnTo>
                <a:cubicBezTo>
                  <a:pt x="9737" y="2097"/>
                  <a:pt x="10485" y="2369"/>
                  <a:pt x="11153" y="2765"/>
                </a:cubicBezTo>
                <a:cubicBezTo>
                  <a:pt x="11167" y="2772"/>
                  <a:pt x="11182" y="2780"/>
                  <a:pt x="11194" y="2791"/>
                </a:cubicBezTo>
                <a:cubicBezTo>
                  <a:pt x="11418" y="2925"/>
                  <a:pt x="11650" y="3069"/>
                  <a:pt x="11873" y="3227"/>
                </a:cubicBezTo>
                <a:lnTo>
                  <a:pt x="11873" y="3227"/>
                </a:lnTo>
                <a:cubicBezTo>
                  <a:pt x="11797" y="3295"/>
                  <a:pt x="11718" y="3360"/>
                  <a:pt x="11634" y="3421"/>
                </a:cubicBezTo>
                <a:cubicBezTo>
                  <a:pt x="11468" y="3553"/>
                  <a:pt x="11296" y="3671"/>
                  <a:pt x="11109" y="3770"/>
                </a:cubicBezTo>
                <a:cubicBezTo>
                  <a:pt x="11101" y="3780"/>
                  <a:pt x="11100" y="3783"/>
                  <a:pt x="11104" y="3783"/>
                </a:cubicBezTo>
                <a:cubicBezTo>
                  <a:pt x="11110" y="3783"/>
                  <a:pt x="11126" y="3774"/>
                  <a:pt x="11135" y="3763"/>
                </a:cubicBezTo>
                <a:cubicBezTo>
                  <a:pt x="11138" y="3763"/>
                  <a:pt x="11156" y="3756"/>
                  <a:pt x="11160" y="3752"/>
                </a:cubicBezTo>
                <a:lnTo>
                  <a:pt x="11160" y="3752"/>
                </a:lnTo>
                <a:cubicBezTo>
                  <a:pt x="11153" y="3759"/>
                  <a:pt x="11150" y="3763"/>
                  <a:pt x="11142" y="3763"/>
                </a:cubicBezTo>
                <a:cubicBezTo>
                  <a:pt x="11143" y="3762"/>
                  <a:pt x="11143" y="3761"/>
                  <a:pt x="11143" y="3761"/>
                </a:cubicBezTo>
                <a:lnTo>
                  <a:pt x="11143" y="3761"/>
                </a:lnTo>
                <a:cubicBezTo>
                  <a:pt x="11142" y="3761"/>
                  <a:pt x="11108" y="3785"/>
                  <a:pt x="11101" y="3792"/>
                </a:cubicBezTo>
                <a:cubicBezTo>
                  <a:pt x="10984" y="3866"/>
                  <a:pt x="10864" y="3932"/>
                  <a:pt x="10742" y="4008"/>
                </a:cubicBezTo>
                <a:cubicBezTo>
                  <a:pt x="10366" y="4229"/>
                  <a:pt x="9961" y="4421"/>
                  <a:pt x="9563" y="4611"/>
                </a:cubicBezTo>
                <a:lnTo>
                  <a:pt x="9563" y="4611"/>
                </a:lnTo>
                <a:cubicBezTo>
                  <a:pt x="9517" y="4576"/>
                  <a:pt x="9472" y="4541"/>
                  <a:pt x="9426" y="4507"/>
                </a:cubicBezTo>
                <a:cubicBezTo>
                  <a:pt x="8311" y="3630"/>
                  <a:pt x="6757" y="2590"/>
                  <a:pt x="5298" y="2590"/>
                </a:cubicBezTo>
                <a:cubicBezTo>
                  <a:pt x="4609" y="2590"/>
                  <a:pt x="3941" y="2822"/>
                  <a:pt x="3350" y="3414"/>
                </a:cubicBezTo>
                <a:cubicBezTo>
                  <a:pt x="3497" y="3286"/>
                  <a:pt x="3629" y="3183"/>
                  <a:pt x="3783" y="3095"/>
                </a:cubicBezTo>
                <a:lnTo>
                  <a:pt x="3783" y="3095"/>
                </a:lnTo>
                <a:cubicBezTo>
                  <a:pt x="3724" y="3183"/>
                  <a:pt x="3658" y="3183"/>
                  <a:pt x="3603" y="3253"/>
                </a:cubicBezTo>
                <a:cubicBezTo>
                  <a:pt x="3713" y="3172"/>
                  <a:pt x="3845" y="3055"/>
                  <a:pt x="3969" y="3018"/>
                </a:cubicBezTo>
                <a:lnTo>
                  <a:pt x="3969" y="3018"/>
                </a:lnTo>
                <a:cubicBezTo>
                  <a:pt x="3255" y="3447"/>
                  <a:pt x="2730" y="4133"/>
                  <a:pt x="2356" y="4866"/>
                </a:cubicBezTo>
                <a:cubicBezTo>
                  <a:pt x="2356" y="4865"/>
                  <a:pt x="2355" y="4865"/>
                  <a:pt x="2355" y="4865"/>
                </a:cubicBezTo>
                <a:cubicBezTo>
                  <a:pt x="2349" y="4865"/>
                  <a:pt x="2329" y="4913"/>
                  <a:pt x="2309" y="4939"/>
                </a:cubicBezTo>
                <a:cubicBezTo>
                  <a:pt x="2488" y="4565"/>
                  <a:pt x="2679" y="4228"/>
                  <a:pt x="2928" y="3898"/>
                </a:cubicBezTo>
                <a:cubicBezTo>
                  <a:pt x="2931" y="3891"/>
                  <a:pt x="2932" y="3888"/>
                  <a:pt x="2931" y="3888"/>
                </a:cubicBezTo>
                <a:cubicBezTo>
                  <a:pt x="2920" y="3888"/>
                  <a:pt x="2774" y="4104"/>
                  <a:pt x="2741" y="4111"/>
                </a:cubicBezTo>
                <a:cubicBezTo>
                  <a:pt x="2829" y="3983"/>
                  <a:pt x="2913" y="3876"/>
                  <a:pt x="3013" y="3756"/>
                </a:cubicBezTo>
                <a:cubicBezTo>
                  <a:pt x="3012" y="3755"/>
                  <a:pt x="3012" y="3755"/>
                  <a:pt x="3012" y="3755"/>
                </a:cubicBezTo>
                <a:cubicBezTo>
                  <a:pt x="3001" y="3755"/>
                  <a:pt x="2950" y="3811"/>
                  <a:pt x="2943" y="3829"/>
                </a:cubicBezTo>
                <a:cubicBezTo>
                  <a:pt x="2450" y="4389"/>
                  <a:pt x="2113" y="5074"/>
                  <a:pt x="1905" y="5794"/>
                </a:cubicBezTo>
                <a:lnTo>
                  <a:pt x="1905" y="5794"/>
                </a:lnTo>
                <a:cubicBezTo>
                  <a:pt x="1708" y="5620"/>
                  <a:pt x="1565" y="5390"/>
                  <a:pt x="1483" y="5137"/>
                </a:cubicBezTo>
                <a:cubicBezTo>
                  <a:pt x="1483" y="5090"/>
                  <a:pt x="1461" y="5020"/>
                  <a:pt x="1454" y="4966"/>
                </a:cubicBezTo>
                <a:cubicBezTo>
                  <a:pt x="1432" y="4910"/>
                  <a:pt x="1436" y="4851"/>
                  <a:pt x="1425" y="4793"/>
                </a:cubicBezTo>
                <a:cubicBezTo>
                  <a:pt x="1363" y="4042"/>
                  <a:pt x="1605" y="3267"/>
                  <a:pt x="2015" y="2651"/>
                </a:cubicBezTo>
                <a:cubicBezTo>
                  <a:pt x="2173" y="2402"/>
                  <a:pt x="2375" y="2178"/>
                  <a:pt x="2613" y="1995"/>
                </a:cubicBezTo>
                <a:cubicBezTo>
                  <a:pt x="2617" y="1980"/>
                  <a:pt x="2653" y="1962"/>
                  <a:pt x="2657" y="1951"/>
                </a:cubicBezTo>
                <a:cubicBezTo>
                  <a:pt x="2785" y="1855"/>
                  <a:pt x="2935" y="1767"/>
                  <a:pt x="3079" y="1687"/>
                </a:cubicBezTo>
                <a:cubicBezTo>
                  <a:pt x="3467" y="1489"/>
                  <a:pt x="3889" y="1353"/>
                  <a:pt x="4318" y="1283"/>
                </a:cubicBezTo>
                <a:lnTo>
                  <a:pt x="4318" y="1280"/>
                </a:lnTo>
                <a:cubicBezTo>
                  <a:pt x="4315" y="1279"/>
                  <a:pt x="4313" y="1279"/>
                  <a:pt x="4310" y="1279"/>
                </a:cubicBezTo>
                <a:cubicBezTo>
                  <a:pt x="4309" y="1279"/>
                  <a:pt x="4308" y="1279"/>
                  <a:pt x="4307" y="1279"/>
                </a:cubicBezTo>
                <a:lnTo>
                  <a:pt x="4307" y="1279"/>
                </a:lnTo>
                <a:cubicBezTo>
                  <a:pt x="4325" y="1278"/>
                  <a:pt x="4355" y="1275"/>
                  <a:pt x="4355" y="1269"/>
                </a:cubicBezTo>
                <a:lnTo>
                  <a:pt x="4340" y="1269"/>
                </a:lnTo>
                <a:cubicBezTo>
                  <a:pt x="4347" y="1265"/>
                  <a:pt x="4351" y="1265"/>
                  <a:pt x="4358" y="1265"/>
                </a:cubicBezTo>
                <a:cubicBezTo>
                  <a:pt x="4512" y="1247"/>
                  <a:pt x="4699" y="1225"/>
                  <a:pt x="4857" y="1221"/>
                </a:cubicBezTo>
                <a:cubicBezTo>
                  <a:pt x="5020" y="1200"/>
                  <a:pt x="5173" y="1210"/>
                  <a:pt x="5336" y="1197"/>
                </a:cubicBezTo>
                <a:lnTo>
                  <a:pt x="5336" y="1197"/>
                </a:lnTo>
                <a:cubicBezTo>
                  <a:pt x="5337" y="1198"/>
                  <a:pt x="5340" y="1198"/>
                  <a:pt x="5343" y="1198"/>
                </a:cubicBezTo>
                <a:cubicBezTo>
                  <a:pt x="5345" y="1198"/>
                  <a:pt x="5348" y="1198"/>
                  <a:pt x="5350" y="1197"/>
                </a:cubicBezTo>
                <a:close/>
                <a:moveTo>
                  <a:pt x="9400" y="4821"/>
                </a:moveTo>
                <a:cubicBezTo>
                  <a:pt x="9828" y="5166"/>
                  <a:pt x="10240" y="5533"/>
                  <a:pt x="10635" y="5916"/>
                </a:cubicBezTo>
                <a:lnTo>
                  <a:pt x="10635" y="5916"/>
                </a:lnTo>
                <a:cubicBezTo>
                  <a:pt x="10631" y="5918"/>
                  <a:pt x="10626" y="5920"/>
                  <a:pt x="10622" y="5922"/>
                </a:cubicBezTo>
                <a:cubicBezTo>
                  <a:pt x="10626" y="5921"/>
                  <a:pt x="10631" y="5919"/>
                  <a:pt x="10637" y="5918"/>
                </a:cubicBezTo>
                <a:lnTo>
                  <a:pt x="10637" y="5918"/>
                </a:lnTo>
                <a:cubicBezTo>
                  <a:pt x="10638" y="5919"/>
                  <a:pt x="10640" y="5920"/>
                  <a:pt x="10641" y="5922"/>
                </a:cubicBezTo>
                <a:lnTo>
                  <a:pt x="10641" y="5922"/>
                </a:lnTo>
                <a:cubicBezTo>
                  <a:pt x="10598" y="5951"/>
                  <a:pt x="10572" y="5977"/>
                  <a:pt x="10541" y="5997"/>
                </a:cubicBezTo>
                <a:lnTo>
                  <a:pt x="10541" y="5997"/>
                </a:lnTo>
                <a:cubicBezTo>
                  <a:pt x="10538" y="5994"/>
                  <a:pt x="10535" y="5992"/>
                  <a:pt x="10532" y="5989"/>
                </a:cubicBezTo>
                <a:lnTo>
                  <a:pt x="10532" y="5989"/>
                </a:lnTo>
                <a:cubicBezTo>
                  <a:pt x="10538" y="5984"/>
                  <a:pt x="10543" y="5979"/>
                  <a:pt x="10548" y="5973"/>
                </a:cubicBezTo>
                <a:cubicBezTo>
                  <a:pt x="10543" y="5973"/>
                  <a:pt x="10535" y="5978"/>
                  <a:pt x="10526" y="5984"/>
                </a:cubicBezTo>
                <a:lnTo>
                  <a:pt x="10526" y="5984"/>
                </a:lnTo>
                <a:cubicBezTo>
                  <a:pt x="10517" y="5977"/>
                  <a:pt x="10508" y="5971"/>
                  <a:pt x="10500" y="5964"/>
                </a:cubicBezTo>
                <a:lnTo>
                  <a:pt x="10500" y="5964"/>
                </a:lnTo>
                <a:cubicBezTo>
                  <a:pt x="10501" y="5959"/>
                  <a:pt x="10500" y="5956"/>
                  <a:pt x="10497" y="5956"/>
                </a:cubicBezTo>
                <a:lnTo>
                  <a:pt x="10497" y="5956"/>
                </a:lnTo>
                <a:cubicBezTo>
                  <a:pt x="10496" y="5957"/>
                  <a:pt x="10495" y="5958"/>
                  <a:pt x="10494" y="5959"/>
                </a:cubicBezTo>
                <a:lnTo>
                  <a:pt x="10494" y="5959"/>
                </a:lnTo>
                <a:cubicBezTo>
                  <a:pt x="10241" y="5758"/>
                  <a:pt x="9983" y="5563"/>
                  <a:pt x="9723" y="5372"/>
                </a:cubicBezTo>
                <a:cubicBezTo>
                  <a:pt x="9533" y="5222"/>
                  <a:pt x="9322" y="5075"/>
                  <a:pt x="9113" y="4936"/>
                </a:cubicBezTo>
                <a:lnTo>
                  <a:pt x="9113" y="4936"/>
                </a:lnTo>
                <a:cubicBezTo>
                  <a:pt x="9113" y="4936"/>
                  <a:pt x="9114" y="4936"/>
                  <a:pt x="9114" y="4936"/>
                </a:cubicBezTo>
                <a:cubicBezTo>
                  <a:pt x="9209" y="4897"/>
                  <a:pt x="9305" y="4860"/>
                  <a:pt x="9400" y="4821"/>
                </a:cubicBezTo>
                <a:close/>
                <a:moveTo>
                  <a:pt x="3925" y="6256"/>
                </a:moveTo>
                <a:cubicBezTo>
                  <a:pt x="3909" y="6259"/>
                  <a:pt x="3901" y="6260"/>
                  <a:pt x="3900" y="6260"/>
                </a:cubicBezTo>
                <a:cubicBezTo>
                  <a:pt x="3897" y="6260"/>
                  <a:pt x="3904" y="6258"/>
                  <a:pt x="3912" y="6256"/>
                </a:cubicBezTo>
                <a:close/>
                <a:moveTo>
                  <a:pt x="5249" y="2801"/>
                </a:moveTo>
                <a:cubicBezTo>
                  <a:pt x="5765" y="2801"/>
                  <a:pt x="6257" y="2963"/>
                  <a:pt x="6720" y="3146"/>
                </a:cubicBezTo>
                <a:cubicBezTo>
                  <a:pt x="7646" y="3563"/>
                  <a:pt x="8502" y="4111"/>
                  <a:pt x="9298" y="4740"/>
                </a:cubicBezTo>
                <a:lnTo>
                  <a:pt x="9298" y="4740"/>
                </a:lnTo>
                <a:cubicBezTo>
                  <a:pt x="9225" y="4776"/>
                  <a:pt x="9147" y="4818"/>
                  <a:pt x="9074" y="4837"/>
                </a:cubicBezTo>
                <a:cubicBezTo>
                  <a:pt x="9121" y="4800"/>
                  <a:pt x="9206" y="4782"/>
                  <a:pt x="9246" y="4746"/>
                </a:cubicBezTo>
                <a:lnTo>
                  <a:pt x="9246" y="4746"/>
                </a:lnTo>
                <a:cubicBezTo>
                  <a:pt x="9162" y="4783"/>
                  <a:pt x="9075" y="4819"/>
                  <a:pt x="8987" y="4854"/>
                </a:cubicBezTo>
                <a:lnTo>
                  <a:pt x="8987" y="4854"/>
                </a:lnTo>
                <a:cubicBezTo>
                  <a:pt x="8932" y="4818"/>
                  <a:pt x="8878" y="4783"/>
                  <a:pt x="8825" y="4749"/>
                </a:cubicBezTo>
                <a:cubicBezTo>
                  <a:pt x="8252" y="4355"/>
                  <a:pt x="7656" y="4065"/>
                  <a:pt x="7240" y="4065"/>
                </a:cubicBezTo>
                <a:cubicBezTo>
                  <a:pt x="6741" y="4065"/>
                  <a:pt x="6498" y="4479"/>
                  <a:pt x="6855" y="5621"/>
                </a:cubicBezTo>
                <a:cubicBezTo>
                  <a:pt x="6863" y="5642"/>
                  <a:pt x="6870" y="5663"/>
                  <a:pt x="6878" y="5684"/>
                </a:cubicBezTo>
                <a:lnTo>
                  <a:pt x="6878" y="5684"/>
                </a:lnTo>
                <a:cubicBezTo>
                  <a:pt x="6741" y="5717"/>
                  <a:pt x="6606" y="5749"/>
                  <a:pt x="6492" y="5802"/>
                </a:cubicBezTo>
                <a:cubicBezTo>
                  <a:pt x="6580" y="5780"/>
                  <a:pt x="6665" y="5739"/>
                  <a:pt x="6749" y="5731"/>
                </a:cubicBezTo>
                <a:lnTo>
                  <a:pt x="6749" y="5731"/>
                </a:lnTo>
                <a:cubicBezTo>
                  <a:pt x="6302" y="5882"/>
                  <a:pt x="5839" y="6003"/>
                  <a:pt x="5385" y="6102"/>
                </a:cubicBezTo>
                <a:cubicBezTo>
                  <a:pt x="5371" y="6105"/>
                  <a:pt x="5360" y="6106"/>
                  <a:pt x="5351" y="6106"/>
                </a:cubicBezTo>
                <a:cubicBezTo>
                  <a:pt x="5334" y="6106"/>
                  <a:pt x="5323" y="6102"/>
                  <a:pt x="5306" y="6102"/>
                </a:cubicBezTo>
                <a:cubicBezTo>
                  <a:pt x="5294" y="6102"/>
                  <a:pt x="5278" y="6105"/>
                  <a:pt x="5253" y="6113"/>
                </a:cubicBezTo>
                <a:lnTo>
                  <a:pt x="5245" y="6113"/>
                </a:lnTo>
                <a:cubicBezTo>
                  <a:pt x="5231" y="6120"/>
                  <a:pt x="5196" y="6122"/>
                  <a:pt x="5180" y="6122"/>
                </a:cubicBezTo>
                <a:cubicBezTo>
                  <a:pt x="5172" y="6122"/>
                  <a:pt x="5170" y="6122"/>
                  <a:pt x="5183" y="6120"/>
                </a:cubicBezTo>
                <a:lnTo>
                  <a:pt x="5183" y="6120"/>
                </a:lnTo>
                <a:cubicBezTo>
                  <a:pt x="5178" y="6121"/>
                  <a:pt x="5175" y="6122"/>
                  <a:pt x="5176" y="6122"/>
                </a:cubicBezTo>
                <a:cubicBezTo>
                  <a:pt x="5177" y="6122"/>
                  <a:pt x="5240" y="6110"/>
                  <a:pt x="5245" y="6110"/>
                </a:cubicBezTo>
                <a:lnTo>
                  <a:pt x="5245" y="6105"/>
                </a:lnTo>
                <a:cubicBezTo>
                  <a:pt x="5243" y="6105"/>
                  <a:pt x="5241" y="6105"/>
                  <a:pt x="5239" y="6105"/>
                </a:cubicBezTo>
                <a:cubicBezTo>
                  <a:pt x="5223" y="6105"/>
                  <a:pt x="5200" y="6112"/>
                  <a:pt x="5187" y="6112"/>
                </a:cubicBezTo>
                <a:cubicBezTo>
                  <a:pt x="5184" y="6112"/>
                  <a:pt x="5181" y="6111"/>
                  <a:pt x="5179" y="6110"/>
                </a:cubicBezTo>
                <a:cubicBezTo>
                  <a:pt x="4755" y="6200"/>
                  <a:pt x="4351" y="6251"/>
                  <a:pt x="3912" y="6256"/>
                </a:cubicBezTo>
                <a:lnTo>
                  <a:pt x="3912" y="6256"/>
                </a:lnTo>
                <a:cubicBezTo>
                  <a:pt x="3920" y="6253"/>
                  <a:pt x="3928" y="6250"/>
                  <a:pt x="3925" y="6249"/>
                </a:cubicBezTo>
                <a:cubicBezTo>
                  <a:pt x="4003" y="6242"/>
                  <a:pt x="4072" y="6245"/>
                  <a:pt x="4138" y="6227"/>
                </a:cubicBezTo>
                <a:cubicBezTo>
                  <a:pt x="4127" y="6227"/>
                  <a:pt x="4091" y="6227"/>
                  <a:pt x="4083" y="6234"/>
                </a:cubicBezTo>
                <a:cubicBezTo>
                  <a:pt x="3876" y="6248"/>
                  <a:pt x="3668" y="6261"/>
                  <a:pt x="3461" y="6261"/>
                </a:cubicBezTo>
                <a:cubicBezTo>
                  <a:pt x="3351" y="6261"/>
                  <a:pt x="3242" y="6258"/>
                  <a:pt x="3133" y="6249"/>
                </a:cubicBezTo>
                <a:cubicBezTo>
                  <a:pt x="3128" y="6250"/>
                  <a:pt x="3121" y="6250"/>
                  <a:pt x="3111" y="6250"/>
                </a:cubicBezTo>
                <a:cubicBezTo>
                  <a:pt x="3034" y="6250"/>
                  <a:pt x="2825" y="6216"/>
                  <a:pt x="2730" y="6190"/>
                </a:cubicBezTo>
                <a:lnTo>
                  <a:pt x="2730" y="6190"/>
                </a:lnTo>
                <a:cubicBezTo>
                  <a:pt x="2886" y="6193"/>
                  <a:pt x="3017" y="6216"/>
                  <a:pt x="3163" y="6216"/>
                </a:cubicBezTo>
                <a:cubicBezTo>
                  <a:pt x="3175" y="6216"/>
                  <a:pt x="3187" y="6216"/>
                  <a:pt x="3199" y="6215"/>
                </a:cubicBezTo>
                <a:cubicBezTo>
                  <a:pt x="2881" y="6186"/>
                  <a:pt x="2580" y="6161"/>
                  <a:pt x="2290" y="6029"/>
                </a:cubicBezTo>
                <a:cubicBezTo>
                  <a:pt x="2214" y="5999"/>
                  <a:pt x="2142" y="5963"/>
                  <a:pt x="2075" y="5921"/>
                </a:cubicBezTo>
                <a:lnTo>
                  <a:pt x="2075" y="5921"/>
                </a:lnTo>
                <a:cubicBezTo>
                  <a:pt x="2177" y="5571"/>
                  <a:pt x="2308" y="5231"/>
                  <a:pt x="2459" y="4910"/>
                </a:cubicBezTo>
                <a:cubicBezTo>
                  <a:pt x="2793" y="4235"/>
                  <a:pt x="3265" y="3601"/>
                  <a:pt x="3903" y="3187"/>
                </a:cubicBezTo>
                <a:cubicBezTo>
                  <a:pt x="3940" y="3154"/>
                  <a:pt x="4013" y="3128"/>
                  <a:pt x="4050" y="3099"/>
                </a:cubicBezTo>
                <a:cubicBezTo>
                  <a:pt x="4083" y="3088"/>
                  <a:pt x="4116" y="3055"/>
                  <a:pt x="4153" y="3047"/>
                </a:cubicBezTo>
                <a:cubicBezTo>
                  <a:pt x="4483" y="2879"/>
                  <a:pt x="4853" y="2809"/>
                  <a:pt x="5216" y="2802"/>
                </a:cubicBezTo>
                <a:cubicBezTo>
                  <a:pt x="5227" y="2801"/>
                  <a:pt x="5238" y="2801"/>
                  <a:pt x="5249" y="2801"/>
                </a:cubicBezTo>
                <a:close/>
                <a:moveTo>
                  <a:pt x="9516" y="6521"/>
                </a:moveTo>
                <a:cubicBezTo>
                  <a:pt x="9515" y="6522"/>
                  <a:pt x="9514" y="6522"/>
                  <a:pt x="9513" y="6523"/>
                </a:cubicBezTo>
                <a:lnTo>
                  <a:pt x="9513" y="6523"/>
                </a:lnTo>
                <a:cubicBezTo>
                  <a:pt x="9514" y="6522"/>
                  <a:pt x="9515" y="6521"/>
                  <a:pt x="9516" y="6521"/>
                </a:cubicBezTo>
                <a:close/>
                <a:moveTo>
                  <a:pt x="10693" y="5972"/>
                </a:moveTo>
                <a:cubicBezTo>
                  <a:pt x="10955" y="6227"/>
                  <a:pt x="11209" y="6489"/>
                  <a:pt x="11458" y="6755"/>
                </a:cubicBezTo>
                <a:cubicBezTo>
                  <a:pt x="11478" y="6777"/>
                  <a:pt x="11499" y="6800"/>
                  <a:pt x="11519" y="6823"/>
                </a:cubicBezTo>
                <a:lnTo>
                  <a:pt x="11519" y="6823"/>
                </a:lnTo>
                <a:cubicBezTo>
                  <a:pt x="11501" y="6806"/>
                  <a:pt x="11483" y="6790"/>
                  <a:pt x="11465" y="6773"/>
                </a:cubicBezTo>
                <a:cubicBezTo>
                  <a:pt x="11185" y="6525"/>
                  <a:pt x="10897" y="6282"/>
                  <a:pt x="10602" y="6045"/>
                </a:cubicBezTo>
                <a:lnTo>
                  <a:pt x="10602" y="6045"/>
                </a:lnTo>
                <a:cubicBezTo>
                  <a:pt x="10633" y="6021"/>
                  <a:pt x="10663" y="5997"/>
                  <a:pt x="10693" y="5972"/>
                </a:cubicBezTo>
                <a:close/>
                <a:moveTo>
                  <a:pt x="12060" y="3365"/>
                </a:moveTo>
                <a:cubicBezTo>
                  <a:pt x="12578" y="3765"/>
                  <a:pt x="13022" y="4255"/>
                  <a:pt x="13177" y="4900"/>
                </a:cubicBezTo>
                <a:cubicBezTo>
                  <a:pt x="13298" y="5629"/>
                  <a:pt x="12774" y="6274"/>
                  <a:pt x="12279" y="6733"/>
                </a:cubicBezTo>
                <a:cubicBezTo>
                  <a:pt x="12201" y="6807"/>
                  <a:pt x="12122" y="6880"/>
                  <a:pt x="12041" y="6953"/>
                </a:cubicBezTo>
                <a:lnTo>
                  <a:pt x="12041" y="6953"/>
                </a:lnTo>
                <a:cubicBezTo>
                  <a:pt x="11853" y="6758"/>
                  <a:pt x="11665" y="6565"/>
                  <a:pt x="11483" y="6366"/>
                </a:cubicBezTo>
                <a:cubicBezTo>
                  <a:pt x="11348" y="6220"/>
                  <a:pt x="11197" y="6069"/>
                  <a:pt x="11062" y="5926"/>
                </a:cubicBezTo>
                <a:cubicBezTo>
                  <a:pt x="11015" y="5879"/>
                  <a:pt x="10967" y="5832"/>
                  <a:pt x="10919" y="5785"/>
                </a:cubicBezTo>
                <a:lnTo>
                  <a:pt x="10919" y="5785"/>
                </a:lnTo>
                <a:cubicBezTo>
                  <a:pt x="10947" y="5762"/>
                  <a:pt x="10975" y="5738"/>
                  <a:pt x="11003" y="5714"/>
                </a:cubicBezTo>
                <a:lnTo>
                  <a:pt x="11003" y="5714"/>
                </a:lnTo>
                <a:cubicBezTo>
                  <a:pt x="10978" y="5718"/>
                  <a:pt x="10942" y="5744"/>
                  <a:pt x="10905" y="5772"/>
                </a:cubicBezTo>
                <a:lnTo>
                  <a:pt x="10905" y="5772"/>
                </a:lnTo>
                <a:cubicBezTo>
                  <a:pt x="10903" y="5770"/>
                  <a:pt x="10901" y="5768"/>
                  <a:pt x="10899" y="5766"/>
                </a:cubicBezTo>
                <a:lnTo>
                  <a:pt x="10899" y="5766"/>
                </a:lnTo>
                <a:cubicBezTo>
                  <a:pt x="10982" y="5709"/>
                  <a:pt x="11176" y="5554"/>
                  <a:pt x="11138" y="5554"/>
                </a:cubicBezTo>
                <a:cubicBezTo>
                  <a:pt x="11134" y="5554"/>
                  <a:pt x="11127" y="5555"/>
                  <a:pt x="11116" y="5560"/>
                </a:cubicBezTo>
                <a:cubicBezTo>
                  <a:pt x="11056" y="5593"/>
                  <a:pt x="10968" y="5669"/>
                  <a:pt x="10877" y="5745"/>
                </a:cubicBezTo>
                <a:lnTo>
                  <a:pt x="10877" y="5745"/>
                </a:lnTo>
                <a:cubicBezTo>
                  <a:pt x="10499" y="5381"/>
                  <a:pt x="10098" y="5028"/>
                  <a:pt x="9683" y="4703"/>
                </a:cubicBezTo>
                <a:lnTo>
                  <a:pt x="9683" y="4703"/>
                </a:lnTo>
                <a:cubicBezTo>
                  <a:pt x="9810" y="4648"/>
                  <a:pt x="9937" y="4589"/>
                  <a:pt x="10060" y="4526"/>
                </a:cubicBezTo>
                <a:cubicBezTo>
                  <a:pt x="10097" y="4511"/>
                  <a:pt x="10116" y="4504"/>
                  <a:pt x="10126" y="4504"/>
                </a:cubicBezTo>
                <a:cubicBezTo>
                  <a:pt x="10116" y="4511"/>
                  <a:pt x="10104" y="4518"/>
                  <a:pt x="10094" y="4521"/>
                </a:cubicBezTo>
                <a:cubicBezTo>
                  <a:pt x="10138" y="4507"/>
                  <a:pt x="10196" y="4482"/>
                  <a:pt x="10240" y="4448"/>
                </a:cubicBezTo>
                <a:cubicBezTo>
                  <a:pt x="10424" y="4367"/>
                  <a:pt x="10607" y="4262"/>
                  <a:pt x="10786" y="4177"/>
                </a:cubicBezTo>
                <a:cubicBezTo>
                  <a:pt x="10790" y="4174"/>
                  <a:pt x="10790" y="4169"/>
                  <a:pt x="10793" y="4166"/>
                </a:cubicBezTo>
                <a:cubicBezTo>
                  <a:pt x="10794" y="4166"/>
                  <a:pt x="10795" y="4166"/>
                  <a:pt x="10796" y="4166"/>
                </a:cubicBezTo>
                <a:cubicBezTo>
                  <a:pt x="10818" y="4166"/>
                  <a:pt x="10860" y="4129"/>
                  <a:pt x="10882" y="4129"/>
                </a:cubicBezTo>
                <a:cubicBezTo>
                  <a:pt x="10884" y="4129"/>
                  <a:pt x="10885" y="4129"/>
                  <a:pt x="10886" y="4130"/>
                </a:cubicBezTo>
                <a:cubicBezTo>
                  <a:pt x="10661" y="4262"/>
                  <a:pt x="10434" y="4386"/>
                  <a:pt x="10207" y="4511"/>
                </a:cubicBezTo>
                <a:cubicBezTo>
                  <a:pt x="10651" y="4309"/>
                  <a:pt x="11043" y="4042"/>
                  <a:pt x="11468" y="3803"/>
                </a:cubicBezTo>
                <a:cubicBezTo>
                  <a:pt x="11660" y="3669"/>
                  <a:pt x="11869" y="3526"/>
                  <a:pt x="12060" y="3365"/>
                </a:cubicBezTo>
                <a:close/>
                <a:moveTo>
                  <a:pt x="8751" y="5134"/>
                </a:moveTo>
                <a:cubicBezTo>
                  <a:pt x="8874" y="5214"/>
                  <a:pt x="8989" y="5288"/>
                  <a:pt x="9092" y="5350"/>
                </a:cubicBezTo>
                <a:cubicBezTo>
                  <a:pt x="9096" y="5350"/>
                  <a:pt x="9096" y="5347"/>
                  <a:pt x="9099" y="5343"/>
                </a:cubicBezTo>
                <a:cubicBezTo>
                  <a:pt x="9478" y="5605"/>
                  <a:pt x="9850" y="5874"/>
                  <a:pt x="10213" y="6154"/>
                </a:cubicBezTo>
                <a:lnTo>
                  <a:pt x="10213" y="6154"/>
                </a:lnTo>
                <a:cubicBezTo>
                  <a:pt x="10129" y="6194"/>
                  <a:pt x="10042" y="6231"/>
                  <a:pt x="9962" y="6281"/>
                </a:cubicBezTo>
                <a:cubicBezTo>
                  <a:pt x="9961" y="6279"/>
                  <a:pt x="9959" y="6279"/>
                  <a:pt x="9957" y="6279"/>
                </a:cubicBezTo>
                <a:cubicBezTo>
                  <a:pt x="9936" y="6279"/>
                  <a:pt x="9862" y="6337"/>
                  <a:pt x="9833" y="6344"/>
                </a:cubicBezTo>
                <a:cubicBezTo>
                  <a:pt x="9847" y="6333"/>
                  <a:pt x="9859" y="6322"/>
                  <a:pt x="9869" y="6311"/>
                </a:cubicBezTo>
                <a:lnTo>
                  <a:pt x="9869" y="6311"/>
                </a:lnTo>
                <a:cubicBezTo>
                  <a:pt x="9815" y="6333"/>
                  <a:pt x="9745" y="6388"/>
                  <a:pt x="9686" y="6421"/>
                </a:cubicBezTo>
                <a:cubicBezTo>
                  <a:pt x="9698" y="6410"/>
                  <a:pt x="9708" y="6403"/>
                  <a:pt x="9730" y="6384"/>
                </a:cubicBezTo>
                <a:lnTo>
                  <a:pt x="9730" y="6384"/>
                </a:lnTo>
                <a:cubicBezTo>
                  <a:pt x="9693" y="6406"/>
                  <a:pt x="9671" y="6413"/>
                  <a:pt x="9654" y="6435"/>
                </a:cubicBezTo>
                <a:cubicBezTo>
                  <a:pt x="9624" y="6450"/>
                  <a:pt x="9588" y="6469"/>
                  <a:pt x="9569" y="6494"/>
                </a:cubicBezTo>
                <a:cubicBezTo>
                  <a:pt x="9555" y="6500"/>
                  <a:pt x="9535" y="6510"/>
                  <a:pt x="9516" y="6521"/>
                </a:cubicBezTo>
                <a:lnTo>
                  <a:pt x="9516" y="6521"/>
                </a:lnTo>
                <a:cubicBezTo>
                  <a:pt x="9517" y="6520"/>
                  <a:pt x="9517" y="6520"/>
                  <a:pt x="9517" y="6520"/>
                </a:cubicBezTo>
                <a:cubicBezTo>
                  <a:pt x="9513" y="6520"/>
                  <a:pt x="9508" y="6523"/>
                  <a:pt x="9504" y="6527"/>
                </a:cubicBezTo>
                <a:lnTo>
                  <a:pt x="9504" y="6527"/>
                </a:lnTo>
                <a:cubicBezTo>
                  <a:pt x="9506" y="6526"/>
                  <a:pt x="9508" y="6524"/>
                  <a:pt x="9510" y="6523"/>
                </a:cubicBezTo>
                <a:cubicBezTo>
                  <a:pt x="9510" y="6523"/>
                  <a:pt x="9511" y="6523"/>
                  <a:pt x="9513" y="6523"/>
                </a:cubicBezTo>
                <a:lnTo>
                  <a:pt x="9513" y="6523"/>
                </a:lnTo>
                <a:cubicBezTo>
                  <a:pt x="9508" y="6525"/>
                  <a:pt x="9504" y="6528"/>
                  <a:pt x="9500" y="6531"/>
                </a:cubicBezTo>
                <a:cubicBezTo>
                  <a:pt x="9501" y="6530"/>
                  <a:pt x="9502" y="6528"/>
                  <a:pt x="9504" y="6527"/>
                </a:cubicBezTo>
                <a:lnTo>
                  <a:pt x="9504" y="6527"/>
                </a:lnTo>
                <a:cubicBezTo>
                  <a:pt x="9301" y="6644"/>
                  <a:pt x="9087" y="6760"/>
                  <a:pt x="8884" y="6880"/>
                </a:cubicBezTo>
                <a:cubicBezTo>
                  <a:pt x="8769" y="6934"/>
                  <a:pt x="8652" y="7007"/>
                  <a:pt x="8542" y="7066"/>
                </a:cubicBezTo>
                <a:cubicBezTo>
                  <a:pt x="8337" y="7177"/>
                  <a:pt x="8121" y="7279"/>
                  <a:pt x="7906" y="7379"/>
                </a:cubicBezTo>
                <a:lnTo>
                  <a:pt x="7906" y="7379"/>
                </a:lnTo>
                <a:cubicBezTo>
                  <a:pt x="7854" y="7238"/>
                  <a:pt x="7805" y="7094"/>
                  <a:pt x="7754" y="6956"/>
                </a:cubicBezTo>
                <a:cubicBezTo>
                  <a:pt x="7585" y="6534"/>
                  <a:pt x="7409" y="6106"/>
                  <a:pt x="7273" y="5667"/>
                </a:cubicBezTo>
                <a:lnTo>
                  <a:pt x="7273" y="5667"/>
                </a:lnTo>
                <a:cubicBezTo>
                  <a:pt x="7773" y="5511"/>
                  <a:pt x="8266" y="5334"/>
                  <a:pt x="8751" y="5134"/>
                </a:cubicBezTo>
                <a:close/>
                <a:moveTo>
                  <a:pt x="6808" y="213"/>
                </a:moveTo>
                <a:cubicBezTo>
                  <a:pt x="7031" y="213"/>
                  <a:pt x="7259" y="235"/>
                  <a:pt x="7479" y="249"/>
                </a:cubicBezTo>
                <a:cubicBezTo>
                  <a:pt x="7500" y="254"/>
                  <a:pt x="7522" y="258"/>
                  <a:pt x="7542" y="258"/>
                </a:cubicBezTo>
                <a:cubicBezTo>
                  <a:pt x="7558" y="258"/>
                  <a:pt x="7573" y="256"/>
                  <a:pt x="7586" y="249"/>
                </a:cubicBezTo>
                <a:cubicBezTo>
                  <a:pt x="7593" y="253"/>
                  <a:pt x="7600" y="257"/>
                  <a:pt x="7608" y="261"/>
                </a:cubicBezTo>
                <a:cubicBezTo>
                  <a:pt x="7625" y="257"/>
                  <a:pt x="7642" y="255"/>
                  <a:pt x="7660" y="255"/>
                </a:cubicBezTo>
                <a:cubicBezTo>
                  <a:pt x="7731" y="255"/>
                  <a:pt x="7805" y="281"/>
                  <a:pt x="7869" y="281"/>
                </a:cubicBezTo>
                <a:cubicBezTo>
                  <a:pt x="7877" y="281"/>
                  <a:pt x="7885" y="280"/>
                  <a:pt x="7894" y="279"/>
                </a:cubicBezTo>
                <a:cubicBezTo>
                  <a:pt x="7886" y="279"/>
                  <a:pt x="7882" y="275"/>
                  <a:pt x="7879" y="275"/>
                </a:cubicBezTo>
                <a:cubicBezTo>
                  <a:pt x="7889" y="275"/>
                  <a:pt x="7894" y="275"/>
                  <a:pt x="7901" y="279"/>
                </a:cubicBezTo>
                <a:cubicBezTo>
                  <a:pt x="7960" y="283"/>
                  <a:pt x="8106" y="308"/>
                  <a:pt x="8194" y="312"/>
                </a:cubicBezTo>
                <a:cubicBezTo>
                  <a:pt x="8201" y="316"/>
                  <a:pt x="8217" y="320"/>
                  <a:pt x="8228" y="320"/>
                </a:cubicBezTo>
                <a:cubicBezTo>
                  <a:pt x="8235" y="320"/>
                  <a:pt x="8239" y="318"/>
                  <a:pt x="8238" y="315"/>
                </a:cubicBezTo>
                <a:cubicBezTo>
                  <a:pt x="8231" y="315"/>
                  <a:pt x="8227" y="315"/>
                  <a:pt x="8227" y="312"/>
                </a:cubicBezTo>
                <a:lnTo>
                  <a:pt x="8227" y="312"/>
                </a:lnTo>
                <a:cubicBezTo>
                  <a:pt x="8234" y="315"/>
                  <a:pt x="8241" y="312"/>
                  <a:pt x="8246" y="319"/>
                </a:cubicBezTo>
                <a:cubicBezTo>
                  <a:pt x="8238" y="323"/>
                  <a:pt x="8315" y="323"/>
                  <a:pt x="8307" y="330"/>
                </a:cubicBezTo>
                <a:cubicBezTo>
                  <a:pt x="8664" y="378"/>
                  <a:pt x="9085" y="440"/>
                  <a:pt x="9397" y="561"/>
                </a:cubicBezTo>
                <a:cubicBezTo>
                  <a:pt x="10400" y="891"/>
                  <a:pt x="11886" y="1113"/>
                  <a:pt x="12466" y="2097"/>
                </a:cubicBezTo>
                <a:lnTo>
                  <a:pt x="12466" y="2097"/>
                </a:lnTo>
                <a:cubicBezTo>
                  <a:pt x="12485" y="2146"/>
                  <a:pt x="12495" y="2195"/>
                  <a:pt x="12506" y="2244"/>
                </a:cubicBezTo>
                <a:cubicBezTo>
                  <a:pt x="12502" y="2259"/>
                  <a:pt x="12509" y="2292"/>
                  <a:pt x="12502" y="2295"/>
                </a:cubicBezTo>
                <a:cubicBezTo>
                  <a:pt x="12506" y="2376"/>
                  <a:pt x="12484" y="2435"/>
                  <a:pt x="12462" y="2508"/>
                </a:cubicBezTo>
                <a:cubicBezTo>
                  <a:pt x="12462" y="2505"/>
                  <a:pt x="12465" y="2497"/>
                  <a:pt x="12465" y="2490"/>
                </a:cubicBezTo>
                <a:lnTo>
                  <a:pt x="12465" y="2490"/>
                </a:lnTo>
                <a:cubicBezTo>
                  <a:pt x="12392" y="2670"/>
                  <a:pt x="12257" y="2857"/>
                  <a:pt x="12113" y="3000"/>
                </a:cubicBezTo>
                <a:cubicBezTo>
                  <a:pt x="12121" y="2985"/>
                  <a:pt x="12128" y="2978"/>
                  <a:pt x="12150" y="2948"/>
                </a:cubicBezTo>
                <a:lnTo>
                  <a:pt x="12150" y="2948"/>
                </a:lnTo>
                <a:cubicBezTo>
                  <a:pt x="12123" y="2979"/>
                  <a:pt x="12096" y="3009"/>
                  <a:pt x="12068" y="3038"/>
                </a:cubicBezTo>
                <a:lnTo>
                  <a:pt x="12068" y="3038"/>
                </a:lnTo>
                <a:cubicBezTo>
                  <a:pt x="11774" y="2813"/>
                  <a:pt x="11458" y="2615"/>
                  <a:pt x="11142" y="2442"/>
                </a:cubicBezTo>
                <a:lnTo>
                  <a:pt x="11142" y="2442"/>
                </a:lnTo>
                <a:cubicBezTo>
                  <a:pt x="11145" y="2445"/>
                  <a:pt x="11146" y="2446"/>
                  <a:pt x="11146" y="2446"/>
                </a:cubicBezTo>
                <a:cubicBezTo>
                  <a:pt x="11145" y="2446"/>
                  <a:pt x="11135" y="2439"/>
                  <a:pt x="11135" y="2439"/>
                </a:cubicBezTo>
                <a:cubicBezTo>
                  <a:pt x="10834" y="2270"/>
                  <a:pt x="10375" y="2065"/>
                  <a:pt x="10006" y="1918"/>
                </a:cubicBezTo>
                <a:cubicBezTo>
                  <a:pt x="9591" y="1771"/>
                  <a:pt x="9143" y="1603"/>
                  <a:pt x="8703" y="1503"/>
                </a:cubicBezTo>
                <a:cubicBezTo>
                  <a:pt x="8700" y="1507"/>
                  <a:pt x="8700" y="1507"/>
                  <a:pt x="8696" y="1511"/>
                </a:cubicBezTo>
                <a:cubicBezTo>
                  <a:pt x="7672" y="1234"/>
                  <a:pt x="6467" y="979"/>
                  <a:pt x="5322" y="979"/>
                </a:cubicBezTo>
                <a:cubicBezTo>
                  <a:pt x="3651" y="979"/>
                  <a:pt x="2105" y="1522"/>
                  <a:pt x="1429" y="3330"/>
                </a:cubicBezTo>
                <a:cubicBezTo>
                  <a:pt x="1234" y="3920"/>
                  <a:pt x="1084" y="4628"/>
                  <a:pt x="1311" y="5233"/>
                </a:cubicBezTo>
                <a:cubicBezTo>
                  <a:pt x="1425" y="5578"/>
                  <a:pt x="1610" y="5833"/>
                  <a:pt x="1845" y="6018"/>
                </a:cubicBezTo>
                <a:lnTo>
                  <a:pt x="1845" y="6018"/>
                </a:lnTo>
                <a:cubicBezTo>
                  <a:pt x="1788" y="6244"/>
                  <a:pt x="1744" y="6472"/>
                  <a:pt x="1711" y="6699"/>
                </a:cubicBezTo>
                <a:cubicBezTo>
                  <a:pt x="1703" y="6711"/>
                  <a:pt x="1707" y="6748"/>
                  <a:pt x="1700" y="6755"/>
                </a:cubicBezTo>
                <a:cubicBezTo>
                  <a:pt x="1671" y="6981"/>
                  <a:pt x="1648" y="7212"/>
                  <a:pt x="1642" y="7442"/>
                </a:cubicBezTo>
                <a:lnTo>
                  <a:pt x="1642" y="7442"/>
                </a:lnTo>
                <a:cubicBezTo>
                  <a:pt x="1641" y="7442"/>
                  <a:pt x="1641" y="7443"/>
                  <a:pt x="1641" y="7444"/>
                </a:cubicBezTo>
                <a:cubicBezTo>
                  <a:pt x="1641" y="7444"/>
                  <a:pt x="1641" y="7445"/>
                  <a:pt x="1641" y="7445"/>
                </a:cubicBezTo>
                <a:lnTo>
                  <a:pt x="1641" y="7445"/>
                </a:lnTo>
                <a:cubicBezTo>
                  <a:pt x="1641" y="7447"/>
                  <a:pt x="1641" y="7449"/>
                  <a:pt x="1641" y="7451"/>
                </a:cubicBezTo>
                <a:lnTo>
                  <a:pt x="1641" y="7451"/>
                </a:lnTo>
                <a:cubicBezTo>
                  <a:pt x="1638" y="7448"/>
                  <a:pt x="1637" y="7445"/>
                  <a:pt x="1637" y="7440"/>
                </a:cubicBezTo>
                <a:cubicBezTo>
                  <a:pt x="1470" y="7294"/>
                  <a:pt x="1195" y="6987"/>
                  <a:pt x="1108" y="6793"/>
                </a:cubicBezTo>
                <a:lnTo>
                  <a:pt x="1108" y="6793"/>
                </a:lnTo>
                <a:cubicBezTo>
                  <a:pt x="1119" y="6814"/>
                  <a:pt x="1133" y="6836"/>
                  <a:pt x="1138" y="6836"/>
                </a:cubicBezTo>
                <a:cubicBezTo>
                  <a:pt x="1139" y="6836"/>
                  <a:pt x="1139" y="6836"/>
                  <a:pt x="1139" y="6836"/>
                </a:cubicBezTo>
                <a:cubicBezTo>
                  <a:pt x="1109" y="6777"/>
                  <a:pt x="1073" y="6699"/>
                  <a:pt x="1036" y="6641"/>
                </a:cubicBezTo>
                <a:lnTo>
                  <a:pt x="1036" y="6641"/>
                </a:lnTo>
                <a:cubicBezTo>
                  <a:pt x="1040" y="6667"/>
                  <a:pt x="1077" y="6707"/>
                  <a:pt x="1077" y="6748"/>
                </a:cubicBezTo>
                <a:cubicBezTo>
                  <a:pt x="999" y="6589"/>
                  <a:pt x="915" y="6435"/>
                  <a:pt x="867" y="6271"/>
                </a:cubicBezTo>
                <a:cubicBezTo>
                  <a:pt x="735" y="5956"/>
                  <a:pt x="684" y="5614"/>
                  <a:pt x="637" y="5281"/>
                </a:cubicBezTo>
                <a:lnTo>
                  <a:pt x="637" y="5296"/>
                </a:lnTo>
                <a:cubicBezTo>
                  <a:pt x="633" y="5284"/>
                  <a:pt x="633" y="5281"/>
                  <a:pt x="637" y="5274"/>
                </a:cubicBezTo>
                <a:cubicBezTo>
                  <a:pt x="625" y="5218"/>
                  <a:pt x="625" y="5093"/>
                  <a:pt x="607" y="5017"/>
                </a:cubicBezTo>
                <a:lnTo>
                  <a:pt x="607" y="5032"/>
                </a:lnTo>
                <a:cubicBezTo>
                  <a:pt x="607" y="5024"/>
                  <a:pt x="603" y="5017"/>
                  <a:pt x="607" y="5013"/>
                </a:cubicBezTo>
                <a:lnTo>
                  <a:pt x="607" y="5013"/>
                </a:lnTo>
                <a:cubicBezTo>
                  <a:pt x="607" y="5008"/>
                  <a:pt x="606" y="4971"/>
                  <a:pt x="604" y="4971"/>
                </a:cubicBezTo>
                <a:cubicBezTo>
                  <a:pt x="604" y="4971"/>
                  <a:pt x="603" y="4972"/>
                  <a:pt x="603" y="4973"/>
                </a:cubicBezTo>
                <a:cubicBezTo>
                  <a:pt x="603" y="4980"/>
                  <a:pt x="600" y="4983"/>
                  <a:pt x="600" y="4988"/>
                </a:cubicBezTo>
                <a:cubicBezTo>
                  <a:pt x="600" y="4980"/>
                  <a:pt x="600" y="4973"/>
                  <a:pt x="603" y="4969"/>
                </a:cubicBezTo>
                <a:cubicBezTo>
                  <a:pt x="571" y="4727"/>
                  <a:pt x="578" y="4375"/>
                  <a:pt x="644" y="4118"/>
                </a:cubicBezTo>
                <a:lnTo>
                  <a:pt x="644" y="4118"/>
                </a:lnTo>
                <a:cubicBezTo>
                  <a:pt x="644" y="4121"/>
                  <a:pt x="639" y="4153"/>
                  <a:pt x="643" y="4153"/>
                </a:cubicBezTo>
                <a:cubicBezTo>
                  <a:pt x="644" y="4153"/>
                  <a:pt x="645" y="4151"/>
                  <a:pt x="647" y="4147"/>
                </a:cubicBezTo>
                <a:cubicBezTo>
                  <a:pt x="651" y="4030"/>
                  <a:pt x="699" y="3898"/>
                  <a:pt x="706" y="3785"/>
                </a:cubicBezTo>
                <a:lnTo>
                  <a:pt x="706" y="3785"/>
                </a:lnTo>
                <a:cubicBezTo>
                  <a:pt x="669" y="3898"/>
                  <a:pt x="659" y="4027"/>
                  <a:pt x="629" y="4130"/>
                </a:cubicBezTo>
                <a:cubicBezTo>
                  <a:pt x="629" y="3954"/>
                  <a:pt x="706" y="3788"/>
                  <a:pt x="743" y="3612"/>
                </a:cubicBezTo>
                <a:cubicBezTo>
                  <a:pt x="743" y="3546"/>
                  <a:pt x="791" y="3451"/>
                  <a:pt x="813" y="3377"/>
                </a:cubicBezTo>
                <a:lnTo>
                  <a:pt x="813" y="3377"/>
                </a:lnTo>
                <a:cubicBezTo>
                  <a:pt x="809" y="3399"/>
                  <a:pt x="805" y="3411"/>
                  <a:pt x="798" y="3447"/>
                </a:cubicBezTo>
                <a:cubicBezTo>
                  <a:pt x="816" y="3377"/>
                  <a:pt x="835" y="3337"/>
                  <a:pt x="838" y="3293"/>
                </a:cubicBezTo>
                <a:cubicBezTo>
                  <a:pt x="1161" y="2215"/>
                  <a:pt x="2015" y="1386"/>
                  <a:pt x="3009" y="931"/>
                </a:cubicBezTo>
                <a:cubicBezTo>
                  <a:pt x="3218" y="836"/>
                  <a:pt x="3412" y="748"/>
                  <a:pt x="3636" y="679"/>
                </a:cubicBezTo>
                <a:cubicBezTo>
                  <a:pt x="3628" y="679"/>
                  <a:pt x="3623" y="679"/>
                  <a:pt x="3619" y="679"/>
                </a:cubicBezTo>
                <a:lnTo>
                  <a:pt x="3619" y="679"/>
                </a:lnTo>
                <a:cubicBezTo>
                  <a:pt x="3836" y="600"/>
                  <a:pt x="4068" y="535"/>
                  <a:pt x="4289" y="473"/>
                </a:cubicBezTo>
                <a:cubicBezTo>
                  <a:pt x="4673" y="371"/>
                  <a:pt x="5051" y="327"/>
                  <a:pt x="5440" y="290"/>
                </a:cubicBezTo>
                <a:cubicBezTo>
                  <a:pt x="5759" y="279"/>
                  <a:pt x="6140" y="271"/>
                  <a:pt x="6463" y="249"/>
                </a:cubicBezTo>
                <a:cubicBezTo>
                  <a:pt x="6456" y="249"/>
                  <a:pt x="6452" y="249"/>
                  <a:pt x="6448" y="246"/>
                </a:cubicBezTo>
                <a:cubicBezTo>
                  <a:pt x="6456" y="246"/>
                  <a:pt x="6463" y="246"/>
                  <a:pt x="6467" y="249"/>
                </a:cubicBezTo>
                <a:cubicBezTo>
                  <a:pt x="6504" y="248"/>
                  <a:pt x="6543" y="248"/>
                  <a:pt x="6582" y="248"/>
                </a:cubicBezTo>
                <a:cubicBezTo>
                  <a:pt x="6886" y="248"/>
                  <a:pt x="7228" y="280"/>
                  <a:pt x="7530" y="290"/>
                </a:cubicBezTo>
                <a:cubicBezTo>
                  <a:pt x="7255" y="246"/>
                  <a:pt x="6962" y="253"/>
                  <a:pt x="6683" y="224"/>
                </a:cubicBezTo>
                <a:cubicBezTo>
                  <a:pt x="6677" y="226"/>
                  <a:pt x="6667" y="227"/>
                  <a:pt x="6657" y="227"/>
                </a:cubicBezTo>
                <a:cubicBezTo>
                  <a:pt x="6646" y="227"/>
                  <a:pt x="6634" y="226"/>
                  <a:pt x="6623" y="226"/>
                </a:cubicBezTo>
                <a:cubicBezTo>
                  <a:pt x="6617" y="226"/>
                  <a:pt x="6611" y="227"/>
                  <a:pt x="6606" y="227"/>
                </a:cubicBezTo>
                <a:cubicBezTo>
                  <a:pt x="6605" y="226"/>
                  <a:pt x="6601" y="225"/>
                  <a:pt x="6597" y="224"/>
                </a:cubicBezTo>
                <a:lnTo>
                  <a:pt x="6591" y="224"/>
                </a:lnTo>
                <a:cubicBezTo>
                  <a:pt x="6593" y="224"/>
                  <a:pt x="6594" y="224"/>
                  <a:pt x="6595" y="223"/>
                </a:cubicBezTo>
                <a:lnTo>
                  <a:pt x="6595" y="223"/>
                </a:lnTo>
                <a:cubicBezTo>
                  <a:pt x="6596" y="224"/>
                  <a:pt x="6597" y="224"/>
                  <a:pt x="6597" y="224"/>
                </a:cubicBezTo>
                <a:lnTo>
                  <a:pt x="6599" y="224"/>
                </a:lnTo>
                <a:cubicBezTo>
                  <a:pt x="6598" y="224"/>
                  <a:pt x="6598" y="223"/>
                  <a:pt x="6597" y="223"/>
                </a:cubicBezTo>
                <a:lnTo>
                  <a:pt x="6597" y="223"/>
                </a:lnTo>
                <a:cubicBezTo>
                  <a:pt x="6597" y="223"/>
                  <a:pt x="6596" y="223"/>
                  <a:pt x="6595" y="223"/>
                </a:cubicBezTo>
                <a:lnTo>
                  <a:pt x="6595" y="223"/>
                </a:lnTo>
                <a:cubicBezTo>
                  <a:pt x="6588" y="222"/>
                  <a:pt x="6579" y="220"/>
                  <a:pt x="6577" y="220"/>
                </a:cubicBezTo>
                <a:cubicBezTo>
                  <a:pt x="6587" y="220"/>
                  <a:pt x="6591" y="220"/>
                  <a:pt x="6597" y="223"/>
                </a:cubicBezTo>
                <a:lnTo>
                  <a:pt x="6597" y="223"/>
                </a:lnTo>
                <a:cubicBezTo>
                  <a:pt x="6627" y="220"/>
                  <a:pt x="6617" y="217"/>
                  <a:pt x="6613" y="217"/>
                </a:cubicBezTo>
                <a:cubicBezTo>
                  <a:pt x="6606" y="213"/>
                  <a:pt x="6602" y="213"/>
                  <a:pt x="6599" y="213"/>
                </a:cubicBezTo>
                <a:cubicBezTo>
                  <a:pt x="6605" y="213"/>
                  <a:pt x="6612" y="213"/>
                  <a:pt x="6619" y="216"/>
                </a:cubicBezTo>
                <a:lnTo>
                  <a:pt x="6619" y="216"/>
                </a:lnTo>
                <a:cubicBezTo>
                  <a:pt x="6624" y="215"/>
                  <a:pt x="6638" y="214"/>
                  <a:pt x="6652" y="213"/>
                </a:cubicBezTo>
                <a:lnTo>
                  <a:pt x="6652" y="213"/>
                </a:lnTo>
                <a:cubicBezTo>
                  <a:pt x="6647" y="214"/>
                  <a:pt x="6642" y="216"/>
                  <a:pt x="6639" y="217"/>
                </a:cubicBezTo>
                <a:cubicBezTo>
                  <a:pt x="6654" y="213"/>
                  <a:pt x="6665" y="213"/>
                  <a:pt x="6665" y="213"/>
                </a:cubicBezTo>
                <a:lnTo>
                  <a:pt x="6665" y="213"/>
                </a:lnTo>
                <a:cubicBezTo>
                  <a:pt x="6654" y="218"/>
                  <a:pt x="6673" y="222"/>
                  <a:pt x="6686" y="222"/>
                </a:cubicBezTo>
                <a:cubicBezTo>
                  <a:pt x="6691" y="222"/>
                  <a:pt x="6696" y="221"/>
                  <a:pt x="6698" y="220"/>
                </a:cubicBezTo>
                <a:cubicBezTo>
                  <a:pt x="6704" y="220"/>
                  <a:pt x="6743" y="223"/>
                  <a:pt x="6774" y="223"/>
                </a:cubicBezTo>
                <a:cubicBezTo>
                  <a:pt x="6798" y="223"/>
                  <a:pt x="6817" y="221"/>
                  <a:pt x="6815" y="217"/>
                </a:cubicBezTo>
                <a:cubicBezTo>
                  <a:pt x="6812" y="216"/>
                  <a:pt x="6808" y="215"/>
                  <a:pt x="6804" y="215"/>
                </a:cubicBezTo>
                <a:cubicBezTo>
                  <a:pt x="6801" y="215"/>
                  <a:pt x="6798" y="215"/>
                  <a:pt x="6795" y="216"/>
                </a:cubicBezTo>
                <a:lnTo>
                  <a:pt x="6795" y="216"/>
                </a:lnTo>
                <a:cubicBezTo>
                  <a:pt x="6798" y="213"/>
                  <a:pt x="6804" y="213"/>
                  <a:pt x="6808" y="213"/>
                </a:cubicBezTo>
                <a:close/>
                <a:moveTo>
                  <a:pt x="1781" y="7562"/>
                </a:moveTo>
                <a:cubicBezTo>
                  <a:pt x="1785" y="7564"/>
                  <a:pt x="1788" y="7567"/>
                  <a:pt x="1790" y="7571"/>
                </a:cubicBezTo>
                <a:lnTo>
                  <a:pt x="1790" y="7571"/>
                </a:lnTo>
                <a:cubicBezTo>
                  <a:pt x="1788" y="7569"/>
                  <a:pt x="1785" y="7567"/>
                  <a:pt x="1782" y="7565"/>
                </a:cubicBezTo>
                <a:lnTo>
                  <a:pt x="1782" y="7565"/>
                </a:lnTo>
                <a:cubicBezTo>
                  <a:pt x="1782" y="7564"/>
                  <a:pt x="1781" y="7563"/>
                  <a:pt x="1781" y="7562"/>
                </a:cubicBezTo>
                <a:close/>
                <a:moveTo>
                  <a:pt x="12476" y="7718"/>
                </a:moveTo>
                <a:lnTo>
                  <a:pt x="12476" y="7718"/>
                </a:lnTo>
                <a:cubicBezTo>
                  <a:pt x="12476" y="7719"/>
                  <a:pt x="12477" y="7719"/>
                  <a:pt x="12477" y="7719"/>
                </a:cubicBezTo>
                <a:cubicBezTo>
                  <a:pt x="12477" y="7719"/>
                  <a:pt x="12476" y="7719"/>
                  <a:pt x="12476" y="7718"/>
                </a:cubicBezTo>
                <a:close/>
                <a:moveTo>
                  <a:pt x="12377" y="7779"/>
                </a:moveTo>
                <a:lnTo>
                  <a:pt x="12377" y="7779"/>
                </a:lnTo>
                <a:cubicBezTo>
                  <a:pt x="12379" y="7781"/>
                  <a:pt x="12380" y="7783"/>
                  <a:pt x="12382" y="7785"/>
                </a:cubicBezTo>
                <a:cubicBezTo>
                  <a:pt x="12382" y="7786"/>
                  <a:pt x="12381" y="7787"/>
                  <a:pt x="12381" y="7787"/>
                </a:cubicBezTo>
                <a:cubicBezTo>
                  <a:pt x="12380" y="7787"/>
                  <a:pt x="12378" y="7784"/>
                  <a:pt x="12377" y="7779"/>
                </a:cubicBezTo>
                <a:close/>
                <a:moveTo>
                  <a:pt x="6863" y="7789"/>
                </a:moveTo>
                <a:cubicBezTo>
                  <a:pt x="6855" y="7791"/>
                  <a:pt x="6851" y="7794"/>
                  <a:pt x="6847" y="7794"/>
                </a:cubicBezTo>
                <a:cubicBezTo>
                  <a:pt x="6845" y="7794"/>
                  <a:pt x="6843" y="7793"/>
                  <a:pt x="6841" y="7793"/>
                </a:cubicBezTo>
                <a:lnTo>
                  <a:pt x="6841" y="7793"/>
                </a:lnTo>
                <a:cubicBezTo>
                  <a:pt x="6848" y="7791"/>
                  <a:pt x="6856" y="7790"/>
                  <a:pt x="6863" y="7789"/>
                </a:cubicBezTo>
                <a:close/>
                <a:moveTo>
                  <a:pt x="6551" y="7890"/>
                </a:moveTo>
                <a:cubicBezTo>
                  <a:pt x="6553" y="7890"/>
                  <a:pt x="6545" y="7892"/>
                  <a:pt x="6534" y="7893"/>
                </a:cubicBezTo>
                <a:lnTo>
                  <a:pt x="6534" y="7893"/>
                </a:lnTo>
                <a:lnTo>
                  <a:pt x="6533" y="7892"/>
                </a:lnTo>
                <a:cubicBezTo>
                  <a:pt x="6544" y="7891"/>
                  <a:pt x="6549" y="7890"/>
                  <a:pt x="6551" y="7890"/>
                </a:cubicBezTo>
                <a:close/>
                <a:moveTo>
                  <a:pt x="6455" y="7922"/>
                </a:moveTo>
                <a:cubicBezTo>
                  <a:pt x="6452" y="7925"/>
                  <a:pt x="6443" y="7928"/>
                  <a:pt x="6430" y="7931"/>
                </a:cubicBezTo>
                <a:lnTo>
                  <a:pt x="6455" y="7922"/>
                </a:lnTo>
                <a:close/>
                <a:moveTo>
                  <a:pt x="2939" y="8116"/>
                </a:moveTo>
                <a:cubicBezTo>
                  <a:pt x="2939" y="8119"/>
                  <a:pt x="2943" y="8119"/>
                  <a:pt x="2947" y="8119"/>
                </a:cubicBezTo>
                <a:cubicBezTo>
                  <a:pt x="2945" y="8117"/>
                  <a:pt x="2942" y="8116"/>
                  <a:pt x="2939" y="8116"/>
                </a:cubicBezTo>
                <a:close/>
                <a:moveTo>
                  <a:pt x="6911" y="5776"/>
                </a:moveTo>
                <a:lnTo>
                  <a:pt x="6911" y="5776"/>
                </a:lnTo>
                <a:cubicBezTo>
                  <a:pt x="7058" y="6178"/>
                  <a:pt x="7221" y="6588"/>
                  <a:pt x="7413" y="6975"/>
                </a:cubicBezTo>
                <a:cubicBezTo>
                  <a:pt x="7496" y="7138"/>
                  <a:pt x="7584" y="7317"/>
                  <a:pt x="7681" y="7483"/>
                </a:cubicBezTo>
                <a:lnTo>
                  <a:pt x="7681" y="7483"/>
                </a:lnTo>
                <a:cubicBezTo>
                  <a:pt x="7480" y="7570"/>
                  <a:pt x="7284" y="7631"/>
                  <a:pt x="7065" y="7708"/>
                </a:cubicBezTo>
                <a:cubicBezTo>
                  <a:pt x="7066" y="7711"/>
                  <a:pt x="7068" y="7711"/>
                  <a:pt x="7071" y="7711"/>
                </a:cubicBezTo>
                <a:cubicBezTo>
                  <a:pt x="7077" y="7711"/>
                  <a:pt x="7084" y="7708"/>
                  <a:pt x="7087" y="7708"/>
                </a:cubicBezTo>
                <a:cubicBezTo>
                  <a:pt x="7082" y="7710"/>
                  <a:pt x="7076" y="7713"/>
                  <a:pt x="7072" y="7713"/>
                </a:cubicBezTo>
                <a:cubicBezTo>
                  <a:pt x="7071" y="7713"/>
                  <a:pt x="7069" y="7713"/>
                  <a:pt x="7068" y="7711"/>
                </a:cubicBezTo>
                <a:cubicBezTo>
                  <a:pt x="7067" y="7711"/>
                  <a:pt x="7067" y="7711"/>
                  <a:pt x="7066" y="7711"/>
                </a:cubicBezTo>
                <a:cubicBezTo>
                  <a:pt x="7038" y="7711"/>
                  <a:pt x="6952" y="7765"/>
                  <a:pt x="6909" y="7765"/>
                </a:cubicBezTo>
                <a:cubicBezTo>
                  <a:pt x="6902" y="7765"/>
                  <a:pt x="6896" y="7763"/>
                  <a:pt x="6892" y="7760"/>
                </a:cubicBezTo>
                <a:cubicBezTo>
                  <a:pt x="6859" y="7782"/>
                  <a:pt x="6811" y="7785"/>
                  <a:pt x="6779" y="7804"/>
                </a:cubicBezTo>
                <a:cubicBezTo>
                  <a:pt x="6796" y="7804"/>
                  <a:pt x="6815" y="7798"/>
                  <a:pt x="6835" y="7794"/>
                </a:cubicBezTo>
                <a:lnTo>
                  <a:pt x="6835" y="7794"/>
                </a:lnTo>
                <a:cubicBezTo>
                  <a:pt x="6765" y="7812"/>
                  <a:pt x="6648" y="7841"/>
                  <a:pt x="6558" y="7880"/>
                </a:cubicBezTo>
                <a:cubicBezTo>
                  <a:pt x="6539" y="7880"/>
                  <a:pt x="6528" y="7886"/>
                  <a:pt x="6533" y="7893"/>
                </a:cubicBezTo>
                <a:lnTo>
                  <a:pt x="6533" y="7893"/>
                </a:lnTo>
                <a:cubicBezTo>
                  <a:pt x="6521" y="7894"/>
                  <a:pt x="6506" y="7895"/>
                  <a:pt x="6500" y="7895"/>
                </a:cubicBezTo>
                <a:cubicBezTo>
                  <a:pt x="6481" y="7917"/>
                  <a:pt x="6415" y="7917"/>
                  <a:pt x="6456" y="7921"/>
                </a:cubicBezTo>
                <a:cubicBezTo>
                  <a:pt x="6456" y="7921"/>
                  <a:pt x="6455" y="7921"/>
                  <a:pt x="6455" y="7922"/>
                </a:cubicBezTo>
                <a:lnTo>
                  <a:pt x="6455" y="7922"/>
                </a:lnTo>
                <a:cubicBezTo>
                  <a:pt x="6338" y="7951"/>
                  <a:pt x="6158" y="7998"/>
                  <a:pt x="6030" y="8031"/>
                </a:cubicBezTo>
                <a:cubicBezTo>
                  <a:pt x="6032" y="8031"/>
                  <a:pt x="6034" y="8031"/>
                  <a:pt x="6036" y="8031"/>
                </a:cubicBezTo>
                <a:cubicBezTo>
                  <a:pt x="6057" y="8031"/>
                  <a:pt x="6098" y="8016"/>
                  <a:pt x="6115" y="8016"/>
                </a:cubicBezTo>
                <a:cubicBezTo>
                  <a:pt x="6078" y="8041"/>
                  <a:pt x="6015" y="8027"/>
                  <a:pt x="5975" y="8046"/>
                </a:cubicBezTo>
                <a:cubicBezTo>
                  <a:pt x="5971" y="8046"/>
                  <a:pt x="5953" y="8049"/>
                  <a:pt x="5946" y="8049"/>
                </a:cubicBezTo>
                <a:cubicBezTo>
                  <a:pt x="5946" y="8055"/>
                  <a:pt x="5951" y="8056"/>
                  <a:pt x="5956" y="8056"/>
                </a:cubicBezTo>
                <a:cubicBezTo>
                  <a:pt x="5958" y="8056"/>
                  <a:pt x="5961" y="8055"/>
                  <a:pt x="5963" y="8055"/>
                </a:cubicBezTo>
                <a:cubicBezTo>
                  <a:pt x="5965" y="8055"/>
                  <a:pt x="5967" y="8056"/>
                  <a:pt x="5968" y="8056"/>
                </a:cubicBezTo>
                <a:cubicBezTo>
                  <a:pt x="5963" y="8056"/>
                  <a:pt x="5958" y="8058"/>
                  <a:pt x="5954" y="8058"/>
                </a:cubicBezTo>
                <a:cubicBezTo>
                  <a:pt x="5952" y="8058"/>
                  <a:pt x="5951" y="8058"/>
                  <a:pt x="5949" y="8056"/>
                </a:cubicBezTo>
                <a:cubicBezTo>
                  <a:pt x="5951" y="8056"/>
                  <a:pt x="5952" y="8056"/>
                  <a:pt x="5951" y="8056"/>
                </a:cubicBezTo>
                <a:lnTo>
                  <a:pt x="5951" y="8056"/>
                </a:lnTo>
                <a:cubicBezTo>
                  <a:pt x="5950" y="8056"/>
                  <a:pt x="5919" y="8064"/>
                  <a:pt x="5913" y="8068"/>
                </a:cubicBezTo>
                <a:lnTo>
                  <a:pt x="5869" y="8068"/>
                </a:lnTo>
                <a:cubicBezTo>
                  <a:pt x="5352" y="8217"/>
                  <a:pt x="4791" y="8258"/>
                  <a:pt x="4259" y="8288"/>
                </a:cubicBezTo>
                <a:cubicBezTo>
                  <a:pt x="4246" y="8282"/>
                  <a:pt x="4236" y="8279"/>
                  <a:pt x="4225" y="8279"/>
                </a:cubicBezTo>
                <a:cubicBezTo>
                  <a:pt x="4221" y="8279"/>
                  <a:pt x="4216" y="8279"/>
                  <a:pt x="4211" y="8280"/>
                </a:cubicBezTo>
                <a:cubicBezTo>
                  <a:pt x="4219" y="8283"/>
                  <a:pt x="4223" y="8283"/>
                  <a:pt x="4226" y="8283"/>
                </a:cubicBezTo>
                <a:cubicBezTo>
                  <a:pt x="4215" y="8283"/>
                  <a:pt x="4211" y="8283"/>
                  <a:pt x="4204" y="8280"/>
                </a:cubicBezTo>
                <a:cubicBezTo>
                  <a:pt x="4195" y="8281"/>
                  <a:pt x="4184" y="8282"/>
                  <a:pt x="4172" y="8282"/>
                </a:cubicBezTo>
                <a:cubicBezTo>
                  <a:pt x="4134" y="8282"/>
                  <a:pt x="4086" y="8277"/>
                  <a:pt x="4043" y="8277"/>
                </a:cubicBezTo>
                <a:cubicBezTo>
                  <a:pt x="4026" y="8277"/>
                  <a:pt x="4009" y="8277"/>
                  <a:pt x="3995" y="8280"/>
                </a:cubicBezTo>
                <a:cubicBezTo>
                  <a:pt x="3903" y="8258"/>
                  <a:pt x="3779" y="8276"/>
                  <a:pt x="3691" y="8251"/>
                </a:cubicBezTo>
                <a:cubicBezTo>
                  <a:pt x="3441" y="8232"/>
                  <a:pt x="3177" y="8181"/>
                  <a:pt x="2928" y="8115"/>
                </a:cubicBezTo>
                <a:cubicBezTo>
                  <a:pt x="2932" y="8115"/>
                  <a:pt x="2935" y="8115"/>
                  <a:pt x="2939" y="8116"/>
                </a:cubicBezTo>
                <a:lnTo>
                  <a:pt x="2939" y="8116"/>
                </a:lnTo>
                <a:cubicBezTo>
                  <a:pt x="2939" y="8116"/>
                  <a:pt x="2939" y="8116"/>
                  <a:pt x="2939" y="8115"/>
                </a:cubicBezTo>
                <a:cubicBezTo>
                  <a:pt x="2551" y="8016"/>
                  <a:pt x="2173" y="7849"/>
                  <a:pt x="1840" y="7608"/>
                </a:cubicBezTo>
                <a:lnTo>
                  <a:pt x="1840" y="7608"/>
                </a:lnTo>
                <a:cubicBezTo>
                  <a:pt x="1828" y="7117"/>
                  <a:pt x="1894" y="6619"/>
                  <a:pt x="2016" y="6136"/>
                </a:cubicBezTo>
                <a:lnTo>
                  <a:pt x="2016" y="6136"/>
                </a:lnTo>
                <a:cubicBezTo>
                  <a:pt x="2397" y="6363"/>
                  <a:pt x="2877" y="6445"/>
                  <a:pt x="3386" y="6445"/>
                </a:cubicBezTo>
                <a:cubicBezTo>
                  <a:pt x="4288" y="6445"/>
                  <a:pt x="5281" y="6188"/>
                  <a:pt x="5975" y="6025"/>
                </a:cubicBezTo>
                <a:cubicBezTo>
                  <a:pt x="6290" y="5949"/>
                  <a:pt x="6602" y="5866"/>
                  <a:pt x="6911" y="5776"/>
                </a:cubicBezTo>
                <a:close/>
                <a:moveTo>
                  <a:pt x="2109" y="8987"/>
                </a:moveTo>
                <a:lnTo>
                  <a:pt x="2109" y="8987"/>
                </a:lnTo>
                <a:cubicBezTo>
                  <a:pt x="2111" y="8991"/>
                  <a:pt x="2113" y="8995"/>
                  <a:pt x="2114" y="8999"/>
                </a:cubicBezTo>
                <a:cubicBezTo>
                  <a:pt x="2114" y="8996"/>
                  <a:pt x="2112" y="8991"/>
                  <a:pt x="2109" y="8987"/>
                </a:cubicBezTo>
                <a:close/>
                <a:moveTo>
                  <a:pt x="10338" y="6251"/>
                </a:moveTo>
                <a:cubicBezTo>
                  <a:pt x="10774" y="6591"/>
                  <a:pt x="11196" y="6946"/>
                  <a:pt x="11600" y="7322"/>
                </a:cubicBezTo>
                <a:lnTo>
                  <a:pt x="11600" y="7322"/>
                </a:lnTo>
                <a:cubicBezTo>
                  <a:pt x="11592" y="7329"/>
                  <a:pt x="11583" y="7335"/>
                  <a:pt x="11575" y="7342"/>
                </a:cubicBezTo>
                <a:cubicBezTo>
                  <a:pt x="11527" y="7374"/>
                  <a:pt x="11468" y="7418"/>
                  <a:pt x="11424" y="7452"/>
                </a:cubicBezTo>
                <a:cubicBezTo>
                  <a:pt x="11289" y="7550"/>
                  <a:pt x="11153" y="7635"/>
                  <a:pt x="11013" y="7733"/>
                </a:cubicBezTo>
                <a:lnTo>
                  <a:pt x="11010" y="7730"/>
                </a:lnTo>
                <a:cubicBezTo>
                  <a:pt x="10988" y="7745"/>
                  <a:pt x="10962" y="7755"/>
                  <a:pt x="10962" y="7763"/>
                </a:cubicBezTo>
                <a:cubicBezTo>
                  <a:pt x="10969" y="7760"/>
                  <a:pt x="10974" y="7760"/>
                  <a:pt x="10977" y="7760"/>
                </a:cubicBezTo>
                <a:cubicBezTo>
                  <a:pt x="10969" y="7763"/>
                  <a:pt x="10966" y="7767"/>
                  <a:pt x="10959" y="7767"/>
                </a:cubicBezTo>
                <a:cubicBezTo>
                  <a:pt x="9595" y="8606"/>
                  <a:pt x="8058" y="9278"/>
                  <a:pt x="6511" y="9765"/>
                </a:cubicBezTo>
                <a:cubicBezTo>
                  <a:pt x="6441" y="9798"/>
                  <a:pt x="6331" y="9828"/>
                  <a:pt x="6239" y="9842"/>
                </a:cubicBezTo>
                <a:cubicBezTo>
                  <a:pt x="6239" y="9846"/>
                  <a:pt x="6236" y="9846"/>
                  <a:pt x="6232" y="9850"/>
                </a:cubicBezTo>
                <a:cubicBezTo>
                  <a:pt x="5595" y="9995"/>
                  <a:pt x="4952" y="10120"/>
                  <a:pt x="4295" y="10120"/>
                </a:cubicBezTo>
                <a:cubicBezTo>
                  <a:pt x="4173" y="10120"/>
                  <a:pt x="4051" y="10115"/>
                  <a:pt x="3929" y="10106"/>
                </a:cubicBezTo>
                <a:lnTo>
                  <a:pt x="3929" y="10106"/>
                </a:lnTo>
                <a:cubicBezTo>
                  <a:pt x="3937" y="10110"/>
                  <a:pt x="3944" y="10114"/>
                  <a:pt x="3951" y="10118"/>
                </a:cubicBezTo>
                <a:cubicBezTo>
                  <a:pt x="3746" y="10099"/>
                  <a:pt x="3551" y="10074"/>
                  <a:pt x="3350" y="10026"/>
                </a:cubicBezTo>
                <a:cubicBezTo>
                  <a:pt x="3123" y="9989"/>
                  <a:pt x="2913" y="9883"/>
                  <a:pt x="2712" y="9765"/>
                </a:cubicBezTo>
                <a:cubicBezTo>
                  <a:pt x="2642" y="9703"/>
                  <a:pt x="2536" y="9626"/>
                  <a:pt x="2477" y="9560"/>
                </a:cubicBezTo>
                <a:cubicBezTo>
                  <a:pt x="2312" y="9398"/>
                  <a:pt x="2202" y="9193"/>
                  <a:pt x="2107" y="8984"/>
                </a:cubicBezTo>
                <a:lnTo>
                  <a:pt x="2107" y="8984"/>
                </a:lnTo>
                <a:cubicBezTo>
                  <a:pt x="2108" y="8985"/>
                  <a:pt x="2109" y="8986"/>
                  <a:pt x="2109" y="8987"/>
                </a:cubicBezTo>
                <a:lnTo>
                  <a:pt x="2109" y="8987"/>
                </a:lnTo>
                <a:cubicBezTo>
                  <a:pt x="1981" y="8664"/>
                  <a:pt x="1902" y="8326"/>
                  <a:pt x="1865" y="7983"/>
                </a:cubicBezTo>
                <a:lnTo>
                  <a:pt x="1865" y="7983"/>
                </a:lnTo>
                <a:cubicBezTo>
                  <a:pt x="2291" y="8261"/>
                  <a:pt x="2808" y="8452"/>
                  <a:pt x="3419" y="8525"/>
                </a:cubicBezTo>
                <a:cubicBezTo>
                  <a:pt x="3679" y="8554"/>
                  <a:pt x="3938" y="8568"/>
                  <a:pt x="4198" y="8568"/>
                </a:cubicBezTo>
                <a:cubicBezTo>
                  <a:pt x="5445" y="8568"/>
                  <a:pt x="6688" y="8249"/>
                  <a:pt x="7850" y="7732"/>
                </a:cubicBezTo>
                <a:lnTo>
                  <a:pt x="7850" y="7732"/>
                </a:lnTo>
                <a:cubicBezTo>
                  <a:pt x="7878" y="7776"/>
                  <a:pt x="7904" y="7822"/>
                  <a:pt x="7938" y="7870"/>
                </a:cubicBezTo>
                <a:cubicBezTo>
                  <a:pt x="7933" y="7855"/>
                  <a:pt x="7930" y="7840"/>
                  <a:pt x="7926" y="7833"/>
                </a:cubicBezTo>
                <a:cubicBezTo>
                  <a:pt x="7927" y="7833"/>
                  <a:pt x="7927" y="7833"/>
                  <a:pt x="7927" y="7833"/>
                </a:cubicBezTo>
                <a:cubicBezTo>
                  <a:pt x="7972" y="7833"/>
                  <a:pt x="8052" y="8006"/>
                  <a:pt x="8102" y="8071"/>
                </a:cubicBezTo>
                <a:cubicBezTo>
                  <a:pt x="8102" y="8031"/>
                  <a:pt x="8084" y="7990"/>
                  <a:pt x="8065" y="7946"/>
                </a:cubicBezTo>
                <a:lnTo>
                  <a:pt x="8065" y="7946"/>
                </a:lnTo>
                <a:cubicBezTo>
                  <a:pt x="8077" y="7961"/>
                  <a:pt x="8084" y="7972"/>
                  <a:pt x="8092" y="7980"/>
                </a:cubicBezTo>
                <a:cubicBezTo>
                  <a:pt x="8083" y="7941"/>
                  <a:pt x="8083" y="7909"/>
                  <a:pt x="8094" y="7909"/>
                </a:cubicBezTo>
                <a:cubicBezTo>
                  <a:pt x="8098" y="7909"/>
                  <a:pt x="8103" y="7912"/>
                  <a:pt x="8109" y="7921"/>
                </a:cubicBezTo>
                <a:cubicBezTo>
                  <a:pt x="8102" y="7887"/>
                  <a:pt x="8121" y="7906"/>
                  <a:pt x="8121" y="7895"/>
                </a:cubicBezTo>
                <a:cubicBezTo>
                  <a:pt x="8153" y="7928"/>
                  <a:pt x="8168" y="7980"/>
                  <a:pt x="8205" y="7997"/>
                </a:cubicBezTo>
                <a:cubicBezTo>
                  <a:pt x="8132" y="7892"/>
                  <a:pt x="8071" y="7776"/>
                  <a:pt x="8018" y="7656"/>
                </a:cubicBezTo>
                <a:lnTo>
                  <a:pt x="8018" y="7656"/>
                </a:lnTo>
                <a:cubicBezTo>
                  <a:pt x="8845" y="7271"/>
                  <a:pt x="9628" y="6788"/>
                  <a:pt x="10338" y="6251"/>
                </a:cubicBezTo>
                <a:close/>
                <a:moveTo>
                  <a:pt x="6291" y="0"/>
                </a:moveTo>
                <a:cubicBezTo>
                  <a:pt x="5997" y="0"/>
                  <a:pt x="5697" y="4"/>
                  <a:pt x="5403" y="48"/>
                </a:cubicBezTo>
                <a:cubicBezTo>
                  <a:pt x="5245" y="48"/>
                  <a:pt x="5081" y="95"/>
                  <a:pt x="4919" y="110"/>
                </a:cubicBezTo>
                <a:cubicBezTo>
                  <a:pt x="4835" y="132"/>
                  <a:pt x="4721" y="139"/>
                  <a:pt x="4637" y="165"/>
                </a:cubicBezTo>
                <a:cubicBezTo>
                  <a:pt x="3174" y="437"/>
                  <a:pt x="1656" y="1137"/>
                  <a:pt x="930" y="2497"/>
                </a:cubicBezTo>
                <a:cubicBezTo>
                  <a:pt x="867" y="2615"/>
                  <a:pt x="791" y="2761"/>
                  <a:pt x="747" y="2882"/>
                </a:cubicBezTo>
                <a:cubicBezTo>
                  <a:pt x="0" y="4667"/>
                  <a:pt x="267" y="6745"/>
                  <a:pt x="1643" y="7824"/>
                </a:cubicBezTo>
                <a:lnTo>
                  <a:pt x="1643" y="7824"/>
                </a:lnTo>
                <a:cubicBezTo>
                  <a:pt x="1622" y="8049"/>
                  <a:pt x="1686" y="8298"/>
                  <a:pt x="1737" y="8537"/>
                </a:cubicBezTo>
                <a:cubicBezTo>
                  <a:pt x="1988" y="9989"/>
                  <a:pt x="3032" y="10413"/>
                  <a:pt x="4218" y="10413"/>
                </a:cubicBezTo>
                <a:cubicBezTo>
                  <a:pt x="5092" y="10413"/>
                  <a:pt x="6044" y="10183"/>
                  <a:pt x="6811" y="9963"/>
                </a:cubicBezTo>
                <a:lnTo>
                  <a:pt x="6823" y="9963"/>
                </a:lnTo>
                <a:cubicBezTo>
                  <a:pt x="7138" y="9883"/>
                  <a:pt x="7581" y="9729"/>
                  <a:pt x="7926" y="9586"/>
                </a:cubicBezTo>
                <a:lnTo>
                  <a:pt x="7926" y="9586"/>
                </a:lnTo>
                <a:lnTo>
                  <a:pt x="7908" y="9589"/>
                </a:lnTo>
                <a:cubicBezTo>
                  <a:pt x="7989" y="9556"/>
                  <a:pt x="8117" y="9512"/>
                  <a:pt x="8175" y="9472"/>
                </a:cubicBezTo>
                <a:cubicBezTo>
                  <a:pt x="8176" y="9471"/>
                  <a:pt x="8176" y="9471"/>
                  <a:pt x="8177" y="9471"/>
                </a:cubicBezTo>
                <a:lnTo>
                  <a:pt x="8177" y="9471"/>
                </a:lnTo>
                <a:cubicBezTo>
                  <a:pt x="8176" y="9471"/>
                  <a:pt x="8176" y="9471"/>
                  <a:pt x="8175" y="9472"/>
                </a:cubicBezTo>
                <a:lnTo>
                  <a:pt x="8175" y="9472"/>
                </a:lnTo>
                <a:cubicBezTo>
                  <a:pt x="8163" y="9471"/>
                  <a:pt x="8178" y="9469"/>
                  <a:pt x="8182" y="9468"/>
                </a:cubicBezTo>
                <a:lnTo>
                  <a:pt x="8182" y="9468"/>
                </a:lnTo>
                <a:cubicBezTo>
                  <a:pt x="8181" y="9469"/>
                  <a:pt x="8179" y="9470"/>
                  <a:pt x="8177" y="9471"/>
                </a:cubicBezTo>
                <a:lnTo>
                  <a:pt x="8177" y="9471"/>
                </a:lnTo>
                <a:cubicBezTo>
                  <a:pt x="8180" y="9469"/>
                  <a:pt x="8183" y="9468"/>
                  <a:pt x="8183" y="9468"/>
                </a:cubicBezTo>
                <a:lnTo>
                  <a:pt x="8183" y="9468"/>
                </a:lnTo>
                <a:cubicBezTo>
                  <a:pt x="8183" y="9468"/>
                  <a:pt x="8183" y="9468"/>
                  <a:pt x="8182" y="9468"/>
                </a:cubicBezTo>
                <a:lnTo>
                  <a:pt x="8182" y="9468"/>
                </a:lnTo>
                <a:cubicBezTo>
                  <a:pt x="8241" y="9441"/>
                  <a:pt x="8330" y="9419"/>
                  <a:pt x="8363" y="9395"/>
                </a:cubicBezTo>
                <a:lnTo>
                  <a:pt x="8363" y="9395"/>
                </a:lnTo>
                <a:cubicBezTo>
                  <a:pt x="8363" y="9395"/>
                  <a:pt x="8351" y="9399"/>
                  <a:pt x="8350" y="9399"/>
                </a:cubicBezTo>
                <a:cubicBezTo>
                  <a:pt x="8349" y="9399"/>
                  <a:pt x="8350" y="9399"/>
                  <a:pt x="8351" y="9398"/>
                </a:cubicBezTo>
                <a:cubicBezTo>
                  <a:pt x="8400" y="9376"/>
                  <a:pt x="8498" y="9344"/>
                  <a:pt x="8502" y="9322"/>
                </a:cubicBezTo>
                <a:cubicBezTo>
                  <a:pt x="8520" y="9310"/>
                  <a:pt x="8554" y="9296"/>
                  <a:pt x="8554" y="9296"/>
                </a:cubicBezTo>
                <a:cubicBezTo>
                  <a:pt x="8593" y="9252"/>
                  <a:pt x="8744" y="9219"/>
                  <a:pt x="8791" y="9175"/>
                </a:cubicBezTo>
                <a:cubicBezTo>
                  <a:pt x="8802" y="9172"/>
                  <a:pt x="8873" y="9145"/>
                  <a:pt x="8858" y="9145"/>
                </a:cubicBezTo>
                <a:cubicBezTo>
                  <a:pt x="8857" y="9145"/>
                  <a:pt x="8856" y="9146"/>
                  <a:pt x="8854" y="9146"/>
                </a:cubicBezTo>
                <a:cubicBezTo>
                  <a:pt x="8840" y="9146"/>
                  <a:pt x="8862" y="9138"/>
                  <a:pt x="8865" y="9138"/>
                </a:cubicBezTo>
                <a:cubicBezTo>
                  <a:pt x="9026" y="9043"/>
                  <a:pt x="9331" y="8914"/>
                  <a:pt x="9554" y="8823"/>
                </a:cubicBezTo>
                <a:cubicBezTo>
                  <a:pt x="9818" y="8694"/>
                  <a:pt x="10097" y="8584"/>
                  <a:pt x="10361" y="8437"/>
                </a:cubicBezTo>
                <a:cubicBezTo>
                  <a:pt x="10794" y="8204"/>
                  <a:pt x="11318" y="7893"/>
                  <a:pt x="11809" y="7521"/>
                </a:cubicBezTo>
                <a:lnTo>
                  <a:pt x="11809" y="7521"/>
                </a:lnTo>
                <a:cubicBezTo>
                  <a:pt x="11868" y="7578"/>
                  <a:pt x="11927" y="7636"/>
                  <a:pt x="11986" y="7694"/>
                </a:cubicBezTo>
                <a:cubicBezTo>
                  <a:pt x="12022" y="7745"/>
                  <a:pt x="12184" y="7862"/>
                  <a:pt x="12213" y="7917"/>
                </a:cubicBezTo>
                <a:cubicBezTo>
                  <a:pt x="12282" y="7991"/>
                  <a:pt x="12361" y="8022"/>
                  <a:pt x="12435" y="8022"/>
                </a:cubicBezTo>
                <a:cubicBezTo>
                  <a:pt x="12629" y="8022"/>
                  <a:pt x="12788" y="7809"/>
                  <a:pt x="12631" y="7591"/>
                </a:cubicBezTo>
                <a:cubicBezTo>
                  <a:pt x="12505" y="7445"/>
                  <a:pt x="12375" y="7304"/>
                  <a:pt x="12244" y="7165"/>
                </a:cubicBezTo>
                <a:lnTo>
                  <a:pt x="12244" y="7165"/>
                </a:lnTo>
                <a:cubicBezTo>
                  <a:pt x="13197" y="6322"/>
                  <a:pt x="13846" y="5241"/>
                  <a:pt x="13086" y="4078"/>
                </a:cubicBezTo>
                <a:lnTo>
                  <a:pt x="13086" y="4078"/>
                </a:lnTo>
                <a:cubicBezTo>
                  <a:pt x="13089" y="4081"/>
                  <a:pt x="13093" y="4086"/>
                  <a:pt x="13104" y="4096"/>
                </a:cubicBezTo>
                <a:cubicBezTo>
                  <a:pt x="12928" y="3836"/>
                  <a:pt x="12744" y="3601"/>
                  <a:pt x="12502" y="3414"/>
                </a:cubicBezTo>
                <a:cubicBezTo>
                  <a:pt x="12502" y="3407"/>
                  <a:pt x="12499" y="3403"/>
                  <a:pt x="12499" y="3403"/>
                </a:cubicBezTo>
                <a:cubicBezTo>
                  <a:pt x="12420" y="3329"/>
                  <a:pt x="12339" y="3257"/>
                  <a:pt x="12255" y="3187"/>
                </a:cubicBezTo>
                <a:lnTo>
                  <a:pt x="12255" y="3187"/>
                </a:lnTo>
                <a:cubicBezTo>
                  <a:pt x="12476" y="2965"/>
                  <a:pt x="12649" y="2708"/>
                  <a:pt x="12708" y="2395"/>
                </a:cubicBezTo>
                <a:cubicBezTo>
                  <a:pt x="12748" y="1775"/>
                  <a:pt x="12128" y="1415"/>
                  <a:pt x="11663" y="1141"/>
                </a:cubicBezTo>
                <a:lnTo>
                  <a:pt x="11663" y="1141"/>
                </a:lnTo>
                <a:cubicBezTo>
                  <a:pt x="11783" y="1195"/>
                  <a:pt x="11883" y="1254"/>
                  <a:pt x="12000" y="1324"/>
                </a:cubicBezTo>
                <a:cubicBezTo>
                  <a:pt x="11959" y="1305"/>
                  <a:pt x="11942" y="1295"/>
                  <a:pt x="11920" y="1287"/>
                </a:cubicBezTo>
                <a:lnTo>
                  <a:pt x="11920" y="1287"/>
                </a:lnTo>
                <a:cubicBezTo>
                  <a:pt x="12022" y="1346"/>
                  <a:pt x="12118" y="1405"/>
                  <a:pt x="12213" y="1481"/>
                </a:cubicBezTo>
                <a:cubicBezTo>
                  <a:pt x="11490" y="887"/>
                  <a:pt x="10493" y="664"/>
                  <a:pt x="9613" y="393"/>
                </a:cubicBezTo>
                <a:cubicBezTo>
                  <a:pt x="9378" y="323"/>
                  <a:pt x="9143" y="268"/>
                  <a:pt x="8898" y="224"/>
                </a:cubicBezTo>
                <a:lnTo>
                  <a:pt x="8898" y="224"/>
                </a:lnTo>
                <a:cubicBezTo>
                  <a:pt x="8960" y="249"/>
                  <a:pt x="9030" y="257"/>
                  <a:pt x="9107" y="271"/>
                </a:cubicBezTo>
                <a:cubicBezTo>
                  <a:pt x="9111" y="275"/>
                  <a:pt x="9111" y="279"/>
                  <a:pt x="9111" y="283"/>
                </a:cubicBezTo>
                <a:cubicBezTo>
                  <a:pt x="9246" y="327"/>
                  <a:pt x="9382" y="341"/>
                  <a:pt x="9503" y="403"/>
                </a:cubicBezTo>
                <a:cubicBezTo>
                  <a:pt x="9349" y="381"/>
                  <a:pt x="9195" y="323"/>
                  <a:pt x="9041" y="305"/>
                </a:cubicBezTo>
                <a:cubicBezTo>
                  <a:pt x="9038" y="312"/>
                  <a:pt x="9038" y="312"/>
                  <a:pt x="9033" y="315"/>
                </a:cubicBezTo>
                <a:cubicBezTo>
                  <a:pt x="8972" y="308"/>
                  <a:pt x="8923" y="290"/>
                  <a:pt x="8872" y="286"/>
                </a:cubicBezTo>
                <a:cubicBezTo>
                  <a:pt x="8840" y="271"/>
                  <a:pt x="8799" y="271"/>
                  <a:pt x="8762" y="271"/>
                </a:cubicBezTo>
                <a:cubicBezTo>
                  <a:pt x="8755" y="264"/>
                  <a:pt x="8733" y="264"/>
                  <a:pt x="8718" y="264"/>
                </a:cubicBezTo>
                <a:cubicBezTo>
                  <a:pt x="7846" y="93"/>
                  <a:pt x="6945" y="40"/>
                  <a:pt x="6062" y="33"/>
                </a:cubicBezTo>
                <a:lnTo>
                  <a:pt x="6062" y="33"/>
                </a:lnTo>
                <a:cubicBezTo>
                  <a:pt x="6068" y="28"/>
                  <a:pt x="6060" y="25"/>
                  <a:pt x="6048" y="25"/>
                </a:cubicBezTo>
                <a:cubicBezTo>
                  <a:pt x="6046" y="25"/>
                  <a:pt x="6043" y="25"/>
                  <a:pt x="6041" y="25"/>
                </a:cubicBezTo>
                <a:lnTo>
                  <a:pt x="6041" y="25"/>
                </a:lnTo>
                <a:lnTo>
                  <a:pt x="6041" y="19"/>
                </a:lnTo>
                <a:cubicBezTo>
                  <a:pt x="6137" y="15"/>
                  <a:pt x="6199" y="7"/>
                  <a:pt x="629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671" name="Google Shape;1671;p20"/>
          <p:cNvGrpSpPr/>
          <p:nvPr/>
        </p:nvGrpSpPr>
        <p:grpSpPr>
          <a:xfrm>
            <a:off x="16181149" y="3398104"/>
            <a:ext cx="2679656" cy="1690107"/>
            <a:chOff x="906872" y="677935"/>
            <a:chExt cx="624516" cy="420955"/>
          </a:xfrm>
        </p:grpSpPr>
        <p:sp>
          <p:nvSpPr>
            <p:cNvPr id="1672" name="Google Shape;1672;p20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20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20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20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20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20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20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20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20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20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20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20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20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20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20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20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20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20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20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20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20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20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20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20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6" name="Google Shape;1696;p20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7" name="Google Shape;1697;p20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20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20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20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20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20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20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20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20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20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20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20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20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20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20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20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20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20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20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20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7" name="Google Shape;1717;p20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8" name="Google Shape;1718;p20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20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20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20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20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20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20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20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20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20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20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20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20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20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20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20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20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20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20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20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20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20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20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20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20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20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20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5" name="Google Shape;1745;p20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6" name="Google Shape;1746;p20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20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20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20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20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20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20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20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20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20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20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20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20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20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20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20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20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20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20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20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20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20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20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20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20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20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20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20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4" name="Google Shape;1774;p20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5" name="Google Shape;1775;p20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20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20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20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20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20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20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20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20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20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20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20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20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20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20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20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20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20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20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20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20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20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20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20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20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20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20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2" name="Google Shape;1802;p20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3" name="Google Shape;1803;p20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20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20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20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20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20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20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20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20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20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20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20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20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20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20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20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20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20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20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20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20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20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20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20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20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20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20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20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20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20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20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20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20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20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20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20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20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20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1" name="Google Shape;1841;p20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2" name="Google Shape;1842;p20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20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20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20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20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20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20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20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20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20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20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20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" name="Google Shape;1854;p20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" name="Google Shape;1855;p20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" name="Google Shape;1856;p20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" name="Google Shape;1857;p20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" name="Google Shape;1858;p20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859" name="Google Shape;1859;p20"/>
          <p:cNvSpPr/>
          <p:nvPr/>
        </p:nvSpPr>
        <p:spPr>
          <a:xfrm>
            <a:off x="14047230" y="1157162"/>
            <a:ext cx="886966" cy="1018135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860" name="Google Shape;1860;p20"/>
          <p:cNvGrpSpPr/>
          <p:nvPr/>
        </p:nvGrpSpPr>
        <p:grpSpPr>
          <a:xfrm>
            <a:off x="1368021" y="7736878"/>
            <a:ext cx="1735183" cy="759559"/>
            <a:chOff x="1651034" y="1344550"/>
            <a:chExt cx="1156018" cy="540963"/>
          </a:xfrm>
        </p:grpSpPr>
        <p:sp>
          <p:nvSpPr>
            <p:cNvPr id="1861" name="Google Shape;1861;p20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" name="Google Shape;1862;p20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" name="Google Shape;1863;p20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" name="Google Shape;1864;p20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65" name="Google Shape;1865;p20"/>
          <p:cNvGrpSpPr/>
          <p:nvPr/>
        </p:nvGrpSpPr>
        <p:grpSpPr>
          <a:xfrm rot="59391">
            <a:off x="16201744" y="7796378"/>
            <a:ext cx="1492300" cy="2243764"/>
            <a:chOff x="9795550" y="5354933"/>
            <a:chExt cx="574935" cy="923881"/>
          </a:xfrm>
        </p:grpSpPr>
        <p:sp>
          <p:nvSpPr>
            <p:cNvPr id="1866" name="Google Shape;1866;p20"/>
            <p:cNvSpPr/>
            <p:nvPr/>
          </p:nvSpPr>
          <p:spPr>
            <a:xfrm>
              <a:off x="9795550" y="5549927"/>
              <a:ext cx="367472" cy="728887"/>
            </a:xfrm>
            <a:custGeom>
              <a:avLst/>
              <a:gdLst/>
              <a:ahLst/>
              <a:cxnLst/>
              <a:rect l="l" t="t" r="r" b="b"/>
              <a:pathLst>
                <a:path w="3539" h="7020" extrusionOk="0">
                  <a:moveTo>
                    <a:pt x="3469" y="1"/>
                  </a:moveTo>
                  <a:lnTo>
                    <a:pt x="0" y="6986"/>
                  </a:lnTo>
                  <a:lnTo>
                    <a:pt x="66" y="7019"/>
                  </a:lnTo>
                  <a:lnTo>
                    <a:pt x="3539" y="33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" name="Google Shape;1867;p20"/>
            <p:cNvSpPr/>
            <p:nvPr/>
          </p:nvSpPr>
          <p:spPr>
            <a:xfrm>
              <a:off x="9928043" y="5533938"/>
              <a:ext cx="129067" cy="271515"/>
            </a:xfrm>
            <a:custGeom>
              <a:avLst/>
              <a:gdLst/>
              <a:ahLst/>
              <a:cxnLst/>
              <a:rect l="l" t="t" r="r" b="b"/>
              <a:pathLst>
                <a:path w="1243" h="2615" extrusionOk="0">
                  <a:moveTo>
                    <a:pt x="129" y="1"/>
                  </a:moveTo>
                  <a:cubicBezTo>
                    <a:pt x="0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20"/>
            <p:cNvSpPr/>
            <p:nvPr/>
          </p:nvSpPr>
          <p:spPr>
            <a:xfrm>
              <a:off x="10130522" y="5354933"/>
              <a:ext cx="147861" cy="246804"/>
            </a:xfrm>
            <a:custGeom>
              <a:avLst/>
              <a:gdLst/>
              <a:ahLst/>
              <a:cxnLst/>
              <a:rect l="l" t="t" r="r" b="b"/>
              <a:pathLst>
                <a:path w="1424" h="2377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419" y="694"/>
                    <a:pt x="1" y="2377"/>
                    <a:pt x="1" y="2377"/>
                  </a:cubicBezTo>
                  <a:cubicBezTo>
                    <a:pt x="1424" y="1456"/>
                    <a:pt x="1354" y="1"/>
                    <a:pt x="1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20"/>
            <p:cNvSpPr/>
            <p:nvPr/>
          </p:nvSpPr>
          <p:spPr>
            <a:xfrm>
              <a:off x="9874672" y="5649605"/>
              <a:ext cx="128859" cy="271619"/>
            </a:xfrm>
            <a:custGeom>
              <a:avLst/>
              <a:gdLst/>
              <a:ahLst/>
              <a:cxnLst/>
              <a:rect l="l" t="t" r="r" b="b"/>
              <a:pathLst>
                <a:path w="1241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0" y="1157"/>
                    <a:pt x="943" y="2616"/>
                    <a:pt x="943" y="2616"/>
                  </a:cubicBezTo>
                  <a:cubicBezTo>
                    <a:pt x="1240" y="944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20"/>
            <p:cNvSpPr/>
            <p:nvPr/>
          </p:nvSpPr>
          <p:spPr>
            <a:xfrm>
              <a:off x="10073413" y="5656458"/>
              <a:ext cx="275474" cy="81818"/>
            </a:xfrm>
            <a:custGeom>
              <a:avLst/>
              <a:gdLst/>
              <a:ahLst/>
              <a:cxnLst/>
              <a:rect l="l" t="t" r="r" b="b"/>
              <a:pathLst>
                <a:path w="2653" h="788" extrusionOk="0">
                  <a:moveTo>
                    <a:pt x="2307" y="0"/>
                  </a:moveTo>
                  <a:cubicBezTo>
                    <a:pt x="1225" y="0"/>
                    <a:pt x="0" y="702"/>
                    <a:pt x="0" y="702"/>
                  </a:cubicBezTo>
                  <a:cubicBezTo>
                    <a:pt x="256" y="762"/>
                    <a:pt x="496" y="787"/>
                    <a:pt x="719" y="787"/>
                  </a:cubicBezTo>
                  <a:cubicBezTo>
                    <a:pt x="1939" y="787"/>
                    <a:pt x="2652" y="27"/>
                    <a:pt x="2652" y="27"/>
                  </a:cubicBezTo>
                  <a:cubicBezTo>
                    <a:pt x="2540" y="8"/>
                    <a:pt x="2425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20"/>
            <p:cNvSpPr/>
            <p:nvPr/>
          </p:nvSpPr>
          <p:spPr>
            <a:xfrm>
              <a:off x="9984322" y="5849376"/>
              <a:ext cx="275786" cy="81818"/>
            </a:xfrm>
            <a:custGeom>
              <a:avLst/>
              <a:gdLst/>
              <a:ahLst/>
              <a:cxnLst/>
              <a:rect l="l" t="t" r="r" b="b"/>
              <a:pathLst>
                <a:path w="2656" h="788" extrusionOk="0">
                  <a:moveTo>
                    <a:pt x="2304" y="1"/>
                  </a:moveTo>
                  <a:cubicBezTo>
                    <a:pt x="1221" y="1"/>
                    <a:pt x="0" y="703"/>
                    <a:pt x="0" y="703"/>
                  </a:cubicBezTo>
                  <a:cubicBezTo>
                    <a:pt x="255" y="762"/>
                    <a:pt x="493" y="787"/>
                    <a:pt x="715" y="787"/>
                  </a:cubicBezTo>
                  <a:cubicBezTo>
                    <a:pt x="1939" y="787"/>
                    <a:pt x="2656" y="28"/>
                    <a:pt x="2656" y="28"/>
                  </a:cubicBezTo>
                  <a:cubicBezTo>
                    <a:pt x="2541" y="9"/>
                    <a:pt x="2423" y="1"/>
                    <a:pt x="2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20"/>
            <p:cNvSpPr/>
            <p:nvPr/>
          </p:nvSpPr>
          <p:spPr>
            <a:xfrm>
              <a:off x="9820989" y="5769634"/>
              <a:ext cx="129171" cy="271619"/>
            </a:xfrm>
            <a:custGeom>
              <a:avLst/>
              <a:gdLst/>
              <a:ahLst/>
              <a:cxnLst/>
              <a:rect l="l" t="t" r="r" b="b"/>
              <a:pathLst>
                <a:path w="1244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20"/>
            <p:cNvSpPr/>
            <p:nvPr/>
          </p:nvSpPr>
          <p:spPr>
            <a:xfrm>
              <a:off x="9964905" y="5444851"/>
              <a:ext cx="118891" cy="261236"/>
            </a:xfrm>
            <a:custGeom>
              <a:avLst/>
              <a:gdLst/>
              <a:ahLst/>
              <a:cxnLst/>
              <a:rect l="l" t="t" r="r" b="b"/>
              <a:pathLst>
                <a:path w="1145" h="2516" extrusionOk="0">
                  <a:moveTo>
                    <a:pt x="488" y="1"/>
                  </a:moveTo>
                  <a:lnTo>
                    <a:pt x="488" y="1"/>
                  </a:lnTo>
                  <a:cubicBezTo>
                    <a:pt x="1" y="1145"/>
                    <a:pt x="1116" y="2516"/>
                    <a:pt x="1116" y="2516"/>
                  </a:cubicBezTo>
                  <a:cubicBezTo>
                    <a:pt x="1116" y="2516"/>
                    <a:pt x="1145" y="859"/>
                    <a:pt x="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20"/>
            <p:cNvSpPr/>
            <p:nvPr/>
          </p:nvSpPr>
          <p:spPr>
            <a:xfrm>
              <a:off x="10120658" y="5543075"/>
              <a:ext cx="249827" cy="105387"/>
            </a:xfrm>
            <a:custGeom>
              <a:avLst/>
              <a:gdLst/>
              <a:ahLst/>
              <a:cxnLst/>
              <a:rect l="l" t="t" r="r" b="b"/>
              <a:pathLst>
                <a:path w="2406" h="1015" extrusionOk="0">
                  <a:moveTo>
                    <a:pt x="2406" y="1"/>
                  </a:moveTo>
                  <a:cubicBezTo>
                    <a:pt x="2405" y="1"/>
                    <a:pt x="760" y="195"/>
                    <a:pt x="0" y="961"/>
                  </a:cubicBezTo>
                  <a:cubicBezTo>
                    <a:pt x="135" y="998"/>
                    <a:pt x="270" y="1014"/>
                    <a:pt x="403" y="1014"/>
                  </a:cubicBezTo>
                  <a:cubicBezTo>
                    <a:pt x="1453" y="1014"/>
                    <a:pt x="2406" y="1"/>
                    <a:pt x="2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20"/>
            <p:cNvSpPr/>
            <p:nvPr/>
          </p:nvSpPr>
          <p:spPr>
            <a:xfrm>
              <a:off x="10033851" y="5765584"/>
              <a:ext cx="266337" cy="63025"/>
            </a:xfrm>
            <a:custGeom>
              <a:avLst/>
              <a:gdLst/>
              <a:ahLst/>
              <a:cxnLst/>
              <a:rect l="l" t="t" r="r" b="b"/>
              <a:pathLst>
                <a:path w="2565" h="607" extrusionOk="0">
                  <a:moveTo>
                    <a:pt x="1953" y="0"/>
                  </a:moveTo>
                  <a:cubicBezTo>
                    <a:pt x="1390" y="0"/>
                    <a:pt x="560" y="68"/>
                    <a:pt x="0" y="417"/>
                  </a:cubicBezTo>
                  <a:cubicBezTo>
                    <a:pt x="254" y="554"/>
                    <a:pt x="527" y="606"/>
                    <a:pt x="798" y="606"/>
                  </a:cubicBezTo>
                  <a:cubicBezTo>
                    <a:pt x="1696" y="606"/>
                    <a:pt x="2564" y="28"/>
                    <a:pt x="2564" y="28"/>
                  </a:cubicBezTo>
                  <a:cubicBezTo>
                    <a:pt x="2564" y="28"/>
                    <a:pt x="2313" y="0"/>
                    <a:pt x="19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20"/>
            <p:cNvSpPr/>
            <p:nvPr/>
          </p:nvSpPr>
          <p:spPr>
            <a:xfrm>
              <a:off x="10033125" y="5356179"/>
              <a:ext cx="110065" cy="269958"/>
            </a:xfrm>
            <a:custGeom>
              <a:avLst/>
              <a:gdLst/>
              <a:ahLst/>
              <a:cxnLst/>
              <a:rect l="l" t="t" r="r" b="b"/>
              <a:pathLst>
                <a:path w="1060" h="2600" extrusionOk="0">
                  <a:moveTo>
                    <a:pt x="543" y="0"/>
                  </a:moveTo>
                  <a:lnTo>
                    <a:pt x="543" y="0"/>
                  </a:lnTo>
                  <a:cubicBezTo>
                    <a:pt x="0" y="1254"/>
                    <a:pt x="858" y="2600"/>
                    <a:pt x="858" y="2600"/>
                  </a:cubicBezTo>
                  <a:cubicBezTo>
                    <a:pt x="858" y="2600"/>
                    <a:pt x="1060" y="770"/>
                    <a:pt x="5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77" name="Google Shape;1877;p20"/>
          <p:cNvGrpSpPr/>
          <p:nvPr/>
        </p:nvGrpSpPr>
        <p:grpSpPr>
          <a:xfrm rot="-2400480">
            <a:off x="15482867" y="7451670"/>
            <a:ext cx="1582360" cy="2136108"/>
            <a:chOff x="10657901" y="5342473"/>
            <a:chExt cx="640143" cy="923673"/>
          </a:xfrm>
        </p:grpSpPr>
        <p:sp>
          <p:nvSpPr>
            <p:cNvPr id="1878" name="Google Shape;1878;p20"/>
            <p:cNvSpPr/>
            <p:nvPr/>
          </p:nvSpPr>
          <p:spPr>
            <a:xfrm>
              <a:off x="10705457" y="5551381"/>
              <a:ext cx="414405" cy="714766"/>
            </a:xfrm>
            <a:custGeom>
              <a:avLst/>
              <a:gdLst/>
              <a:ahLst/>
              <a:cxnLst/>
              <a:rect l="l" t="t" r="r" b="b"/>
              <a:pathLst>
                <a:path w="3991" h="6884" extrusionOk="0">
                  <a:moveTo>
                    <a:pt x="3880" y="1"/>
                  </a:moveTo>
                  <a:cubicBezTo>
                    <a:pt x="3880" y="9"/>
                    <a:pt x="3870" y="664"/>
                    <a:pt x="3103" y="1490"/>
                  </a:cubicBezTo>
                  <a:cubicBezTo>
                    <a:pt x="2296" y="2359"/>
                    <a:pt x="2113" y="3166"/>
                    <a:pt x="1809" y="4504"/>
                  </a:cubicBezTo>
                  <a:cubicBezTo>
                    <a:pt x="1512" y="5809"/>
                    <a:pt x="16" y="6781"/>
                    <a:pt x="1" y="6792"/>
                  </a:cubicBezTo>
                  <a:lnTo>
                    <a:pt x="60" y="6884"/>
                  </a:lnTo>
                  <a:cubicBezTo>
                    <a:pt x="122" y="6843"/>
                    <a:pt x="1607" y="5879"/>
                    <a:pt x="1915" y="4530"/>
                  </a:cubicBezTo>
                  <a:cubicBezTo>
                    <a:pt x="2216" y="3210"/>
                    <a:pt x="2396" y="2411"/>
                    <a:pt x="3184" y="1563"/>
                  </a:cubicBezTo>
                  <a:cubicBezTo>
                    <a:pt x="3980" y="705"/>
                    <a:pt x="3990" y="31"/>
                    <a:pt x="3990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20"/>
            <p:cNvSpPr/>
            <p:nvPr/>
          </p:nvSpPr>
          <p:spPr>
            <a:xfrm>
              <a:off x="11037938" y="5342473"/>
              <a:ext cx="190433" cy="285221"/>
            </a:xfrm>
            <a:custGeom>
              <a:avLst/>
              <a:gdLst/>
              <a:ahLst/>
              <a:cxnLst/>
              <a:rect l="l" t="t" r="r" b="b"/>
              <a:pathLst>
                <a:path w="1834" h="2747" extrusionOk="0">
                  <a:moveTo>
                    <a:pt x="1834" y="0"/>
                  </a:moveTo>
                  <a:lnTo>
                    <a:pt x="917" y="916"/>
                  </a:lnTo>
                  <a:cubicBezTo>
                    <a:pt x="1" y="1830"/>
                    <a:pt x="551" y="2747"/>
                    <a:pt x="551" y="2747"/>
                  </a:cubicBezTo>
                  <a:cubicBezTo>
                    <a:pt x="1834" y="2380"/>
                    <a:pt x="1834" y="0"/>
                    <a:pt x="1834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20"/>
            <p:cNvSpPr/>
            <p:nvPr/>
          </p:nvSpPr>
          <p:spPr>
            <a:xfrm>
              <a:off x="10962138" y="5678989"/>
              <a:ext cx="335906" cy="142247"/>
            </a:xfrm>
            <a:custGeom>
              <a:avLst/>
              <a:gdLst/>
              <a:ahLst/>
              <a:cxnLst/>
              <a:rect l="l" t="t" r="r" b="b"/>
              <a:pathLst>
                <a:path w="3235" h="1370" extrusionOk="0">
                  <a:moveTo>
                    <a:pt x="2609" y="1"/>
                  </a:moveTo>
                  <a:cubicBezTo>
                    <a:pt x="2328" y="1"/>
                    <a:pt x="1998" y="65"/>
                    <a:pt x="1709" y="239"/>
                  </a:cubicBezTo>
                  <a:cubicBezTo>
                    <a:pt x="1097" y="602"/>
                    <a:pt x="0" y="1277"/>
                    <a:pt x="0" y="1277"/>
                  </a:cubicBezTo>
                  <a:cubicBezTo>
                    <a:pt x="135" y="1336"/>
                    <a:pt x="355" y="1370"/>
                    <a:pt x="620" y="1370"/>
                  </a:cubicBezTo>
                  <a:cubicBezTo>
                    <a:pt x="1435" y="1370"/>
                    <a:pt x="2681" y="1051"/>
                    <a:pt x="3234" y="177"/>
                  </a:cubicBezTo>
                  <a:cubicBezTo>
                    <a:pt x="3171" y="80"/>
                    <a:pt x="2921" y="1"/>
                    <a:pt x="2609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20"/>
            <p:cNvSpPr/>
            <p:nvPr/>
          </p:nvSpPr>
          <p:spPr>
            <a:xfrm>
              <a:off x="10841793" y="5583050"/>
              <a:ext cx="101447" cy="329764"/>
            </a:xfrm>
            <a:custGeom>
              <a:avLst/>
              <a:gdLst/>
              <a:ahLst/>
              <a:cxnLst/>
              <a:rect l="l" t="t" r="r" b="b"/>
              <a:pathLst>
                <a:path w="977" h="3176" extrusionOk="0">
                  <a:moveTo>
                    <a:pt x="609" y="0"/>
                  </a:moveTo>
                  <a:cubicBezTo>
                    <a:pt x="609" y="0"/>
                    <a:pt x="1" y="308"/>
                    <a:pt x="1" y="1284"/>
                  </a:cubicBezTo>
                  <a:cubicBezTo>
                    <a:pt x="1" y="2260"/>
                    <a:pt x="856" y="3176"/>
                    <a:pt x="856" y="3176"/>
                  </a:cubicBezTo>
                  <a:cubicBezTo>
                    <a:pt x="976" y="1955"/>
                    <a:pt x="609" y="0"/>
                    <a:pt x="609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2" name="Google Shape;1882;p20"/>
            <p:cNvSpPr/>
            <p:nvPr/>
          </p:nvSpPr>
          <p:spPr>
            <a:xfrm>
              <a:off x="10898591" y="5903575"/>
              <a:ext cx="342344" cy="123765"/>
            </a:xfrm>
            <a:custGeom>
              <a:avLst/>
              <a:gdLst/>
              <a:ahLst/>
              <a:cxnLst/>
              <a:rect l="l" t="t" r="r" b="b"/>
              <a:pathLst>
                <a:path w="3297" h="1192" extrusionOk="0">
                  <a:moveTo>
                    <a:pt x="2741" y="1"/>
                  </a:moveTo>
                  <a:cubicBezTo>
                    <a:pt x="1731" y="1"/>
                    <a:pt x="0" y="1127"/>
                    <a:pt x="0" y="1127"/>
                  </a:cubicBezTo>
                  <a:cubicBezTo>
                    <a:pt x="0" y="1127"/>
                    <a:pt x="285" y="1191"/>
                    <a:pt x="715" y="1191"/>
                  </a:cubicBezTo>
                  <a:cubicBezTo>
                    <a:pt x="1395" y="1191"/>
                    <a:pt x="2437" y="1032"/>
                    <a:pt x="3296" y="210"/>
                  </a:cubicBezTo>
                  <a:cubicBezTo>
                    <a:pt x="3170" y="61"/>
                    <a:pt x="2975" y="1"/>
                    <a:pt x="2741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3" name="Google Shape;1883;p20"/>
            <p:cNvSpPr/>
            <p:nvPr/>
          </p:nvSpPr>
          <p:spPr>
            <a:xfrm>
              <a:off x="10657901" y="5805040"/>
              <a:ext cx="215665" cy="348453"/>
            </a:xfrm>
            <a:custGeom>
              <a:avLst/>
              <a:gdLst/>
              <a:ahLst/>
              <a:cxnLst/>
              <a:rect l="l" t="t" r="r" b="b"/>
              <a:pathLst>
                <a:path w="2077" h="3356" extrusionOk="0">
                  <a:moveTo>
                    <a:pt x="488" y="0"/>
                  </a:moveTo>
                  <a:lnTo>
                    <a:pt x="488" y="0"/>
                  </a:lnTo>
                  <a:cubicBezTo>
                    <a:pt x="0" y="1830"/>
                    <a:pt x="1588" y="3356"/>
                    <a:pt x="1588" y="3356"/>
                  </a:cubicBezTo>
                  <a:cubicBezTo>
                    <a:pt x="1588" y="3356"/>
                    <a:pt x="2076" y="1772"/>
                    <a:pt x="488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4" name="Google Shape;1884;p20"/>
            <p:cNvSpPr/>
            <p:nvPr/>
          </p:nvSpPr>
          <p:spPr>
            <a:xfrm>
              <a:off x="10742734" y="6153081"/>
              <a:ext cx="305586" cy="101857"/>
            </a:xfrm>
            <a:custGeom>
              <a:avLst/>
              <a:gdLst/>
              <a:ahLst/>
              <a:cxnLst/>
              <a:rect l="l" t="t" r="r" b="b"/>
              <a:pathLst>
                <a:path w="2943" h="981" extrusionOk="0">
                  <a:moveTo>
                    <a:pt x="2271" y="0"/>
                  </a:moveTo>
                  <a:cubicBezTo>
                    <a:pt x="1168" y="0"/>
                    <a:pt x="1" y="858"/>
                    <a:pt x="1" y="858"/>
                  </a:cubicBezTo>
                  <a:cubicBezTo>
                    <a:pt x="1" y="858"/>
                    <a:pt x="407" y="981"/>
                    <a:pt x="950" y="981"/>
                  </a:cubicBezTo>
                  <a:cubicBezTo>
                    <a:pt x="1572" y="981"/>
                    <a:pt x="2372" y="820"/>
                    <a:pt x="2942" y="128"/>
                  </a:cubicBezTo>
                  <a:cubicBezTo>
                    <a:pt x="2729" y="37"/>
                    <a:pt x="2501" y="0"/>
                    <a:pt x="2271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85" name="Google Shape;1885;p20"/>
          <p:cNvGrpSpPr/>
          <p:nvPr/>
        </p:nvGrpSpPr>
        <p:grpSpPr>
          <a:xfrm>
            <a:off x="498005" y="2213413"/>
            <a:ext cx="870006" cy="811225"/>
            <a:chOff x="2304594" y="2493825"/>
            <a:chExt cx="579837" cy="577832"/>
          </a:xfrm>
        </p:grpSpPr>
        <p:sp>
          <p:nvSpPr>
            <p:cNvPr id="1886" name="Google Shape;1886;p20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7" name="Google Shape;1887;p20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8" name="Google Shape;1888;p20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9" name="Google Shape;1889;p20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0" name="Google Shape;1890;p20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1" name="Google Shape;1891;p20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20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20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20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20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20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20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20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20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20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20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20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20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20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20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06" name="Google Shape;1906;p20"/>
          <p:cNvGrpSpPr/>
          <p:nvPr/>
        </p:nvGrpSpPr>
        <p:grpSpPr>
          <a:xfrm>
            <a:off x="1212476" y="6871013"/>
            <a:ext cx="870006" cy="811225"/>
            <a:chOff x="2304594" y="2493825"/>
            <a:chExt cx="579837" cy="577832"/>
          </a:xfrm>
        </p:grpSpPr>
        <p:sp>
          <p:nvSpPr>
            <p:cNvPr id="1907" name="Google Shape;1907;p20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20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20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20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20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20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20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20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20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20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20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20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20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20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20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20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20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20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20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20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3744089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8" name="Google Shape;1928;p21"/>
          <p:cNvSpPr txBox="1">
            <a:spLocks noGrp="1"/>
          </p:cNvSpPr>
          <p:nvPr>
            <p:ph type="subTitle" idx="1"/>
          </p:nvPr>
        </p:nvSpPr>
        <p:spPr>
          <a:xfrm>
            <a:off x="3115335" y="4289913"/>
            <a:ext cx="4069230" cy="55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29" name="Google Shape;1929;p21"/>
          <p:cNvSpPr txBox="1">
            <a:spLocks noGrp="1"/>
          </p:cNvSpPr>
          <p:nvPr>
            <p:ph type="subTitle" idx="2"/>
          </p:nvPr>
        </p:nvSpPr>
        <p:spPr>
          <a:xfrm>
            <a:off x="10189027" y="4289913"/>
            <a:ext cx="4069230" cy="557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00" b="1">
                <a:solidFill>
                  <a:schemeClr val="lt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46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930" name="Google Shape;1930;p21"/>
          <p:cNvSpPr txBox="1">
            <a:spLocks noGrp="1"/>
          </p:cNvSpPr>
          <p:nvPr>
            <p:ph type="subTitle" idx="3"/>
          </p:nvPr>
        </p:nvSpPr>
        <p:spPr>
          <a:xfrm>
            <a:off x="2191365" y="4982667"/>
            <a:ext cx="5917170" cy="1981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9pPr>
          </a:lstStyle>
          <a:p>
            <a:endParaRPr/>
          </a:p>
        </p:txBody>
      </p:sp>
      <p:sp>
        <p:nvSpPr>
          <p:cNvPr id="1931" name="Google Shape;1931;p21"/>
          <p:cNvSpPr txBox="1">
            <a:spLocks noGrp="1"/>
          </p:cNvSpPr>
          <p:nvPr>
            <p:ph type="subTitle" idx="4"/>
          </p:nvPr>
        </p:nvSpPr>
        <p:spPr>
          <a:xfrm>
            <a:off x="9265057" y="4982667"/>
            <a:ext cx="5917170" cy="19813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■"/>
              <a:defRPr/>
            </a:lvl9pPr>
          </a:lstStyle>
          <a:p>
            <a:endParaRPr/>
          </a:p>
        </p:txBody>
      </p:sp>
      <p:sp>
        <p:nvSpPr>
          <p:cNvPr id="1932" name="Google Shape;1932;p21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3" name="Google Shape;1933;p21"/>
          <p:cNvSpPr/>
          <p:nvPr/>
        </p:nvSpPr>
        <p:spPr>
          <a:xfrm rot="10439340">
            <a:off x="-1947671" y="-1836191"/>
            <a:ext cx="6612692" cy="6272795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34" name="Google Shape;1934;p21"/>
          <p:cNvSpPr/>
          <p:nvPr/>
        </p:nvSpPr>
        <p:spPr>
          <a:xfrm rot="7128963" flipH="1">
            <a:off x="13274665" y="6845525"/>
            <a:ext cx="6845643" cy="5372558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35" name="Google Shape;1935;p21"/>
          <p:cNvSpPr/>
          <p:nvPr/>
        </p:nvSpPr>
        <p:spPr>
          <a:xfrm rot="-5400000">
            <a:off x="-1358658" y="7459249"/>
            <a:ext cx="3412651" cy="2892091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36" name="Google Shape;1936;p21"/>
          <p:cNvSpPr/>
          <p:nvPr/>
        </p:nvSpPr>
        <p:spPr>
          <a:xfrm>
            <a:off x="16491640" y="-623388"/>
            <a:ext cx="3047078" cy="2144080"/>
          </a:xfrm>
          <a:custGeom>
            <a:avLst/>
            <a:gdLst/>
            <a:ahLst/>
            <a:cxnLst/>
            <a:rect l="l" t="t" r="r" b="b"/>
            <a:pathLst>
              <a:path w="13847" h="10414" extrusionOk="0">
                <a:moveTo>
                  <a:pt x="6012" y="23"/>
                </a:moveTo>
                <a:cubicBezTo>
                  <a:pt x="6015" y="23"/>
                  <a:pt x="6017" y="24"/>
                  <a:pt x="6019" y="26"/>
                </a:cubicBezTo>
                <a:lnTo>
                  <a:pt x="6038" y="26"/>
                </a:lnTo>
                <a:cubicBezTo>
                  <a:pt x="6034" y="26"/>
                  <a:pt x="6030" y="28"/>
                  <a:pt x="6027" y="29"/>
                </a:cubicBezTo>
                <a:cubicBezTo>
                  <a:pt x="6023" y="26"/>
                  <a:pt x="6005" y="26"/>
                  <a:pt x="6001" y="26"/>
                </a:cubicBezTo>
                <a:cubicBezTo>
                  <a:pt x="6005" y="24"/>
                  <a:pt x="6008" y="23"/>
                  <a:pt x="6012" y="23"/>
                </a:cubicBezTo>
                <a:close/>
                <a:moveTo>
                  <a:pt x="5992" y="31"/>
                </a:moveTo>
                <a:cubicBezTo>
                  <a:pt x="5994" y="31"/>
                  <a:pt x="5996" y="32"/>
                  <a:pt x="5997" y="33"/>
                </a:cubicBezTo>
                <a:cubicBezTo>
                  <a:pt x="5997" y="33"/>
                  <a:pt x="5996" y="33"/>
                  <a:pt x="5996" y="33"/>
                </a:cubicBezTo>
                <a:lnTo>
                  <a:pt x="5996" y="33"/>
                </a:lnTo>
                <a:cubicBezTo>
                  <a:pt x="5995" y="33"/>
                  <a:pt x="5994" y="33"/>
                  <a:pt x="5993" y="33"/>
                </a:cubicBezTo>
                <a:lnTo>
                  <a:pt x="5979" y="33"/>
                </a:lnTo>
                <a:cubicBezTo>
                  <a:pt x="5984" y="33"/>
                  <a:pt x="5989" y="31"/>
                  <a:pt x="5992" y="31"/>
                </a:cubicBezTo>
                <a:close/>
                <a:moveTo>
                  <a:pt x="6669" y="211"/>
                </a:moveTo>
                <a:cubicBezTo>
                  <a:pt x="6671" y="211"/>
                  <a:pt x="6671" y="212"/>
                  <a:pt x="6665" y="213"/>
                </a:cubicBezTo>
                <a:cubicBezTo>
                  <a:pt x="6661" y="213"/>
                  <a:pt x="6657" y="213"/>
                  <a:pt x="6652" y="213"/>
                </a:cubicBezTo>
                <a:lnTo>
                  <a:pt x="6652" y="213"/>
                </a:lnTo>
                <a:cubicBezTo>
                  <a:pt x="6659" y="212"/>
                  <a:pt x="6666" y="211"/>
                  <a:pt x="6669" y="211"/>
                </a:cubicBezTo>
                <a:close/>
                <a:moveTo>
                  <a:pt x="6619" y="216"/>
                </a:moveTo>
                <a:cubicBezTo>
                  <a:pt x="6616" y="216"/>
                  <a:pt x="6616" y="217"/>
                  <a:pt x="6621" y="217"/>
                </a:cubicBezTo>
                <a:cubicBezTo>
                  <a:pt x="6620" y="216"/>
                  <a:pt x="6620" y="216"/>
                  <a:pt x="6619" y="216"/>
                </a:cubicBezTo>
                <a:close/>
                <a:moveTo>
                  <a:pt x="6778" y="215"/>
                </a:moveTo>
                <a:cubicBezTo>
                  <a:pt x="6780" y="215"/>
                  <a:pt x="6785" y="216"/>
                  <a:pt x="6789" y="216"/>
                </a:cubicBezTo>
                <a:lnTo>
                  <a:pt x="6789" y="216"/>
                </a:lnTo>
                <a:cubicBezTo>
                  <a:pt x="6785" y="217"/>
                  <a:pt x="6782" y="217"/>
                  <a:pt x="6779" y="217"/>
                </a:cubicBezTo>
                <a:cubicBezTo>
                  <a:pt x="6776" y="216"/>
                  <a:pt x="6777" y="215"/>
                  <a:pt x="6778" y="215"/>
                </a:cubicBezTo>
                <a:close/>
                <a:moveTo>
                  <a:pt x="5333" y="1195"/>
                </a:moveTo>
                <a:cubicBezTo>
                  <a:pt x="5337" y="1196"/>
                  <a:pt x="5340" y="1196"/>
                  <a:pt x="5343" y="1196"/>
                </a:cubicBezTo>
                <a:lnTo>
                  <a:pt x="5343" y="1196"/>
                </a:lnTo>
                <a:cubicBezTo>
                  <a:pt x="5346" y="1196"/>
                  <a:pt x="5349" y="1196"/>
                  <a:pt x="5352" y="1195"/>
                </a:cubicBezTo>
                <a:lnTo>
                  <a:pt x="5352" y="1195"/>
                </a:lnTo>
                <a:cubicBezTo>
                  <a:pt x="5351" y="1196"/>
                  <a:pt x="5351" y="1196"/>
                  <a:pt x="5350" y="1197"/>
                </a:cubicBezTo>
                <a:lnTo>
                  <a:pt x="5350" y="1197"/>
                </a:lnTo>
                <a:cubicBezTo>
                  <a:pt x="5348" y="1197"/>
                  <a:pt x="5345" y="1196"/>
                  <a:pt x="5343" y="1196"/>
                </a:cubicBezTo>
                <a:lnTo>
                  <a:pt x="5343" y="1196"/>
                </a:lnTo>
                <a:cubicBezTo>
                  <a:pt x="5341" y="1196"/>
                  <a:pt x="5338" y="1197"/>
                  <a:pt x="5336" y="1197"/>
                </a:cubicBezTo>
                <a:lnTo>
                  <a:pt x="5336" y="1197"/>
                </a:lnTo>
                <a:cubicBezTo>
                  <a:pt x="5335" y="1196"/>
                  <a:pt x="5334" y="1196"/>
                  <a:pt x="5333" y="1195"/>
                </a:cubicBezTo>
                <a:close/>
                <a:moveTo>
                  <a:pt x="4292" y="1278"/>
                </a:moveTo>
                <a:cubicBezTo>
                  <a:pt x="4295" y="1278"/>
                  <a:pt x="4297" y="1278"/>
                  <a:pt x="4296" y="1280"/>
                </a:cubicBezTo>
                <a:cubicBezTo>
                  <a:pt x="4298" y="1280"/>
                  <a:pt x="4301" y="1280"/>
                  <a:pt x="4305" y="1280"/>
                </a:cubicBezTo>
                <a:lnTo>
                  <a:pt x="4305" y="1280"/>
                </a:lnTo>
                <a:cubicBezTo>
                  <a:pt x="4290" y="1281"/>
                  <a:pt x="4273" y="1286"/>
                  <a:pt x="4260" y="1286"/>
                </a:cubicBezTo>
                <a:cubicBezTo>
                  <a:pt x="4256" y="1286"/>
                  <a:pt x="4252" y="1285"/>
                  <a:pt x="4248" y="1283"/>
                </a:cubicBezTo>
                <a:cubicBezTo>
                  <a:pt x="4241" y="1287"/>
                  <a:pt x="4237" y="1287"/>
                  <a:pt x="4233" y="1287"/>
                </a:cubicBezTo>
                <a:cubicBezTo>
                  <a:pt x="4239" y="1284"/>
                  <a:pt x="4244" y="1282"/>
                  <a:pt x="4248" y="1282"/>
                </a:cubicBezTo>
                <a:cubicBezTo>
                  <a:pt x="4249" y="1282"/>
                  <a:pt x="4251" y="1282"/>
                  <a:pt x="4252" y="1283"/>
                </a:cubicBezTo>
                <a:cubicBezTo>
                  <a:pt x="4251" y="1284"/>
                  <a:pt x="4251" y="1284"/>
                  <a:pt x="4252" y="1284"/>
                </a:cubicBezTo>
                <a:cubicBezTo>
                  <a:pt x="4255" y="1284"/>
                  <a:pt x="4281" y="1278"/>
                  <a:pt x="4292" y="1278"/>
                </a:cubicBezTo>
                <a:close/>
                <a:moveTo>
                  <a:pt x="12474" y="2111"/>
                </a:moveTo>
                <a:cubicBezTo>
                  <a:pt x="12479" y="2119"/>
                  <a:pt x="12483" y="2127"/>
                  <a:pt x="12487" y="2134"/>
                </a:cubicBezTo>
                <a:lnTo>
                  <a:pt x="12484" y="2138"/>
                </a:lnTo>
                <a:cubicBezTo>
                  <a:pt x="12481" y="2129"/>
                  <a:pt x="12477" y="2120"/>
                  <a:pt x="12474" y="2111"/>
                </a:cubicBezTo>
                <a:close/>
                <a:moveTo>
                  <a:pt x="9852" y="4526"/>
                </a:moveTo>
                <a:lnTo>
                  <a:pt x="9852" y="4526"/>
                </a:lnTo>
                <a:cubicBezTo>
                  <a:pt x="9833" y="4535"/>
                  <a:pt x="9828" y="4539"/>
                  <a:pt x="9831" y="4539"/>
                </a:cubicBezTo>
                <a:cubicBezTo>
                  <a:pt x="9835" y="4539"/>
                  <a:pt x="9860" y="4529"/>
                  <a:pt x="9862" y="4529"/>
                </a:cubicBezTo>
                <a:cubicBezTo>
                  <a:pt x="9862" y="4529"/>
                  <a:pt x="9862" y="4529"/>
                  <a:pt x="9862" y="4529"/>
                </a:cubicBezTo>
                <a:cubicBezTo>
                  <a:pt x="9865" y="4529"/>
                  <a:pt x="9867" y="4529"/>
                  <a:pt x="9869" y="4528"/>
                </a:cubicBezTo>
                <a:lnTo>
                  <a:pt x="9869" y="4528"/>
                </a:lnTo>
                <a:cubicBezTo>
                  <a:pt x="9864" y="4531"/>
                  <a:pt x="9861" y="4533"/>
                  <a:pt x="9855" y="4533"/>
                </a:cubicBezTo>
                <a:cubicBezTo>
                  <a:pt x="9797" y="4564"/>
                  <a:pt x="9702" y="4612"/>
                  <a:pt x="9617" y="4652"/>
                </a:cubicBezTo>
                <a:lnTo>
                  <a:pt x="9617" y="4652"/>
                </a:lnTo>
                <a:cubicBezTo>
                  <a:pt x="9613" y="4649"/>
                  <a:pt x="9608" y="4645"/>
                  <a:pt x="9603" y="4642"/>
                </a:cubicBezTo>
                <a:lnTo>
                  <a:pt x="9603" y="4642"/>
                </a:lnTo>
                <a:cubicBezTo>
                  <a:pt x="9687" y="4603"/>
                  <a:pt x="9771" y="4564"/>
                  <a:pt x="9852" y="4526"/>
                </a:cubicBezTo>
                <a:close/>
                <a:moveTo>
                  <a:pt x="9356" y="4727"/>
                </a:moveTo>
                <a:lnTo>
                  <a:pt x="9356" y="4727"/>
                </a:lnTo>
                <a:cubicBezTo>
                  <a:pt x="9355" y="4728"/>
                  <a:pt x="9354" y="4730"/>
                  <a:pt x="9353" y="4731"/>
                </a:cubicBezTo>
                <a:cubicBezTo>
                  <a:pt x="9353" y="4730"/>
                  <a:pt x="9352" y="4730"/>
                  <a:pt x="9352" y="4730"/>
                </a:cubicBezTo>
                <a:lnTo>
                  <a:pt x="9352" y="4730"/>
                </a:lnTo>
                <a:cubicBezTo>
                  <a:pt x="9354" y="4729"/>
                  <a:pt x="9355" y="4728"/>
                  <a:pt x="9356" y="4727"/>
                </a:cubicBezTo>
                <a:close/>
                <a:moveTo>
                  <a:pt x="9325" y="4762"/>
                </a:moveTo>
                <a:cubicBezTo>
                  <a:pt x="9334" y="4768"/>
                  <a:pt x="9342" y="4775"/>
                  <a:pt x="9351" y="4782"/>
                </a:cubicBezTo>
                <a:lnTo>
                  <a:pt x="9351" y="4782"/>
                </a:lnTo>
                <a:cubicBezTo>
                  <a:pt x="9256" y="4824"/>
                  <a:pt x="9161" y="4865"/>
                  <a:pt x="9066" y="4905"/>
                </a:cubicBezTo>
                <a:lnTo>
                  <a:pt x="9066" y="4905"/>
                </a:lnTo>
                <a:cubicBezTo>
                  <a:pt x="9048" y="4894"/>
                  <a:pt x="9030" y="4882"/>
                  <a:pt x="9012" y="4870"/>
                </a:cubicBezTo>
                <a:lnTo>
                  <a:pt x="9012" y="4870"/>
                </a:lnTo>
                <a:cubicBezTo>
                  <a:pt x="9074" y="4846"/>
                  <a:pt x="9134" y="4823"/>
                  <a:pt x="9192" y="4804"/>
                </a:cubicBezTo>
                <a:cubicBezTo>
                  <a:pt x="9202" y="4793"/>
                  <a:pt x="9239" y="4785"/>
                  <a:pt x="9253" y="4775"/>
                </a:cubicBezTo>
                <a:cubicBezTo>
                  <a:pt x="9256" y="4774"/>
                  <a:pt x="9257" y="4774"/>
                  <a:pt x="9259" y="4774"/>
                </a:cubicBezTo>
                <a:cubicBezTo>
                  <a:pt x="9271" y="4774"/>
                  <a:pt x="9254" y="4787"/>
                  <a:pt x="9224" y="4800"/>
                </a:cubicBezTo>
                <a:cubicBezTo>
                  <a:pt x="9258" y="4788"/>
                  <a:pt x="9291" y="4775"/>
                  <a:pt x="9325" y="4762"/>
                </a:cubicBezTo>
                <a:close/>
                <a:moveTo>
                  <a:pt x="607" y="5013"/>
                </a:moveTo>
                <a:cubicBezTo>
                  <a:pt x="607" y="5013"/>
                  <a:pt x="607" y="5013"/>
                  <a:pt x="607" y="5013"/>
                </a:cubicBezTo>
                <a:lnTo>
                  <a:pt x="607" y="5013"/>
                </a:lnTo>
                <a:cubicBezTo>
                  <a:pt x="607" y="5014"/>
                  <a:pt x="607" y="5014"/>
                  <a:pt x="607" y="5014"/>
                </a:cubicBezTo>
                <a:cubicBezTo>
                  <a:pt x="607" y="5014"/>
                  <a:pt x="607" y="5014"/>
                  <a:pt x="607" y="5013"/>
                </a:cubicBezTo>
                <a:close/>
                <a:moveTo>
                  <a:pt x="9016" y="5017"/>
                </a:moveTo>
                <a:cubicBezTo>
                  <a:pt x="9016" y="5017"/>
                  <a:pt x="9015" y="5017"/>
                  <a:pt x="9015" y="5017"/>
                </a:cubicBezTo>
                <a:lnTo>
                  <a:pt x="9015" y="5017"/>
                </a:lnTo>
                <a:cubicBezTo>
                  <a:pt x="9013" y="5018"/>
                  <a:pt x="9010" y="5019"/>
                  <a:pt x="9007" y="5020"/>
                </a:cubicBezTo>
                <a:lnTo>
                  <a:pt x="9007" y="5020"/>
                </a:lnTo>
                <a:cubicBezTo>
                  <a:pt x="9005" y="5021"/>
                  <a:pt x="9002" y="5021"/>
                  <a:pt x="9000" y="5021"/>
                </a:cubicBezTo>
                <a:lnTo>
                  <a:pt x="9000" y="5021"/>
                </a:lnTo>
                <a:cubicBezTo>
                  <a:pt x="9005" y="5019"/>
                  <a:pt x="9012" y="5017"/>
                  <a:pt x="9016" y="5017"/>
                </a:cubicBezTo>
                <a:close/>
                <a:moveTo>
                  <a:pt x="8218" y="5179"/>
                </a:moveTo>
                <a:lnTo>
                  <a:pt x="8218" y="5179"/>
                </a:lnTo>
                <a:cubicBezTo>
                  <a:pt x="8209" y="5181"/>
                  <a:pt x="8202" y="5184"/>
                  <a:pt x="8194" y="5186"/>
                </a:cubicBezTo>
                <a:cubicBezTo>
                  <a:pt x="8194" y="5186"/>
                  <a:pt x="8195" y="5186"/>
                  <a:pt x="8196" y="5186"/>
                </a:cubicBezTo>
                <a:cubicBezTo>
                  <a:pt x="8201" y="5186"/>
                  <a:pt x="8209" y="5183"/>
                  <a:pt x="8218" y="5179"/>
                </a:cubicBezTo>
                <a:close/>
                <a:moveTo>
                  <a:pt x="7220" y="4449"/>
                </a:moveTo>
                <a:cubicBezTo>
                  <a:pt x="7631" y="4449"/>
                  <a:pt x="8136" y="4741"/>
                  <a:pt x="8572" y="5019"/>
                </a:cubicBezTo>
                <a:lnTo>
                  <a:pt x="8572" y="5019"/>
                </a:lnTo>
                <a:cubicBezTo>
                  <a:pt x="8467" y="5062"/>
                  <a:pt x="8363" y="5106"/>
                  <a:pt x="8263" y="5152"/>
                </a:cubicBezTo>
                <a:cubicBezTo>
                  <a:pt x="8260" y="5156"/>
                  <a:pt x="8260" y="5159"/>
                  <a:pt x="8256" y="5167"/>
                </a:cubicBezTo>
                <a:cubicBezTo>
                  <a:pt x="8255" y="5167"/>
                  <a:pt x="8254" y="5167"/>
                  <a:pt x="8253" y="5167"/>
                </a:cubicBezTo>
                <a:cubicBezTo>
                  <a:pt x="8244" y="5167"/>
                  <a:pt x="8230" y="5174"/>
                  <a:pt x="8218" y="5179"/>
                </a:cubicBezTo>
                <a:lnTo>
                  <a:pt x="8218" y="5179"/>
                </a:lnTo>
                <a:cubicBezTo>
                  <a:pt x="8332" y="5147"/>
                  <a:pt x="8465" y="5095"/>
                  <a:pt x="8603" y="5039"/>
                </a:cubicBezTo>
                <a:lnTo>
                  <a:pt x="8603" y="5039"/>
                </a:lnTo>
                <a:cubicBezTo>
                  <a:pt x="8621" y="5050"/>
                  <a:pt x="8639" y="5062"/>
                  <a:pt x="8657" y="5073"/>
                </a:cubicBezTo>
                <a:lnTo>
                  <a:pt x="8657" y="5073"/>
                </a:lnTo>
                <a:cubicBezTo>
                  <a:pt x="8258" y="5232"/>
                  <a:pt x="7855" y="5378"/>
                  <a:pt x="7442" y="5516"/>
                </a:cubicBezTo>
                <a:cubicBezTo>
                  <a:pt x="7445" y="5513"/>
                  <a:pt x="7445" y="5512"/>
                  <a:pt x="7442" y="5512"/>
                </a:cubicBezTo>
                <a:cubicBezTo>
                  <a:pt x="7422" y="5512"/>
                  <a:pt x="7291" y="5567"/>
                  <a:pt x="7263" y="5567"/>
                </a:cubicBezTo>
                <a:cubicBezTo>
                  <a:pt x="7258" y="5569"/>
                  <a:pt x="7253" y="5571"/>
                  <a:pt x="7248" y="5573"/>
                </a:cubicBezTo>
                <a:lnTo>
                  <a:pt x="7248" y="5573"/>
                </a:lnTo>
                <a:cubicBezTo>
                  <a:pt x="7174" y="5225"/>
                  <a:pt x="6962" y="4763"/>
                  <a:pt x="7160" y="4452"/>
                </a:cubicBezTo>
                <a:cubicBezTo>
                  <a:pt x="7179" y="4450"/>
                  <a:pt x="7200" y="4449"/>
                  <a:pt x="7220" y="4449"/>
                </a:cubicBezTo>
                <a:close/>
                <a:moveTo>
                  <a:pt x="8703" y="5103"/>
                </a:moveTo>
                <a:cubicBezTo>
                  <a:pt x="8715" y="5110"/>
                  <a:pt x="8726" y="5118"/>
                  <a:pt x="8738" y="5125"/>
                </a:cubicBezTo>
                <a:lnTo>
                  <a:pt x="8738" y="5125"/>
                </a:lnTo>
                <a:cubicBezTo>
                  <a:pt x="8254" y="5310"/>
                  <a:pt x="7769" y="5502"/>
                  <a:pt x="7261" y="5629"/>
                </a:cubicBezTo>
                <a:lnTo>
                  <a:pt x="7261" y="5629"/>
                </a:lnTo>
                <a:cubicBezTo>
                  <a:pt x="7260" y="5625"/>
                  <a:pt x="7259" y="5622"/>
                  <a:pt x="7258" y="5618"/>
                </a:cubicBezTo>
                <a:lnTo>
                  <a:pt x="7258" y="5618"/>
                </a:lnTo>
                <a:cubicBezTo>
                  <a:pt x="7414" y="5548"/>
                  <a:pt x="7554" y="5514"/>
                  <a:pt x="7732" y="5464"/>
                </a:cubicBezTo>
                <a:lnTo>
                  <a:pt x="7732" y="5464"/>
                </a:lnTo>
                <a:cubicBezTo>
                  <a:pt x="7618" y="5504"/>
                  <a:pt x="7537" y="5526"/>
                  <a:pt x="7439" y="5563"/>
                </a:cubicBezTo>
                <a:cubicBezTo>
                  <a:pt x="7395" y="5563"/>
                  <a:pt x="7351" y="5589"/>
                  <a:pt x="7322" y="5604"/>
                </a:cubicBezTo>
                <a:cubicBezTo>
                  <a:pt x="7611" y="5523"/>
                  <a:pt x="7882" y="5431"/>
                  <a:pt x="8165" y="5325"/>
                </a:cubicBezTo>
                <a:lnTo>
                  <a:pt x="8146" y="5325"/>
                </a:lnTo>
                <a:cubicBezTo>
                  <a:pt x="8238" y="5288"/>
                  <a:pt x="8326" y="5252"/>
                  <a:pt x="8417" y="5218"/>
                </a:cubicBezTo>
                <a:cubicBezTo>
                  <a:pt x="8425" y="5208"/>
                  <a:pt x="8458" y="5208"/>
                  <a:pt x="8466" y="5196"/>
                </a:cubicBezTo>
                <a:cubicBezTo>
                  <a:pt x="8543" y="5164"/>
                  <a:pt x="8623" y="5133"/>
                  <a:pt x="8703" y="5103"/>
                </a:cubicBezTo>
                <a:close/>
                <a:moveTo>
                  <a:pt x="5350" y="1197"/>
                </a:moveTo>
                <a:lnTo>
                  <a:pt x="5350" y="1197"/>
                </a:lnTo>
                <a:cubicBezTo>
                  <a:pt x="5619" y="1218"/>
                  <a:pt x="5955" y="1229"/>
                  <a:pt x="6236" y="1258"/>
                </a:cubicBezTo>
                <a:cubicBezTo>
                  <a:pt x="6327" y="1280"/>
                  <a:pt x="6415" y="1280"/>
                  <a:pt x="6518" y="1295"/>
                </a:cubicBezTo>
                <a:cubicBezTo>
                  <a:pt x="7200" y="1364"/>
                  <a:pt x="7875" y="1544"/>
                  <a:pt x="8539" y="1716"/>
                </a:cubicBezTo>
                <a:cubicBezTo>
                  <a:pt x="8686" y="1760"/>
                  <a:pt x="8843" y="1804"/>
                  <a:pt x="8989" y="1852"/>
                </a:cubicBezTo>
                <a:lnTo>
                  <a:pt x="9001" y="1852"/>
                </a:lnTo>
                <a:cubicBezTo>
                  <a:pt x="9737" y="2097"/>
                  <a:pt x="10485" y="2369"/>
                  <a:pt x="11153" y="2765"/>
                </a:cubicBezTo>
                <a:cubicBezTo>
                  <a:pt x="11167" y="2772"/>
                  <a:pt x="11182" y="2780"/>
                  <a:pt x="11194" y="2791"/>
                </a:cubicBezTo>
                <a:cubicBezTo>
                  <a:pt x="11418" y="2925"/>
                  <a:pt x="11650" y="3069"/>
                  <a:pt x="11873" y="3227"/>
                </a:cubicBezTo>
                <a:lnTo>
                  <a:pt x="11873" y="3227"/>
                </a:lnTo>
                <a:cubicBezTo>
                  <a:pt x="11797" y="3295"/>
                  <a:pt x="11718" y="3360"/>
                  <a:pt x="11634" y="3421"/>
                </a:cubicBezTo>
                <a:cubicBezTo>
                  <a:pt x="11468" y="3553"/>
                  <a:pt x="11296" y="3671"/>
                  <a:pt x="11109" y="3770"/>
                </a:cubicBezTo>
                <a:cubicBezTo>
                  <a:pt x="11101" y="3780"/>
                  <a:pt x="11100" y="3783"/>
                  <a:pt x="11104" y="3783"/>
                </a:cubicBezTo>
                <a:cubicBezTo>
                  <a:pt x="11110" y="3783"/>
                  <a:pt x="11126" y="3774"/>
                  <a:pt x="11135" y="3763"/>
                </a:cubicBezTo>
                <a:cubicBezTo>
                  <a:pt x="11138" y="3763"/>
                  <a:pt x="11156" y="3756"/>
                  <a:pt x="11160" y="3752"/>
                </a:cubicBezTo>
                <a:lnTo>
                  <a:pt x="11160" y="3752"/>
                </a:lnTo>
                <a:cubicBezTo>
                  <a:pt x="11153" y="3759"/>
                  <a:pt x="11150" y="3763"/>
                  <a:pt x="11142" y="3763"/>
                </a:cubicBezTo>
                <a:cubicBezTo>
                  <a:pt x="11143" y="3762"/>
                  <a:pt x="11143" y="3761"/>
                  <a:pt x="11143" y="3761"/>
                </a:cubicBezTo>
                <a:lnTo>
                  <a:pt x="11143" y="3761"/>
                </a:lnTo>
                <a:cubicBezTo>
                  <a:pt x="11142" y="3761"/>
                  <a:pt x="11108" y="3785"/>
                  <a:pt x="11101" y="3792"/>
                </a:cubicBezTo>
                <a:cubicBezTo>
                  <a:pt x="10984" y="3866"/>
                  <a:pt x="10864" y="3932"/>
                  <a:pt x="10742" y="4008"/>
                </a:cubicBezTo>
                <a:cubicBezTo>
                  <a:pt x="10366" y="4229"/>
                  <a:pt x="9961" y="4421"/>
                  <a:pt x="9563" y="4611"/>
                </a:cubicBezTo>
                <a:lnTo>
                  <a:pt x="9563" y="4611"/>
                </a:lnTo>
                <a:cubicBezTo>
                  <a:pt x="9517" y="4576"/>
                  <a:pt x="9472" y="4541"/>
                  <a:pt x="9426" y="4507"/>
                </a:cubicBezTo>
                <a:cubicBezTo>
                  <a:pt x="8311" y="3630"/>
                  <a:pt x="6757" y="2590"/>
                  <a:pt x="5298" y="2590"/>
                </a:cubicBezTo>
                <a:cubicBezTo>
                  <a:pt x="4609" y="2590"/>
                  <a:pt x="3941" y="2822"/>
                  <a:pt x="3350" y="3414"/>
                </a:cubicBezTo>
                <a:cubicBezTo>
                  <a:pt x="3497" y="3286"/>
                  <a:pt x="3629" y="3183"/>
                  <a:pt x="3783" y="3095"/>
                </a:cubicBezTo>
                <a:lnTo>
                  <a:pt x="3783" y="3095"/>
                </a:lnTo>
                <a:cubicBezTo>
                  <a:pt x="3724" y="3183"/>
                  <a:pt x="3658" y="3183"/>
                  <a:pt x="3603" y="3253"/>
                </a:cubicBezTo>
                <a:cubicBezTo>
                  <a:pt x="3713" y="3172"/>
                  <a:pt x="3845" y="3055"/>
                  <a:pt x="3969" y="3018"/>
                </a:cubicBezTo>
                <a:lnTo>
                  <a:pt x="3969" y="3018"/>
                </a:lnTo>
                <a:cubicBezTo>
                  <a:pt x="3255" y="3447"/>
                  <a:pt x="2730" y="4133"/>
                  <a:pt x="2356" y="4866"/>
                </a:cubicBezTo>
                <a:cubicBezTo>
                  <a:pt x="2356" y="4865"/>
                  <a:pt x="2355" y="4865"/>
                  <a:pt x="2355" y="4865"/>
                </a:cubicBezTo>
                <a:cubicBezTo>
                  <a:pt x="2349" y="4865"/>
                  <a:pt x="2329" y="4913"/>
                  <a:pt x="2309" y="4939"/>
                </a:cubicBezTo>
                <a:cubicBezTo>
                  <a:pt x="2488" y="4565"/>
                  <a:pt x="2679" y="4228"/>
                  <a:pt x="2928" y="3898"/>
                </a:cubicBezTo>
                <a:cubicBezTo>
                  <a:pt x="2931" y="3891"/>
                  <a:pt x="2932" y="3888"/>
                  <a:pt x="2931" y="3888"/>
                </a:cubicBezTo>
                <a:cubicBezTo>
                  <a:pt x="2920" y="3888"/>
                  <a:pt x="2774" y="4104"/>
                  <a:pt x="2741" y="4111"/>
                </a:cubicBezTo>
                <a:cubicBezTo>
                  <a:pt x="2829" y="3983"/>
                  <a:pt x="2913" y="3876"/>
                  <a:pt x="3013" y="3756"/>
                </a:cubicBezTo>
                <a:cubicBezTo>
                  <a:pt x="3012" y="3755"/>
                  <a:pt x="3012" y="3755"/>
                  <a:pt x="3012" y="3755"/>
                </a:cubicBezTo>
                <a:cubicBezTo>
                  <a:pt x="3001" y="3755"/>
                  <a:pt x="2950" y="3811"/>
                  <a:pt x="2943" y="3829"/>
                </a:cubicBezTo>
                <a:cubicBezTo>
                  <a:pt x="2450" y="4389"/>
                  <a:pt x="2113" y="5074"/>
                  <a:pt x="1905" y="5794"/>
                </a:cubicBezTo>
                <a:lnTo>
                  <a:pt x="1905" y="5794"/>
                </a:lnTo>
                <a:cubicBezTo>
                  <a:pt x="1708" y="5620"/>
                  <a:pt x="1565" y="5390"/>
                  <a:pt x="1483" y="5137"/>
                </a:cubicBezTo>
                <a:cubicBezTo>
                  <a:pt x="1483" y="5090"/>
                  <a:pt x="1461" y="5020"/>
                  <a:pt x="1454" y="4966"/>
                </a:cubicBezTo>
                <a:cubicBezTo>
                  <a:pt x="1432" y="4910"/>
                  <a:pt x="1436" y="4851"/>
                  <a:pt x="1425" y="4793"/>
                </a:cubicBezTo>
                <a:cubicBezTo>
                  <a:pt x="1363" y="4042"/>
                  <a:pt x="1605" y="3267"/>
                  <a:pt x="2015" y="2651"/>
                </a:cubicBezTo>
                <a:cubicBezTo>
                  <a:pt x="2173" y="2402"/>
                  <a:pt x="2375" y="2178"/>
                  <a:pt x="2613" y="1995"/>
                </a:cubicBezTo>
                <a:cubicBezTo>
                  <a:pt x="2617" y="1980"/>
                  <a:pt x="2653" y="1962"/>
                  <a:pt x="2657" y="1951"/>
                </a:cubicBezTo>
                <a:cubicBezTo>
                  <a:pt x="2785" y="1855"/>
                  <a:pt x="2935" y="1767"/>
                  <a:pt x="3079" y="1687"/>
                </a:cubicBezTo>
                <a:cubicBezTo>
                  <a:pt x="3467" y="1489"/>
                  <a:pt x="3889" y="1353"/>
                  <a:pt x="4318" y="1283"/>
                </a:cubicBezTo>
                <a:lnTo>
                  <a:pt x="4318" y="1280"/>
                </a:lnTo>
                <a:cubicBezTo>
                  <a:pt x="4315" y="1279"/>
                  <a:pt x="4313" y="1279"/>
                  <a:pt x="4310" y="1279"/>
                </a:cubicBezTo>
                <a:cubicBezTo>
                  <a:pt x="4309" y="1279"/>
                  <a:pt x="4308" y="1279"/>
                  <a:pt x="4307" y="1279"/>
                </a:cubicBezTo>
                <a:lnTo>
                  <a:pt x="4307" y="1279"/>
                </a:lnTo>
                <a:cubicBezTo>
                  <a:pt x="4325" y="1278"/>
                  <a:pt x="4355" y="1275"/>
                  <a:pt x="4355" y="1269"/>
                </a:cubicBezTo>
                <a:lnTo>
                  <a:pt x="4340" y="1269"/>
                </a:lnTo>
                <a:cubicBezTo>
                  <a:pt x="4347" y="1265"/>
                  <a:pt x="4351" y="1265"/>
                  <a:pt x="4358" y="1265"/>
                </a:cubicBezTo>
                <a:cubicBezTo>
                  <a:pt x="4512" y="1247"/>
                  <a:pt x="4699" y="1225"/>
                  <a:pt x="4857" y="1221"/>
                </a:cubicBezTo>
                <a:cubicBezTo>
                  <a:pt x="5020" y="1200"/>
                  <a:pt x="5173" y="1210"/>
                  <a:pt x="5336" y="1197"/>
                </a:cubicBezTo>
                <a:lnTo>
                  <a:pt x="5336" y="1197"/>
                </a:lnTo>
                <a:cubicBezTo>
                  <a:pt x="5337" y="1198"/>
                  <a:pt x="5340" y="1198"/>
                  <a:pt x="5343" y="1198"/>
                </a:cubicBezTo>
                <a:cubicBezTo>
                  <a:pt x="5345" y="1198"/>
                  <a:pt x="5348" y="1198"/>
                  <a:pt x="5350" y="1197"/>
                </a:cubicBezTo>
                <a:close/>
                <a:moveTo>
                  <a:pt x="9400" y="4821"/>
                </a:moveTo>
                <a:cubicBezTo>
                  <a:pt x="9828" y="5166"/>
                  <a:pt x="10240" y="5533"/>
                  <a:pt x="10635" y="5916"/>
                </a:cubicBezTo>
                <a:lnTo>
                  <a:pt x="10635" y="5916"/>
                </a:lnTo>
                <a:cubicBezTo>
                  <a:pt x="10631" y="5918"/>
                  <a:pt x="10626" y="5920"/>
                  <a:pt x="10622" y="5922"/>
                </a:cubicBezTo>
                <a:cubicBezTo>
                  <a:pt x="10626" y="5921"/>
                  <a:pt x="10631" y="5919"/>
                  <a:pt x="10637" y="5918"/>
                </a:cubicBezTo>
                <a:lnTo>
                  <a:pt x="10637" y="5918"/>
                </a:lnTo>
                <a:cubicBezTo>
                  <a:pt x="10638" y="5919"/>
                  <a:pt x="10640" y="5920"/>
                  <a:pt x="10641" y="5922"/>
                </a:cubicBezTo>
                <a:lnTo>
                  <a:pt x="10641" y="5922"/>
                </a:lnTo>
                <a:cubicBezTo>
                  <a:pt x="10598" y="5951"/>
                  <a:pt x="10572" y="5977"/>
                  <a:pt x="10541" y="5997"/>
                </a:cubicBezTo>
                <a:lnTo>
                  <a:pt x="10541" y="5997"/>
                </a:lnTo>
                <a:cubicBezTo>
                  <a:pt x="10538" y="5994"/>
                  <a:pt x="10535" y="5992"/>
                  <a:pt x="10532" y="5989"/>
                </a:cubicBezTo>
                <a:lnTo>
                  <a:pt x="10532" y="5989"/>
                </a:lnTo>
                <a:cubicBezTo>
                  <a:pt x="10538" y="5984"/>
                  <a:pt x="10543" y="5979"/>
                  <a:pt x="10548" y="5973"/>
                </a:cubicBezTo>
                <a:cubicBezTo>
                  <a:pt x="10543" y="5973"/>
                  <a:pt x="10535" y="5978"/>
                  <a:pt x="10526" y="5984"/>
                </a:cubicBezTo>
                <a:lnTo>
                  <a:pt x="10526" y="5984"/>
                </a:lnTo>
                <a:cubicBezTo>
                  <a:pt x="10517" y="5977"/>
                  <a:pt x="10508" y="5971"/>
                  <a:pt x="10500" y="5964"/>
                </a:cubicBezTo>
                <a:lnTo>
                  <a:pt x="10500" y="5964"/>
                </a:lnTo>
                <a:cubicBezTo>
                  <a:pt x="10501" y="5959"/>
                  <a:pt x="10500" y="5956"/>
                  <a:pt x="10497" y="5956"/>
                </a:cubicBezTo>
                <a:lnTo>
                  <a:pt x="10497" y="5956"/>
                </a:lnTo>
                <a:cubicBezTo>
                  <a:pt x="10496" y="5957"/>
                  <a:pt x="10495" y="5958"/>
                  <a:pt x="10494" y="5959"/>
                </a:cubicBezTo>
                <a:lnTo>
                  <a:pt x="10494" y="5959"/>
                </a:lnTo>
                <a:cubicBezTo>
                  <a:pt x="10241" y="5758"/>
                  <a:pt x="9983" y="5563"/>
                  <a:pt x="9723" y="5372"/>
                </a:cubicBezTo>
                <a:cubicBezTo>
                  <a:pt x="9533" y="5222"/>
                  <a:pt x="9322" y="5075"/>
                  <a:pt x="9113" y="4936"/>
                </a:cubicBezTo>
                <a:lnTo>
                  <a:pt x="9113" y="4936"/>
                </a:lnTo>
                <a:cubicBezTo>
                  <a:pt x="9113" y="4936"/>
                  <a:pt x="9114" y="4936"/>
                  <a:pt x="9114" y="4936"/>
                </a:cubicBezTo>
                <a:cubicBezTo>
                  <a:pt x="9209" y="4897"/>
                  <a:pt x="9305" y="4860"/>
                  <a:pt x="9400" y="4821"/>
                </a:cubicBezTo>
                <a:close/>
                <a:moveTo>
                  <a:pt x="3925" y="6256"/>
                </a:moveTo>
                <a:cubicBezTo>
                  <a:pt x="3909" y="6259"/>
                  <a:pt x="3901" y="6260"/>
                  <a:pt x="3900" y="6260"/>
                </a:cubicBezTo>
                <a:cubicBezTo>
                  <a:pt x="3897" y="6260"/>
                  <a:pt x="3904" y="6258"/>
                  <a:pt x="3912" y="6256"/>
                </a:cubicBezTo>
                <a:close/>
                <a:moveTo>
                  <a:pt x="5249" y="2801"/>
                </a:moveTo>
                <a:cubicBezTo>
                  <a:pt x="5765" y="2801"/>
                  <a:pt x="6257" y="2963"/>
                  <a:pt x="6720" y="3146"/>
                </a:cubicBezTo>
                <a:cubicBezTo>
                  <a:pt x="7646" y="3563"/>
                  <a:pt x="8502" y="4111"/>
                  <a:pt x="9298" y="4740"/>
                </a:cubicBezTo>
                <a:lnTo>
                  <a:pt x="9298" y="4740"/>
                </a:lnTo>
                <a:cubicBezTo>
                  <a:pt x="9225" y="4776"/>
                  <a:pt x="9147" y="4818"/>
                  <a:pt x="9074" y="4837"/>
                </a:cubicBezTo>
                <a:cubicBezTo>
                  <a:pt x="9121" y="4800"/>
                  <a:pt x="9206" y="4782"/>
                  <a:pt x="9246" y="4746"/>
                </a:cubicBezTo>
                <a:lnTo>
                  <a:pt x="9246" y="4746"/>
                </a:lnTo>
                <a:cubicBezTo>
                  <a:pt x="9162" y="4783"/>
                  <a:pt x="9075" y="4819"/>
                  <a:pt x="8987" y="4854"/>
                </a:cubicBezTo>
                <a:lnTo>
                  <a:pt x="8987" y="4854"/>
                </a:lnTo>
                <a:cubicBezTo>
                  <a:pt x="8932" y="4818"/>
                  <a:pt x="8878" y="4783"/>
                  <a:pt x="8825" y="4749"/>
                </a:cubicBezTo>
                <a:cubicBezTo>
                  <a:pt x="8252" y="4355"/>
                  <a:pt x="7656" y="4065"/>
                  <a:pt x="7240" y="4065"/>
                </a:cubicBezTo>
                <a:cubicBezTo>
                  <a:pt x="6741" y="4065"/>
                  <a:pt x="6498" y="4479"/>
                  <a:pt x="6855" y="5621"/>
                </a:cubicBezTo>
                <a:cubicBezTo>
                  <a:pt x="6863" y="5642"/>
                  <a:pt x="6870" y="5663"/>
                  <a:pt x="6878" y="5684"/>
                </a:cubicBezTo>
                <a:lnTo>
                  <a:pt x="6878" y="5684"/>
                </a:lnTo>
                <a:cubicBezTo>
                  <a:pt x="6741" y="5717"/>
                  <a:pt x="6606" y="5749"/>
                  <a:pt x="6492" y="5802"/>
                </a:cubicBezTo>
                <a:cubicBezTo>
                  <a:pt x="6580" y="5780"/>
                  <a:pt x="6665" y="5739"/>
                  <a:pt x="6749" y="5731"/>
                </a:cubicBezTo>
                <a:lnTo>
                  <a:pt x="6749" y="5731"/>
                </a:lnTo>
                <a:cubicBezTo>
                  <a:pt x="6302" y="5882"/>
                  <a:pt x="5839" y="6003"/>
                  <a:pt x="5385" y="6102"/>
                </a:cubicBezTo>
                <a:cubicBezTo>
                  <a:pt x="5371" y="6105"/>
                  <a:pt x="5360" y="6106"/>
                  <a:pt x="5351" y="6106"/>
                </a:cubicBezTo>
                <a:cubicBezTo>
                  <a:pt x="5334" y="6106"/>
                  <a:pt x="5323" y="6102"/>
                  <a:pt x="5306" y="6102"/>
                </a:cubicBezTo>
                <a:cubicBezTo>
                  <a:pt x="5294" y="6102"/>
                  <a:pt x="5278" y="6105"/>
                  <a:pt x="5253" y="6113"/>
                </a:cubicBezTo>
                <a:lnTo>
                  <a:pt x="5245" y="6113"/>
                </a:lnTo>
                <a:cubicBezTo>
                  <a:pt x="5231" y="6120"/>
                  <a:pt x="5196" y="6122"/>
                  <a:pt x="5180" y="6122"/>
                </a:cubicBezTo>
                <a:cubicBezTo>
                  <a:pt x="5172" y="6122"/>
                  <a:pt x="5170" y="6122"/>
                  <a:pt x="5183" y="6120"/>
                </a:cubicBezTo>
                <a:lnTo>
                  <a:pt x="5183" y="6120"/>
                </a:lnTo>
                <a:cubicBezTo>
                  <a:pt x="5178" y="6121"/>
                  <a:pt x="5175" y="6122"/>
                  <a:pt x="5176" y="6122"/>
                </a:cubicBezTo>
                <a:cubicBezTo>
                  <a:pt x="5177" y="6122"/>
                  <a:pt x="5240" y="6110"/>
                  <a:pt x="5245" y="6110"/>
                </a:cubicBezTo>
                <a:lnTo>
                  <a:pt x="5245" y="6105"/>
                </a:lnTo>
                <a:cubicBezTo>
                  <a:pt x="5243" y="6105"/>
                  <a:pt x="5241" y="6105"/>
                  <a:pt x="5239" y="6105"/>
                </a:cubicBezTo>
                <a:cubicBezTo>
                  <a:pt x="5223" y="6105"/>
                  <a:pt x="5200" y="6112"/>
                  <a:pt x="5187" y="6112"/>
                </a:cubicBezTo>
                <a:cubicBezTo>
                  <a:pt x="5184" y="6112"/>
                  <a:pt x="5181" y="6111"/>
                  <a:pt x="5179" y="6110"/>
                </a:cubicBezTo>
                <a:cubicBezTo>
                  <a:pt x="4755" y="6200"/>
                  <a:pt x="4351" y="6251"/>
                  <a:pt x="3912" y="6256"/>
                </a:cubicBezTo>
                <a:lnTo>
                  <a:pt x="3912" y="6256"/>
                </a:lnTo>
                <a:cubicBezTo>
                  <a:pt x="3920" y="6253"/>
                  <a:pt x="3928" y="6250"/>
                  <a:pt x="3925" y="6249"/>
                </a:cubicBezTo>
                <a:cubicBezTo>
                  <a:pt x="4003" y="6242"/>
                  <a:pt x="4072" y="6245"/>
                  <a:pt x="4138" y="6227"/>
                </a:cubicBezTo>
                <a:cubicBezTo>
                  <a:pt x="4127" y="6227"/>
                  <a:pt x="4091" y="6227"/>
                  <a:pt x="4083" y="6234"/>
                </a:cubicBezTo>
                <a:cubicBezTo>
                  <a:pt x="3876" y="6248"/>
                  <a:pt x="3668" y="6261"/>
                  <a:pt x="3461" y="6261"/>
                </a:cubicBezTo>
                <a:cubicBezTo>
                  <a:pt x="3351" y="6261"/>
                  <a:pt x="3242" y="6258"/>
                  <a:pt x="3133" y="6249"/>
                </a:cubicBezTo>
                <a:cubicBezTo>
                  <a:pt x="3128" y="6250"/>
                  <a:pt x="3121" y="6250"/>
                  <a:pt x="3111" y="6250"/>
                </a:cubicBezTo>
                <a:cubicBezTo>
                  <a:pt x="3034" y="6250"/>
                  <a:pt x="2825" y="6216"/>
                  <a:pt x="2730" y="6190"/>
                </a:cubicBezTo>
                <a:lnTo>
                  <a:pt x="2730" y="6190"/>
                </a:lnTo>
                <a:cubicBezTo>
                  <a:pt x="2886" y="6193"/>
                  <a:pt x="3017" y="6216"/>
                  <a:pt x="3163" y="6216"/>
                </a:cubicBezTo>
                <a:cubicBezTo>
                  <a:pt x="3175" y="6216"/>
                  <a:pt x="3187" y="6216"/>
                  <a:pt x="3199" y="6215"/>
                </a:cubicBezTo>
                <a:cubicBezTo>
                  <a:pt x="2881" y="6186"/>
                  <a:pt x="2580" y="6161"/>
                  <a:pt x="2290" y="6029"/>
                </a:cubicBezTo>
                <a:cubicBezTo>
                  <a:pt x="2214" y="5999"/>
                  <a:pt x="2142" y="5963"/>
                  <a:pt x="2075" y="5921"/>
                </a:cubicBezTo>
                <a:lnTo>
                  <a:pt x="2075" y="5921"/>
                </a:lnTo>
                <a:cubicBezTo>
                  <a:pt x="2177" y="5571"/>
                  <a:pt x="2308" y="5231"/>
                  <a:pt x="2459" y="4910"/>
                </a:cubicBezTo>
                <a:cubicBezTo>
                  <a:pt x="2793" y="4235"/>
                  <a:pt x="3265" y="3601"/>
                  <a:pt x="3903" y="3187"/>
                </a:cubicBezTo>
                <a:cubicBezTo>
                  <a:pt x="3940" y="3154"/>
                  <a:pt x="4013" y="3128"/>
                  <a:pt x="4050" y="3099"/>
                </a:cubicBezTo>
                <a:cubicBezTo>
                  <a:pt x="4083" y="3088"/>
                  <a:pt x="4116" y="3055"/>
                  <a:pt x="4153" y="3047"/>
                </a:cubicBezTo>
                <a:cubicBezTo>
                  <a:pt x="4483" y="2879"/>
                  <a:pt x="4853" y="2809"/>
                  <a:pt x="5216" y="2802"/>
                </a:cubicBezTo>
                <a:cubicBezTo>
                  <a:pt x="5227" y="2801"/>
                  <a:pt x="5238" y="2801"/>
                  <a:pt x="5249" y="2801"/>
                </a:cubicBezTo>
                <a:close/>
                <a:moveTo>
                  <a:pt x="9516" y="6521"/>
                </a:moveTo>
                <a:cubicBezTo>
                  <a:pt x="9515" y="6522"/>
                  <a:pt x="9514" y="6522"/>
                  <a:pt x="9513" y="6523"/>
                </a:cubicBezTo>
                <a:lnTo>
                  <a:pt x="9513" y="6523"/>
                </a:lnTo>
                <a:cubicBezTo>
                  <a:pt x="9514" y="6522"/>
                  <a:pt x="9515" y="6521"/>
                  <a:pt x="9516" y="6521"/>
                </a:cubicBezTo>
                <a:close/>
                <a:moveTo>
                  <a:pt x="10693" y="5972"/>
                </a:moveTo>
                <a:cubicBezTo>
                  <a:pt x="10955" y="6227"/>
                  <a:pt x="11209" y="6489"/>
                  <a:pt x="11458" y="6755"/>
                </a:cubicBezTo>
                <a:cubicBezTo>
                  <a:pt x="11478" y="6777"/>
                  <a:pt x="11499" y="6800"/>
                  <a:pt x="11519" y="6823"/>
                </a:cubicBezTo>
                <a:lnTo>
                  <a:pt x="11519" y="6823"/>
                </a:lnTo>
                <a:cubicBezTo>
                  <a:pt x="11501" y="6806"/>
                  <a:pt x="11483" y="6790"/>
                  <a:pt x="11465" y="6773"/>
                </a:cubicBezTo>
                <a:cubicBezTo>
                  <a:pt x="11185" y="6525"/>
                  <a:pt x="10897" y="6282"/>
                  <a:pt x="10602" y="6045"/>
                </a:cubicBezTo>
                <a:lnTo>
                  <a:pt x="10602" y="6045"/>
                </a:lnTo>
                <a:cubicBezTo>
                  <a:pt x="10633" y="6021"/>
                  <a:pt x="10663" y="5997"/>
                  <a:pt x="10693" y="5972"/>
                </a:cubicBezTo>
                <a:close/>
                <a:moveTo>
                  <a:pt x="12060" y="3365"/>
                </a:moveTo>
                <a:cubicBezTo>
                  <a:pt x="12578" y="3765"/>
                  <a:pt x="13022" y="4255"/>
                  <a:pt x="13177" y="4900"/>
                </a:cubicBezTo>
                <a:cubicBezTo>
                  <a:pt x="13298" y="5629"/>
                  <a:pt x="12774" y="6274"/>
                  <a:pt x="12279" y="6733"/>
                </a:cubicBezTo>
                <a:cubicBezTo>
                  <a:pt x="12201" y="6807"/>
                  <a:pt x="12122" y="6880"/>
                  <a:pt x="12041" y="6953"/>
                </a:cubicBezTo>
                <a:lnTo>
                  <a:pt x="12041" y="6953"/>
                </a:lnTo>
                <a:cubicBezTo>
                  <a:pt x="11853" y="6758"/>
                  <a:pt x="11665" y="6565"/>
                  <a:pt x="11483" y="6366"/>
                </a:cubicBezTo>
                <a:cubicBezTo>
                  <a:pt x="11348" y="6220"/>
                  <a:pt x="11197" y="6069"/>
                  <a:pt x="11062" y="5926"/>
                </a:cubicBezTo>
                <a:cubicBezTo>
                  <a:pt x="11015" y="5879"/>
                  <a:pt x="10967" y="5832"/>
                  <a:pt x="10919" y="5785"/>
                </a:cubicBezTo>
                <a:lnTo>
                  <a:pt x="10919" y="5785"/>
                </a:lnTo>
                <a:cubicBezTo>
                  <a:pt x="10947" y="5762"/>
                  <a:pt x="10975" y="5738"/>
                  <a:pt x="11003" y="5714"/>
                </a:cubicBezTo>
                <a:lnTo>
                  <a:pt x="11003" y="5714"/>
                </a:lnTo>
                <a:cubicBezTo>
                  <a:pt x="10978" y="5718"/>
                  <a:pt x="10942" y="5744"/>
                  <a:pt x="10905" y="5772"/>
                </a:cubicBezTo>
                <a:lnTo>
                  <a:pt x="10905" y="5772"/>
                </a:lnTo>
                <a:cubicBezTo>
                  <a:pt x="10903" y="5770"/>
                  <a:pt x="10901" y="5768"/>
                  <a:pt x="10899" y="5766"/>
                </a:cubicBezTo>
                <a:lnTo>
                  <a:pt x="10899" y="5766"/>
                </a:lnTo>
                <a:cubicBezTo>
                  <a:pt x="10982" y="5709"/>
                  <a:pt x="11176" y="5554"/>
                  <a:pt x="11138" y="5554"/>
                </a:cubicBezTo>
                <a:cubicBezTo>
                  <a:pt x="11134" y="5554"/>
                  <a:pt x="11127" y="5555"/>
                  <a:pt x="11116" y="5560"/>
                </a:cubicBezTo>
                <a:cubicBezTo>
                  <a:pt x="11056" y="5593"/>
                  <a:pt x="10968" y="5669"/>
                  <a:pt x="10877" y="5745"/>
                </a:cubicBezTo>
                <a:lnTo>
                  <a:pt x="10877" y="5745"/>
                </a:lnTo>
                <a:cubicBezTo>
                  <a:pt x="10499" y="5381"/>
                  <a:pt x="10098" y="5028"/>
                  <a:pt x="9683" y="4703"/>
                </a:cubicBezTo>
                <a:lnTo>
                  <a:pt x="9683" y="4703"/>
                </a:lnTo>
                <a:cubicBezTo>
                  <a:pt x="9810" y="4648"/>
                  <a:pt x="9937" y="4589"/>
                  <a:pt x="10060" y="4526"/>
                </a:cubicBezTo>
                <a:cubicBezTo>
                  <a:pt x="10097" y="4511"/>
                  <a:pt x="10116" y="4504"/>
                  <a:pt x="10126" y="4504"/>
                </a:cubicBezTo>
                <a:cubicBezTo>
                  <a:pt x="10116" y="4511"/>
                  <a:pt x="10104" y="4518"/>
                  <a:pt x="10094" y="4521"/>
                </a:cubicBezTo>
                <a:cubicBezTo>
                  <a:pt x="10138" y="4507"/>
                  <a:pt x="10196" y="4482"/>
                  <a:pt x="10240" y="4448"/>
                </a:cubicBezTo>
                <a:cubicBezTo>
                  <a:pt x="10424" y="4367"/>
                  <a:pt x="10607" y="4262"/>
                  <a:pt x="10786" y="4177"/>
                </a:cubicBezTo>
                <a:cubicBezTo>
                  <a:pt x="10790" y="4174"/>
                  <a:pt x="10790" y="4169"/>
                  <a:pt x="10793" y="4166"/>
                </a:cubicBezTo>
                <a:cubicBezTo>
                  <a:pt x="10794" y="4166"/>
                  <a:pt x="10795" y="4166"/>
                  <a:pt x="10796" y="4166"/>
                </a:cubicBezTo>
                <a:cubicBezTo>
                  <a:pt x="10818" y="4166"/>
                  <a:pt x="10860" y="4129"/>
                  <a:pt x="10882" y="4129"/>
                </a:cubicBezTo>
                <a:cubicBezTo>
                  <a:pt x="10884" y="4129"/>
                  <a:pt x="10885" y="4129"/>
                  <a:pt x="10886" y="4130"/>
                </a:cubicBezTo>
                <a:cubicBezTo>
                  <a:pt x="10661" y="4262"/>
                  <a:pt x="10434" y="4386"/>
                  <a:pt x="10207" y="4511"/>
                </a:cubicBezTo>
                <a:cubicBezTo>
                  <a:pt x="10651" y="4309"/>
                  <a:pt x="11043" y="4042"/>
                  <a:pt x="11468" y="3803"/>
                </a:cubicBezTo>
                <a:cubicBezTo>
                  <a:pt x="11660" y="3669"/>
                  <a:pt x="11869" y="3526"/>
                  <a:pt x="12060" y="3365"/>
                </a:cubicBezTo>
                <a:close/>
                <a:moveTo>
                  <a:pt x="8751" y="5134"/>
                </a:moveTo>
                <a:cubicBezTo>
                  <a:pt x="8874" y="5214"/>
                  <a:pt x="8989" y="5288"/>
                  <a:pt x="9092" y="5350"/>
                </a:cubicBezTo>
                <a:cubicBezTo>
                  <a:pt x="9096" y="5350"/>
                  <a:pt x="9096" y="5347"/>
                  <a:pt x="9099" y="5343"/>
                </a:cubicBezTo>
                <a:cubicBezTo>
                  <a:pt x="9478" y="5605"/>
                  <a:pt x="9850" y="5874"/>
                  <a:pt x="10213" y="6154"/>
                </a:cubicBezTo>
                <a:lnTo>
                  <a:pt x="10213" y="6154"/>
                </a:lnTo>
                <a:cubicBezTo>
                  <a:pt x="10129" y="6194"/>
                  <a:pt x="10042" y="6231"/>
                  <a:pt x="9962" y="6281"/>
                </a:cubicBezTo>
                <a:cubicBezTo>
                  <a:pt x="9961" y="6279"/>
                  <a:pt x="9959" y="6279"/>
                  <a:pt x="9957" y="6279"/>
                </a:cubicBezTo>
                <a:cubicBezTo>
                  <a:pt x="9936" y="6279"/>
                  <a:pt x="9862" y="6337"/>
                  <a:pt x="9833" y="6344"/>
                </a:cubicBezTo>
                <a:cubicBezTo>
                  <a:pt x="9847" y="6333"/>
                  <a:pt x="9859" y="6322"/>
                  <a:pt x="9869" y="6311"/>
                </a:cubicBezTo>
                <a:lnTo>
                  <a:pt x="9869" y="6311"/>
                </a:lnTo>
                <a:cubicBezTo>
                  <a:pt x="9815" y="6333"/>
                  <a:pt x="9745" y="6388"/>
                  <a:pt x="9686" y="6421"/>
                </a:cubicBezTo>
                <a:cubicBezTo>
                  <a:pt x="9698" y="6410"/>
                  <a:pt x="9708" y="6403"/>
                  <a:pt x="9730" y="6384"/>
                </a:cubicBezTo>
                <a:lnTo>
                  <a:pt x="9730" y="6384"/>
                </a:lnTo>
                <a:cubicBezTo>
                  <a:pt x="9693" y="6406"/>
                  <a:pt x="9671" y="6413"/>
                  <a:pt x="9654" y="6435"/>
                </a:cubicBezTo>
                <a:cubicBezTo>
                  <a:pt x="9624" y="6450"/>
                  <a:pt x="9588" y="6469"/>
                  <a:pt x="9569" y="6494"/>
                </a:cubicBezTo>
                <a:cubicBezTo>
                  <a:pt x="9555" y="6500"/>
                  <a:pt x="9535" y="6510"/>
                  <a:pt x="9516" y="6521"/>
                </a:cubicBezTo>
                <a:lnTo>
                  <a:pt x="9516" y="6521"/>
                </a:lnTo>
                <a:cubicBezTo>
                  <a:pt x="9517" y="6520"/>
                  <a:pt x="9517" y="6520"/>
                  <a:pt x="9517" y="6520"/>
                </a:cubicBezTo>
                <a:cubicBezTo>
                  <a:pt x="9513" y="6520"/>
                  <a:pt x="9508" y="6523"/>
                  <a:pt x="9504" y="6527"/>
                </a:cubicBezTo>
                <a:lnTo>
                  <a:pt x="9504" y="6527"/>
                </a:lnTo>
                <a:cubicBezTo>
                  <a:pt x="9506" y="6526"/>
                  <a:pt x="9508" y="6524"/>
                  <a:pt x="9510" y="6523"/>
                </a:cubicBezTo>
                <a:cubicBezTo>
                  <a:pt x="9510" y="6523"/>
                  <a:pt x="9511" y="6523"/>
                  <a:pt x="9513" y="6523"/>
                </a:cubicBezTo>
                <a:lnTo>
                  <a:pt x="9513" y="6523"/>
                </a:lnTo>
                <a:cubicBezTo>
                  <a:pt x="9508" y="6525"/>
                  <a:pt x="9504" y="6528"/>
                  <a:pt x="9500" y="6531"/>
                </a:cubicBezTo>
                <a:cubicBezTo>
                  <a:pt x="9501" y="6530"/>
                  <a:pt x="9502" y="6528"/>
                  <a:pt x="9504" y="6527"/>
                </a:cubicBezTo>
                <a:lnTo>
                  <a:pt x="9504" y="6527"/>
                </a:lnTo>
                <a:cubicBezTo>
                  <a:pt x="9301" y="6644"/>
                  <a:pt x="9087" y="6760"/>
                  <a:pt x="8884" y="6880"/>
                </a:cubicBezTo>
                <a:cubicBezTo>
                  <a:pt x="8769" y="6934"/>
                  <a:pt x="8652" y="7007"/>
                  <a:pt x="8542" y="7066"/>
                </a:cubicBezTo>
                <a:cubicBezTo>
                  <a:pt x="8337" y="7177"/>
                  <a:pt x="8121" y="7279"/>
                  <a:pt x="7906" y="7379"/>
                </a:cubicBezTo>
                <a:lnTo>
                  <a:pt x="7906" y="7379"/>
                </a:lnTo>
                <a:cubicBezTo>
                  <a:pt x="7854" y="7238"/>
                  <a:pt x="7805" y="7094"/>
                  <a:pt x="7754" y="6956"/>
                </a:cubicBezTo>
                <a:cubicBezTo>
                  <a:pt x="7585" y="6534"/>
                  <a:pt x="7409" y="6106"/>
                  <a:pt x="7273" y="5667"/>
                </a:cubicBezTo>
                <a:lnTo>
                  <a:pt x="7273" y="5667"/>
                </a:lnTo>
                <a:cubicBezTo>
                  <a:pt x="7773" y="5511"/>
                  <a:pt x="8266" y="5334"/>
                  <a:pt x="8751" y="5134"/>
                </a:cubicBezTo>
                <a:close/>
                <a:moveTo>
                  <a:pt x="6808" y="213"/>
                </a:moveTo>
                <a:cubicBezTo>
                  <a:pt x="7031" y="213"/>
                  <a:pt x="7259" y="235"/>
                  <a:pt x="7479" y="249"/>
                </a:cubicBezTo>
                <a:cubicBezTo>
                  <a:pt x="7500" y="254"/>
                  <a:pt x="7522" y="258"/>
                  <a:pt x="7542" y="258"/>
                </a:cubicBezTo>
                <a:cubicBezTo>
                  <a:pt x="7558" y="258"/>
                  <a:pt x="7573" y="256"/>
                  <a:pt x="7586" y="249"/>
                </a:cubicBezTo>
                <a:cubicBezTo>
                  <a:pt x="7593" y="253"/>
                  <a:pt x="7600" y="257"/>
                  <a:pt x="7608" y="261"/>
                </a:cubicBezTo>
                <a:cubicBezTo>
                  <a:pt x="7625" y="257"/>
                  <a:pt x="7642" y="255"/>
                  <a:pt x="7660" y="255"/>
                </a:cubicBezTo>
                <a:cubicBezTo>
                  <a:pt x="7731" y="255"/>
                  <a:pt x="7805" y="281"/>
                  <a:pt x="7869" y="281"/>
                </a:cubicBezTo>
                <a:cubicBezTo>
                  <a:pt x="7877" y="281"/>
                  <a:pt x="7885" y="280"/>
                  <a:pt x="7894" y="279"/>
                </a:cubicBezTo>
                <a:cubicBezTo>
                  <a:pt x="7886" y="279"/>
                  <a:pt x="7882" y="275"/>
                  <a:pt x="7879" y="275"/>
                </a:cubicBezTo>
                <a:cubicBezTo>
                  <a:pt x="7889" y="275"/>
                  <a:pt x="7894" y="275"/>
                  <a:pt x="7901" y="279"/>
                </a:cubicBezTo>
                <a:cubicBezTo>
                  <a:pt x="7960" y="283"/>
                  <a:pt x="8106" y="308"/>
                  <a:pt x="8194" y="312"/>
                </a:cubicBezTo>
                <a:cubicBezTo>
                  <a:pt x="8201" y="316"/>
                  <a:pt x="8217" y="320"/>
                  <a:pt x="8228" y="320"/>
                </a:cubicBezTo>
                <a:cubicBezTo>
                  <a:pt x="8235" y="320"/>
                  <a:pt x="8239" y="318"/>
                  <a:pt x="8238" y="315"/>
                </a:cubicBezTo>
                <a:cubicBezTo>
                  <a:pt x="8231" y="315"/>
                  <a:pt x="8227" y="315"/>
                  <a:pt x="8227" y="312"/>
                </a:cubicBezTo>
                <a:lnTo>
                  <a:pt x="8227" y="312"/>
                </a:lnTo>
                <a:cubicBezTo>
                  <a:pt x="8234" y="315"/>
                  <a:pt x="8241" y="312"/>
                  <a:pt x="8246" y="319"/>
                </a:cubicBezTo>
                <a:cubicBezTo>
                  <a:pt x="8238" y="323"/>
                  <a:pt x="8315" y="323"/>
                  <a:pt x="8307" y="330"/>
                </a:cubicBezTo>
                <a:cubicBezTo>
                  <a:pt x="8664" y="378"/>
                  <a:pt x="9085" y="440"/>
                  <a:pt x="9397" y="561"/>
                </a:cubicBezTo>
                <a:cubicBezTo>
                  <a:pt x="10400" y="891"/>
                  <a:pt x="11886" y="1113"/>
                  <a:pt x="12466" y="2097"/>
                </a:cubicBezTo>
                <a:lnTo>
                  <a:pt x="12466" y="2097"/>
                </a:lnTo>
                <a:cubicBezTo>
                  <a:pt x="12485" y="2146"/>
                  <a:pt x="12495" y="2195"/>
                  <a:pt x="12506" y="2244"/>
                </a:cubicBezTo>
                <a:cubicBezTo>
                  <a:pt x="12502" y="2259"/>
                  <a:pt x="12509" y="2292"/>
                  <a:pt x="12502" y="2295"/>
                </a:cubicBezTo>
                <a:cubicBezTo>
                  <a:pt x="12506" y="2376"/>
                  <a:pt x="12484" y="2435"/>
                  <a:pt x="12462" y="2508"/>
                </a:cubicBezTo>
                <a:cubicBezTo>
                  <a:pt x="12462" y="2505"/>
                  <a:pt x="12465" y="2497"/>
                  <a:pt x="12465" y="2490"/>
                </a:cubicBezTo>
                <a:lnTo>
                  <a:pt x="12465" y="2490"/>
                </a:lnTo>
                <a:cubicBezTo>
                  <a:pt x="12392" y="2670"/>
                  <a:pt x="12257" y="2857"/>
                  <a:pt x="12113" y="3000"/>
                </a:cubicBezTo>
                <a:cubicBezTo>
                  <a:pt x="12121" y="2985"/>
                  <a:pt x="12128" y="2978"/>
                  <a:pt x="12150" y="2948"/>
                </a:cubicBezTo>
                <a:lnTo>
                  <a:pt x="12150" y="2948"/>
                </a:lnTo>
                <a:cubicBezTo>
                  <a:pt x="12123" y="2979"/>
                  <a:pt x="12096" y="3009"/>
                  <a:pt x="12068" y="3038"/>
                </a:cubicBezTo>
                <a:lnTo>
                  <a:pt x="12068" y="3038"/>
                </a:lnTo>
                <a:cubicBezTo>
                  <a:pt x="11774" y="2813"/>
                  <a:pt x="11458" y="2615"/>
                  <a:pt x="11142" y="2442"/>
                </a:cubicBezTo>
                <a:lnTo>
                  <a:pt x="11142" y="2442"/>
                </a:lnTo>
                <a:cubicBezTo>
                  <a:pt x="11145" y="2445"/>
                  <a:pt x="11146" y="2446"/>
                  <a:pt x="11146" y="2446"/>
                </a:cubicBezTo>
                <a:cubicBezTo>
                  <a:pt x="11145" y="2446"/>
                  <a:pt x="11135" y="2439"/>
                  <a:pt x="11135" y="2439"/>
                </a:cubicBezTo>
                <a:cubicBezTo>
                  <a:pt x="10834" y="2270"/>
                  <a:pt x="10375" y="2065"/>
                  <a:pt x="10006" y="1918"/>
                </a:cubicBezTo>
                <a:cubicBezTo>
                  <a:pt x="9591" y="1771"/>
                  <a:pt x="9143" y="1603"/>
                  <a:pt x="8703" y="1503"/>
                </a:cubicBezTo>
                <a:cubicBezTo>
                  <a:pt x="8700" y="1507"/>
                  <a:pt x="8700" y="1507"/>
                  <a:pt x="8696" y="1511"/>
                </a:cubicBezTo>
                <a:cubicBezTo>
                  <a:pt x="7672" y="1234"/>
                  <a:pt x="6467" y="979"/>
                  <a:pt x="5322" y="979"/>
                </a:cubicBezTo>
                <a:cubicBezTo>
                  <a:pt x="3651" y="979"/>
                  <a:pt x="2105" y="1522"/>
                  <a:pt x="1429" y="3330"/>
                </a:cubicBezTo>
                <a:cubicBezTo>
                  <a:pt x="1234" y="3920"/>
                  <a:pt x="1084" y="4628"/>
                  <a:pt x="1311" y="5233"/>
                </a:cubicBezTo>
                <a:cubicBezTo>
                  <a:pt x="1425" y="5578"/>
                  <a:pt x="1610" y="5833"/>
                  <a:pt x="1845" y="6018"/>
                </a:cubicBezTo>
                <a:lnTo>
                  <a:pt x="1845" y="6018"/>
                </a:lnTo>
                <a:cubicBezTo>
                  <a:pt x="1788" y="6244"/>
                  <a:pt x="1744" y="6472"/>
                  <a:pt x="1711" y="6699"/>
                </a:cubicBezTo>
                <a:cubicBezTo>
                  <a:pt x="1703" y="6711"/>
                  <a:pt x="1707" y="6748"/>
                  <a:pt x="1700" y="6755"/>
                </a:cubicBezTo>
                <a:cubicBezTo>
                  <a:pt x="1671" y="6981"/>
                  <a:pt x="1648" y="7212"/>
                  <a:pt x="1642" y="7442"/>
                </a:cubicBezTo>
                <a:lnTo>
                  <a:pt x="1642" y="7442"/>
                </a:lnTo>
                <a:cubicBezTo>
                  <a:pt x="1641" y="7442"/>
                  <a:pt x="1641" y="7443"/>
                  <a:pt x="1641" y="7444"/>
                </a:cubicBezTo>
                <a:cubicBezTo>
                  <a:pt x="1641" y="7444"/>
                  <a:pt x="1641" y="7445"/>
                  <a:pt x="1641" y="7445"/>
                </a:cubicBezTo>
                <a:lnTo>
                  <a:pt x="1641" y="7445"/>
                </a:lnTo>
                <a:cubicBezTo>
                  <a:pt x="1641" y="7447"/>
                  <a:pt x="1641" y="7449"/>
                  <a:pt x="1641" y="7451"/>
                </a:cubicBezTo>
                <a:lnTo>
                  <a:pt x="1641" y="7451"/>
                </a:lnTo>
                <a:cubicBezTo>
                  <a:pt x="1638" y="7448"/>
                  <a:pt x="1637" y="7445"/>
                  <a:pt x="1637" y="7440"/>
                </a:cubicBezTo>
                <a:cubicBezTo>
                  <a:pt x="1470" y="7294"/>
                  <a:pt x="1195" y="6987"/>
                  <a:pt x="1108" y="6793"/>
                </a:cubicBezTo>
                <a:lnTo>
                  <a:pt x="1108" y="6793"/>
                </a:lnTo>
                <a:cubicBezTo>
                  <a:pt x="1119" y="6814"/>
                  <a:pt x="1133" y="6836"/>
                  <a:pt x="1138" y="6836"/>
                </a:cubicBezTo>
                <a:cubicBezTo>
                  <a:pt x="1139" y="6836"/>
                  <a:pt x="1139" y="6836"/>
                  <a:pt x="1139" y="6836"/>
                </a:cubicBezTo>
                <a:cubicBezTo>
                  <a:pt x="1109" y="6777"/>
                  <a:pt x="1073" y="6699"/>
                  <a:pt x="1036" y="6641"/>
                </a:cubicBezTo>
                <a:lnTo>
                  <a:pt x="1036" y="6641"/>
                </a:lnTo>
                <a:cubicBezTo>
                  <a:pt x="1040" y="6667"/>
                  <a:pt x="1077" y="6707"/>
                  <a:pt x="1077" y="6748"/>
                </a:cubicBezTo>
                <a:cubicBezTo>
                  <a:pt x="999" y="6589"/>
                  <a:pt x="915" y="6435"/>
                  <a:pt x="867" y="6271"/>
                </a:cubicBezTo>
                <a:cubicBezTo>
                  <a:pt x="735" y="5956"/>
                  <a:pt x="684" y="5614"/>
                  <a:pt x="637" y="5281"/>
                </a:cubicBezTo>
                <a:lnTo>
                  <a:pt x="637" y="5296"/>
                </a:lnTo>
                <a:cubicBezTo>
                  <a:pt x="633" y="5284"/>
                  <a:pt x="633" y="5281"/>
                  <a:pt x="637" y="5274"/>
                </a:cubicBezTo>
                <a:cubicBezTo>
                  <a:pt x="625" y="5218"/>
                  <a:pt x="625" y="5093"/>
                  <a:pt x="607" y="5017"/>
                </a:cubicBezTo>
                <a:lnTo>
                  <a:pt x="607" y="5032"/>
                </a:lnTo>
                <a:cubicBezTo>
                  <a:pt x="607" y="5024"/>
                  <a:pt x="603" y="5017"/>
                  <a:pt x="607" y="5013"/>
                </a:cubicBezTo>
                <a:lnTo>
                  <a:pt x="607" y="5013"/>
                </a:lnTo>
                <a:cubicBezTo>
                  <a:pt x="607" y="5008"/>
                  <a:pt x="606" y="4971"/>
                  <a:pt x="604" y="4971"/>
                </a:cubicBezTo>
                <a:cubicBezTo>
                  <a:pt x="604" y="4971"/>
                  <a:pt x="603" y="4972"/>
                  <a:pt x="603" y="4973"/>
                </a:cubicBezTo>
                <a:cubicBezTo>
                  <a:pt x="603" y="4980"/>
                  <a:pt x="600" y="4983"/>
                  <a:pt x="600" y="4988"/>
                </a:cubicBezTo>
                <a:cubicBezTo>
                  <a:pt x="600" y="4980"/>
                  <a:pt x="600" y="4973"/>
                  <a:pt x="603" y="4969"/>
                </a:cubicBezTo>
                <a:cubicBezTo>
                  <a:pt x="571" y="4727"/>
                  <a:pt x="578" y="4375"/>
                  <a:pt x="644" y="4118"/>
                </a:cubicBezTo>
                <a:lnTo>
                  <a:pt x="644" y="4118"/>
                </a:lnTo>
                <a:cubicBezTo>
                  <a:pt x="644" y="4121"/>
                  <a:pt x="639" y="4153"/>
                  <a:pt x="643" y="4153"/>
                </a:cubicBezTo>
                <a:cubicBezTo>
                  <a:pt x="644" y="4153"/>
                  <a:pt x="645" y="4151"/>
                  <a:pt x="647" y="4147"/>
                </a:cubicBezTo>
                <a:cubicBezTo>
                  <a:pt x="651" y="4030"/>
                  <a:pt x="699" y="3898"/>
                  <a:pt x="706" y="3785"/>
                </a:cubicBezTo>
                <a:lnTo>
                  <a:pt x="706" y="3785"/>
                </a:lnTo>
                <a:cubicBezTo>
                  <a:pt x="669" y="3898"/>
                  <a:pt x="659" y="4027"/>
                  <a:pt x="629" y="4130"/>
                </a:cubicBezTo>
                <a:cubicBezTo>
                  <a:pt x="629" y="3954"/>
                  <a:pt x="706" y="3788"/>
                  <a:pt x="743" y="3612"/>
                </a:cubicBezTo>
                <a:cubicBezTo>
                  <a:pt x="743" y="3546"/>
                  <a:pt x="791" y="3451"/>
                  <a:pt x="813" y="3377"/>
                </a:cubicBezTo>
                <a:lnTo>
                  <a:pt x="813" y="3377"/>
                </a:lnTo>
                <a:cubicBezTo>
                  <a:pt x="809" y="3399"/>
                  <a:pt x="805" y="3411"/>
                  <a:pt x="798" y="3447"/>
                </a:cubicBezTo>
                <a:cubicBezTo>
                  <a:pt x="816" y="3377"/>
                  <a:pt x="835" y="3337"/>
                  <a:pt x="838" y="3293"/>
                </a:cubicBezTo>
                <a:cubicBezTo>
                  <a:pt x="1161" y="2215"/>
                  <a:pt x="2015" y="1386"/>
                  <a:pt x="3009" y="931"/>
                </a:cubicBezTo>
                <a:cubicBezTo>
                  <a:pt x="3218" y="836"/>
                  <a:pt x="3412" y="748"/>
                  <a:pt x="3636" y="679"/>
                </a:cubicBezTo>
                <a:cubicBezTo>
                  <a:pt x="3628" y="679"/>
                  <a:pt x="3623" y="679"/>
                  <a:pt x="3619" y="679"/>
                </a:cubicBezTo>
                <a:lnTo>
                  <a:pt x="3619" y="679"/>
                </a:lnTo>
                <a:cubicBezTo>
                  <a:pt x="3836" y="600"/>
                  <a:pt x="4068" y="535"/>
                  <a:pt x="4289" y="473"/>
                </a:cubicBezTo>
                <a:cubicBezTo>
                  <a:pt x="4673" y="371"/>
                  <a:pt x="5051" y="327"/>
                  <a:pt x="5440" y="290"/>
                </a:cubicBezTo>
                <a:cubicBezTo>
                  <a:pt x="5759" y="279"/>
                  <a:pt x="6140" y="271"/>
                  <a:pt x="6463" y="249"/>
                </a:cubicBezTo>
                <a:cubicBezTo>
                  <a:pt x="6456" y="249"/>
                  <a:pt x="6452" y="249"/>
                  <a:pt x="6448" y="246"/>
                </a:cubicBezTo>
                <a:cubicBezTo>
                  <a:pt x="6456" y="246"/>
                  <a:pt x="6463" y="246"/>
                  <a:pt x="6467" y="249"/>
                </a:cubicBezTo>
                <a:cubicBezTo>
                  <a:pt x="6504" y="248"/>
                  <a:pt x="6543" y="248"/>
                  <a:pt x="6582" y="248"/>
                </a:cubicBezTo>
                <a:cubicBezTo>
                  <a:pt x="6886" y="248"/>
                  <a:pt x="7228" y="280"/>
                  <a:pt x="7530" y="290"/>
                </a:cubicBezTo>
                <a:cubicBezTo>
                  <a:pt x="7255" y="246"/>
                  <a:pt x="6962" y="253"/>
                  <a:pt x="6683" y="224"/>
                </a:cubicBezTo>
                <a:cubicBezTo>
                  <a:pt x="6677" y="226"/>
                  <a:pt x="6667" y="227"/>
                  <a:pt x="6657" y="227"/>
                </a:cubicBezTo>
                <a:cubicBezTo>
                  <a:pt x="6646" y="227"/>
                  <a:pt x="6634" y="226"/>
                  <a:pt x="6623" y="226"/>
                </a:cubicBezTo>
                <a:cubicBezTo>
                  <a:pt x="6617" y="226"/>
                  <a:pt x="6611" y="227"/>
                  <a:pt x="6606" y="227"/>
                </a:cubicBezTo>
                <a:cubicBezTo>
                  <a:pt x="6605" y="226"/>
                  <a:pt x="6601" y="225"/>
                  <a:pt x="6597" y="224"/>
                </a:cubicBezTo>
                <a:lnTo>
                  <a:pt x="6591" y="224"/>
                </a:lnTo>
                <a:cubicBezTo>
                  <a:pt x="6593" y="224"/>
                  <a:pt x="6594" y="224"/>
                  <a:pt x="6595" y="223"/>
                </a:cubicBezTo>
                <a:lnTo>
                  <a:pt x="6595" y="223"/>
                </a:lnTo>
                <a:cubicBezTo>
                  <a:pt x="6596" y="224"/>
                  <a:pt x="6597" y="224"/>
                  <a:pt x="6597" y="224"/>
                </a:cubicBezTo>
                <a:lnTo>
                  <a:pt x="6599" y="224"/>
                </a:lnTo>
                <a:cubicBezTo>
                  <a:pt x="6598" y="224"/>
                  <a:pt x="6598" y="223"/>
                  <a:pt x="6597" y="223"/>
                </a:cubicBezTo>
                <a:lnTo>
                  <a:pt x="6597" y="223"/>
                </a:lnTo>
                <a:cubicBezTo>
                  <a:pt x="6597" y="223"/>
                  <a:pt x="6596" y="223"/>
                  <a:pt x="6595" y="223"/>
                </a:cubicBezTo>
                <a:lnTo>
                  <a:pt x="6595" y="223"/>
                </a:lnTo>
                <a:cubicBezTo>
                  <a:pt x="6588" y="222"/>
                  <a:pt x="6579" y="220"/>
                  <a:pt x="6577" y="220"/>
                </a:cubicBezTo>
                <a:cubicBezTo>
                  <a:pt x="6587" y="220"/>
                  <a:pt x="6591" y="220"/>
                  <a:pt x="6597" y="223"/>
                </a:cubicBezTo>
                <a:lnTo>
                  <a:pt x="6597" y="223"/>
                </a:lnTo>
                <a:cubicBezTo>
                  <a:pt x="6627" y="220"/>
                  <a:pt x="6617" y="217"/>
                  <a:pt x="6613" y="217"/>
                </a:cubicBezTo>
                <a:cubicBezTo>
                  <a:pt x="6606" y="213"/>
                  <a:pt x="6602" y="213"/>
                  <a:pt x="6599" y="213"/>
                </a:cubicBezTo>
                <a:cubicBezTo>
                  <a:pt x="6605" y="213"/>
                  <a:pt x="6612" y="213"/>
                  <a:pt x="6619" y="216"/>
                </a:cubicBezTo>
                <a:lnTo>
                  <a:pt x="6619" y="216"/>
                </a:lnTo>
                <a:cubicBezTo>
                  <a:pt x="6624" y="215"/>
                  <a:pt x="6638" y="214"/>
                  <a:pt x="6652" y="213"/>
                </a:cubicBezTo>
                <a:lnTo>
                  <a:pt x="6652" y="213"/>
                </a:lnTo>
                <a:cubicBezTo>
                  <a:pt x="6647" y="214"/>
                  <a:pt x="6642" y="216"/>
                  <a:pt x="6639" y="217"/>
                </a:cubicBezTo>
                <a:cubicBezTo>
                  <a:pt x="6654" y="213"/>
                  <a:pt x="6665" y="213"/>
                  <a:pt x="6665" y="213"/>
                </a:cubicBezTo>
                <a:lnTo>
                  <a:pt x="6665" y="213"/>
                </a:lnTo>
                <a:cubicBezTo>
                  <a:pt x="6654" y="218"/>
                  <a:pt x="6673" y="222"/>
                  <a:pt x="6686" y="222"/>
                </a:cubicBezTo>
                <a:cubicBezTo>
                  <a:pt x="6691" y="222"/>
                  <a:pt x="6696" y="221"/>
                  <a:pt x="6698" y="220"/>
                </a:cubicBezTo>
                <a:cubicBezTo>
                  <a:pt x="6704" y="220"/>
                  <a:pt x="6743" y="223"/>
                  <a:pt x="6774" y="223"/>
                </a:cubicBezTo>
                <a:cubicBezTo>
                  <a:pt x="6798" y="223"/>
                  <a:pt x="6817" y="221"/>
                  <a:pt x="6815" y="217"/>
                </a:cubicBezTo>
                <a:cubicBezTo>
                  <a:pt x="6812" y="216"/>
                  <a:pt x="6808" y="215"/>
                  <a:pt x="6804" y="215"/>
                </a:cubicBezTo>
                <a:cubicBezTo>
                  <a:pt x="6801" y="215"/>
                  <a:pt x="6798" y="215"/>
                  <a:pt x="6795" y="216"/>
                </a:cubicBezTo>
                <a:lnTo>
                  <a:pt x="6795" y="216"/>
                </a:lnTo>
                <a:cubicBezTo>
                  <a:pt x="6798" y="213"/>
                  <a:pt x="6804" y="213"/>
                  <a:pt x="6808" y="213"/>
                </a:cubicBezTo>
                <a:close/>
                <a:moveTo>
                  <a:pt x="1781" y="7562"/>
                </a:moveTo>
                <a:cubicBezTo>
                  <a:pt x="1785" y="7564"/>
                  <a:pt x="1788" y="7567"/>
                  <a:pt x="1790" y="7571"/>
                </a:cubicBezTo>
                <a:lnTo>
                  <a:pt x="1790" y="7571"/>
                </a:lnTo>
                <a:cubicBezTo>
                  <a:pt x="1788" y="7569"/>
                  <a:pt x="1785" y="7567"/>
                  <a:pt x="1782" y="7565"/>
                </a:cubicBezTo>
                <a:lnTo>
                  <a:pt x="1782" y="7565"/>
                </a:lnTo>
                <a:cubicBezTo>
                  <a:pt x="1782" y="7564"/>
                  <a:pt x="1781" y="7563"/>
                  <a:pt x="1781" y="7562"/>
                </a:cubicBezTo>
                <a:close/>
                <a:moveTo>
                  <a:pt x="12476" y="7718"/>
                </a:moveTo>
                <a:lnTo>
                  <a:pt x="12476" y="7718"/>
                </a:lnTo>
                <a:cubicBezTo>
                  <a:pt x="12476" y="7719"/>
                  <a:pt x="12477" y="7719"/>
                  <a:pt x="12477" y="7719"/>
                </a:cubicBezTo>
                <a:cubicBezTo>
                  <a:pt x="12477" y="7719"/>
                  <a:pt x="12476" y="7719"/>
                  <a:pt x="12476" y="7718"/>
                </a:cubicBezTo>
                <a:close/>
                <a:moveTo>
                  <a:pt x="12377" y="7779"/>
                </a:moveTo>
                <a:lnTo>
                  <a:pt x="12377" y="7779"/>
                </a:lnTo>
                <a:cubicBezTo>
                  <a:pt x="12379" y="7781"/>
                  <a:pt x="12380" y="7783"/>
                  <a:pt x="12382" y="7785"/>
                </a:cubicBezTo>
                <a:cubicBezTo>
                  <a:pt x="12382" y="7786"/>
                  <a:pt x="12381" y="7787"/>
                  <a:pt x="12381" y="7787"/>
                </a:cubicBezTo>
                <a:cubicBezTo>
                  <a:pt x="12380" y="7787"/>
                  <a:pt x="12378" y="7784"/>
                  <a:pt x="12377" y="7779"/>
                </a:cubicBezTo>
                <a:close/>
                <a:moveTo>
                  <a:pt x="6863" y="7789"/>
                </a:moveTo>
                <a:cubicBezTo>
                  <a:pt x="6855" y="7791"/>
                  <a:pt x="6851" y="7794"/>
                  <a:pt x="6847" y="7794"/>
                </a:cubicBezTo>
                <a:cubicBezTo>
                  <a:pt x="6845" y="7794"/>
                  <a:pt x="6843" y="7793"/>
                  <a:pt x="6841" y="7793"/>
                </a:cubicBezTo>
                <a:lnTo>
                  <a:pt x="6841" y="7793"/>
                </a:lnTo>
                <a:cubicBezTo>
                  <a:pt x="6848" y="7791"/>
                  <a:pt x="6856" y="7790"/>
                  <a:pt x="6863" y="7789"/>
                </a:cubicBezTo>
                <a:close/>
                <a:moveTo>
                  <a:pt x="6551" y="7890"/>
                </a:moveTo>
                <a:cubicBezTo>
                  <a:pt x="6553" y="7890"/>
                  <a:pt x="6545" y="7892"/>
                  <a:pt x="6534" y="7893"/>
                </a:cubicBezTo>
                <a:lnTo>
                  <a:pt x="6534" y="7893"/>
                </a:lnTo>
                <a:lnTo>
                  <a:pt x="6533" y="7892"/>
                </a:lnTo>
                <a:cubicBezTo>
                  <a:pt x="6544" y="7891"/>
                  <a:pt x="6549" y="7890"/>
                  <a:pt x="6551" y="7890"/>
                </a:cubicBezTo>
                <a:close/>
                <a:moveTo>
                  <a:pt x="6455" y="7922"/>
                </a:moveTo>
                <a:cubicBezTo>
                  <a:pt x="6452" y="7925"/>
                  <a:pt x="6443" y="7928"/>
                  <a:pt x="6430" y="7931"/>
                </a:cubicBezTo>
                <a:lnTo>
                  <a:pt x="6455" y="7922"/>
                </a:lnTo>
                <a:close/>
                <a:moveTo>
                  <a:pt x="2939" y="8116"/>
                </a:moveTo>
                <a:cubicBezTo>
                  <a:pt x="2939" y="8119"/>
                  <a:pt x="2943" y="8119"/>
                  <a:pt x="2947" y="8119"/>
                </a:cubicBezTo>
                <a:cubicBezTo>
                  <a:pt x="2945" y="8117"/>
                  <a:pt x="2942" y="8116"/>
                  <a:pt x="2939" y="8116"/>
                </a:cubicBezTo>
                <a:close/>
                <a:moveTo>
                  <a:pt x="6911" y="5776"/>
                </a:moveTo>
                <a:lnTo>
                  <a:pt x="6911" y="5776"/>
                </a:lnTo>
                <a:cubicBezTo>
                  <a:pt x="7058" y="6178"/>
                  <a:pt x="7221" y="6588"/>
                  <a:pt x="7413" y="6975"/>
                </a:cubicBezTo>
                <a:cubicBezTo>
                  <a:pt x="7496" y="7138"/>
                  <a:pt x="7584" y="7317"/>
                  <a:pt x="7681" y="7483"/>
                </a:cubicBezTo>
                <a:lnTo>
                  <a:pt x="7681" y="7483"/>
                </a:lnTo>
                <a:cubicBezTo>
                  <a:pt x="7480" y="7570"/>
                  <a:pt x="7284" y="7631"/>
                  <a:pt x="7065" y="7708"/>
                </a:cubicBezTo>
                <a:cubicBezTo>
                  <a:pt x="7066" y="7711"/>
                  <a:pt x="7068" y="7711"/>
                  <a:pt x="7071" y="7711"/>
                </a:cubicBezTo>
                <a:cubicBezTo>
                  <a:pt x="7077" y="7711"/>
                  <a:pt x="7084" y="7708"/>
                  <a:pt x="7087" y="7708"/>
                </a:cubicBezTo>
                <a:cubicBezTo>
                  <a:pt x="7082" y="7710"/>
                  <a:pt x="7076" y="7713"/>
                  <a:pt x="7072" y="7713"/>
                </a:cubicBezTo>
                <a:cubicBezTo>
                  <a:pt x="7071" y="7713"/>
                  <a:pt x="7069" y="7713"/>
                  <a:pt x="7068" y="7711"/>
                </a:cubicBezTo>
                <a:cubicBezTo>
                  <a:pt x="7067" y="7711"/>
                  <a:pt x="7067" y="7711"/>
                  <a:pt x="7066" y="7711"/>
                </a:cubicBezTo>
                <a:cubicBezTo>
                  <a:pt x="7038" y="7711"/>
                  <a:pt x="6952" y="7765"/>
                  <a:pt x="6909" y="7765"/>
                </a:cubicBezTo>
                <a:cubicBezTo>
                  <a:pt x="6902" y="7765"/>
                  <a:pt x="6896" y="7763"/>
                  <a:pt x="6892" y="7760"/>
                </a:cubicBezTo>
                <a:cubicBezTo>
                  <a:pt x="6859" y="7782"/>
                  <a:pt x="6811" y="7785"/>
                  <a:pt x="6779" y="7804"/>
                </a:cubicBezTo>
                <a:cubicBezTo>
                  <a:pt x="6796" y="7804"/>
                  <a:pt x="6815" y="7798"/>
                  <a:pt x="6835" y="7794"/>
                </a:cubicBezTo>
                <a:lnTo>
                  <a:pt x="6835" y="7794"/>
                </a:lnTo>
                <a:cubicBezTo>
                  <a:pt x="6765" y="7812"/>
                  <a:pt x="6648" y="7841"/>
                  <a:pt x="6558" y="7880"/>
                </a:cubicBezTo>
                <a:cubicBezTo>
                  <a:pt x="6539" y="7880"/>
                  <a:pt x="6528" y="7886"/>
                  <a:pt x="6533" y="7893"/>
                </a:cubicBezTo>
                <a:lnTo>
                  <a:pt x="6533" y="7893"/>
                </a:lnTo>
                <a:cubicBezTo>
                  <a:pt x="6521" y="7894"/>
                  <a:pt x="6506" y="7895"/>
                  <a:pt x="6500" y="7895"/>
                </a:cubicBezTo>
                <a:cubicBezTo>
                  <a:pt x="6481" y="7917"/>
                  <a:pt x="6415" y="7917"/>
                  <a:pt x="6456" y="7921"/>
                </a:cubicBezTo>
                <a:cubicBezTo>
                  <a:pt x="6456" y="7921"/>
                  <a:pt x="6455" y="7921"/>
                  <a:pt x="6455" y="7922"/>
                </a:cubicBezTo>
                <a:lnTo>
                  <a:pt x="6455" y="7922"/>
                </a:lnTo>
                <a:cubicBezTo>
                  <a:pt x="6338" y="7951"/>
                  <a:pt x="6158" y="7998"/>
                  <a:pt x="6030" y="8031"/>
                </a:cubicBezTo>
                <a:cubicBezTo>
                  <a:pt x="6032" y="8031"/>
                  <a:pt x="6034" y="8031"/>
                  <a:pt x="6036" y="8031"/>
                </a:cubicBezTo>
                <a:cubicBezTo>
                  <a:pt x="6057" y="8031"/>
                  <a:pt x="6098" y="8016"/>
                  <a:pt x="6115" y="8016"/>
                </a:cubicBezTo>
                <a:cubicBezTo>
                  <a:pt x="6078" y="8041"/>
                  <a:pt x="6015" y="8027"/>
                  <a:pt x="5975" y="8046"/>
                </a:cubicBezTo>
                <a:cubicBezTo>
                  <a:pt x="5971" y="8046"/>
                  <a:pt x="5953" y="8049"/>
                  <a:pt x="5946" y="8049"/>
                </a:cubicBezTo>
                <a:cubicBezTo>
                  <a:pt x="5946" y="8055"/>
                  <a:pt x="5951" y="8056"/>
                  <a:pt x="5956" y="8056"/>
                </a:cubicBezTo>
                <a:cubicBezTo>
                  <a:pt x="5958" y="8056"/>
                  <a:pt x="5961" y="8055"/>
                  <a:pt x="5963" y="8055"/>
                </a:cubicBezTo>
                <a:cubicBezTo>
                  <a:pt x="5965" y="8055"/>
                  <a:pt x="5967" y="8056"/>
                  <a:pt x="5968" y="8056"/>
                </a:cubicBezTo>
                <a:cubicBezTo>
                  <a:pt x="5963" y="8056"/>
                  <a:pt x="5958" y="8058"/>
                  <a:pt x="5954" y="8058"/>
                </a:cubicBezTo>
                <a:cubicBezTo>
                  <a:pt x="5952" y="8058"/>
                  <a:pt x="5951" y="8058"/>
                  <a:pt x="5949" y="8056"/>
                </a:cubicBezTo>
                <a:cubicBezTo>
                  <a:pt x="5951" y="8056"/>
                  <a:pt x="5952" y="8056"/>
                  <a:pt x="5951" y="8056"/>
                </a:cubicBezTo>
                <a:lnTo>
                  <a:pt x="5951" y="8056"/>
                </a:lnTo>
                <a:cubicBezTo>
                  <a:pt x="5950" y="8056"/>
                  <a:pt x="5919" y="8064"/>
                  <a:pt x="5913" y="8068"/>
                </a:cubicBezTo>
                <a:lnTo>
                  <a:pt x="5869" y="8068"/>
                </a:lnTo>
                <a:cubicBezTo>
                  <a:pt x="5352" y="8217"/>
                  <a:pt x="4791" y="8258"/>
                  <a:pt x="4259" y="8288"/>
                </a:cubicBezTo>
                <a:cubicBezTo>
                  <a:pt x="4246" y="8282"/>
                  <a:pt x="4236" y="8279"/>
                  <a:pt x="4225" y="8279"/>
                </a:cubicBezTo>
                <a:cubicBezTo>
                  <a:pt x="4221" y="8279"/>
                  <a:pt x="4216" y="8279"/>
                  <a:pt x="4211" y="8280"/>
                </a:cubicBezTo>
                <a:cubicBezTo>
                  <a:pt x="4219" y="8283"/>
                  <a:pt x="4223" y="8283"/>
                  <a:pt x="4226" y="8283"/>
                </a:cubicBezTo>
                <a:cubicBezTo>
                  <a:pt x="4215" y="8283"/>
                  <a:pt x="4211" y="8283"/>
                  <a:pt x="4204" y="8280"/>
                </a:cubicBezTo>
                <a:cubicBezTo>
                  <a:pt x="4195" y="8281"/>
                  <a:pt x="4184" y="8282"/>
                  <a:pt x="4172" y="8282"/>
                </a:cubicBezTo>
                <a:cubicBezTo>
                  <a:pt x="4134" y="8282"/>
                  <a:pt x="4086" y="8277"/>
                  <a:pt x="4043" y="8277"/>
                </a:cubicBezTo>
                <a:cubicBezTo>
                  <a:pt x="4026" y="8277"/>
                  <a:pt x="4009" y="8277"/>
                  <a:pt x="3995" y="8280"/>
                </a:cubicBezTo>
                <a:cubicBezTo>
                  <a:pt x="3903" y="8258"/>
                  <a:pt x="3779" y="8276"/>
                  <a:pt x="3691" y="8251"/>
                </a:cubicBezTo>
                <a:cubicBezTo>
                  <a:pt x="3441" y="8232"/>
                  <a:pt x="3177" y="8181"/>
                  <a:pt x="2928" y="8115"/>
                </a:cubicBezTo>
                <a:cubicBezTo>
                  <a:pt x="2932" y="8115"/>
                  <a:pt x="2935" y="8115"/>
                  <a:pt x="2939" y="8116"/>
                </a:cubicBezTo>
                <a:lnTo>
                  <a:pt x="2939" y="8116"/>
                </a:lnTo>
                <a:cubicBezTo>
                  <a:pt x="2939" y="8116"/>
                  <a:pt x="2939" y="8116"/>
                  <a:pt x="2939" y="8115"/>
                </a:cubicBezTo>
                <a:cubicBezTo>
                  <a:pt x="2551" y="8016"/>
                  <a:pt x="2173" y="7849"/>
                  <a:pt x="1840" y="7608"/>
                </a:cubicBezTo>
                <a:lnTo>
                  <a:pt x="1840" y="7608"/>
                </a:lnTo>
                <a:cubicBezTo>
                  <a:pt x="1828" y="7117"/>
                  <a:pt x="1894" y="6619"/>
                  <a:pt x="2016" y="6136"/>
                </a:cubicBezTo>
                <a:lnTo>
                  <a:pt x="2016" y="6136"/>
                </a:lnTo>
                <a:cubicBezTo>
                  <a:pt x="2397" y="6363"/>
                  <a:pt x="2877" y="6445"/>
                  <a:pt x="3386" y="6445"/>
                </a:cubicBezTo>
                <a:cubicBezTo>
                  <a:pt x="4288" y="6445"/>
                  <a:pt x="5281" y="6188"/>
                  <a:pt x="5975" y="6025"/>
                </a:cubicBezTo>
                <a:cubicBezTo>
                  <a:pt x="6290" y="5949"/>
                  <a:pt x="6602" y="5866"/>
                  <a:pt x="6911" y="5776"/>
                </a:cubicBezTo>
                <a:close/>
                <a:moveTo>
                  <a:pt x="2109" y="8987"/>
                </a:moveTo>
                <a:lnTo>
                  <a:pt x="2109" y="8987"/>
                </a:lnTo>
                <a:cubicBezTo>
                  <a:pt x="2111" y="8991"/>
                  <a:pt x="2113" y="8995"/>
                  <a:pt x="2114" y="8999"/>
                </a:cubicBezTo>
                <a:cubicBezTo>
                  <a:pt x="2114" y="8996"/>
                  <a:pt x="2112" y="8991"/>
                  <a:pt x="2109" y="8987"/>
                </a:cubicBezTo>
                <a:close/>
                <a:moveTo>
                  <a:pt x="10338" y="6251"/>
                </a:moveTo>
                <a:cubicBezTo>
                  <a:pt x="10774" y="6591"/>
                  <a:pt x="11196" y="6946"/>
                  <a:pt x="11600" y="7322"/>
                </a:cubicBezTo>
                <a:lnTo>
                  <a:pt x="11600" y="7322"/>
                </a:lnTo>
                <a:cubicBezTo>
                  <a:pt x="11592" y="7329"/>
                  <a:pt x="11583" y="7335"/>
                  <a:pt x="11575" y="7342"/>
                </a:cubicBezTo>
                <a:cubicBezTo>
                  <a:pt x="11527" y="7374"/>
                  <a:pt x="11468" y="7418"/>
                  <a:pt x="11424" y="7452"/>
                </a:cubicBezTo>
                <a:cubicBezTo>
                  <a:pt x="11289" y="7550"/>
                  <a:pt x="11153" y="7635"/>
                  <a:pt x="11013" y="7733"/>
                </a:cubicBezTo>
                <a:lnTo>
                  <a:pt x="11010" y="7730"/>
                </a:lnTo>
                <a:cubicBezTo>
                  <a:pt x="10988" y="7745"/>
                  <a:pt x="10962" y="7755"/>
                  <a:pt x="10962" y="7763"/>
                </a:cubicBezTo>
                <a:cubicBezTo>
                  <a:pt x="10969" y="7760"/>
                  <a:pt x="10974" y="7760"/>
                  <a:pt x="10977" y="7760"/>
                </a:cubicBezTo>
                <a:cubicBezTo>
                  <a:pt x="10969" y="7763"/>
                  <a:pt x="10966" y="7767"/>
                  <a:pt x="10959" y="7767"/>
                </a:cubicBezTo>
                <a:cubicBezTo>
                  <a:pt x="9595" y="8606"/>
                  <a:pt x="8058" y="9278"/>
                  <a:pt x="6511" y="9765"/>
                </a:cubicBezTo>
                <a:cubicBezTo>
                  <a:pt x="6441" y="9798"/>
                  <a:pt x="6331" y="9828"/>
                  <a:pt x="6239" y="9842"/>
                </a:cubicBezTo>
                <a:cubicBezTo>
                  <a:pt x="6239" y="9846"/>
                  <a:pt x="6236" y="9846"/>
                  <a:pt x="6232" y="9850"/>
                </a:cubicBezTo>
                <a:cubicBezTo>
                  <a:pt x="5595" y="9995"/>
                  <a:pt x="4952" y="10120"/>
                  <a:pt x="4295" y="10120"/>
                </a:cubicBezTo>
                <a:cubicBezTo>
                  <a:pt x="4173" y="10120"/>
                  <a:pt x="4051" y="10115"/>
                  <a:pt x="3929" y="10106"/>
                </a:cubicBezTo>
                <a:lnTo>
                  <a:pt x="3929" y="10106"/>
                </a:lnTo>
                <a:cubicBezTo>
                  <a:pt x="3937" y="10110"/>
                  <a:pt x="3944" y="10114"/>
                  <a:pt x="3951" y="10118"/>
                </a:cubicBezTo>
                <a:cubicBezTo>
                  <a:pt x="3746" y="10099"/>
                  <a:pt x="3551" y="10074"/>
                  <a:pt x="3350" y="10026"/>
                </a:cubicBezTo>
                <a:cubicBezTo>
                  <a:pt x="3123" y="9989"/>
                  <a:pt x="2913" y="9883"/>
                  <a:pt x="2712" y="9765"/>
                </a:cubicBezTo>
                <a:cubicBezTo>
                  <a:pt x="2642" y="9703"/>
                  <a:pt x="2536" y="9626"/>
                  <a:pt x="2477" y="9560"/>
                </a:cubicBezTo>
                <a:cubicBezTo>
                  <a:pt x="2312" y="9398"/>
                  <a:pt x="2202" y="9193"/>
                  <a:pt x="2107" y="8984"/>
                </a:cubicBezTo>
                <a:lnTo>
                  <a:pt x="2107" y="8984"/>
                </a:lnTo>
                <a:cubicBezTo>
                  <a:pt x="2108" y="8985"/>
                  <a:pt x="2109" y="8986"/>
                  <a:pt x="2109" y="8987"/>
                </a:cubicBezTo>
                <a:lnTo>
                  <a:pt x="2109" y="8987"/>
                </a:lnTo>
                <a:cubicBezTo>
                  <a:pt x="1981" y="8664"/>
                  <a:pt x="1902" y="8326"/>
                  <a:pt x="1865" y="7983"/>
                </a:cubicBezTo>
                <a:lnTo>
                  <a:pt x="1865" y="7983"/>
                </a:lnTo>
                <a:cubicBezTo>
                  <a:pt x="2291" y="8261"/>
                  <a:pt x="2808" y="8452"/>
                  <a:pt x="3419" y="8525"/>
                </a:cubicBezTo>
                <a:cubicBezTo>
                  <a:pt x="3679" y="8554"/>
                  <a:pt x="3938" y="8568"/>
                  <a:pt x="4198" y="8568"/>
                </a:cubicBezTo>
                <a:cubicBezTo>
                  <a:pt x="5445" y="8568"/>
                  <a:pt x="6688" y="8249"/>
                  <a:pt x="7850" y="7732"/>
                </a:cubicBezTo>
                <a:lnTo>
                  <a:pt x="7850" y="7732"/>
                </a:lnTo>
                <a:cubicBezTo>
                  <a:pt x="7878" y="7776"/>
                  <a:pt x="7904" y="7822"/>
                  <a:pt x="7938" y="7870"/>
                </a:cubicBezTo>
                <a:cubicBezTo>
                  <a:pt x="7933" y="7855"/>
                  <a:pt x="7930" y="7840"/>
                  <a:pt x="7926" y="7833"/>
                </a:cubicBezTo>
                <a:cubicBezTo>
                  <a:pt x="7927" y="7833"/>
                  <a:pt x="7927" y="7833"/>
                  <a:pt x="7927" y="7833"/>
                </a:cubicBezTo>
                <a:cubicBezTo>
                  <a:pt x="7972" y="7833"/>
                  <a:pt x="8052" y="8006"/>
                  <a:pt x="8102" y="8071"/>
                </a:cubicBezTo>
                <a:cubicBezTo>
                  <a:pt x="8102" y="8031"/>
                  <a:pt x="8084" y="7990"/>
                  <a:pt x="8065" y="7946"/>
                </a:cubicBezTo>
                <a:lnTo>
                  <a:pt x="8065" y="7946"/>
                </a:lnTo>
                <a:cubicBezTo>
                  <a:pt x="8077" y="7961"/>
                  <a:pt x="8084" y="7972"/>
                  <a:pt x="8092" y="7980"/>
                </a:cubicBezTo>
                <a:cubicBezTo>
                  <a:pt x="8083" y="7941"/>
                  <a:pt x="8083" y="7909"/>
                  <a:pt x="8094" y="7909"/>
                </a:cubicBezTo>
                <a:cubicBezTo>
                  <a:pt x="8098" y="7909"/>
                  <a:pt x="8103" y="7912"/>
                  <a:pt x="8109" y="7921"/>
                </a:cubicBezTo>
                <a:cubicBezTo>
                  <a:pt x="8102" y="7887"/>
                  <a:pt x="8121" y="7906"/>
                  <a:pt x="8121" y="7895"/>
                </a:cubicBezTo>
                <a:cubicBezTo>
                  <a:pt x="8153" y="7928"/>
                  <a:pt x="8168" y="7980"/>
                  <a:pt x="8205" y="7997"/>
                </a:cubicBezTo>
                <a:cubicBezTo>
                  <a:pt x="8132" y="7892"/>
                  <a:pt x="8071" y="7776"/>
                  <a:pt x="8018" y="7656"/>
                </a:cubicBezTo>
                <a:lnTo>
                  <a:pt x="8018" y="7656"/>
                </a:lnTo>
                <a:cubicBezTo>
                  <a:pt x="8845" y="7271"/>
                  <a:pt x="9628" y="6788"/>
                  <a:pt x="10338" y="6251"/>
                </a:cubicBezTo>
                <a:close/>
                <a:moveTo>
                  <a:pt x="6291" y="0"/>
                </a:moveTo>
                <a:cubicBezTo>
                  <a:pt x="5997" y="0"/>
                  <a:pt x="5697" y="4"/>
                  <a:pt x="5403" y="48"/>
                </a:cubicBezTo>
                <a:cubicBezTo>
                  <a:pt x="5245" y="48"/>
                  <a:pt x="5081" y="95"/>
                  <a:pt x="4919" y="110"/>
                </a:cubicBezTo>
                <a:cubicBezTo>
                  <a:pt x="4835" y="132"/>
                  <a:pt x="4721" y="139"/>
                  <a:pt x="4637" y="165"/>
                </a:cubicBezTo>
                <a:cubicBezTo>
                  <a:pt x="3174" y="437"/>
                  <a:pt x="1656" y="1137"/>
                  <a:pt x="930" y="2497"/>
                </a:cubicBezTo>
                <a:cubicBezTo>
                  <a:pt x="867" y="2615"/>
                  <a:pt x="791" y="2761"/>
                  <a:pt x="747" y="2882"/>
                </a:cubicBezTo>
                <a:cubicBezTo>
                  <a:pt x="0" y="4667"/>
                  <a:pt x="267" y="6745"/>
                  <a:pt x="1643" y="7824"/>
                </a:cubicBezTo>
                <a:lnTo>
                  <a:pt x="1643" y="7824"/>
                </a:lnTo>
                <a:cubicBezTo>
                  <a:pt x="1622" y="8049"/>
                  <a:pt x="1686" y="8298"/>
                  <a:pt x="1737" y="8537"/>
                </a:cubicBezTo>
                <a:cubicBezTo>
                  <a:pt x="1988" y="9989"/>
                  <a:pt x="3032" y="10413"/>
                  <a:pt x="4218" y="10413"/>
                </a:cubicBezTo>
                <a:cubicBezTo>
                  <a:pt x="5092" y="10413"/>
                  <a:pt x="6044" y="10183"/>
                  <a:pt x="6811" y="9963"/>
                </a:cubicBezTo>
                <a:lnTo>
                  <a:pt x="6823" y="9963"/>
                </a:lnTo>
                <a:cubicBezTo>
                  <a:pt x="7138" y="9883"/>
                  <a:pt x="7581" y="9729"/>
                  <a:pt x="7926" y="9586"/>
                </a:cubicBezTo>
                <a:lnTo>
                  <a:pt x="7926" y="9586"/>
                </a:lnTo>
                <a:lnTo>
                  <a:pt x="7908" y="9589"/>
                </a:lnTo>
                <a:cubicBezTo>
                  <a:pt x="7989" y="9556"/>
                  <a:pt x="8117" y="9512"/>
                  <a:pt x="8175" y="9472"/>
                </a:cubicBezTo>
                <a:cubicBezTo>
                  <a:pt x="8176" y="9471"/>
                  <a:pt x="8176" y="9471"/>
                  <a:pt x="8177" y="9471"/>
                </a:cubicBezTo>
                <a:lnTo>
                  <a:pt x="8177" y="9471"/>
                </a:lnTo>
                <a:cubicBezTo>
                  <a:pt x="8176" y="9471"/>
                  <a:pt x="8176" y="9471"/>
                  <a:pt x="8175" y="9472"/>
                </a:cubicBezTo>
                <a:lnTo>
                  <a:pt x="8175" y="9472"/>
                </a:lnTo>
                <a:cubicBezTo>
                  <a:pt x="8163" y="9471"/>
                  <a:pt x="8178" y="9469"/>
                  <a:pt x="8182" y="9468"/>
                </a:cubicBezTo>
                <a:lnTo>
                  <a:pt x="8182" y="9468"/>
                </a:lnTo>
                <a:cubicBezTo>
                  <a:pt x="8181" y="9469"/>
                  <a:pt x="8179" y="9470"/>
                  <a:pt x="8177" y="9471"/>
                </a:cubicBezTo>
                <a:lnTo>
                  <a:pt x="8177" y="9471"/>
                </a:lnTo>
                <a:cubicBezTo>
                  <a:pt x="8180" y="9469"/>
                  <a:pt x="8183" y="9468"/>
                  <a:pt x="8183" y="9468"/>
                </a:cubicBezTo>
                <a:lnTo>
                  <a:pt x="8183" y="9468"/>
                </a:lnTo>
                <a:cubicBezTo>
                  <a:pt x="8183" y="9468"/>
                  <a:pt x="8183" y="9468"/>
                  <a:pt x="8182" y="9468"/>
                </a:cubicBezTo>
                <a:lnTo>
                  <a:pt x="8182" y="9468"/>
                </a:lnTo>
                <a:cubicBezTo>
                  <a:pt x="8241" y="9441"/>
                  <a:pt x="8330" y="9419"/>
                  <a:pt x="8363" y="9395"/>
                </a:cubicBezTo>
                <a:lnTo>
                  <a:pt x="8363" y="9395"/>
                </a:lnTo>
                <a:cubicBezTo>
                  <a:pt x="8363" y="9395"/>
                  <a:pt x="8351" y="9399"/>
                  <a:pt x="8350" y="9399"/>
                </a:cubicBezTo>
                <a:cubicBezTo>
                  <a:pt x="8349" y="9399"/>
                  <a:pt x="8350" y="9399"/>
                  <a:pt x="8351" y="9398"/>
                </a:cubicBezTo>
                <a:cubicBezTo>
                  <a:pt x="8400" y="9376"/>
                  <a:pt x="8498" y="9344"/>
                  <a:pt x="8502" y="9322"/>
                </a:cubicBezTo>
                <a:cubicBezTo>
                  <a:pt x="8520" y="9310"/>
                  <a:pt x="8554" y="9296"/>
                  <a:pt x="8554" y="9296"/>
                </a:cubicBezTo>
                <a:cubicBezTo>
                  <a:pt x="8593" y="9252"/>
                  <a:pt x="8744" y="9219"/>
                  <a:pt x="8791" y="9175"/>
                </a:cubicBezTo>
                <a:cubicBezTo>
                  <a:pt x="8802" y="9172"/>
                  <a:pt x="8873" y="9145"/>
                  <a:pt x="8858" y="9145"/>
                </a:cubicBezTo>
                <a:cubicBezTo>
                  <a:pt x="8857" y="9145"/>
                  <a:pt x="8856" y="9146"/>
                  <a:pt x="8854" y="9146"/>
                </a:cubicBezTo>
                <a:cubicBezTo>
                  <a:pt x="8840" y="9146"/>
                  <a:pt x="8862" y="9138"/>
                  <a:pt x="8865" y="9138"/>
                </a:cubicBezTo>
                <a:cubicBezTo>
                  <a:pt x="9026" y="9043"/>
                  <a:pt x="9331" y="8914"/>
                  <a:pt x="9554" y="8823"/>
                </a:cubicBezTo>
                <a:cubicBezTo>
                  <a:pt x="9818" y="8694"/>
                  <a:pt x="10097" y="8584"/>
                  <a:pt x="10361" y="8437"/>
                </a:cubicBezTo>
                <a:cubicBezTo>
                  <a:pt x="10794" y="8204"/>
                  <a:pt x="11318" y="7893"/>
                  <a:pt x="11809" y="7521"/>
                </a:cubicBezTo>
                <a:lnTo>
                  <a:pt x="11809" y="7521"/>
                </a:lnTo>
                <a:cubicBezTo>
                  <a:pt x="11868" y="7578"/>
                  <a:pt x="11927" y="7636"/>
                  <a:pt x="11986" y="7694"/>
                </a:cubicBezTo>
                <a:cubicBezTo>
                  <a:pt x="12022" y="7745"/>
                  <a:pt x="12184" y="7862"/>
                  <a:pt x="12213" y="7917"/>
                </a:cubicBezTo>
                <a:cubicBezTo>
                  <a:pt x="12282" y="7991"/>
                  <a:pt x="12361" y="8022"/>
                  <a:pt x="12435" y="8022"/>
                </a:cubicBezTo>
                <a:cubicBezTo>
                  <a:pt x="12629" y="8022"/>
                  <a:pt x="12788" y="7809"/>
                  <a:pt x="12631" y="7591"/>
                </a:cubicBezTo>
                <a:cubicBezTo>
                  <a:pt x="12505" y="7445"/>
                  <a:pt x="12375" y="7304"/>
                  <a:pt x="12244" y="7165"/>
                </a:cubicBezTo>
                <a:lnTo>
                  <a:pt x="12244" y="7165"/>
                </a:lnTo>
                <a:cubicBezTo>
                  <a:pt x="13197" y="6322"/>
                  <a:pt x="13846" y="5241"/>
                  <a:pt x="13086" y="4078"/>
                </a:cubicBezTo>
                <a:lnTo>
                  <a:pt x="13086" y="4078"/>
                </a:lnTo>
                <a:cubicBezTo>
                  <a:pt x="13089" y="4081"/>
                  <a:pt x="13093" y="4086"/>
                  <a:pt x="13104" y="4096"/>
                </a:cubicBezTo>
                <a:cubicBezTo>
                  <a:pt x="12928" y="3836"/>
                  <a:pt x="12744" y="3601"/>
                  <a:pt x="12502" y="3414"/>
                </a:cubicBezTo>
                <a:cubicBezTo>
                  <a:pt x="12502" y="3407"/>
                  <a:pt x="12499" y="3403"/>
                  <a:pt x="12499" y="3403"/>
                </a:cubicBezTo>
                <a:cubicBezTo>
                  <a:pt x="12420" y="3329"/>
                  <a:pt x="12339" y="3257"/>
                  <a:pt x="12255" y="3187"/>
                </a:cubicBezTo>
                <a:lnTo>
                  <a:pt x="12255" y="3187"/>
                </a:lnTo>
                <a:cubicBezTo>
                  <a:pt x="12476" y="2965"/>
                  <a:pt x="12649" y="2708"/>
                  <a:pt x="12708" y="2395"/>
                </a:cubicBezTo>
                <a:cubicBezTo>
                  <a:pt x="12748" y="1775"/>
                  <a:pt x="12128" y="1415"/>
                  <a:pt x="11663" y="1141"/>
                </a:cubicBezTo>
                <a:lnTo>
                  <a:pt x="11663" y="1141"/>
                </a:lnTo>
                <a:cubicBezTo>
                  <a:pt x="11783" y="1195"/>
                  <a:pt x="11883" y="1254"/>
                  <a:pt x="12000" y="1324"/>
                </a:cubicBezTo>
                <a:cubicBezTo>
                  <a:pt x="11959" y="1305"/>
                  <a:pt x="11942" y="1295"/>
                  <a:pt x="11920" y="1287"/>
                </a:cubicBezTo>
                <a:lnTo>
                  <a:pt x="11920" y="1287"/>
                </a:lnTo>
                <a:cubicBezTo>
                  <a:pt x="12022" y="1346"/>
                  <a:pt x="12118" y="1405"/>
                  <a:pt x="12213" y="1481"/>
                </a:cubicBezTo>
                <a:cubicBezTo>
                  <a:pt x="11490" y="887"/>
                  <a:pt x="10493" y="664"/>
                  <a:pt x="9613" y="393"/>
                </a:cubicBezTo>
                <a:cubicBezTo>
                  <a:pt x="9378" y="323"/>
                  <a:pt x="9143" y="268"/>
                  <a:pt x="8898" y="224"/>
                </a:cubicBezTo>
                <a:lnTo>
                  <a:pt x="8898" y="224"/>
                </a:lnTo>
                <a:cubicBezTo>
                  <a:pt x="8960" y="249"/>
                  <a:pt x="9030" y="257"/>
                  <a:pt x="9107" y="271"/>
                </a:cubicBezTo>
                <a:cubicBezTo>
                  <a:pt x="9111" y="275"/>
                  <a:pt x="9111" y="279"/>
                  <a:pt x="9111" y="283"/>
                </a:cubicBezTo>
                <a:cubicBezTo>
                  <a:pt x="9246" y="327"/>
                  <a:pt x="9382" y="341"/>
                  <a:pt x="9503" y="403"/>
                </a:cubicBezTo>
                <a:cubicBezTo>
                  <a:pt x="9349" y="381"/>
                  <a:pt x="9195" y="323"/>
                  <a:pt x="9041" y="305"/>
                </a:cubicBezTo>
                <a:cubicBezTo>
                  <a:pt x="9038" y="312"/>
                  <a:pt x="9038" y="312"/>
                  <a:pt x="9033" y="315"/>
                </a:cubicBezTo>
                <a:cubicBezTo>
                  <a:pt x="8972" y="308"/>
                  <a:pt x="8923" y="290"/>
                  <a:pt x="8872" y="286"/>
                </a:cubicBezTo>
                <a:cubicBezTo>
                  <a:pt x="8840" y="271"/>
                  <a:pt x="8799" y="271"/>
                  <a:pt x="8762" y="271"/>
                </a:cubicBezTo>
                <a:cubicBezTo>
                  <a:pt x="8755" y="264"/>
                  <a:pt x="8733" y="264"/>
                  <a:pt x="8718" y="264"/>
                </a:cubicBezTo>
                <a:cubicBezTo>
                  <a:pt x="7846" y="93"/>
                  <a:pt x="6945" y="40"/>
                  <a:pt x="6062" y="33"/>
                </a:cubicBezTo>
                <a:lnTo>
                  <a:pt x="6062" y="33"/>
                </a:lnTo>
                <a:cubicBezTo>
                  <a:pt x="6068" y="28"/>
                  <a:pt x="6060" y="25"/>
                  <a:pt x="6048" y="25"/>
                </a:cubicBezTo>
                <a:cubicBezTo>
                  <a:pt x="6046" y="25"/>
                  <a:pt x="6043" y="25"/>
                  <a:pt x="6041" y="25"/>
                </a:cubicBezTo>
                <a:lnTo>
                  <a:pt x="6041" y="25"/>
                </a:lnTo>
                <a:lnTo>
                  <a:pt x="6041" y="19"/>
                </a:lnTo>
                <a:cubicBezTo>
                  <a:pt x="6137" y="15"/>
                  <a:pt x="6199" y="7"/>
                  <a:pt x="629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937" name="Google Shape;1937;p21"/>
          <p:cNvGrpSpPr/>
          <p:nvPr/>
        </p:nvGrpSpPr>
        <p:grpSpPr>
          <a:xfrm>
            <a:off x="553135" y="2398773"/>
            <a:ext cx="1240546" cy="543079"/>
            <a:chOff x="1651034" y="1344550"/>
            <a:chExt cx="1156018" cy="540963"/>
          </a:xfrm>
        </p:grpSpPr>
        <p:sp>
          <p:nvSpPr>
            <p:cNvPr id="1938" name="Google Shape;1938;p21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21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21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21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21"/>
          <p:cNvGrpSpPr/>
          <p:nvPr/>
        </p:nvGrpSpPr>
        <p:grpSpPr>
          <a:xfrm rot="3996521" flipH="1">
            <a:off x="13305749" y="7775742"/>
            <a:ext cx="2931947" cy="1826799"/>
            <a:chOff x="3864475" y="2225200"/>
            <a:chExt cx="862200" cy="502675"/>
          </a:xfrm>
        </p:grpSpPr>
        <p:sp>
          <p:nvSpPr>
            <p:cNvPr id="1943" name="Google Shape;1943;p21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21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21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21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21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21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21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21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21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21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953" name="Google Shape;1953;p21"/>
          <p:cNvSpPr/>
          <p:nvPr/>
        </p:nvSpPr>
        <p:spPr>
          <a:xfrm>
            <a:off x="1358691" y="3531334"/>
            <a:ext cx="870004" cy="596812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1954" name="Google Shape;1954;p21"/>
          <p:cNvGrpSpPr/>
          <p:nvPr/>
        </p:nvGrpSpPr>
        <p:grpSpPr>
          <a:xfrm>
            <a:off x="923676" y="7381680"/>
            <a:ext cx="870006" cy="811225"/>
            <a:chOff x="2304594" y="2493825"/>
            <a:chExt cx="579837" cy="577832"/>
          </a:xfrm>
        </p:grpSpPr>
        <p:sp>
          <p:nvSpPr>
            <p:cNvPr id="1955" name="Google Shape;1955;p21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21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7" name="Google Shape;1957;p21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8" name="Google Shape;1958;p21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21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21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21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21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21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21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21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21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21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21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21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21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21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21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21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21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75" name="Google Shape;1975;p21"/>
          <p:cNvGrpSpPr/>
          <p:nvPr/>
        </p:nvGrpSpPr>
        <p:grpSpPr>
          <a:xfrm>
            <a:off x="15362061" y="6805947"/>
            <a:ext cx="870006" cy="811225"/>
            <a:chOff x="2304594" y="2493825"/>
            <a:chExt cx="579837" cy="577832"/>
          </a:xfrm>
        </p:grpSpPr>
        <p:sp>
          <p:nvSpPr>
            <p:cNvPr id="1976" name="Google Shape;1976;p21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21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8" name="Google Shape;1978;p21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9" name="Google Shape;1979;p21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21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21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21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21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21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21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21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21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21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21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21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21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21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21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21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21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115219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7" name="Google Shape;1997;p22"/>
          <p:cNvSpPr txBox="1">
            <a:spLocks noGrp="1"/>
          </p:cNvSpPr>
          <p:nvPr>
            <p:ph type="title"/>
          </p:nvPr>
        </p:nvSpPr>
        <p:spPr>
          <a:xfrm>
            <a:off x="1802340" y="4127582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1998" name="Google Shape;1998;p22"/>
          <p:cNvSpPr txBox="1">
            <a:spLocks noGrp="1"/>
          </p:cNvSpPr>
          <p:nvPr>
            <p:ph type="subTitle" idx="1"/>
          </p:nvPr>
        </p:nvSpPr>
        <p:spPr>
          <a:xfrm>
            <a:off x="1802340" y="4906048"/>
            <a:ext cx="4439160" cy="1166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1999" name="Google Shape;1999;p22"/>
          <p:cNvSpPr txBox="1">
            <a:spLocks noGrp="1"/>
          </p:cNvSpPr>
          <p:nvPr>
            <p:ph type="title" idx="2"/>
          </p:nvPr>
        </p:nvSpPr>
        <p:spPr>
          <a:xfrm>
            <a:off x="6467220" y="6225671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000" name="Google Shape;2000;p22"/>
          <p:cNvSpPr txBox="1">
            <a:spLocks noGrp="1"/>
          </p:cNvSpPr>
          <p:nvPr>
            <p:ph type="subTitle" idx="3"/>
          </p:nvPr>
        </p:nvSpPr>
        <p:spPr>
          <a:xfrm>
            <a:off x="6467220" y="7004025"/>
            <a:ext cx="4439160" cy="1166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001" name="Google Shape;2001;p22"/>
          <p:cNvSpPr txBox="1">
            <a:spLocks noGrp="1"/>
          </p:cNvSpPr>
          <p:nvPr>
            <p:ph type="title" idx="4"/>
          </p:nvPr>
        </p:nvSpPr>
        <p:spPr>
          <a:xfrm>
            <a:off x="11132100" y="4127582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002" name="Google Shape;2002;p22"/>
          <p:cNvSpPr txBox="1">
            <a:spLocks noGrp="1"/>
          </p:cNvSpPr>
          <p:nvPr>
            <p:ph type="subTitle" idx="5"/>
          </p:nvPr>
        </p:nvSpPr>
        <p:spPr>
          <a:xfrm>
            <a:off x="11132100" y="4906048"/>
            <a:ext cx="4439160" cy="1166400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003" name="Google Shape;2003;p22"/>
          <p:cNvSpPr txBox="1">
            <a:spLocks noGrp="1"/>
          </p:cNvSpPr>
          <p:nvPr>
            <p:ph type="title" idx="6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04" name="Google Shape;2004;p22"/>
          <p:cNvSpPr/>
          <p:nvPr/>
        </p:nvSpPr>
        <p:spPr>
          <a:xfrm rot="-4404619">
            <a:off x="14101543" y="-3514233"/>
            <a:ext cx="7395310" cy="8649533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05" name="Google Shape;2005;p22"/>
          <p:cNvSpPr/>
          <p:nvPr/>
        </p:nvSpPr>
        <p:spPr>
          <a:xfrm rot="6096557">
            <a:off x="-1963579" y="4612987"/>
            <a:ext cx="7584676" cy="8871106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06" name="Google Shape;2006;p22"/>
          <p:cNvGrpSpPr/>
          <p:nvPr/>
        </p:nvGrpSpPr>
        <p:grpSpPr>
          <a:xfrm>
            <a:off x="565785" y="520743"/>
            <a:ext cx="802239" cy="1347865"/>
            <a:chOff x="568513" y="2939200"/>
            <a:chExt cx="293175" cy="526400"/>
          </a:xfrm>
        </p:grpSpPr>
        <p:sp>
          <p:nvSpPr>
            <p:cNvPr id="2007" name="Google Shape;2007;p22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22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22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22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22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22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22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22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22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22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22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22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19" name="Google Shape;2019;p22"/>
          <p:cNvSpPr/>
          <p:nvPr/>
        </p:nvSpPr>
        <p:spPr>
          <a:xfrm>
            <a:off x="15298797" y="7611733"/>
            <a:ext cx="921221" cy="861849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20" name="Google Shape;2020;p22"/>
          <p:cNvGrpSpPr/>
          <p:nvPr/>
        </p:nvGrpSpPr>
        <p:grpSpPr>
          <a:xfrm rot="-3770112">
            <a:off x="-1043627" y="6293287"/>
            <a:ext cx="2848706" cy="1775018"/>
            <a:chOff x="3864475" y="2225200"/>
            <a:chExt cx="862200" cy="502675"/>
          </a:xfrm>
        </p:grpSpPr>
        <p:sp>
          <p:nvSpPr>
            <p:cNvPr id="2021" name="Google Shape;2021;p22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22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22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22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22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22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22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22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22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22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31" name="Google Shape;2031;p22"/>
          <p:cNvGrpSpPr/>
          <p:nvPr/>
        </p:nvGrpSpPr>
        <p:grpSpPr>
          <a:xfrm>
            <a:off x="1640051" y="7723713"/>
            <a:ext cx="1883662" cy="824667"/>
            <a:chOff x="1651034" y="1344550"/>
            <a:chExt cx="1156018" cy="540963"/>
          </a:xfrm>
        </p:grpSpPr>
        <p:sp>
          <p:nvSpPr>
            <p:cNvPr id="2032" name="Google Shape;2032;p22"/>
            <p:cNvSpPr/>
            <p:nvPr/>
          </p:nvSpPr>
          <p:spPr>
            <a:xfrm>
              <a:off x="1651034" y="1344550"/>
              <a:ext cx="1156018" cy="540963"/>
            </a:xfrm>
            <a:custGeom>
              <a:avLst/>
              <a:gdLst/>
              <a:ahLst/>
              <a:cxnLst/>
              <a:rect l="l" t="t" r="r" b="b"/>
              <a:pathLst>
                <a:path w="32016" h="14982" extrusionOk="0">
                  <a:moveTo>
                    <a:pt x="15704" y="1"/>
                  </a:moveTo>
                  <a:cubicBezTo>
                    <a:pt x="6218" y="1"/>
                    <a:pt x="0" y="7449"/>
                    <a:pt x="0" y="7449"/>
                  </a:cubicBezTo>
                  <a:cubicBezTo>
                    <a:pt x="5649" y="13098"/>
                    <a:pt x="11090" y="14982"/>
                    <a:pt x="15833" y="14982"/>
                  </a:cubicBezTo>
                  <a:cubicBezTo>
                    <a:pt x="25319" y="14982"/>
                    <a:pt x="32016" y="7449"/>
                    <a:pt x="32016" y="7449"/>
                  </a:cubicBezTo>
                  <a:cubicBezTo>
                    <a:pt x="26007" y="1863"/>
                    <a:pt x="20447" y="1"/>
                    <a:pt x="157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22"/>
            <p:cNvSpPr/>
            <p:nvPr/>
          </p:nvSpPr>
          <p:spPr>
            <a:xfrm>
              <a:off x="2014737" y="1400732"/>
              <a:ext cx="428777" cy="428740"/>
            </a:xfrm>
            <a:custGeom>
              <a:avLst/>
              <a:gdLst/>
              <a:ahLst/>
              <a:cxnLst/>
              <a:rect l="l" t="t" r="r" b="b"/>
              <a:pathLst>
                <a:path w="11875" h="11874" extrusionOk="0">
                  <a:moveTo>
                    <a:pt x="5937" y="1"/>
                  </a:moveTo>
                  <a:cubicBezTo>
                    <a:pt x="2659" y="1"/>
                    <a:pt x="0" y="2658"/>
                    <a:pt x="0" y="5937"/>
                  </a:cubicBezTo>
                  <a:cubicBezTo>
                    <a:pt x="0" y="9215"/>
                    <a:pt x="2659" y="11874"/>
                    <a:pt x="5937" y="11874"/>
                  </a:cubicBezTo>
                  <a:cubicBezTo>
                    <a:pt x="9215" y="11874"/>
                    <a:pt x="11874" y="9215"/>
                    <a:pt x="11874" y="5937"/>
                  </a:cubicBezTo>
                  <a:cubicBezTo>
                    <a:pt x="11874" y="2658"/>
                    <a:pt x="9215" y="1"/>
                    <a:pt x="5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22"/>
            <p:cNvSpPr/>
            <p:nvPr/>
          </p:nvSpPr>
          <p:spPr>
            <a:xfrm>
              <a:off x="2131650" y="1517645"/>
              <a:ext cx="194908" cy="194908"/>
            </a:xfrm>
            <a:custGeom>
              <a:avLst/>
              <a:gdLst/>
              <a:ahLst/>
              <a:cxnLst/>
              <a:rect l="l" t="t" r="r" b="b"/>
              <a:pathLst>
                <a:path w="5398" h="5398" extrusionOk="0">
                  <a:moveTo>
                    <a:pt x="2699" y="0"/>
                  </a:moveTo>
                  <a:cubicBezTo>
                    <a:pt x="1207" y="0"/>
                    <a:pt x="0" y="1207"/>
                    <a:pt x="0" y="2699"/>
                  </a:cubicBezTo>
                  <a:cubicBezTo>
                    <a:pt x="0" y="4188"/>
                    <a:pt x="1207" y="5398"/>
                    <a:pt x="2699" y="5398"/>
                  </a:cubicBezTo>
                  <a:cubicBezTo>
                    <a:pt x="4187" y="5398"/>
                    <a:pt x="5397" y="4188"/>
                    <a:pt x="5397" y="2699"/>
                  </a:cubicBezTo>
                  <a:cubicBezTo>
                    <a:pt x="5397" y="1207"/>
                    <a:pt x="4187" y="0"/>
                    <a:pt x="26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22"/>
            <p:cNvSpPr/>
            <p:nvPr/>
          </p:nvSpPr>
          <p:spPr>
            <a:xfrm>
              <a:off x="2351937" y="1478181"/>
              <a:ext cx="151760" cy="151760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943" y="0"/>
                    <a:pt x="1" y="943"/>
                    <a:pt x="1" y="2102"/>
                  </a:cubicBezTo>
                  <a:cubicBezTo>
                    <a:pt x="1" y="3260"/>
                    <a:pt x="943" y="4203"/>
                    <a:pt x="2102" y="4203"/>
                  </a:cubicBezTo>
                  <a:cubicBezTo>
                    <a:pt x="3261" y="4203"/>
                    <a:pt x="4203" y="3260"/>
                    <a:pt x="4203" y="2102"/>
                  </a:cubicBezTo>
                  <a:cubicBezTo>
                    <a:pt x="4203" y="943"/>
                    <a:pt x="3261" y="0"/>
                    <a:pt x="21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36" name="Google Shape;2036;p22"/>
          <p:cNvSpPr/>
          <p:nvPr/>
        </p:nvSpPr>
        <p:spPr>
          <a:xfrm>
            <a:off x="15152612" y="-541119"/>
            <a:ext cx="3340295" cy="2350416"/>
          </a:xfrm>
          <a:custGeom>
            <a:avLst/>
            <a:gdLst/>
            <a:ahLst/>
            <a:cxnLst/>
            <a:rect l="l" t="t" r="r" b="b"/>
            <a:pathLst>
              <a:path w="13847" h="10414" extrusionOk="0">
                <a:moveTo>
                  <a:pt x="6012" y="23"/>
                </a:moveTo>
                <a:cubicBezTo>
                  <a:pt x="6015" y="23"/>
                  <a:pt x="6017" y="24"/>
                  <a:pt x="6019" y="26"/>
                </a:cubicBezTo>
                <a:lnTo>
                  <a:pt x="6038" y="26"/>
                </a:lnTo>
                <a:cubicBezTo>
                  <a:pt x="6034" y="26"/>
                  <a:pt x="6030" y="28"/>
                  <a:pt x="6027" y="29"/>
                </a:cubicBezTo>
                <a:cubicBezTo>
                  <a:pt x="6023" y="26"/>
                  <a:pt x="6005" y="26"/>
                  <a:pt x="6001" y="26"/>
                </a:cubicBezTo>
                <a:cubicBezTo>
                  <a:pt x="6005" y="24"/>
                  <a:pt x="6008" y="23"/>
                  <a:pt x="6012" y="23"/>
                </a:cubicBezTo>
                <a:close/>
                <a:moveTo>
                  <a:pt x="5992" y="31"/>
                </a:moveTo>
                <a:cubicBezTo>
                  <a:pt x="5994" y="31"/>
                  <a:pt x="5996" y="32"/>
                  <a:pt x="5997" y="33"/>
                </a:cubicBezTo>
                <a:cubicBezTo>
                  <a:pt x="5997" y="33"/>
                  <a:pt x="5996" y="33"/>
                  <a:pt x="5996" y="33"/>
                </a:cubicBezTo>
                <a:lnTo>
                  <a:pt x="5996" y="33"/>
                </a:lnTo>
                <a:cubicBezTo>
                  <a:pt x="5995" y="33"/>
                  <a:pt x="5994" y="33"/>
                  <a:pt x="5993" y="33"/>
                </a:cubicBezTo>
                <a:lnTo>
                  <a:pt x="5979" y="33"/>
                </a:lnTo>
                <a:cubicBezTo>
                  <a:pt x="5984" y="33"/>
                  <a:pt x="5989" y="31"/>
                  <a:pt x="5992" y="31"/>
                </a:cubicBezTo>
                <a:close/>
                <a:moveTo>
                  <a:pt x="6669" y="211"/>
                </a:moveTo>
                <a:cubicBezTo>
                  <a:pt x="6671" y="211"/>
                  <a:pt x="6671" y="212"/>
                  <a:pt x="6665" y="213"/>
                </a:cubicBezTo>
                <a:cubicBezTo>
                  <a:pt x="6661" y="213"/>
                  <a:pt x="6657" y="213"/>
                  <a:pt x="6652" y="213"/>
                </a:cubicBezTo>
                <a:lnTo>
                  <a:pt x="6652" y="213"/>
                </a:lnTo>
                <a:cubicBezTo>
                  <a:pt x="6659" y="212"/>
                  <a:pt x="6666" y="211"/>
                  <a:pt x="6669" y="211"/>
                </a:cubicBezTo>
                <a:close/>
                <a:moveTo>
                  <a:pt x="6619" y="216"/>
                </a:moveTo>
                <a:cubicBezTo>
                  <a:pt x="6616" y="216"/>
                  <a:pt x="6616" y="217"/>
                  <a:pt x="6621" y="217"/>
                </a:cubicBezTo>
                <a:cubicBezTo>
                  <a:pt x="6620" y="216"/>
                  <a:pt x="6620" y="216"/>
                  <a:pt x="6619" y="216"/>
                </a:cubicBezTo>
                <a:close/>
                <a:moveTo>
                  <a:pt x="6778" y="215"/>
                </a:moveTo>
                <a:cubicBezTo>
                  <a:pt x="6780" y="215"/>
                  <a:pt x="6785" y="216"/>
                  <a:pt x="6789" y="216"/>
                </a:cubicBezTo>
                <a:lnTo>
                  <a:pt x="6789" y="216"/>
                </a:lnTo>
                <a:cubicBezTo>
                  <a:pt x="6785" y="217"/>
                  <a:pt x="6782" y="217"/>
                  <a:pt x="6779" y="217"/>
                </a:cubicBezTo>
                <a:cubicBezTo>
                  <a:pt x="6776" y="216"/>
                  <a:pt x="6777" y="215"/>
                  <a:pt x="6778" y="215"/>
                </a:cubicBezTo>
                <a:close/>
                <a:moveTo>
                  <a:pt x="5333" y="1195"/>
                </a:moveTo>
                <a:cubicBezTo>
                  <a:pt x="5337" y="1196"/>
                  <a:pt x="5340" y="1196"/>
                  <a:pt x="5343" y="1196"/>
                </a:cubicBezTo>
                <a:lnTo>
                  <a:pt x="5343" y="1196"/>
                </a:lnTo>
                <a:cubicBezTo>
                  <a:pt x="5346" y="1196"/>
                  <a:pt x="5349" y="1196"/>
                  <a:pt x="5352" y="1195"/>
                </a:cubicBezTo>
                <a:lnTo>
                  <a:pt x="5352" y="1195"/>
                </a:lnTo>
                <a:cubicBezTo>
                  <a:pt x="5351" y="1196"/>
                  <a:pt x="5351" y="1196"/>
                  <a:pt x="5350" y="1197"/>
                </a:cubicBezTo>
                <a:lnTo>
                  <a:pt x="5350" y="1197"/>
                </a:lnTo>
                <a:cubicBezTo>
                  <a:pt x="5348" y="1197"/>
                  <a:pt x="5345" y="1196"/>
                  <a:pt x="5343" y="1196"/>
                </a:cubicBezTo>
                <a:lnTo>
                  <a:pt x="5343" y="1196"/>
                </a:lnTo>
                <a:cubicBezTo>
                  <a:pt x="5341" y="1196"/>
                  <a:pt x="5338" y="1197"/>
                  <a:pt x="5336" y="1197"/>
                </a:cubicBezTo>
                <a:lnTo>
                  <a:pt x="5336" y="1197"/>
                </a:lnTo>
                <a:cubicBezTo>
                  <a:pt x="5335" y="1196"/>
                  <a:pt x="5334" y="1196"/>
                  <a:pt x="5333" y="1195"/>
                </a:cubicBezTo>
                <a:close/>
                <a:moveTo>
                  <a:pt x="4292" y="1278"/>
                </a:moveTo>
                <a:cubicBezTo>
                  <a:pt x="4295" y="1278"/>
                  <a:pt x="4297" y="1278"/>
                  <a:pt x="4296" y="1280"/>
                </a:cubicBezTo>
                <a:cubicBezTo>
                  <a:pt x="4298" y="1280"/>
                  <a:pt x="4301" y="1280"/>
                  <a:pt x="4305" y="1280"/>
                </a:cubicBezTo>
                <a:lnTo>
                  <a:pt x="4305" y="1280"/>
                </a:lnTo>
                <a:cubicBezTo>
                  <a:pt x="4290" y="1281"/>
                  <a:pt x="4273" y="1286"/>
                  <a:pt x="4260" y="1286"/>
                </a:cubicBezTo>
                <a:cubicBezTo>
                  <a:pt x="4256" y="1286"/>
                  <a:pt x="4252" y="1285"/>
                  <a:pt x="4248" y="1283"/>
                </a:cubicBezTo>
                <a:cubicBezTo>
                  <a:pt x="4241" y="1287"/>
                  <a:pt x="4237" y="1287"/>
                  <a:pt x="4233" y="1287"/>
                </a:cubicBezTo>
                <a:cubicBezTo>
                  <a:pt x="4239" y="1284"/>
                  <a:pt x="4244" y="1282"/>
                  <a:pt x="4248" y="1282"/>
                </a:cubicBezTo>
                <a:cubicBezTo>
                  <a:pt x="4249" y="1282"/>
                  <a:pt x="4251" y="1282"/>
                  <a:pt x="4252" y="1283"/>
                </a:cubicBezTo>
                <a:cubicBezTo>
                  <a:pt x="4251" y="1284"/>
                  <a:pt x="4251" y="1284"/>
                  <a:pt x="4252" y="1284"/>
                </a:cubicBezTo>
                <a:cubicBezTo>
                  <a:pt x="4255" y="1284"/>
                  <a:pt x="4281" y="1278"/>
                  <a:pt x="4292" y="1278"/>
                </a:cubicBezTo>
                <a:close/>
                <a:moveTo>
                  <a:pt x="12474" y="2111"/>
                </a:moveTo>
                <a:cubicBezTo>
                  <a:pt x="12479" y="2119"/>
                  <a:pt x="12483" y="2127"/>
                  <a:pt x="12487" y="2134"/>
                </a:cubicBezTo>
                <a:lnTo>
                  <a:pt x="12484" y="2138"/>
                </a:lnTo>
                <a:cubicBezTo>
                  <a:pt x="12481" y="2129"/>
                  <a:pt x="12477" y="2120"/>
                  <a:pt x="12474" y="2111"/>
                </a:cubicBezTo>
                <a:close/>
                <a:moveTo>
                  <a:pt x="9852" y="4526"/>
                </a:moveTo>
                <a:lnTo>
                  <a:pt x="9852" y="4526"/>
                </a:lnTo>
                <a:cubicBezTo>
                  <a:pt x="9833" y="4535"/>
                  <a:pt x="9828" y="4539"/>
                  <a:pt x="9831" y="4539"/>
                </a:cubicBezTo>
                <a:cubicBezTo>
                  <a:pt x="9835" y="4539"/>
                  <a:pt x="9860" y="4529"/>
                  <a:pt x="9862" y="4529"/>
                </a:cubicBezTo>
                <a:cubicBezTo>
                  <a:pt x="9862" y="4529"/>
                  <a:pt x="9862" y="4529"/>
                  <a:pt x="9862" y="4529"/>
                </a:cubicBezTo>
                <a:cubicBezTo>
                  <a:pt x="9865" y="4529"/>
                  <a:pt x="9867" y="4529"/>
                  <a:pt x="9869" y="4528"/>
                </a:cubicBezTo>
                <a:lnTo>
                  <a:pt x="9869" y="4528"/>
                </a:lnTo>
                <a:cubicBezTo>
                  <a:pt x="9864" y="4531"/>
                  <a:pt x="9861" y="4533"/>
                  <a:pt x="9855" y="4533"/>
                </a:cubicBezTo>
                <a:cubicBezTo>
                  <a:pt x="9797" y="4564"/>
                  <a:pt x="9702" y="4612"/>
                  <a:pt x="9617" y="4652"/>
                </a:cubicBezTo>
                <a:lnTo>
                  <a:pt x="9617" y="4652"/>
                </a:lnTo>
                <a:cubicBezTo>
                  <a:pt x="9613" y="4649"/>
                  <a:pt x="9608" y="4645"/>
                  <a:pt x="9603" y="4642"/>
                </a:cubicBezTo>
                <a:lnTo>
                  <a:pt x="9603" y="4642"/>
                </a:lnTo>
                <a:cubicBezTo>
                  <a:pt x="9687" y="4603"/>
                  <a:pt x="9771" y="4564"/>
                  <a:pt x="9852" y="4526"/>
                </a:cubicBezTo>
                <a:close/>
                <a:moveTo>
                  <a:pt x="9356" y="4727"/>
                </a:moveTo>
                <a:lnTo>
                  <a:pt x="9356" y="4727"/>
                </a:lnTo>
                <a:cubicBezTo>
                  <a:pt x="9355" y="4728"/>
                  <a:pt x="9354" y="4730"/>
                  <a:pt x="9353" y="4731"/>
                </a:cubicBezTo>
                <a:cubicBezTo>
                  <a:pt x="9353" y="4730"/>
                  <a:pt x="9352" y="4730"/>
                  <a:pt x="9352" y="4730"/>
                </a:cubicBezTo>
                <a:lnTo>
                  <a:pt x="9352" y="4730"/>
                </a:lnTo>
                <a:cubicBezTo>
                  <a:pt x="9354" y="4729"/>
                  <a:pt x="9355" y="4728"/>
                  <a:pt x="9356" y="4727"/>
                </a:cubicBezTo>
                <a:close/>
                <a:moveTo>
                  <a:pt x="9325" y="4762"/>
                </a:moveTo>
                <a:cubicBezTo>
                  <a:pt x="9334" y="4768"/>
                  <a:pt x="9342" y="4775"/>
                  <a:pt x="9351" y="4782"/>
                </a:cubicBezTo>
                <a:lnTo>
                  <a:pt x="9351" y="4782"/>
                </a:lnTo>
                <a:cubicBezTo>
                  <a:pt x="9256" y="4824"/>
                  <a:pt x="9161" y="4865"/>
                  <a:pt x="9066" y="4905"/>
                </a:cubicBezTo>
                <a:lnTo>
                  <a:pt x="9066" y="4905"/>
                </a:lnTo>
                <a:cubicBezTo>
                  <a:pt x="9048" y="4894"/>
                  <a:pt x="9030" y="4882"/>
                  <a:pt x="9012" y="4870"/>
                </a:cubicBezTo>
                <a:lnTo>
                  <a:pt x="9012" y="4870"/>
                </a:lnTo>
                <a:cubicBezTo>
                  <a:pt x="9074" y="4846"/>
                  <a:pt x="9134" y="4823"/>
                  <a:pt x="9192" y="4804"/>
                </a:cubicBezTo>
                <a:cubicBezTo>
                  <a:pt x="9202" y="4793"/>
                  <a:pt x="9239" y="4785"/>
                  <a:pt x="9253" y="4775"/>
                </a:cubicBezTo>
                <a:cubicBezTo>
                  <a:pt x="9256" y="4774"/>
                  <a:pt x="9257" y="4774"/>
                  <a:pt x="9259" y="4774"/>
                </a:cubicBezTo>
                <a:cubicBezTo>
                  <a:pt x="9271" y="4774"/>
                  <a:pt x="9254" y="4787"/>
                  <a:pt x="9224" y="4800"/>
                </a:cubicBezTo>
                <a:cubicBezTo>
                  <a:pt x="9258" y="4788"/>
                  <a:pt x="9291" y="4775"/>
                  <a:pt x="9325" y="4762"/>
                </a:cubicBezTo>
                <a:close/>
                <a:moveTo>
                  <a:pt x="607" y="5013"/>
                </a:moveTo>
                <a:cubicBezTo>
                  <a:pt x="607" y="5013"/>
                  <a:pt x="607" y="5013"/>
                  <a:pt x="607" y="5013"/>
                </a:cubicBezTo>
                <a:lnTo>
                  <a:pt x="607" y="5013"/>
                </a:lnTo>
                <a:cubicBezTo>
                  <a:pt x="607" y="5014"/>
                  <a:pt x="607" y="5014"/>
                  <a:pt x="607" y="5014"/>
                </a:cubicBezTo>
                <a:cubicBezTo>
                  <a:pt x="607" y="5014"/>
                  <a:pt x="607" y="5014"/>
                  <a:pt x="607" y="5013"/>
                </a:cubicBezTo>
                <a:close/>
                <a:moveTo>
                  <a:pt x="9016" y="5017"/>
                </a:moveTo>
                <a:cubicBezTo>
                  <a:pt x="9016" y="5017"/>
                  <a:pt x="9015" y="5017"/>
                  <a:pt x="9015" y="5017"/>
                </a:cubicBezTo>
                <a:lnTo>
                  <a:pt x="9015" y="5017"/>
                </a:lnTo>
                <a:cubicBezTo>
                  <a:pt x="9013" y="5018"/>
                  <a:pt x="9010" y="5019"/>
                  <a:pt x="9007" y="5020"/>
                </a:cubicBezTo>
                <a:lnTo>
                  <a:pt x="9007" y="5020"/>
                </a:lnTo>
                <a:cubicBezTo>
                  <a:pt x="9005" y="5021"/>
                  <a:pt x="9002" y="5021"/>
                  <a:pt x="9000" y="5021"/>
                </a:cubicBezTo>
                <a:lnTo>
                  <a:pt x="9000" y="5021"/>
                </a:lnTo>
                <a:cubicBezTo>
                  <a:pt x="9005" y="5019"/>
                  <a:pt x="9012" y="5017"/>
                  <a:pt x="9016" y="5017"/>
                </a:cubicBezTo>
                <a:close/>
                <a:moveTo>
                  <a:pt x="8218" y="5179"/>
                </a:moveTo>
                <a:lnTo>
                  <a:pt x="8218" y="5179"/>
                </a:lnTo>
                <a:cubicBezTo>
                  <a:pt x="8209" y="5181"/>
                  <a:pt x="8202" y="5184"/>
                  <a:pt x="8194" y="5186"/>
                </a:cubicBezTo>
                <a:cubicBezTo>
                  <a:pt x="8194" y="5186"/>
                  <a:pt x="8195" y="5186"/>
                  <a:pt x="8196" y="5186"/>
                </a:cubicBezTo>
                <a:cubicBezTo>
                  <a:pt x="8201" y="5186"/>
                  <a:pt x="8209" y="5183"/>
                  <a:pt x="8218" y="5179"/>
                </a:cubicBezTo>
                <a:close/>
                <a:moveTo>
                  <a:pt x="7220" y="4449"/>
                </a:moveTo>
                <a:cubicBezTo>
                  <a:pt x="7631" y="4449"/>
                  <a:pt x="8136" y="4741"/>
                  <a:pt x="8572" y="5019"/>
                </a:cubicBezTo>
                <a:lnTo>
                  <a:pt x="8572" y="5019"/>
                </a:lnTo>
                <a:cubicBezTo>
                  <a:pt x="8467" y="5062"/>
                  <a:pt x="8363" y="5106"/>
                  <a:pt x="8263" y="5152"/>
                </a:cubicBezTo>
                <a:cubicBezTo>
                  <a:pt x="8260" y="5156"/>
                  <a:pt x="8260" y="5159"/>
                  <a:pt x="8256" y="5167"/>
                </a:cubicBezTo>
                <a:cubicBezTo>
                  <a:pt x="8255" y="5167"/>
                  <a:pt x="8254" y="5167"/>
                  <a:pt x="8253" y="5167"/>
                </a:cubicBezTo>
                <a:cubicBezTo>
                  <a:pt x="8244" y="5167"/>
                  <a:pt x="8230" y="5174"/>
                  <a:pt x="8218" y="5179"/>
                </a:cubicBezTo>
                <a:lnTo>
                  <a:pt x="8218" y="5179"/>
                </a:lnTo>
                <a:cubicBezTo>
                  <a:pt x="8332" y="5147"/>
                  <a:pt x="8465" y="5095"/>
                  <a:pt x="8603" y="5039"/>
                </a:cubicBezTo>
                <a:lnTo>
                  <a:pt x="8603" y="5039"/>
                </a:lnTo>
                <a:cubicBezTo>
                  <a:pt x="8621" y="5050"/>
                  <a:pt x="8639" y="5062"/>
                  <a:pt x="8657" y="5073"/>
                </a:cubicBezTo>
                <a:lnTo>
                  <a:pt x="8657" y="5073"/>
                </a:lnTo>
                <a:cubicBezTo>
                  <a:pt x="8258" y="5232"/>
                  <a:pt x="7855" y="5378"/>
                  <a:pt x="7442" y="5516"/>
                </a:cubicBezTo>
                <a:cubicBezTo>
                  <a:pt x="7445" y="5513"/>
                  <a:pt x="7445" y="5512"/>
                  <a:pt x="7442" y="5512"/>
                </a:cubicBezTo>
                <a:cubicBezTo>
                  <a:pt x="7422" y="5512"/>
                  <a:pt x="7291" y="5567"/>
                  <a:pt x="7263" y="5567"/>
                </a:cubicBezTo>
                <a:cubicBezTo>
                  <a:pt x="7258" y="5569"/>
                  <a:pt x="7253" y="5571"/>
                  <a:pt x="7248" y="5573"/>
                </a:cubicBezTo>
                <a:lnTo>
                  <a:pt x="7248" y="5573"/>
                </a:lnTo>
                <a:cubicBezTo>
                  <a:pt x="7174" y="5225"/>
                  <a:pt x="6962" y="4763"/>
                  <a:pt x="7160" y="4452"/>
                </a:cubicBezTo>
                <a:cubicBezTo>
                  <a:pt x="7179" y="4450"/>
                  <a:pt x="7200" y="4449"/>
                  <a:pt x="7220" y="4449"/>
                </a:cubicBezTo>
                <a:close/>
                <a:moveTo>
                  <a:pt x="8703" y="5103"/>
                </a:moveTo>
                <a:cubicBezTo>
                  <a:pt x="8715" y="5110"/>
                  <a:pt x="8726" y="5118"/>
                  <a:pt x="8738" y="5125"/>
                </a:cubicBezTo>
                <a:lnTo>
                  <a:pt x="8738" y="5125"/>
                </a:lnTo>
                <a:cubicBezTo>
                  <a:pt x="8254" y="5310"/>
                  <a:pt x="7769" y="5502"/>
                  <a:pt x="7261" y="5629"/>
                </a:cubicBezTo>
                <a:lnTo>
                  <a:pt x="7261" y="5629"/>
                </a:lnTo>
                <a:cubicBezTo>
                  <a:pt x="7260" y="5625"/>
                  <a:pt x="7259" y="5622"/>
                  <a:pt x="7258" y="5618"/>
                </a:cubicBezTo>
                <a:lnTo>
                  <a:pt x="7258" y="5618"/>
                </a:lnTo>
                <a:cubicBezTo>
                  <a:pt x="7414" y="5548"/>
                  <a:pt x="7554" y="5514"/>
                  <a:pt x="7732" y="5464"/>
                </a:cubicBezTo>
                <a:lnTo>
                  <a:pt x="7732" y="5464"/>
                </a:lnTo>
                <a:cubicBezTo>
                  <a:pt x="7618" y="5504"/>
                  <a:pt x="7537" y="5526"/>
                  <a:pt x="7439" y="5563"/>
                </a:cubicBezTo>
                <a:cubicBezTo>
                  <a:pt x="7395" y="5563"/>
                  <a:pt x="7351" y="5589"/>
                  <a:pt x="7322" y="5604"/>
                </a:cubicBezTo>
                <a:cubicBezTo>
                  <a:pt x="7611" y="5523"/>
                  <a:pt x="7882" y="5431"/>
                  <a:pt x="8165" y="5325"/>
                </a:cubicBezTo>
                <a:lnTo>
                  <a:pt x="8146" y="5325"/>
                </a:lnTo>
                <a:cubicBezTo>
                  <a:pt x="8238" y="5288"/>
                  <a:pt x="8326" y="5252"/>
                  <a:pt x="8417" y="5218"/>
                </a:cubicBezTo>
                <a:cubicBezTo>
                  <a:pt x="8425" y="5208"/>
                  <a:pt x="8458" y="5208"/>
                  <a:pt x="8466" y="5196"/>
                </a:cubicBezTo>
                <a:cubicBezTo>
                  <a:pt x="8543" y="5164"/>
                  <a:pt x="8623" y="5133"/>
                  <a:pt x="8703" y="5103"/>
                </a:cubicBezTo>
                <a:close/>
                <a:moveTo>
                  <a:pt x="5350" y="1197"/>
                </a:moveTo>
                <a:lnTo>
                  <a:pt x="5350" y="1197"/>
                </a:lnTo>
                <a:cubicBezTo>
                  <a:pt x="5619" y="1218"/>
                  <a:pt x="5955" y="1229"/>
                  <a:pt x="6236" y="1258"/>
                </a:cubicBezTo>
                <a:cubicBezTo>
                  <a:pt x="6327" y="1280"/>
                  <a:pt x="6415" y="1280"/>
                  <a:pt x="6518" y="1295"/>
                </a:cubicBezTo>
                <a:cubicBezTo>
                  <a:pt x="7200" y="1364"/>
                  <a:pt x="7875" y="1544"/>
                  <a:pt x="8539" y="1716"/>
                </a:cubicBezTo>
                <a:cubicBezTo>
                  <a:pt x="8686" y="1760"/>
                  <a:pt x="8843" y="1804"/>
                  <a:pt x="8989" y="1852"/>
                </a:cubicBezTo>
                <a:lnTo>
                  <a:pt x="9001" y="1852"/>
                </a:lnTo>
                <a:cubicBezTo>
                  <a:pt x="9737" y="2097"/>
                  <a:pt x="10485" y="2369"/>
                  <a:pt x="11153" y="2765"/>
                </a:cubicBezTo>
                <a:cubicBezTo>
                  <a:pt x="11167" y="2772"/>
                  <a:pt x="11182" y="2780"/>
                  <a:pt x="11194" y="2791"/>
                </a:cubicBezTo>
                <a:cubicBezTo>
                  <a:pt x="11418" y="2925"/>
                  <a:pt x="11650" y="3069"/>
                  <a:pt x="11873" y="3227"/>
                </a:cubicBezTo>
                <a:lnTo>
                  <a:pt x="11873" y="3227"/>
                </a:lnTo>
                <a:cubicBezTo>
                  <a:pt x="11797" y="3295"/>
                  <a:pt x="11718" y="3360"/>
                  <a:pt x="11634" y="3421"/>
                </a:cubicBezTo>
                <a:cubicBezTo>
                  <a:pt x="11468" y="3553"/>
                  <a:pt x="11296" y="3671"/>
                  <a:pt x="11109" y="3770"/>
                </a:cubicBezTo>
                <a:cubicBezTo>
                  <a:pt x="11101" y="3780"/>
                  <a:pt x="11100" y="3783"/>
                  <a:pt x="11104" y="3783"/>
                </a:cubicBezTo>
                <a:cubicBezTo>
                  <a:pt x="11110" y="3783"/>
                  <a:pt x="11126" y="3774"/>
                  <a:pt x="11135" y="3763"/>
                </a:cubicBezTo>
                <a:cubicBezTo>
                  <a:pt x="11138" y="3763"/>
                  <a:pt x="11156" y="3756"/>
                  <a:pt x="11160" y="3752"/>
                </a:cubicBezTo>
                <a:lnTo>
                  <a:pt x="11160" y="3752"/>
                </a:lnTo>
                <a:cubicBezTo>
                  <a:pt x="11153" y="3759"/>
                  <a:pt x="11150" y="3763"/>
                  <a:pt x="11142" y="3763"/>
                </a:cubicBezTo>
                <a:cubicBezTo>
                  <a:pt x="11143" y="3762"/>
                  <a:pt x="11143" y="3761"/>
                  <a:pt x="11143" y="3761"/>
                </a:cubicBezTo>
                <a:lnTo>
                  <a:pt x="11143" y="3761"/>
                </a:lnTo>
                <a:cubicBezTo>
                  <a:pt x="11142" y="3761"/>
                  <a:pt x="11108" y="3785"/>
                  <a:pt x="11101" y="3792"/>
                </a:cubicBezTo>
                <a:cubicBezTo>
                  <a:pt x="10984" y="3866"/>
                  <a:pt x="10864" y="3932"/>
                  <a:pt x="10742" y="4008"/>
                </a:cubicBezTo>
                <a:cubicBezTo>
                  <a:pt x="10366" y="4229"/>
                  <a:pt x="9961" y="4421"/>
                  <a:pt x="9563" y="4611"/>
                </a:cubicBezTo>
                <a:lnTo>
                  <a:pt x="9563" y="4611"/>
                </a:lnTo>
                <a:cubicBezTo>
                  <a:pt x="9517" y="4576"/>
                  <a:pt x="9472" y="4541"/>
                  <a:pt x="9426" y="4507"/>
                </a:cubicBezTo>
                <a:cubicBezTo>
                  <a:pt x="8311" y="3630"/>
                  <a:pt x="6757" y="2590"/>
                  <a:pt x="5298" y="2590"/>
                </a:cubicBezTo>
                <a:cubicBezTo>
                  <a:pt x="4609" y="2590"/>
                  <a:pt x="3941" y="2822"/>
                  <a:pt x="3350" y="3414"/>
                </a:cubicBezTo>
                <a:cubicBezTo>
                  <a:pt x="3497" y="3286"/>
                  <a:pt x="3629" y="3183"/>
                  <a:pt x="3783" y="3095"/>
                </a:cubicBezTo>
                <a:lnTo>
                  <a:pt x="3783" y="3095"/>
                </a:lnTo>
                <a:cubicBezTo>
                  <a:pt x="3724" y="3183"/>
                  <a:pt x="3658" y="3183"/>
                  <a:pt x="3603" y="3253"/>
                </a:cubicBezTo>
                <a:cubicBezTo>
                  <a:pt x="3713" y="3172"/>
                  <a:pt x="3845" y="3055"/>
                  <a:pt x="3969" y="3018"/>
                </a:cubicBezTo>
                <a:lnTo>
                  <a:pt x="3969" y="3018"/>
                </a:lnTo>
                <a:cubicBezTo>
                  <a:pt x="3255" y="3447"/>
                  <a:pt x="2730" y="4133"/>
                  <a:pt x="2356" y="4866"/>
                </a:cubicBezTo>
                <a:cubicBezTo>
                  <a:pt x="2356" y="4865"/>
                  <a:pt x="2355" y="4865"/>
                  <a:pt x="2355" y="4865"/>
                </a:cubicBezTo>
                <a:cubicBezTo>
                  <a:pt x="2349" y="4865"/>
                  <a:pt x="2329" y="4913"/>
                  <a:pt x="2309" y="4939"/>
                </a:cubicBezTo>
                <a:cubicBezTo>
                  <a:pt x="2488" y="4565"/>
                  <a:pt x="2679" y="4228"/>
                  <a:pt x="2928" y="3898"/>
                </a:cubicBezTo>
                <a:cubicBezTo>
                  <a:pt x="2931" y="3891"/>
                  <a:pt x="2932" y="3888"/>
                  <a:pt x="2931" y="3888"/>
                </a:cubicBezTo>
                <a:cubicBezTo>
                  <a:pt x="2920" y="3888"/>
                  <a:pt x="2774" y="4104"/>
                  <a:pt x="2741" y="4111"/>
                </a:cubicBezTo>
                <a:cubicBezTo>
                  <a:pt x="2829" y="3983"/>
                  <a:pt x="2913" y="3876"/>
                  <a:pt x="3013" y="3756"/>
                </a:cubicBezTo>
                <a:cubicBezTo>
                  <a:pt x="3012" y="3755"/>
                  <a:pt x="3012" y="3755"/>
                  <a:pt x="3012" y="3755"/>
                </a:cubicBezTo>
                <a:cubicBezTo>
                  <a:pt x="3001" y="3755"/>
                  <a:pt x="2950" y="3811"/>
                  <a:pt x="2943" y="3829"/>
                </a:cubicBezTo>
                <a:cubicBezTo>
                  <a:pt x="2450" y="4389"/>
                  <a:pt x="2113" y="5074"/>
                  <a:pt x="1905" y="5794"/>
                </a:cubicBezTo>
                <a:lnTo>
                  <a:pt x="1905" y="5794"/>
                </a:lnTo>
                <a:cubicBezTo>
                  <a:pt x="1708" y="5620"/>
                  <a:pt x="1565" y="5390"/>
                  <a:pt x="1483" y="5137"/>
                </a:cubicBezTo>
                <a:cubicBezTo>
                  <a:pt x="1483" y="5090"/>
                  <a:pt x="1461" y="5020"/>
                  <a:pt x="1454" y="4966"/>
                </a:cubicBezTo>
                <a:cubicBezTo>
                  <a:pt x="1432" y="4910"/>
                  <a:pt x="1436" y="4851"/>
                  <a:pt x="1425" y="4793"/>
                </a:cubicBezTo>
                <a:cubicBezTo>
                  <a:pt x="1363" y="4042"/>
                  <a:pt x="1605" y="3267"/>
                  <a:pt x="2015" y="2651"/>
                </a:cubicBezTo>
                <a:cubicBezTo>
                  <a:pt x="2173" y="2402"/>
                  <a:pt x="2375" y="2178"/>
                  <a:pt x="2613" y="1995"/>
                </a:cubicBezTo>
                <a:cubicBezTo>
                  <a:pt x="2617" y="1980"/>
                  <a:pt x="2653" y="1962"/>
                  <a:pt x="2657" y="1951"/>
                </a:cubicBezTo>
                <a:cubicBezTo>
                  <a:pt x="2785" y="1855"/>
                  <a:pt x="2935" y="1767"/>
                  <a:pt x="3079" y="1687"/>
                </a:cubicBezTo>
                <a:cubicBezTo>
                  <a:pt x="3467" y="1489"/>
                  <a:pt x="3889" y="1353"/>
                  <a:pt x="4318" y="1283"/>
                </a:cubicBezTo>
                <a:lnTo>
                  <a:pt x="4318" y="1280"/>
                </a:lnTo>
                <a:cubicBezTo>
                  <a:pt x="4315" y="1279"/>
                  <a:pt x="4313" y="1279"/>
                  <a:pt x="4310" y="1279"/>
                </a:cubicBezTo>
                <a:cubicBezTo>
                  <a:pt x="4309" y="1279"/>
                  <a:pt x="4308" y="1279"/>
                  <a:pt x="4307" y="1279"/>
                </a:cubicBezTo>
                <a:lnTo>
                  <a:pt x="4307" y="1279"/>
                </a:lnTo>
                <a:cubicBezTo>
                  <a:pt x="4325" y="1278"/>
                  <a:pt x="4355" y="1275"/>
                  <a:pt x="4355" y="1269"/>
                </a:cubicBezTo>
                <a:lnTo>
                  <a:pt x="4340" y="1269"/>
                </a:lnTo>
                <a:cubicBezTo>
                  <a:pt x="4347" y="1265"/>
                  <a:pt x="4351" y="1265"/>
                  <a:pt x="4358" y="1265"/>
                </a:cubicBezTo>
                <a:cubicBezTo>
                  <a:pt x="4512" y="1247"/>
                  <a:pt x="4699" y="1225"/>
                  <a:pt x="4857" y="1221"/>
                </a:cubicBezTo>
                <a:cubicBezTo>
                  <a:pt x="5020" y="1200"/>
                  <a:pt x="5173" y="1210"/>
                  <a:pt x="5336" y="1197"/>
                </a:cubicBezTo>
                <a:lnTo>
                  <a:pt x="5336" y="1197"/>
                </a:lnTo>
                <a:cubicBezTo>
                  <a:pt x="5337" y="1198"/>
                  <a:pt x="5340" y="1198"/>
                  <a:pt x="5343" y="1198"/>
                </a:cubicBezTo>
                <a:cubicBezTo>
                  <a:pt x="5345" y="1198"/>
                  <a:pt x="5348" y="1198"/>
                  <a:pt x="5350" y="1197"/>
                </a:cubicBezTo>
                <a:close/>
                <a:moveTo>
                  <a:pt x="9400" y="4821"/>
                </a:moveTo>
                <a:cubicBezTo>
                  <a:pt x="9828" y="5166"/>
                  <a:pt x="10240" y="5533"/>
                  <a:pt x="10635" y="5916"/>
                </a:cubicBezTo>
                <a:lnTo>
                  <a:pt x="10635" y="5916"/>
                </a:lnTo>
                <a:cubicBezTo>
                  <a:pt x="10631" y="5918"/>
                  <a:pt x="10626" y="5920"/>
                  <a:pt x="10622" y="5922"/>
                </a:cubicBezTo>
                <a:cubicBezTo>
                  <a:pt x="10626" y="5921"/>
                  <a:pt x="10631" y="5919"/>
                  <a:pt x="10637" y="5918"/>
                </a:cubicBezTo>
                <a:lnTo>
                  <a:pt x="10637" y="5918"/>
                </a:lnTo>
                <a:cubicBezTo>
                  <a:pt x="10638" y="5919"/>
                  <a:pt x="10640" y="5920"/>
                  <a:pt x="10641" y="5922"/>
                </a:cubicBezTo>
                <a:lnTo>
                  <a:pt x="10641" y="5922"/>
                </a:lnTo>
                <a:cubicBezTo>
                  <a:pt x="10598" y="5951"/>
                  <a:pt x="10572" y="5977"/>
                  <a:pt x="10541" y="5997"/>
                </a:cubicBezTo>
                <a:lnTo>
                  <a:pt x="10541" y="5997"/>
                </a:lnTo>
                <a:cubicBezTo>
                  <a:pt x="10538" y="5994"/>
                  <a:pt x="10535" y="5992"/>
                  <a:pt x="10532" y="5989"/>
                </a:cubicBezTo>
                <a:lnTo>
                  <a:pt x="10532" y="5989"/>
                </a:lnTo>
                <a:cubicBezTo>
                  <a:pt x="10538" y="5984"/>
                  <a:pt x="10543" y="5979"/>
                  <a:pt x="10548" y="5973"/>
                </a:cubicBezTo>
                <a:cubicBezTo>
                  <a:pt x="10543" y="5973"/>
                  <a:pt x="10535" y="5978"/>
                  <a:pt x="10526" y="5984"/>
                </a:cubicBezTo>
                <a:lnTo>
                  <a:pt x="10526" y="5984"/>
                </a:lnTo>
                <a:cubicBezTo>
                  <a:pt x="10517" y="5977"/>
                  <a:pt x="10508" y="5971"/>
                  <a:pt x="10500" y="5964"/>
                </a:cubicBezTo>
                <a:lnTo>
                  <a:pt x="10500" y="5964"/>
                </a:lnTo>
                <a:cubicBezTo>
                  <a:pt x="10501" y="5959"/>
                  <a:pt x="10500" y="5956"/>
                  <a:pt x="10497" y="5956"/>
                </a:cubicBezTo>
                <a:lnTo>
                  <a:pt x="10497" y="5956"/>
                </a:lnTo>
                <a:cubicBezTo>
                  <a:pt x="10496" y="5957"/>
                  <a:pt x="10495" y="5958"/>
                  <a:pt x="10494" y="5959"/>
                </a:cubicBezTo>
                <a:lnTo>
                  <a:pt x="10494" y="5959"/>
                </a:lnTo>
                <a:cubicBezTo>
                  <a:pt x="10241" y="5758"/>
                  <a:pt x="9983" y="5563"/>
                  <a:pt x="9723" y="5372"/>
                </a:cubicBezTo>
                <a:cubicBezTo>
                  <a:pt x="9533" y="5222"/>
                  <a:pt x="9322" y="5075"/>
                  <a:pt x="9113" y="4936"/>
                </a:cubicBezTo>
                <a:lnTo>
                  <a:pt x="9113" y="4936"/>
                </a:lnTo>
                <a:cubicBezTo>
                  <a:pt x="9113" y="4936"/>
                  <a:pt x="9114" y="4936"/>
                  <a:pt x="9114" y="4936"/>
                </a:cubicBezTo>
                <a:cubicBezTo>
                  <a:pt x="9209" y="4897"/>
                  <a:pt x="9305" y="4860"/>
                  <a:pt x="9400" y="4821"/>
                </a:cubicBezTo>
                <a:close/>
                <a:moveTo>
                  <a:pt x="3925" y="6256"/>
                </a:moveTo>
                <a:cubicBezTo>
                  <a:pt x="3909" y="6259"/>
                  <a:pt x="3901" y="6260"/>
                  <a:pt x="3900" y="6260"/>
                </a:cubicBezTo>
                <a:cubicBezTo>
                  <a:pt x="3897" y="6260"/>
                  <a:pt x="3904" y="6258"/>
                  <a:pt x="3912" y="6256"/>
                </a:cubicBezTo>
                <a:close/>
                <a:moveTo>
                  <a:pt x="5249" y="2801"/>
                </a:moveTo>
                <a:cubicBezTo>
                  <a:pt x="5765" y="2801"/>
                  <a:pt x="6257" y="2963"/>
                  <a:pt x="6720" y="3146"/>
                </a:cubicBezTo>
                <a:cubicBezTo>
                  <a:pt x="7646" y="3563"/>
                  <a:pt x="8502" y="4111"/>
                  <a:pt x="9298" y="4740"/>
                </a:cubicBezTo>
                <a:lnTo>
                  <a:pt x="9298" y="4740"/>
                </a:lnTo>
                <a:cubicBezTo>
                  <a:pt x="9225" y="4776"/>
                  <a:pt x="9147" y="4818"/>
                  <a:pt x="9074" y="4837"/>
                </a:cubicBezTo>
                <a:cubicBezTo>
                  <a:pt x="9121" y="4800"/>
                  <a:pt x="9206" y="4782"/>
                  <a:pt x="9246" y="4746"/>
                </a:cubicBezTo>
                <a:lnTo>
                  <a:pt x="9246" y="4746"/>
                </a:lnTo>
                <a:cubicBezTo>
                  <a:pt x="9162" y="4783"/>
                  <a:pt x="9075" y="4819"/>
                  <a:pt x="8987" y="4854"/>
                </a:cubicBezTo>
                <a:lnTo>
                  <a:pt x="8987" y="4854"/>
                </a:lnTo>
                <a:cubicBezTo>
                  <a:pt x="8932" y="4818"/>
                  <a:pt x="8878" y="4783"/>
                  <a:pt x="8825" y="4749"/>
                </a:cubicBezTo>
                <a:cubicBezTo>
                  <a:pt x="8252" y="4355"/>
                  <a:pt x="7656" y="4065"/>
                  <a:pt x="7240" y="4065"/>
                </a:cubicBezTo>
                <a:cubicBezTo>
                  <a:pt x="6741" y="4065"/>
                  <a:pt x="6498" y="4479"/>
                  <a:pt x="6855" y="5621"/>
                </a:cubicBezTo>
                <a:cubicBezTo>
                  <a:pt x="6863" y="5642"/>
                  <a:pt x="6870" y="5663"/>
                  <a:pt x="6878" y="5684"/>
                </a:cubicBezTo>
                <a:lnTo>
                  <a:pt x="6878" y="5684"/>
                </a:lnTo>
                <a:cubicBezTo>
                  <a:pt x="6741" y="5717"/>
                  <a:pt x="6606" y="5749"/>
                  <a:pt x="6492" y="5802"/>
                </a:cubicBezTo>
                <a:cubicBezTo>
                  <a:pt x="6580" y="5780"/>
                  <a:pt x="6665" y="5739"/>
                  <a:pt x="6749" y="5731"/>
                </a:cubicBezTo>
                <a:lnTo>
                  <a:pt x="6749" y="5731"/>
                </a:lnTo>
                <a:cubicBezTo>
                  <a:pt x="6302" y="5882"/>
                  <a:pt x="5839" y="6003"/>
                  <a:pt x="5385" y="6102"/>
                </a:cubicBezTo>
                <a:cubicBezTo>
                  <a:pt x="5371" y="6105"/>
                  <a:pt x="5360" y="6106"/>
                  <a:pt x="5351" y="6106"/>
                </a:cubicBezTo>
                <a:cubicBezTo>
                  <a:pt x="5334" y="6106"/>
                  <a:pt x="5323" y="6102"/>
                  <a:pt x="5306" y="6102"/>
                </a:cubicBezTo>
                <a:cubicBezTo>
                  <a:pt x="5294" y="6102"/>
                  <a:pt x="5278" y="6105"/>
                  <a:pt x="5253" y="6113"/>
                </a:cubicBezTo>
                <a:lnTo>
                  <a:pt x="5245" y="6113"/>
                </a:lnTo>
                <a:cubicBezTo>
                  <a:pt x="5231" y="6120"/>
                  <a:pt x="5196" y="6122"/>
                  <a:pt x="5180" y="6122"/>
                </a:cubicBezTo>
                <a:cubicBezTo>
                  <a:pt x="5172" y="6122"/>
                  <a:pt x="5170" y="6122"/>
                  <a:pt x="5183" y="6120"/>
                </a:cubicBezTo>
                <a:lnTo>
                  <a:pt x="5183" y="6120"/>
                </a:lnTo>
                <a:cubicBezTo>
                  <a:pt x="5178" y="6121"/>
                  <a:pt x="5175" y="6122"/>
                  <a:pt x="5176" y="6122"/>
                </a:cubicBezTo>
                <a:cubicBezTo>
                  <a:pt x="5177" y="6122"/>
                  <a:pt x="5240" y="6110"/>
                  <a:pt x="5245" y="6110"/>
                </a:cubicBezTo>
                <a:lnTo>
                  <a:pt x="5245" y="6105"/>
                </a:lnTo>
                <a:cubicBezTo>
                  <a:pt x="5243" y="6105"/>
                  <a:pt x="5241" y="6105"/>
                  <a:pt x="5239" y="6105"/>
                </a:cubicBezTo>
                <a:cubicBezTo>
                  <a:pt x="5223" y="6105"/>
                  <a:pt x="5200" y="6112"/>
                  <a:pt x="5187" y="6112"/>
                </a:cubicBezTo>
                <a:cubicBezTo>
                  <a:pt x="5184" y="6112"/>
                  <a:pt x="5181" y="6111"/>
                  <a:pt x="5179" y="6110"/>
                </a:cubicBezTo>
                <a:cubicBezTo>
                  <a:pt x="4755" y="6200"/>
                  <a:pt x="4351" y="6251"/>
                  <a:pt x="3912" y="6256"/>
                </a:cubicBezTo>
                <a:lnTo>
                  <a:pt x="3912" y="6256"/>
                </a:lnTo>
                <a:cubicBezTo>
                  <a:pt x="3920" y="6253"/>
                  <a:pt x="3928" y="6250"/>
                  <a:pt x="3925" y="6249"/>
                </a:cubicBezTo>
                <a:cubicBezTo>
                  <a:pt x="4003" y="6242"/>
                  <a:pt x="4072" y="6245"/>
                  <a:pt x="4138" y="6227"/>
                </a:cubicBezTo>
                <a:cubicBezTo>
                  <a:pt x="4127" y="6227"/>
                  <a:pt x="4091" y="6227"/>
                  <a:pt x="4083" y="6234"/>
                </a:cubicBezTo>
                <a:cubicBezTo>
                  <a:pt x="3876" y="6248"/>
                  <a:pt x="3668" y="6261"/>
                  <a:pt x="3461" y="6261"/>
                </a:cubicBezTo>
                <a:cubicBezTo>
                  <a:pt x="3351" y="6261"/>
                  <a:pt x="3242" y="6258"/>
                  <a:pt x="3133" y="6249"/>
                </a:cubicBezTo>
                <a:cubicBezTo>
                  <a:pt x="3128" y="6250"/>
                  <a:pt x="3121" y="6250"/>
                  <a:pt x="3111" y="6250"/>
                </a:cubicBezTo>
                <a:cubicBezTo>
                  <a:pt x="3034" y="6250"/>
                  <a:pt x="2825" y="6216"/>
                  <a:pt x="2730" y="6190"/>
                </a:cubicBezTo>
                <a:lnTo>
                  <a:pt x="2730" y="6190"/>
                </a:lnTo>
                <a:cubicBezTo>
                  <a:pt x="2886" y="6193"/>
                  <a:pt x="3017" y="6216"/>
                  <a:pt x="3163" y="6216"/>
                </a:cubicBezTo>
                <a:cubicBezTo>
                  <a:pt x="3175" y="6216"/>
                  <a:pt x="3187" y="6216"/>
                  <a:pt x="3199" y="6215"/>
                </a:cubicBezTo>
                <a:cubicBezTo>
                  <a:pt x="2881" y="6186"/>
                  <a:pt x="2580" y="6161"/>
                  <a:pt x="2290" y="6029"/>
                </a:cubicBezTo>
                <a:cubicBezTo>
                  <a:pt x="2214" y="5999"/>
                  <a:pt x="2142" y="5963"/>
                  <a:pt x="2075" y="5921"/>
                </a:cubicBezTo>
                <a:lnTo>
                  <a:pt x="2075" y="5921"/>
                </a:lnTo>
                <a:cubicBezTo>
                  <a:pt x="2177" y="5571"/>
                  <a:pt x="2308" y="5231"/>
                  <a:pt x="2459" y="4910"/>
                </a:cubicBezTo>
                <a:cubicBezTo>
                  <a:pt x="2793" y="4235"/>
                  <a:pt x="3265" y="3601"/>
                  <a:pt x="3903" y="3187"/>
                </a:cubicBezTo>
                <a:cubicBezTo>
                  <a:pt x="3940" y="3154"/>
                  <a:pt x="4013" y="3128"/>
                  <a:pt x="4050" y="3099"/>
                </a:cubicBezTo>
                <a:cubicBezTo>
                  <a:pt x="4083" y="3088"/>
                  <a:pt x="4116" y="3055"/>
                  <a:pt x="4153" y="3047"/>
                </a:cubicBezTo>
                <a:cubicBezTo>
                  <a:pt x="4483" y="2879"/>
                  <a:pt x="4853" y="2809"/>
                  <a:pt x="5216" y="2802"/>
                </a:cubicBezTo>
                <a:cubicBezTo>
                  <a:pt x="5227" y="2801"/>
                  <a:pt x="5238" y="2801"/>
                  <a:pt x="5249" y="2801"/>
                </a:cubicBezTo>
                <a:close/>
                <a:moveTo>
                  <a:pt x="9516" y="6521"/>
                </a:moveTo>
                <a:cubicBezTo>
                  <a:pt x="9515" y="6522"/>
                  <a:pt x="9514" y="6522"/>
                  <a:pt x="9513" y="6523"/>
                </a:cubicBezTo>
                <a:lnTo>
                  <a:pt x="9513" y="6523"/>
                </a:lnTo>
                <a:cubicBezTo>
                  <a:pt x="9514" y="6522"/>
                  <a:pt x="9515" y="6521"/>
                  <a:pt x="9516" y="6521"/>
                </a:cubicBezTo>
                <a:close/>
                <a:moveTo>
                  <a:pt x="10693" y="5972"/>
                </a:moveTo>
                <a:cubicBezTo>
                  <a:pt x="10955" y="6227"/>
                  <a:pt x="11209" y="6489"/>
                  <a:pt x="11458" y="6755"/>
                </a:cubicBezTo>
                <a:cubicBezTo>
                  <a:pt x="11478" y="6777"/>
                  <a:pt x="11499" y="6800"/>
                  <a:pt x="11519" y="6823"/>
                </a:cubicBezTo>
                <a:lnTo>
                  <a:pt x="11519" y="6823"/>
                </a:lnTo>
                <a:cubicBezTo>
                  <a:pt x="11501" y="6806"/>
                  <a:pt x="11483" y="6790"/>
                  <a:pt x="11465" y="6773"/>
                </a:cubicBezTo>
                <a:cubicBezTo>
                  <a:pt x="11185" y="6525"/>
                  <a:pt x="10897" y="6282"/>
                  <a:pt x="10602" y="6045"/>
                </a:cubicBezTo>
                <a:lnTo>
                  <a:pt x="10602" y="6045"/>
                </a:lnTo>
                <a:cubicBezTo>
                  <a:pt x="10633" y="6021"/>
                  <a:pt x="10663" y="5997"/>
                  <a:pt x="10693" y="5972"/>
                </a:cubicBezTo>
                <a:close/>
                <a:moveTo>
                  <a:pt x="12060" y="3365"/>
                </a:moveTo>
                <a:cubicBezTo>
                  <a:pt x="12578" y="3765"/>
                  <a:pt x="13022" y="4255"/>
                  <a:pt x="13177" y="4900"/>
                </a:cubicBezTo>
                <a:cubicBezTo>
                  <a:pt x="13298" y="5629"/>
                  <a:pt x="12774" y="6274"/>
                  <a:pt x="12279" y="6733"/>
                </a:cubicBezTo>
                <a:cubicBezTo>
                  <a:pt x="12201" y="6807"/>
                  <a:pt x="12122" y="6880"/>
                  <a:pt x="12041" y="6953"/>
                </a:cubicBezTo>
                <a:lnTo>
                  <a:pt x="12041" y="6953"/>
                </a:lnTo>
                <a:cubicBezTo>
                  <a:pt x="11853" y="6758"/>
                  <a:pt x="11665" y="6565"/>
                  <a:pt x="11483" y="6366"/>
                </a:cubicBezTo>
                <a:cubicBezTo>
                  <a:pt x="11348" y="6220"/>
                  <a:pt x="11197" y="6069"/>
                  <a:pt x="11062" y="5926"/>
                </a:cubicBezTo>
                <a:cubicBezTo>
                  <a:pt x="11015" y="5879"/>
                  <a:pt x="10967" y="5832"/>
                  <a:pt x="10919" y="5785"/>
                </a:cubicBezTo>
                <a:lnTo>
                  <a:pt x="10919" y="5785"/>
                </a:lnTo>
                <a:cubicBezTo>
                  <a:pt x="10947" y="5762"/>
                  <a:pt x="10975" y="5738"/>
                  <a:pt x="11003" y="5714"/>
                </a:cubicBezTo>
                <a:lnTo>
                  <a:pt x="11003" y="5714"/>
                </a:lnTo>
                <a:cubicBezTo>
                  <a:pt x="10978" y="5718"/>
                  <a:pt x="10942" y="5744"/>
                  <a:pt x="10905" y="5772"/>
                </a:cubicBezTo>
                <a:lnTo>
                  <a:pt x="10905" y="5772"/>
                </a:lnTo>
                <a:cubicBezTo>
                  <a:pt x="10903" y="5770"/>
                  <a:pt x="10901" y="5768"/>
                  <a:pt x="10899" y="5766"/>
                </a:cubicBezTo>
                <a:lnTo>
                  <a:pt x="10899" y="5766"/>
                </a:lnTo>
                <a:cubicBezTo>
                  <a:pt x="10982" y="5709"/>
                  <a:pt x="11176" y="5554"/>
                  <a:pt x="11138" y="5554"/>
                </a:cubicBezTo>
                <a:cubicBezTo>
                  <a:pt x="11134" y="5554"/>
                  <a:pt x="11127" y="5555"/>
                  <a:pt x="11116" y="5560"/>
                </a:cubicBezTo>
                <a:cubicBezTo>
                  <a:pt x="11056" y="5593"/>
                  <a:pt x="10968" y="5669"/>
                  <a:pt x="10877" y="5745"/>
                </a:cubicBezTo>
                <a:lnTo>
                  <a:pt x="10877" y="5745"/>
                </a:lnTo>
                <a:cubicBezTo>
                  <a:pt x="10499" y="5381"/>
                  <a:pt x="10098" y="5028"/>
                  <a:pt x="9683" y="4703"/>
                </a:cubicBezTo>
                <a:lnTo>
                  <a:pt x="9683" y="4703"/>
                </a:lnTo>
                <a:cubicBezTo>
                  <a:pt x="9810" y="4648"/>
                  <a:pt x="9937" y="4589"/>
                  <a:pt x="10060" y="4526"/>
                </a:cubicBezTo>
                <a:cubicBezTo>
                  <a:pt x="10097" y="4511"/>
                  <a:pt x="10116" y="4504"/>
                  <a:pt x="10126" y="4504"/>
                </a:cubicBezTo>
                <a:cubicBezTo>
                  <a:pt x="10116" y="4511"/>
                  <a:pt x="10104" y="4518"/>
                  <a:pt x="10094" y="4521"/>
                </a:cubicBezTo>
                <a:cubicBezTo>
                  <a:pt x="10138" y="4507"/>
                  <a:pt x="10196" y="4482"/>
                  <a:pt x="10240" y="4448"/>
                </a:cubicBezTo>
                <a:cubicBezTo>
                  <a:pt x="10424" y="4367"/>
                  <a:pt x="10607" y="4262"/>
                  <a:pt x="10786" y="4177"/>
                </a:cubicBezTo>
                <a:cubicBezTo>
                  <a:pt x="10790" y="4174"/>
                  <a:pt x="10790" y="4169"/>
                  <a:pt x="10793" y="4166"/>
                </a:cubicBezTo>
                <a:cubicBezTo>
                  <a:pt x="10794" y="4166"/>
                  <a:pt x="10795" y="4166"/>
                  <a:pt x="10796" y="4166"/>
                </a:cubicBezTo>
                <a:cubicBezTo>
                  <a:pt x="10818" y="4166"/>
                  <a:pt x="10860" y="4129"/>
                  <a:pt x="10882" y="4129"/>
                </a:cubicBezTo>
                <a:cubicBezTo>
                  <a:pt x="10884" y="4129"/>
                  <a:pt x="10885" y="4129"/>
                  <a:pt x="10886" y="4130"/>
                </a:cubicBezTo>
                <a:cubicBezTo>
                  <a:pt x="10661" y="4262"/>
                  <a:pt x="10434" y="4386"/>
                  <a:pt x="10207" y="4511"/>
                </a:cubicBezTo>
                <a:cubicBezTo>
                  <a:pt x="10651" y="4309"/>
                  <a:pt x="11043" y="4042"/>
                  <a:pt x="11468" y="3803"/>
                </a:cubicBezTo>
                <a:cubicBezTo>
                  <a:pt x="11660" y="3669"/>
                  <a:pt x="11869" y="3526"/>
                  <a:pt x="12060" y="3365"/>
                </a:cubicBezTo>
                <a:close/>
                <a:moveTo>
                  <a:pt x="8751" y="5134"/>
                </a:moveTo>
                <a:cubicBezTo>
                  <a:pt x="8874" y="5214"/>
                  <a:pt x="8989" y="5288"/>
                  <a:pt x="9092" y="5350"/>
                </a:cubicBezTo>
                <a:cubicBezTo>
                  <a:pt x="9096" y="5350"/>
                  <a:pt x="9096" y="5347"/>
                  <a:pt x="9099" y="5343"/>
                </a:cubicBezTo>
                <a:cubicBezTo>
                  <a:pt x="9478" y="5605"/>
                  <a:pt x="9850" y="5874"/>
                  <a:pt x="10213" y="6154"/>
                </a:cubicBezTo>
                <a:lnTo>
                  <a:pt x="10213" y="6154"/>
                </a:lnTo>
                <a:cubicBezTo>
                  <a:pt x="10129" y="6194"/>
                  <a:pt x="10042" y="6231"/>
                  <a:pt x="9962" y="6281"/>
                </a:cubicBezTo>
                <a:cubicBezTo>
                  <a:pt x="9961" y="6279"/>
                  <a:pt x="9959" y="6279"/>
                  <a:pt x="9957" y="6279"/>
                </a:cubicBezTo>
                <a:cubicBezTo>
                  <a:pt x="9936" y="6279"/>
                  <a:pt x="9862" y="6337"/>
                  <a:pt x="9833" y="6344"/>
                </a:cubicBezTo>
                <a:cubicBezTo>
                  <a:pt x="9847" y="6333"/>
                  <a:pt x="9859" y="6322"/>
                  <a:pt x="9869" y="6311"/>
                </a:cubicBezTo>
                <a:lnTo>
                  <a:pt x="9869" y="6311"/>
                </a:lnTo>
                <a:cubicBezTo>
                  <a:pt x="9815" y="6333"/>
                  <a:pt x="9745" y="6388"/>
                  <a:pt x="9686" y="6421"/>
                </a:cubicBezTo>
                <a:cubicBezTo>
                  <a:pt x="9698" y="6410"/>
                  <a:pt x="9708" y="6403"/>
                  <a:pt x="9730" y="6384"/>
                </a:cubicBezTo>
                <a:lnTo>
                  <a:pt x="9730" y="6384"/>
                </a:lnTo>
                <a:cubicBezTo>
                  <a:pt x="9693" y="6406"/>
                  <a:pt x="9671" y="6413"/>
                  <a:pt x="9654" y="6435"/>
                </a:cubicBezTo>
                <a:cubicBezTo>
                  <a:pt x="9624" y="6450"/>
                  <a:pt x="9588" y="6469"/>
                  <a:pt x="9569" y="6494"/>
                </a:cubicBezTo>
                <a:cubicBezTo>
                  <a:pt x="9555" y="6500"/>
                  <a:pt x="9535" y="6510"/>
                  <a:pt x="9516" y="6521"/>
                </a:cubicBezTo>
                <a:lnTo>
                  <a:pt x="9516" y="6521"/>
                </a:lnTo>
                <a:cubicBezTo>
                  <a:pt x="9517" y="6520"/>
                  <a:pt x="9517" y="6520"/>
                  <a:pt x="9517" y="6520"/>
                </a:cubicBezTo>
                <a:cubicBezTo>
                  <a:pt x="9513" y="6520"/>
                  <a:pt x="9508" y="6523"/>
                  <a:pt x="9504" y="6527"/>
                </a:cubicBezTo>
                <a:lnTo>
                  <a:pt x="9504" y="6527"/>
                </a:lnTo>
                <a:cubicBezTo>
                  <a:pt x="9506" y="6526"/>
                  <a:pt x="9508" y="6524"/>
                  <a:pt x="9510" y="6523"/>
                </a:cubicBezTo>
                <a:cubicBezTo>
                  <a:pt x="9510" y="6523"/>
                  <a:pt x="9511" y="6523"/>
                  <a:pt x="9513" y="6523"/>
                </a:cubicBezTo>
                <a:lnTo>
                  <a:pt x="9513" y="6523"/>
                </a:lnTo>
                <a:cubicBezTo>
                  <a:pt x="9508" y="6525"/>
                  <a:pt x="9504" y="6528"/>
                  <a:pt x="9500" y="6531"/>
                </a:cubicBezTo>
                <a:cubicBezTo>
                  <a:pt x="9501" y="6530"/>
                  <a:pt x="9502" y="6528"/>
                  <a:pt x="9504" y="6527"/>
                </a:cubicBezTo>
                <a:lnTo>
                  <a:pt x="9504" y="6527"/>
                </a:lnTo>
                <a:cubicBezTo>
                  <a:pt x="9301" y="6644"/>
                  <a:pt x="9087" y="6760"/>
                  <a:pt x="8884" y="6880"/>
                </a:cubicBezTo>
                <a:cubicBezTo>
                  <a:pt x="8769" y="6934"/>
                  <a:pt x="8652" y="7007"/>
                  <a:pt x="8542" y="7066"/>
                </a:cubicBezTo>
                <a:cubicBezTo>
                  <a:pt x="8337" y="7177"/>
                  <a:pt x="8121" y="7279"/>
                  <a:pt x="7906" y="7379"/>
                </a:cubicBezTo>
                <a:lnTo>
                  <a:pt x="7906" y="7379"/>
                </a:lnTo>
                <a:cubicBezTo>
                  <a:pt x="7854" y="7238"/>
                  <a:pt x="7805" y="7094"/>
                  <a:pt x="7754" y="6956"/>
                </a:cubicBezTo>
                <a:cubicBezTo>
                  <a:pt x="7585" y="6534"/>
                  <a:pt x="7409" y="6106"/>
                  <a:pt x="7273" y="5667"/>
                </a:cubicBezTo>
                <a:lnTo>
                  <a:pt x="7273" y="5667"/>
                </a:lnTo>
                <a:cubicBezTo>
                  <a:pt x="7773" y="5511"/>
                  <a:pt x="8266" y="5334"/>
                  <a:pt x="8751" y="5134"/>
                </a:cubicBezTo>
                <a:close/>
                <a:moveTo>
                  <a:pt x="6808" y="213"/>
                </a:moveTo>
                <a:cubicBezTo>
                  <a:pt x="7031" y="213"/>
                  <a:pt x="7259" y="235"/>
                  <a:pt x="7479" y="249"/>
                </a:cubicBezTo>
                <a:cubicBezTo>
                  <a:pt x="7500" y="254"/>
                  <a:pt x="7522" y="258"/>
                  <a:pt x="7542" y="258"/>
                </a:cubicBezTo>
                <a:cubicBezTo>
                  <a:pt x="7558" y="258"/>
                  <a:pt x="7573" y="256"/>
                  <a:pt x="7586" y="249"/>
                </a:cubicBezTo>
                <a:cubicBezTo>
                  <a:pt x="7593" y="253"/>
                  <a:pt x="7600" y="257"/>
                  <a:pt x="7608" y="261"/>
                </a:cubicBezTo>
                <a:cubicBezTo>
                  <a:pt x="7625" y="257"/>
                  <a:pt x="7642" y="255"/>
                  <a:pt x="7660" y="255"/>
                </a:cubicBezTo>
                <a:cubicBezTo>
                  <a:pt x="7731" y="255"/>
                  <a:pt x="7805" y="281"/>
                  <a:pt x="7869" y="281"/>
                </a:cubicBezTo>
                <a:cubicBezTo>
                  <a:pt x="7877" y="281"/>
                  <a:pt x="7885" y="280"/>
                  <a:pt x="7894" y="279"/>
                </a:cubicBezTo>
                <a:cubicBezTo>
                  <a:pt x="7886" y="279"/>
                  <a:pt x="7882" y="275"/>
                  <a:pt x="7879" y="275"/>
                </a:cubicBezTo>
                <a:cubicBezTo>
                  <a:pt x="7889" y="275"/>
                  <a:pt x="7894" y="275"/>
                  <a:pt x="7901" y="279"/>
                </a:cubicBezTo>
                <a:cubicBezTo>
                  <a:pt x="7960" y="283"/>
                  <a:pt x="8106" y="308"/>
                  <a:pt x="8194" y="312"/>
                </a:cubicBezTo>
                <a:cubicBezTo>
                  <a:pt x="8201" y="316"/>
                  <a:pt x="8217" y="320"/>
                  <a:pt x="8228" y="320"/>
                </a:cubicBezTo>
                <a:cubicBezTo>
                  <a:pt x="8235" y="320"/>
                  <a:pt x="8239" y="318"/>
                  <a:pt x="8238" y="315"/>
                </a:cubicBezTo>
                <a:cubicBezTo>
                  <a:pt x="8231" y="315"/>
                  <a:pt x="8227" y="315"/>
                  <a:pt x="8227" y="312"/>
                </a:cubicBezTo>
                <a:lnTo>
                  <a:pt x="8227" y="312"/>
                </a:lnTo>
                <a:cubicBezTo>
                  <a:pt x="8234" y="315"/>
                  <a:pt x="8241" y="312"/>
                  <a:pt x="8246" y="319"/>
                </a:cubicBezTo>
                <a:cubicBezTo>
                  <a:pt x="8238" y="323"/>
                  <a:pt x="8315" y="323"/>
                  <a:pt x="8307" y="330"/>
                </a:cubicBezTo>
                <a:cubicBezTo>
                  <a:pt x="8664" y="378"/>
                  <a:pt x="9085" y="440"/>
                  <a:pt x="9397" y="561"/>
                </a:cubicBezTo>
                <a:cubicBezTo>
                  <a:pt x="10400" y="891"/>
                  <a:pt x="11886" y="1113"/>
                  <a:pt x="12466" y="2097"/>
                </a:cubicBezTo>
                <a:lnTo>
                  <a:pt x="12466" y="2097"/>
                </a:lnTo>
                <a:cubicBezTo>
                  <a:pt x="12485" y="2146"/>
                  <a:pt x="12495" y="2195"/>
                  <a:pt x="12506" y="2244"/>
                </a:cubicBezTo>
                <a:cubicBezTo>
                  <a:pt x="12502" y="2259"/>
                  <a:pt x="12509" y="2292"/>
                  <a:pt x="12502" y="2295"/>
                </a:cubicBezTo>
                <a:cubicBezTo>
                  <a:pt x="12506" y="2376"/>
                  <a:pt x="12484" y="2435"/>
                  <a:pt x="12462" y="2508"/>
                </a:cubicBezTo>
                <a:cubicBezTo>
                  <a:pt x="12462" y="2505"/>
                  <a:pt x="12465" y="2497"/>
                  <a:pt x="12465" y="2490"/>
                </a:cubicBezTo>
                <a:lnTo>
                  <a:pt x="12465" y="2490"/>
                </a:lnTo>
                <a:cubicBezTo>
                  <a:pt x="12392" y="2670"/>
                  <a:pt x="12257" y="2857"/>
                  <a:pt x="12113" y="3000"/>
                </a:cubicBezTo>
                <a:cubicBezTo>
                  <a:pt x="12121" y="2985"/>
                  <a:pt x="12128" y="2978"/>
                  <a:pt x="12150" y="2948"/>
                </a:cubicBezTo>
                <a:lnTo>
                  <a:pt x="12150" y="2948"/>
                </a:lnTo>
                <a:cubicBezTo>
                  <a:pt x="12123" y="2979"/>
                  <a:pt x="12096" y="3009"/>
                  <a:pt x="12068" y="3038"/>
                </a:cubicBezTo>
                <a:lnTo>
                  <a:pt x="12068" y="3038"/>
                </a:lnTo>
                <a:cubicBezTo>
                  <a:pt x="11774" y="2813"/>
                  <a:pt x="11458" y="2615"/>
                  <a:pt x="11142" y="2442"/>
                </a:cubicBezTo>
                <a:lnTo>
                  <a:pt x="11142" y="2442"/>
                </a:lnTo>
                <a:cubicBezTo>
                  <a:pt x="11145" y="2445"/>
                  <a:pt x="11146" y="2446"/>
                  <a:pt x="11146" y="2446"/>
                </a:cubicBezTo>
                <a:cubicBezTo>
                  <a:pt x="11145" y="2446"/>
                  <a:pt x="11135" y="2439"/>
                  <a:pt x="11135" y="2439"/>
                </a:cubicBezTo>
                <a:cubicBezTo>
                  <a:pt x="10834" y="2270"/>
                  <a:pt x="10375" y="2065"/>
                  <a:pt x="10006" y="1918"/>
                </a:cubicBezTo>
                <a:cubicBezTo>
                  <a:pt x="9591" y="1771"/>
                  <a:pt x="9143" y="1603"/>
                  <a:pt x="8703" y="1503"/>
                </a:cubicBezTo>
                <a:cubicBezTo>
                  <a:pt x="8700" y="1507"/>
                  <a:pt x="8700" y="1507"/>
                  <a:pt x="8696" y="1511"/>
                </a:cubicBezTo>
                <a:cubicBezTo>
                  <a:pt x="7672" y="1234"/>
                  <a:pt x="6467" y="979"/>
                  <a:pt x="5322" y="979"/>
                </a:cubicBezTo>
                <a:cubicBezTo>
                  <a:pt x="3651" y="979"/>
                  <a:pt x="2105" y="1522"/>
                  <a:pt x="1429" y="3330"/>
                </a:cubicBezTo>
                <a:cubicBezTo>
                  <a:pt x="1234" y="3920"/>
                  <a:pt x="1084" y="4628"/>
                  <a:pt x="1311" y="5233"/>
                </a:cubicBezTo>
                <a:cubicBezTo>
                  <a:pt x="1425" y="5578"/>
                  <a:pt x="1610" y="5833"/>
                  <a:pt x="1845" y="6018"/>
                </a:cubicBezTo>
                <a:lnTo>
                  <a:pt x="1845" y="6018"/>
                </a:lnTo>
                <a:cubicBezTo>
                  <a:pt x="1788" y="6244"/>
                  <a:pt x="1744" y="6472"/>
                  <a:pt x="1711" y="6699"/>
                </a:cubicBezTo>
                <a:cubicBezTo>
                  <a:pt x="1703" y="6711"/>
                  <a:pt x="1707" y="6748"/>
                  <a:pt x="1700" y="6755"/>
                </a:cubicBezTo>
                <a:cubicBezTo>
                  <a:pt x="1671" y="6981"/>
                  <a:pt x="1648" y="7212"/>
                  <a:pt x="1642" y="7442"/>
                </a:cubicBezTo>
                <a:lnTo>
                  <a:pt x="1642" y="7442"/>
                </a:lnTo>
                <a:cubicBezTo>
                  <a:pt x="1641" y="7442"/>
                  <a:pt x="1641" y="7443"/>
                  <a:pt x="1641" y="7444"/>
                </a:cubicBezTo>
                <a:cubicBezTo>
                  <a:pt x="1641" y="7444"/>
                  <a:pt x="1641" y="7445"/>
                  <a:pt x="1641" y="7445"/>
                </a:cubicBezTo>
                <a:lnTo>
                  <a:pt x="1641" y="7445"/>
                </a:lnTo>
                <a:cubicBezTo>
                  <a:pt x="1641" y="7447"/>
                  <a:pt x="1641" y="7449"/>
                  <a:pt x="1641" y="7451"/>
                </a:cubicBezTo>
                <a:lnTo>
                  <a:pt x="1641" y="7451"/>
                </a:lnTo>
                <a:cubicBezTo>
                  <a:pt x="1638" y="7448"/>
                  <a:pt x="1637" y="7445"/>
                  <a:pt x="1637" y="7440"/>
                </a:cubicBezTo>
                <a:cubicBezTo>
                  <a:pt x="1470" y="7294"/>
                  <a:pt x="1195" y="6987"/>
                  <a:pt x="1108" y="6793"/>
                </a:cubicBezTo>
                <a:lnTo>
                  <a:pt x="1108" y="6793"/>
                </a:lnTo>
                <a:cubicBezTo>
                  <a:pt x="1119" y="6814"/>
                  <a:pt x="1133" y="6836"/>
                  <a:pt x="1138" y="6836"/>
                </a:cubicBezTo>
                <a:cubicBezTo>
                  <a:pt x="1139" y="6836"/>
                  <a:pt x="1139" y="6836"/>
                  <a:pt x="1139" y="6836"/>
                </a:cubicBezTo>
                <a:cubicBezTo>
                  <a:pt x="1109" y="6777"/>
                  <a:pt x="1073" y="6699"/>
                  <a:pt x="1036" y="6641"/>
                </a:cubicBezTo>
                <a:lnTo>
                  <a:pt x="1036" y="6641"/>
                </a:lnTo>
                <a:cubicBezTo>
                  <a:pt x="1040" y="6667"/>
                  <a:pt x="1077" y="6707"/>
                  <a:pt x="1077" y="6748"/>
                </a:cubicBezTo>
                <a:cubicBezTo>
                  <a:pt x="999" y="6589"/>
                  <a:pt x="915" y="6435"/>
                  <a:pt x="867" y="6271"/>
                </a:cubicBezTo>
                <a:cubicBezTo>
                  <a:pt x="735" y="5956"/>
                  <a:pt x="684" y="5614"/>
                  <a:pt x="637" y="5281"/>
                </a:cubicBezTo>
                <a:lnTo>
                  <a:pt x="637" y="5296"/>
                </a:lnTo>
                <a:cubicBezTo>
                  <a:pt x="633" y="5284"/>
                  <a:pt x="633" y="5281"/>
                  <a:pt x="637" y="5274"/>
                </a:cubicBezTo>
                <a:cubicBezTo>
                  <a:pt x="625" y="5218"/>
                  <a:pt x="625" y="5093"/>
                  <a:pt x="607" y="5017"/>
                </a:cubicBezTo>
                <a:lnTo>
                  <a:pt x="607" y="5032"/>
                </a:lnTo>
                <a:cubicBezTo>
                  <a:pt x="607" y="5024"/>
                  <a:pt x="603" y="5017"/>
                  <a:pt x="607" y="5013"/>
                </a:cubicBezTo>
                <a:lnTo>
                  <a:pt x="607" y="5013"/>
                </a:lnTo>
                <a:cubicBezTo>
                  <a:pt x="607" y="5008"/>
                  <a:pt x="606" y="4971"/>
                  <a:pt x="604" y="4971"/>
                </a:cubicBezTo>
                <a:cubicBezTo>
                  <a:pt x="604" y="4971"/>
                  <a:pt x="603" y="4972"/>
                  <a:pt x="603" y="4973"/>
                </a:cubicBezTo>
                <a:cubicBezTo>
                  <a:pt x="603" y="4980"/>
                  <a:pt x="600" y="4983"/>
                  <a:pt x="600" y="4988"/>
                </a:cubicBezTo>
                <a:cubicBezTo>
                  <a:pt x="600" y="4980"/>
                  <a:pt x="600" y="4973"/>
                  <a:pt x="603" y="4969"/>
                </a:cubicBezTo>
                <a:cubicBezTo>
                  <a:pt x="571" y="4727"/>
                  <a:pt x="578" y="4375"/>
                  <a:pt x="644" y="4118"/>
                </a:cubicBezTo>
                <a:lnTo>
                  <a:pt x="644" y="4118"/>
                </a:lnTo>
                <a:cubicBezTo>
                  <a:pt x="644" y="4121"/>
                  <a:pt x="639" y="4153"/>
                  <a:pt x="643" y="4153"/>
                </a:cubicBezTo>
                <a:cubicBezTo>
                  <a:pt x="644" y="4153"/>
                  <a:pt x="645" y="4151"/>
                  <a:pt x="647" y="4147"/>
                </a:cubicBezTo>
                <a:cubicBezTo>
                  <a:pt x="651" y="4030"/>
                  <a:pt x="699" y="3898"/>
                  <a:pt x="706" y="3785"/>
                </a:cubicBezTo>
                <a:lnTo>
                  <a:pt x="706" y="3785"/>
                </a:lnTo>
                <a:cubicBezTo>
                  <a:pt x="669" y="3898"/>
                  <a:pt x="659" y="4027"/>
                  <a:pt x="629" y="4130"/>
                </a:cubicBezTo>
                <a:cubicBezTo>
                  <a:pt x="629" y="3954"/>
                  <a:pt x="706" y="3788"/>
                  <a:pt x="743" y="3612"/>
                </a:cubicBezTo>
                <a:cubicBezTo>
                  <a:pt x="743" y="3546"/>
                  <a:pt x="791" y="3451"/>
                  <a:pt x="813" y="3377"/>
                </a:cubicBezTo>
                <a:lnTo>
                  <a:pt x="813" y="3377"/>
                </a:lnTo>
                <a:cubicBezTo>
                  <a:pt x="809" y="3399"/>
                  <a:pt x="805" y="3411"/>
                  <a:pt x="798" y="3447"/>
                </a:cubicBezTo>
                <a:cubicBezTo>
                  <a:pt x="816" y="3377"/>
                  <a:pt x="835" y="3337"/>
                  <a:pt x="838" y="3293"/>
                </a:cubicBezTo>
                <a:cubicBezTo>
                  <a:pt x="1161" y="2215"/>
                  <a:pt x="2015" y="1386"/>
                  <a:pt x="3009" y="931"/>
                </a:cubicBezTo>
                <a:cubicBezTo>
                  <a:pt x="3218" y="836"/>
                  <a:pt x="3412" y="748"/>
                  <a:pt x="3636" y="679"/>
                </a:cubicBezTo>
                <a:cubicBezTo>
                  <a:pt x="3628" y="679"/>
                  <a:pt x="3623" y="679"/>
                  <a:pt x="3619" y="679"/>
                </a:cubicBezTo>
                <a:lnTo>
                  <a:pt x="3619" y="679"/>
                </a:lnTo>
                <a:cubicBezTo>
                  <a:pt x="3836" y="600"/>
                  <a:pt x="4068" y="535"/>
                  <a:pt x="4289" y="473"/>
                </a:cubicBezTo>
                <a:cubicBezTo>
                  <a:pt x="4673" y="371"/>
                  <a:pt x="5051" y="327"/>
                  <a:pt x="5440" y="290"/>
                </a:cubicBezTo>
                <a:cubicBezTo>
                  <a:pt x="5759" y="279"/>
                  <a:pt x="6140" y="271"/>
                  <a:pt x="6463" y="249"/>
                </a:cubicBezTo>
                <a:cubicBezTo>
                  <a:pt x="6456" y="249"/>
                  <a:pt x="6452" y="249"/>
                  <a:pt x="6448" y="246"/>
                </a:cubicBezTo>
                <a:cubicBezTo>
                  <a:pt x="6456" y="246"/>
                  <a:pt x="6463" y="246"/>
                  <a:pt x="6467" y="249"/>
                </a:cubicBezTo>
                <a:cubicBezTo>
                  <a:pt x="6504" y="248"/>
                  <a:pt x="6543" y="248"/>
                  <a:pt x="6582" y="248"/>
                </a:cubicBezTo>
                <a:cubicBezTo>
                  <a:pt x="6886" y="248"/>
                  <a:pt x="7228" y="280"/>
                  <a:pt x="7530" y="290"/>
                </a:cubicBezTo>
                <a:cubicBezTo>
                  <a:pt x="7255" y="246"/>
                  <a:pt x="6962" y="253"/>
                  <a:pt x="6683" y="224"/>
                </a:cubicBezTo>
                <a:cubicBezTo>
                  <a:pt x="6677" y="226"/>
                  <a:pt x="6667" y="227"/>
                  <a:pt x="6657" y="227"/>
                </a:cubicBezTo>
                <a:cubicBezTo>
                  <a:pt x="6646" y="227"/>
                  <a:pt x="6634" y="226"/>
                  <a:pt x="6623" y="226"/>
                </a:cubicBezTo>
                <a:cubicBezTo>
                  <a:pt x="6617" y="226"/>
                  <a:pt x="6611" y="227"/>
                  <a:pt x="6606" y="227"/>
                </a:cubicBezTo>
                <a:cubicBezTo>
                  <a:pt x="6605" y="226"/>
                  <a:pt x="6601" y="225"/>
                  <a:pt x="6597" y="224"/>
                </a:cubicBezTo>
                <a:lnTo>
                  <a:pt x="6591" y="224"/>
                </a:lnTo>
                <a:cubicBezTo>
                  <a:pt x="6593" y="224"/>
                  <a:pt x="6594" y="224"/>
                  <a:pt x="6595" y="223"/>
                </a:cubicBezTo>
                <a:lnTo>
                  <a:pt x="6595" y="223"/>
                </a:lnTo>
                <a:cubicBezTo>
                  <a:pt x="6596" y="224"/>
                  <a:pt x="6597" y="224"/>
                  <a:pt x="6597" y="224"/>
                </a:cubicBezTo>
                <a:lnTo>
                  <a:pt x="6599" y="224"/>
                </a:lnTo>
                <a:cubicBezTo>
                  <a:pt x="6598" y="224"/>
                  <a:pt x="6598" y="223"/>
                  <a:pt x="6597" y="223"/>
                </a:cubicBezTo>
                <a:lnTo>
                  <a:pt x="6597" y="223"/>
                </a:lnTo>
                <a:cubicBezTo>
                  <a:pt x="6597" y="223"/>
                  <a:pt x="6596" y="223"/>
                  <a:pt x="6595" y="223"/>
                </a:cubicBezTo>
                <a:lnTo>
                  <a:pt x="6595" y="223"/>
                </a:lnTo>
                <a:cubicBezTo>
                  <a:pt x="6588" y="222"/>
                  <a:pt x="6579" y="220"/>
                  <a:pt x="6577" y="220"/>
                </a:cubicBezTo>
                <a:cubicBezTo>
                  <a:pt x="6587" y="220"/>
                  <a:pt x="6591" y="220"/>
                  <a:pt x="6597" y="223"/>
                </a:cubicBezTo>
                <a:lnTo>
                  <a:pt x="6597" y="223"/>
                </a:lnTo>
                <a:cubicBezTo>
                  <a:pt x="6627" y="220"/>
                  <a:pt x="6617" y="217"/>
                  <a:pt x="6613" y="217"/>
                </a:cubicBezTo>
                <a:cubicBezTo>
                  <a:pt x="6606" y="213"/>
                  <a:pt x="6602" y="213"/>
                  <a:pt x="6599" y="213"/>
                </a:cubicBezTo>
                <a:cubicBezTo>
                  <a:pt x="6605" y="213"/>
                  <a:pt x="6612" y="213"/>
                  <a:pt x="6619" y="216"/>
                </a:cubicBezTo>
                <a:lnTo>
                  <a:pt x="6619" y="216"/>
                </a:lnTo>
                <a:cubicBezTo>
                  <a:pt x="6624" y="215"/>
                  <a:pt x="6638" y="214"/>
                  <a:pt x="6652" y="213"/>
                </a:cubicBezTo>
                <a:lnTo>
                  <a:pt x="6652" y="213"/>
                </a:lnTo>
                <a:cubicBezTo>
                  <a:pt x="6647" y="214"/>
                  <a:pt x="6642" y="216"/>
                  <a:pt x="6639" y="217"/>
                </a:cubicBezTo>
                <a:cubicBezTo>
                  <a:pt x="6654" y="213"/>
                  <a:pt x="6665" y="213"/>
                  <a:pt x="6665" y="213"/>
                </a:cubicBezTo>
                <a:lnTo>
                  <a:pt x="6665" y="213"/>
                </a:lnTo>
                <a:cubicBezTo>
                  <a:pt x="6654" y="218"/>
                  <a:pt x="6673" y="222"/>
                  <a:pt x="6686" y="222"/>
                </a:cubicBezTo>
                <a:cubicBezTo>
                  <a:pt x="6691" y="222"/>
                  <a:pt x="6696" y="221"/>
                  <a:pt x="6698" y="220"/>
                </a:cubicBezTo>
                <a:cubicBezTo>
                  <a:pt x="6704" y="220"/>
                  <a:pt x="6743" y="223"/>
                  <a:pt x="6774" y="223"/>
                </a:cubicBezTo>
                <a:cubicBezTo>
                  <a:pt x="6798" y="223"/>
                  <a:pt x="6817" y="221"/>
                  <a:pt x="6815" y="217"/>
                </a:cubicBezTo>
                <a:cubicBezTo>
                  <a:pt x="6812" y="216"/>
                  <a:pt x="6808" y="215"/>
                  <a:pt x="6804" y="215"/>
                </a:cubicBezTo>
                <a:cubicBezTo>
                  <a:pt x="6801" y="215"/>
                  <a:pt x="6798" y="215"/>
                  <a:pt x="6795" y="216"/>
                </a:cubicBezTo>
                <a:lnTo>
                  <a:pt x="6795" y="216"/>
                </a:lnTo>
                <a:cubicBezTo>
                  <a:pt x="6798" y="213"/>
                  <a:pt x="6804" y="213"/>
                  <a:pt x="6808" y="213"/>
                </a:cubicBezTo>
                <a:close/>
                <a:moveTo>
                  <a:pt x="1781" y="7562"/>
                </a:moveTo>
                <a:cubicBezTo>
                  <a:pt x="1785" y="7564"/>
                  <a:pt x="1788" y="7567"/>
                  <a:pt x="1790" y="7571"/>
                </a:cubicBezTo>
                <a:lnTo>
                  <a:pt x="1790" y="7571"/>
                </a:lnTo>
                <a:cubicBezTo>
                  <a:pt x="1788" y="7569"/>
                  <a:pt x="1785" y="7567"/>
                  <a:pt x="1782" y="7565"/>
                </a:cubicBezTo>
                <a:lnTo>
                  <a:pt x="1782" y="7565"/>
                </a:lnTo>
                <a:cubicBezTo>
                  <a:pt x="1782" y="7564"/>
                  <a:pt x="1781" y="7563"/>
                  <a:pt x="1781" y="7562"/>
                </a:cubicBezTo>
                <a:close/>
                <a:moveTo>
                  <a:pt x="12476" y="7718"/>
                </a:moveTo>
                <a:lnTo>
                  <a:pt x="12476" y="7718"/>
                </a:lnTo>
                <a:cubicBezTo>
                  <a:pt x="12476" y="7719"/>
                  <a:pt x="12477" y="7719"/>
                  <a:pt x="12477" y="7719"/>
                </a:cubicBezTo>
                <a:cubicBezTo>
                  <a:pt x="12477" y="7719"/>
                  <a:pt x="12476" y="7719"/>
                  <a:pt x="12476" y="7718"/>
                </a:cubicBezTo>
                <a:close/>
                <a:moveTo>
                  <a:pt x="12377" y="7779"/>
                </a:moveTo>
                <a:lnTo>
                  <a:pt x="12377" y="7779"/>
                </a:lnTo>
                <a:cubicBezTo>
                  <a:pt x="12379" y="7781"/>
                  <a:pt x="12380" y="7783"/>
                  <a:pt x="12382" y="7785"/>
                </a:cubicBezTo>
                <a:cubicBezTo>
                  <a:pt x="12382" y="7786"/>
                  <a:pt x="12381" y="7787"/>
                  <a:pt x="12381" y="7787"/>
                </a:cubicBezTo>
                <a:cubicBezTo>
                  <a:pt x="12380" y="7787"/>
                  <a:pt x="12378" y="7784"/>
                  <a:pt x="12377" y="7779"/>
                </a:cubicBezTo>
                <a:close/>
                <a:moveTo>
                  <a:pt x="6863" y="7789"/>
                </a:moveTo>
                <a:cubicBezTo>
                  <a:pt x="6855" y="7791"/>
                  <a:pt x="6851" y="7794"/>
                  <a:pt x="6847" y="7794"/>
                </a:cubicBezTo>
                <a:cubicBezTo>
                  <a:pt x="6845" y="7794"/>
                  <a:pt x="6843" y="7793"/>
                  <a:pt x="6841" y="7793"/>
                </a:cubicBezTo>
                <a:lnTo>
                  <a:pt x="6841" y="7793"/>
                </a:lnTo>
                <a:cubicBezTo>
                  <a:pt x="6848" y="7791"/>
                  <a:pt x="6856" y="7790"/>
                  <a:pt x="6863" y="7789"/>
                </a:cubicBezTo>
                <a:close/>
                <a:moveTo>
                  <a:pt x="6551" y="7890"/>
                </a:moveTo>
                <a:cubicBezTo>
                  <a:pt x="6553" y="7890"/>
                  <a:pt x="6545" y="7892"/>
                  <a:pt x="6534" y="7893"/>
                </a:cubicBezTo>
                <a:lnTo>
                  <a:pt x="6534" y="7893"/>
                </a:lnTo>
                <a:lnTo>
                  <a:pt x="6533" y="7892"/>
                </a:lnTo>
                <a:cubicBezTo>
                  <a:pt x="6544" y="7891"/>
                  <a:pt x="6549" y="7890"/>
                  <a:pt x="6551" y="7890"/>
                </a:cubicBezTo>
                <a:close/>
                <a:moveTo>
                  <a:pt x="6455" y="7922"/>
                </a:moveTo>
                <a:cubicBezTo>
                  <a:pt x="6452" y="7925"/>
                  <a:pt x="6443" y="7928"/>
                  <a:pt x="6430" y="7931"/>
                </a:cubicBezTo>
                <a:lnTo>
                  <a:pt x="6455" y="7922"/>
                </a:lnTo>
                <a:close/>
                <a:moveTo>
                  <a:pt x="2939" y="8116"/>
                </a:moveTo>
                <a:cubicBezTo>
                  <a:pt x="2939" y="8119"/>
                  <a:pt x="2943" y="8119"/>
                  <a:pt x="2947" y="8119"/>
                </a:cubicBezTo>
                <a:cubicBezTo>
                  <a:pt x="2945" y="8117"/>
                  <a:pt x="2942" y="8116"/>
                  <a:pt x="2939" y="8116"/>
                </a:cubicBezTo>
                <a:close/>
                <a:moveTo>
                  <a:pt x="6911" y="5776"/>
                </a:moveTo>
                <a:lnTo>
                  <a:pt x="6911" y="5776"/>
                </a:lnTo>
                <a:cubicBezTo>
                  <a:pt x="7058" y="6178"/>
                  <a:pt x="7221" y="6588"/>
                  <a:pt x="7413" y="6975"/>
                </a:cubicBezTo>
                <a:cubicBezTo>
                  <a:pt x="7496" y="7138"/>
                  <a:pt x="7584" y="7317"/>
                  <a:pt x="7681" y="7483"/>
                </a:cubicBezTo>
                <a:lnTo>
                  <a:pt x="7681" y="7483"/>
                </a:lnTo>
                <a:cubicBezTo>
                  <a:pt x="7480" y="7570"/>
                  <a:pt x="7284" y="7631"/>
                  <a:pt x="7065" y="7708"/>
                </a:cubicBezTo>
                <a:cubicBezTo>
                  <a:pt x="7066" y="7711"/>
                  <a:pt x="7068" y="7711"/>
                  <a:pt x="7071" y="7711"/>
                </a:cubicBezTo>
                <a:cubicBezTo>
                  <a:pt x="7077" y="7711"/>
                  <a:pt x="7084" y="7708"/>
                  <a:pt x="7087" y="7708"/>
                </a:cubicBezTo>
                <a:cubicBezTo>
                  <a:pt x="7082" y="7710"/>
                  <a:pt x="7076" y="7713"/>
                  <a:pt x="7072" y="7713"/>
                </a:cubicBezTo>
                <a:cubicBezTo>
                  <a:pt x="7071" y="7713"/>
                  <a:pt x="7069" y="7713"/>
                  <a:pt x="7068" y="7711"/>
                </a:cubicBezTo>
                <a:cubicBezTo>
                  <a:pt x="7067" y="7711"/>
                  <a:pt x="7067" y="7711"/>
                  <a:pt x="7066" y="7711"/>
                </a:cubicBezTo>
                <a:cubicBezTo>
                  <a:pt x="7038" y="7711"/>
                  <a:pt x="6952" y="7765"/>
                  <a:pt x="6909" y="7765"/>
                </a:cubicBezTo>
                <a:cubicBezTo>
                  <a:pt x="6902" y="7765"/>
                  <a:pt x="6896" y="7763"/>
                  <a:pt x="6892" y="7760"/>
                </a:cubicBezTo>
                <a:cubicBezTo>
                  <a:pt x="6859" y="7782"/>
                  <a:pt x="6811" y="7785"/>
                  <a:pt x="6779" y="7804"/>
                </a:cubicBezTo>
                <a:cubicBezTo>
                  <a:pt x="6796" y="7804"/>
                  <a:pt x="6815" y="7798"/>
                  <a:pt x="6835" y="7794"/>
                </a:cubicBezTo>
                <a:lnTo>
                  <a:pt x="6835" y="7794"/>
                </a:lnTo>
                <a:cubicBezTo>
                  <a:pt x="6765" y="7812"/>
                  <a:pt x="6648" y="7841"/>
                  <a:pt x="6558" y="7880"/>
                </a:cubicBezTo>
                <a:cubicBezTo>
                  <a:pt x="6539" y="7880"/>
                  <a:pt x="6528" y="7886"/>
                  <a:pt x="6533" y="7893"/>
                </a:cubicBezTo>
                <a:lnTo>
                  <a:pt x="6533" y="7893"/>
                </a:lnTo>
                <a:cubicBezTo>
                  <a:pt x="6521" y="7894"/>
                  <a:pt x="6506" y="7895"/>
                  <a:pt x="6500" y="7895"/>
                </a:cubicBezTo>
                <a:cubicBezTo>
                  <a:pt x="6481" y="7917"/>
                  <a:pt x="6415" y="7917"/>
                  <a:pt x="6456" y="7921"/>
                </a:cubicBezTo>
                <a:cubicBezTo>
                  <a:pt x="6456" y="7921"/>
                  <a:pt x="6455" y="7921"/>
                  <a:pt x="6455" y="7922"/>
                </a:cubicBezTo>
                <a:lnTo>
                  <a:pt x="6455" y="7922"/>
                </a:lnTo>
                <a:cubicBezTo>
                  <a:pt x="6338" y="7951"/>
                  <a:pt x="6158" y="7998"/>
                  <a:pt x="6030" y="8031"/>
                </a:cubicBezTo>
                <a:cubicBezTo>
                  <a:pt x="6032" y="8031"/>
                  <a:pt x="6034" y="8031"/>
                  <a:pt x="6036" y="8031"/>
                </a:cubicBezTo>
                <a:cubicBezTo>
                  <a:pt x="6057" y="8031"/>
                  <a:pt x="6098" y="8016"/>
                  <a:pt x="6115" y="8016"/>
                </a:cubicBezTo>
                <a:cubicBezTo>
                  <a:pt x="6078" y="8041"/>
                  <a:pt x="6015" y="8027"/>
                  <a:pt x="5975" y="8046"/>
                </a:cubicBezTo>
                <a:cubicBezTo>
                  <a:pt x="5971" y="8046"/>
                  <a:pt x="5953" y="8049"/>
                  <a:pt x="5946" y="8049"/>
                </a:cubicBezTo>
                <a:cubicBezTo>
                  <a:pt x="5946" y="8055"/>
                  <a:pt x="5951" y="8056"/>
                  <a:pt x="5956" y="8056"/>
                </a:cubicBezTo>
                <a:cubicBezTo>
                  <a:pt x="5958" y="8056"/>
                  <a:pt x="5961" y="8055"/>
                  <a:pt x="5963" y="8055"/>
                </a:cubicBezTo>
                <a:cubicBezTo>
                  <a:pt x="5965" y="8055"/>
                  <a:pt x="5967" y="8056"/>
                  <a:pt x="5968" y="8056"/>
                </a:cubicBezTo>
                <a:cubicBezTo>
                  <a:pt x="5963" y="8056"/>
                  <a:pt x="5958" y="8058"/>
                  <a:pt x="5954" y="8058"/>
                </a:cubicBezTo>
                <a:cubicBezTo>
                  <a:pt x="5952" y="8058"/>
                  <a:pt x="5951" y="8058"/>
                  <a:pt x="5949" y="8056"/>
                </a:cubicBezTo>
                <a:cubicBezTo>
                  <a:pt x="5951" y="8056"/>
                  <a:pt x="5952" y="8056"/>
                  <a:pt x="5951" y="8056"/>
                </a:cubicBezTo>
                <a:lnTo>
                  <a:pt x="5951" y="8056"/>
                </a:lnTo>
                <a:cubicBezTo>
                  <a:pt x="5950" y="8056"/>
                  <a:pt x="5919" y="8064"/>
                  <a:pt x="5913" y="8068"/>
                </a:cubicBezTo>
                <a:lnTo>
                  <a:pt x="5869" y="8068"/>
                </a:lnTo>
                <a:cubicBezTo>
                  <a:pt x="5352" y="8217"/>
                  <a:pt x="4791" y="8258"/>
                  <a:pt x="4259" y="8288"/>
                </a:cubicBezTo>
                <a:cubicBezTo>
                  <a:pt x="4246" y="8282"/>
                  <a:pt x="4236" y="8279"/>
                  <a:pt x="4225" y="8279"/>
                </a:cubicBezTo>
                <a:cubicBezTo>
                  <a:pt x="4221" y="8279"/>
                  <a:pt x="4216" y="8279"/>
                  <a:pt x="4211" y="8280"/>
                </a:cubicBezTo>
                <a:cubicBezTo>
                  <a:pt x="4219" y="8283"/>
                  <a:pt x="4223" y="8283"/>
                  <a:pt x="4226" y="8283"/>
                </a:cubicBezTo>
                <a:cubicBezTo>
                  <a:pt x="4215" y="8283"/>
                  <a:pt x="4211" y="8283"/>
                  <a:pt x="4204" y="8280"/>
                </a:cubicBezTo>
                <a:cubicBezTo>
                  <a:pt x="4195" y="8281"/>
                  <a:pt x="4184" y="8282"/>
                  <a:pt x="4172" y="8282"/>
                </a:cubicBezTo>
                <a:cubicBezTo>
                  <a:pt x="4134" y="8282"/>
                  <a:pt x="4086" y="8277"/>
                  <a:pt x="4043" y="8277"/>
                </a:cubicBezTo>
                <a:cubicBezTo>
                  <a:pt x="4026" y="8277"/>
                  <a:pt x="4009" y="8277"/>
                  <a:pt x="3995" y="8280"/>
                </a:cubicBezTo>
                <a:cubicBezTo>
                  <a:pt x="3903" y="8258"/>
                  <a:pt x="3779" y="8276"/>
                  <a:pt x="3691" y="8251"/>
                </a:cubicBezTo>
                <a:cubicBezTo>
                  <a:pt x="3441" y="8232"/>
                  <a:pt x="3177" y="8181"/>
                  <a:pt x="2928" y="8115"/>
                </a:cubicBezTo>
                <a:cubicBezTo>
                  <a:pt x="2932" y="8115"/>
                  <a:pt x="2935" y="8115"/>
                  <a:pt x="2939" y="8116"/>
                </a:cubicBezTo>
                <a:lnTo>
                  <a:pt x="2939" y="8116"/>
                </a:lnTo>
                <a:cubicBezTo>
                  <a:pt x="2939" y="8116"/>
                  <a:pt x="2939" y="8116"/>
                  <a:pt x="2939" y="8115"/>
                </a:cubicBezTo>
                <a:cubicBezTo>
                  <a:pt x="2551" y="8016"/>
                  <a:pt x="2173" y="7849"/>
                  <a:pt x="1840" y="7608"/>
                </a:cubicBezTo>
                <a:lnTo>
                  <a:pt x="1840" y="7608"/>
                </a:lnTo>
                <a:cubicBezTo>
                  <a:pt x="1828" y="7117"/>
                  <a:pt x="1894" y="6619"/>
                  <a:pt x="2016" y="6136"/>
                </a:cubicBezTo>
                <a:lnTo>
                  <a:pt x="2016" y="6136"/>
                </a:lnTo>
                <a:cubicBezTo>
                  <a:pt x="2397" y="6363"/>
                  <a:pt x="2877" y="6445"/>
                  <a:pt x="3386" y="6445"/>
                </a:cubicBezTo>
                <a:cubicBezTo>
                  <a:pt x="4288" y="6445"/>
                  <a:pt x="5281" y="6188"/>
                  <a:pt x="5975" y="6025"/>
                </a:cubicBezTo>
                <a:cubicBezTo>
                  <a:pt x="6290" y="5949"/>
                  <a:pt x="6602" y="5866"/>
                  <a:pt x="6911" y="5776"/>
                </a:cubicBezTo>
                <a:close/>
                <a:moveTo>
                  <a:pt x="2109" y="8987"/>
                </a:moveTo>
                <a:lnTo>
                  <a:pt x="2109" y="8987"/>
                </a:lnTo>
                <a:cubicBezTo>
                  <a:pt x="2111" y="8991"/>
                  <a:pt x="2113" y="8995"/>
                  <a:pt x="2114" y="8999"/>
                </a:cubicBezTo>
                <a:cubicBezTo>
                  <a:pt x="2114" y="8996"/>
                  <a:pt x="2112" y="8991"/>
                  <a:pt x="2109" y="8987"/>
                </a:cubicBezTo>
                <a:close/>
                <a:moveTo>
                  <a:pt x="10338" y="6251"/>
                </a:moveTo>
                <a:cubicBezTo>
                  <a:pt x="10774" y="6591"/>
                  <a:pt x="11196" y="6946"/>
                  <a:pt x="11600" y="7322"/>
                </a:cubicBezTo>
                <a:lnTo>
                  <a:pt x="11600" y="7322"/>
                </a:lnTo>
                <a:cubicBezTo>
                  <a:pt x="11592" y="7329"/>
                  <a:pt x="11583" y="7335"/>
                  <a:pt x="11575" y="7342"/>
                </a:cubicBezTo>
                <a:cubicBezTo>
                  <a:pt x="11527" y="7374"/>
                  <a:pt x="11468" y="7418"/>
                  <a:pt x="11424" y="7452"/>
                </a:cubicBezTo>
                <a:cubicBezTo>
                  <a:pt x="11289" y="7550"/>
                  <a:pt x="11153" y="7635"/>
                  <a:pt x="11013" y="7733"/>
                </a:cubicBezTo>
                <a:lnTo>
                  <a:pt x="11010" y="7730"/>
                </a:lnTo>
                <a:cubicBezTo>
                  <a:pt x="10988" y="7745"/>
                  <a:pt x="10962" y="7755"/>
                  <a:pt x="10962" y="7763"/>
                </a:cubicBezTo>
                <a:cubicBezTo>
                  <a:pt x="10969" y="7760"/>
                  <a:pt x="10974" y="7760"/>
                  <a:pt x="10977" y="7760"/>
                </a:cubicBezTo>
                <a:cubicBezTo>
                  <a:pt x="10969" y="7763"/>
                  <a:pt x="10966" y="7767"/>
                  <a:pt x="10959" y="7767"/>
                </a:cubicBezTo>
                <a:cubicBezTo>
                  <a:pt x="9595" y="8606"/>
                  <a:pt x="8058" y="9278"/>
                  <a:pt x="6511" y="9765"/>
                </a:cubicBezTo>
                <a:cubicBezTo>
                  <a:pt x="6441" y="9798"/>
                  <a:pt x="6331" y="9828"/>
                  <a:pt x="6239" y="9842"/>
                </a:cubicBezTo>
                <a:cubicBezTo>
                  <a:pt x="6239" y="9846"/>
                  <a:pt x="6236" y="9846"/>
                  <a:pt x="6232" y="9850"/>
                </a:cubicBezTo>
                <a:cubicBezTo>
                  <a:pt x="5595" y="9995"/>
                  <a:pt x="4952" y="10120"/>
                  <a:pt x="4295" y="10120"/>
                </a:cubicBezTo>
                <a:cubicBezTo>
                  <a:pt x="4173" y="10120"/>
                  <a:pt x="4051" y="10115"/>
                  <a:pt x="3929" y="10106"/>
                </a:cubicBezTo>
                <a:lnTo>
                  <a:pt x="3929" y="10106"/>
                </a:lnTo>
                <a:cubicBezTo>
                  <a:pt x="3937" y="10110"/>
                  <a:pt x="3944" y="10114"/>
                  <a:pt x="3951" y="10118"/>
                </a:cubicBezTo>
                <a:cubicBezTo>
                  <a:pt x="3746" y="10099"/>
                  <a:pt x="3551" y="10074"/>
                  <a:pt x="3350" y="10026"/>
                </a:cubicBezTo>
                <a:cubicBezTo>
                  <a:pt x="3123" y="9989"/>
                  <a:pt x="2913" y="9883"/>
                  <a:pt x="2712" y="9765"/>
                </a:cubicBezTo>
                <a:cubicBezTo>
                  <a:pt x="2642" y="9703"/>
                  <a:pt x="2536" y="9626"/>
                  <a:pt x="2477" y="9560"/>
                </a:cubicBezTo>
                <a:cubicBezTo>
                  <a:pt x="2312" y="9398"/>
                  <a:pt x="2202" y="9193"/>
                  <a:pt x="2107" y="8984"/>
                </a:cubicBezTo>
                <a:lnTo>
                  <a:pt x="2107" y="8984"/>
                </a:lnTo>
                <a:cubicBezTo>
                  <a:pt x="2108" y="8985"/>
                  <a:pt x="2109" y="8986"/>
                  <a:pt x="2109" y="8987"/>
                </a:cubicBezTo>
                <a:lnTo>
                  <a:pt x="2109" y="8987"/>
                </a:lnTo>
                <a:cubicBezTo>
                  <a:pt x="1981" y="8664"/>
                  <a:pt x="1902" y="8326"/>
                  <a:pt x="1865" y="7983"/>
                </a:cubicBezTo>
                <a:lnTo>
                  <a:pt x="1865" y="7983"/>
                </a:lnTo>
                <a:cubicBezTo>
                  <a:pt x="2291" y="8261"/>
                  <a:pt x="2808" y="8452"/>
                  <a:pt x="3419" y="8525"/>
                </a:cubicBezTo>
                <a:cubicBezTo>
                  <a:pt x="3679" y="8554"/>
                  <a:pt x="3938" y="8568"/>
                  <a:pt x="4198" y="8568"/>
                </a:cubicBezTo>
                <a:cubicBezTo>
                  <a:pt x="5445" y="8568"/>
                  <a:pt x="6688" y="8249"/>
                  <a:pt x="7850" y="7732"/>
                </a:cubicBezTo>
                <a:lnTo>
                  <a:pt x="7850" y="7732"/>
                </a:lnTo>
                <a:cubicBezTo>
                  <a:pt x="7878" y="7776"/>
                  <a:pt x="7904" y="7822"/>
                  <a:pt x="7938" y="7870"/>
                </a:cubicBezTo>
                <a:cubicBezTo>
                  <a:pt x="7933" y="7855"/>
                  <a:pt x="7930" y="7840"/>
                  <a:pt x="7926" y="7833"/>
                </a:cubicBezTo>
                <a:cubicBezTo>
                  <a:pt x="7927" y="7833"/>
                  <a:pt x="7927" y="7833"/>
                  <a:pt x="7927" y="7833"/>
                </a:cubicBezTo>
                <a:cubicBezTo>
                  <a:pt x="7972" y="7833"/>
                  <a:pt x="8052" y="8006"/>
                  <a:pt x="8102" y="8071"/>
                </a:cubicBezTo>
                <a:cubicBezTo>
                  <a:pt x="8102" y="8031"/>
                  <a:pt x="8084" y="7990"/>
                  <a:pt x="8065" y="7946"/>
                </a:cubicBezTo>
                <a:lnTo>
                  <a:pt x="8065" y="7946"/>
                </a:lnTo>
                <a:cubicBezTo>
                  <a:pt x="8077" y="7961"/>
                  <a:pt x="8084" y="7972"/>
                  <a:pt x="8092" y="7980"/>
                </a:cubicBezTo>
                <a:cubicBezTo>
                  <a:pt x="8083" y="7941"/>
                  <a:pt x="8083" y="7909"/>
                  <a:pt x="8094" y="7909"/>
                </a:cubicBezTo>
                <a:cubicBezTo>
                  <a:pt x="8098" y="7909"/>
                  <a:pt x="8103" y="7912"/>
                  <a:pt x="8109" y="7921"/>
                </a:cubicBezTo>
                <a:cubicBezTo>
                  <a:pt x="8102" y="7887"/>
                  <a:pt x="8121" y="7906"/>
                  <a:pt x="8121" y="7895"/>
                </a:cubicBezTo>
                <a:cubicBezTo>
                  <a:pt x="8153" y="7928"/>
                  <a:pt x="8168" y="7980"/>
                  <a:pt x="8205" y="7997"/>
                </a:cubicBezTo>
                <a:cubicBezTo>
                  <a:pt x="8132" y="7892"/>
                  <a:pt x="8071" y="7776"/>
                  <a:pt x="8018" y="7656"/>
                </a:cubicBezTo>
                <a:lnTo>
                  <a:pt x="8018" y="7656"/>
                </a:lnTo>
                <a:cubicBezTo>
                  <a:pt x="8845" y="7271"/>
                  <a:pt x="9628" y="6788"/>
                  <a:pt x="10338" y="6251"/>
                </a:cubicBezTo>
                <a:close/>
                <a:moveTo>
                  <a:pt x="6291" y="0"/>
                </a:moveTo>
                <a:cubicBezTo>
                  <a:pt x="5997" y="0"/>
                  <a:pt x="5697" y="4"/>
                  <a:pt x="5403" y="48"/>
                </a:cubicBezTo>
                <a:cubicBezTo>
                  <a:pt x="5245" y="48"/>
                  <a:pt x="5081" y="95"/>
                  <a:pt x="4919" y="110"/>
                </a:cubicBezTo>
                <a:cubicBezTo>
                  <a:pt x="4835" y="132"/>
                  <a:pt x="4721" y="139"/>
                  <a:pt x="4637" y="165"/>
                </a:cubicBezTo>
                <a:cubicBezTo>
                  <a:pt x="3174" y="437"/>
                  <a:pt x="1656" y="1137"/>
                  <a:pt x="930" y="2497"/>
                </a:cubicBezTo>
                <a:cubicBezTo>
                  <a:pt x="867" y="2615"/>
                  <a:pt x="791" y="2761"/>
                  <a:pt x="747" y="2882"/>
                </a:cubicBezTo>
                <a:cubicBezTo>
                  <a:pt x="0" y="4667"/>
                  <a:pt x="267" y="6745"/>
                  <a:pt x="1643" y="7824"/>
                </a:cubicBezTo>
                <a:lnTo>
                  <a:pt x="1643" y="7824"/>
                </a:lnTo>
                <a:cubicBezTo>
                  <a:pt x="1622" y="8049"/>
                  <a:pt x="1686" y="8298"/>
                  <a:pt x="1737" y="8537"/>
                </a:cubicBezTo>
                <a:cubicBezTo>
                  <a:pt x="1988" y="9989"/>
                  <a:pt x="3032" y="10413"/>
                  <a:pt x="4218" y="10413"/>
                </a:cubicBezTo>
                <a:cubicBezTo>
                  <a:pt x="5092" y="10413"/>
                  <a:pt x="6044" y="10183"/>
                  <a:pt x="6811" y="9963"/>
                </a:cubicBezTo>
                <a:lnTo>
                  <a:pt x="6823" y="9963"/>
                </a:lnTo>
                <a:cubicBezTo>
                  <a:pt x="7138" y="9883"/>
                  <a:pt x="7581" y="9729"/>
                  <a:pt x="7926" y="9586"/>
                </a:cubicBezTo>
                <a:lnTo>
                  <a:pt x="7926" y="9586"/>
                </a:lnTo>
                <a:lnTo>
                  <a:pt x="7908" y="9589"/>
                </a:lnTo>
                <a:cubicBezTo>
                  <a:pt x="7989" y="9556"/>
                  <a:pt x="8117" y="9512"/>
                  <a:pt x="8175" y="9472"/>
                </a:cubicBezTo>
                <a:cubicBezTo>
                  <a:pt x="8176" y="9471"/>
                  <a:pt x="8176" y="9471"/>
                  <a:pt x="8177" y="9471"/>
                </a:cubicBezTo>
                <a:lnTo>
                  <a:pt x="8177" y="9471"/>
                </a:lnTo>
                <a:cubicBezTo>
                  <a:pt x="8176" y="9471"/>
                  <a:pt x="8176" y="9471"/>
                  <a:pt x="8175" y="9472"/>
                </a:cubicBezTo>
                <a:lnTo>
                  <a:pt x="8175" y="9472"/>
                </a:lnTo>
                <a:cubicBezTo>
                  <a:pt x="8163" y="9471"/>
                  <a:pt x="8178" y="9469"/>
                  <a:pt x="8182" y="9468"/>
                </a:cubicBezTo>
                <a:lnTo>
                  <a:pt x="8182" y="9468"/>
                </a:lnTo>
                <a:cubicBezTo>
                  <a:pt x="8181" y="9469"/>
                  <a:pt x="8179" y="9470"/>
                  <a:pt x="8177" y="9471"/>
                </a:cubicBezTo>
                <a:lnTo>
                  <a:pt x="8177" y="9471"/>
                </a:lnTo>
                <a:cubicBezTo>
                  <a:pt x="8180" y="9469"/>
                  <a:pt x="8183" y="9468"/>
                  <a:pt x="8183" y="9468"/>
                </a:cubicBezTo>
                <a:lnTo>
                  <a:pt x="8183" y="9468"/>
                </a:lnTo>
                <a:cubicBezTo>
                  <a:pt x="8183" y="9468"/>
                  <a:pt x="8183" y="9468"/>
                  <a:pt x="8182" y="9468"/>
                </a:cubicBezTo>
                <a:lnTo>
                  <a:pt x="8182" y="9468"/>
                </a:lnTo>
                <a:cubicBezTo>
                  <a:pt x="8241" y="9441"/>
                  <a:pt x="8330" y="9419"/>
                  <a:pt x="8363" y="9395"/>
                </a:cubicBezTo>
                <a:lnTo>
                  <a:pt x="8363" y="9395"/>
                </a:lnTo>
                <a:cubicBezTo>
                  <a:pt x="8363" y="9395"/>
                  <a:pt x="8351" y="9399"/>
                  <a:pt x="8350" y="9399"/>
                </a:cubicBezTo>
                <a:cubicBezTo>
                  <a:pt x="8349" y="9399"/>
                  <a:pt x="8350" y="9399"/>
                  <a:pt x="8351" y="9398"/>
                </a:cubicBezTo>
                <a:cubicBezTo>
                  <a:pt x="8400" y="9376"/>
                  <a:pt x="8498" y="9344"/>
                  <a:pt x="8502" y="9322"/>
                </a:cubicBezTo>
                <a:cubicBezTo>
                  <a:pt x="8520" y="9310"/>
                  <a:pt x="8554" y="9296"/>
                  <a:pt x="8554" y="9296"/>
                </a:cubicBezTo>
                <a:cubicBezTo>
                  <a:pt x="8593" y="9252"/>
                  <a:pt x="8744" y="9219"/>
                  <a:pt x="8791" y="9175"/>
                </a:cubicBezTo>
                <a:cubicBezTo>
                  <a:pt x="8802" y="9172"/>
                  <a:pt x="8873" y="9145"/>
                  <a:pt x="8858" y="9145"/>
                </a:cubicBezTo>
                <a:cubicBezTo>
                  <a:pt x="8857" y="9145"/>
                  <a:pt x="8856" y="9146"/>
                  <a:pt x="8854" y="9146"/>
                </a:cubicBezTo>
                <a:cubicBezTo>
                  <a:pt x="8840" y="9146"/>
                  <a:pt x="8862" y="9138"/>
                  <a:pt x="8865" y="9138"/>
                </a:cubicBezTo>
                <a:cubicBezTo>
                  <a:pt x="9026" y="9043"/>
                  <a:pt x="9331" y="8914"/>
                  <a:pt x="9554" y="8823"/>
                </a:cubicBezTo>
                <a:cubicBezTo>
                  <a:pt x="9818" y="8694"/>
                  <a:pt x="10097" y="8584"/>
                  <a:pt x="10361" y="8437"/>
                </a:cubicBezTo>
                <a:cubicBezTo>
                  <a:pt x="10794" y="8204"/>
                  <a:pt x="11318" y="7893"/>
                  <a:pt x="11809" y="7521"/>
                </a:cubicBezTo>
                <a:lnTo>
                  <a:pt x="11809" y="7521"/>
                </a:lnTo>
                <a:cubicBezTo>
                  <a:pt x="11868" y="7578"/>
                  <a:pt x="11927" y="7636"/>
                  <a:pt x="11986" y="7694"/>
                </a:cubicBezTo>
                <a:cubicBezTo>
                  <a:pt x="12022" y="7745"/>
                  <a:pt x="12184" y="7862"/>
                  <a:pt x="12213" y="7917"/>
                </a:cubicBezTo>
                <a:cubicBezTo>
                  <a:pt x="12282" y="7991"/>
                  <a:pt x="12361" y="8022"/>
                  <a:pt x="12435" y="8022"/>
                </a:cubicBezTo>
                <a:cubicBezTo>
                  <a:pt x="12629" y="8022"/>
                  <a:pt x="12788" y="7809"/>
                  <a:pt x="12631" y="7591"/>
                </a:cubicBezTo>
                <a:cubicBezTo>
                  <a:pt x="12505" y="7445"/>
                  <a:pt x="12375" y="7304"/>
                  <a:pt x="12244" y="7165"/>
                </a:cubicBezTo>
                <a:lnTo>
                  <a:pt x="12244" y="7165"/>
                </a:lnTo>
                <a:cubicBezTo>
                  <a:pt x="13197" y="6322"/>
                  <a:pt x="13846" y="5241"/>
                  <a:pt x="13086" y="4078"/>
                </a:cubicBezTo>
                <a:lnTo>
                  <a:pt x="13086" y="4078"/>
                </a:lnTo>
                <a:cubicBezTo>
                  <a:pt x="13089" y="4081"/>
                  <a:pt x="13093" y="4086"/>
                  <a:pt x="13104" y="4096"/>
                </a:cubicBezTo>
                <a:cubicBezTo>
                  <a:pt x="12928" y="3836"/>
                  <a:pt x="12744" y="3601"/>
                  <a:pt x="12502" y="3414"/>
                </a:cubicBezTo>
                <a:cubicBezTo>
                  <a:pt x="12502" y="3407"/>
                  <a:pt x="12499" y="3403"/>
                  <a:pt x="12499" y="3403"/>
                </a:cubicBezTo>
                <a:cubicBezTo>
                  <a:pt x="12420" y="3329"/>
                  <a:pt x="12339" y="3257"/>
                  <a:pt x="12255" y="3187"/>
                </a:cubicBezTo>
                <a:lnTo>
                  <a:pt x="12255" y="3187"/>
                </a:lnTo>
                <a:cubicBezTo>
                  <a:pt x="12476" y="2965"/>
                  <a:pt x="12649" y="2708"/>
                  <a:pt x="12708" y="2395"/>
                </a:cubicBezTo>
                <a:cubicBezTo>
                  <a:pt x="12748" y="1775"/>
                  <a:pt x="12128" y="1415"/>
                  <a:pt x="11663" y="1141"/>
                </a:cubicBezTo>
                <a:lnTo>
                  <a:pt x="11663" y="1141"/>
                </a:lnTo>
                <a:cubicBezTo>
                  <a:pt x="11783" y="1195"/>
                  <a:pt x="11883" y="1254"/>
                  <a:pt x="12000" y="1324"/>
                </a:cubicBezTo>
                <a:cubicBezTo>
                  <a:pt x="11959" y="1305"/>
                  <a:pt x="11942" y="1295"/>
                  <a:pt x="11920" y="1287"/>
                </a:cubicBezTo>
                <a:lnTo>
                  <a:pt x="11920" y="1287"/>
                </a:lnTo>
                <a:cubicBezTo>
                  <a:pt x="12022" y="1346"/>
                  <a:pt x="12118" y="1405"/>
                  <a:pt x="12213" y="1481"/>
                </a:cubicBezTo>
                <a:cubicBezTo>
                  <a:pt x="11490" y="887"/>
                  <a:pt x="10493" y="664"/>
                  <a:pt x="9613" y="393"/>
                </a:cubicBezTo>
                <a:cubicBezTo>
                  <a:pt x="9378" y="323"/>
                  <a:pt x="9143" y="268"/>
                  <a:pt x="8898" y="224"/>
                </a:cubicBezTo>
                <a:lnTo>
                  <a:pt x="8898" y="224"/>
                </a:lnTo>
                <a:cubicBezTo>
                  <a:pt x="8960" y="249"/>
                  <a:pt x="9030" y="257"/>
                  <a:pt x="9107" y="271"/>
                </a:cubicBezTo>
                <a:cubicBezTo>
                  <a:pt x="9111" y="275"/>
                  <a:pt x="9111" y="279"/>
                  <a:pt x="9111" y="283"/>
                </a:cubicBezTo>
                <a:cubicBezTo>
                  <a:pt x="9246" y="327"/>
                  <a:pt x="9382" y="341"/>
                  <a:pt x="9503" y="403"/>
                </a:cubicBezTo>
                <a:cubicBezTo>
                  <a:pt x="9349" y="381"/>
                  <a:pt x="9195" y="323"/>
                  <a:pt x="9041" y="305"/>
                </a:cubicBezTo>
                <a:cubicBezTo>
                  <a:pt x="9038" y="312"/>
                  <a:pt x="9038" y="312"/>
                  <a:pt x="9033" y="315"/>
                </a:cubicBezTo>
                <a:cubicBezTo>
                  <a:pt x="8972" y="308"/>
                  <a:pt x="8923" y="290"/>
                  <a:pt x="8872" y="286"/>
                </a:cubicBezTo>
                <a:cubicBezTo>
                  <a:pt x="8840" y="271"/>
                  <a:pt x="8799" y="271"/>
                  <a:pt x="8762" y="271"/>
                </a:cubicBezTo>
                <a:cubicBezTo>
                  <a:pt x="8755" y="264"/>
                  <a:pt x="8733" y="264"/>
                  <a:pt x="8718" y="264"/>
                </a:cubicBezTo>
                <a:cubicBezTo>
                  <a:pt x="7846" y="93"/>
                  <a:pt x="6945" y="40"/>
                  <a:pt x="6062" y="33"/>
                </a:cubicBezTo>
                <a:lnTo>
                  <a:pt x="6062" y="33"/>
                </a:lnTo>
                <a:cubicBezTo>
                  <a:pt x="6068" y="28"/>
                  <a:pt x="6060" y="25"/>
                  <a:pt x="6048" y="25"/>
                </a:cubicBezTo>
                <a:cubicBezTo>
                  <a:pt x="6046" y="25"/>
                  <a:pt x="6043" y="25"/>
                  <a:pt x="6041" y="25"/>
                </a:cubicBezTo>
                <a:lnTo>
                  <a:pt x="6041" y="25"/>
                </a:lnTo>
                <a:lnTo>
                  <a:pt x="6041" y="19"/>
                </a:lnTo>
                <a:cubicBezTo>
                  <a:pt x="6137" y="15"/>
                  <a:pt x="6199" y="7"/>
                  <a:pt x="629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37" name="Google Shape;2037;p22"/>
          <p:cNvGrpSpPr/>
          <p:nvPr/>
        </p:nvGrpSpPr>
        <p:grpSpPr>
          <a:xfrm>
            <a:off x="15929853" y="6548812"/>
            <a:ext cx="870006" cy="811225"/>
            <a:chOff x="2304594" y="2493825"/>
            <a:chExt cx="579837" cy="577832"/>
          </a:xfrm>
        </p:grpSpPr>
        <p:sp>
          <p:nvSpPr>
            <p:cNvPr id="2038" name="Google Shape;2038;p22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22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22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22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22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22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22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22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22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22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22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22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22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22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22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22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22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22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22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22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58" name="Google Shape;2058;p22"/>
          <p:cNvSpPr/>
          <p:nvPr/>
        </p:nvSpPr>
        <p:spPr>
          <a:xfrm rot="-8279199" flipH="1">
            <a:off x="-1680859" y="1956785"/>
            <a:ext cx="2950653" cy="2882327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459444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0" name="Google Shape;2060;p23"/>
          <p:cNvSpPr txBox="1">
            <a:spLocks noGrp="1"/>
          </p:cNvSpPr>
          <p:nvPr>
            <p:ph type="title"/>
          </p:nvPr>
        </p:nvSpPr>
        <p:spPr>
          <a:xfrm>
            <a:off x="1368000" y="6212711"/>
            <a:ext cx="42396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061" name="Google Shape;2061;p23"/>
          <p:cNvSpPr txBox="1">
            <a:spLocks noGrp="1"/>
          </p:cNvSpPr>
          <p:nvPr>
            <p:ph type="subTitle" idx="1"/>
          </p:nvPr>
        </p:nvSpPr>
        <p:spPr>
          <a:xfrm>
            <a:off x="1368000" y="6984489"/>
            <a:ext cx="42396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062" name="Google Shape;2062;p23"/>
          <p:cNvSpPr txBox="1">
            <a:spLocks noGrp="1"/>
          </p:cNvSpPr>
          <p:nvPr>
            <p:ph type="title" idx="2"/>
          </p:nvPr>
        </p:nvSpPr>
        <p:spPr>
          <a:xfrm>
            <a:off x="6566978" y="5298222"/>
            <a:ext cx="42396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063" name="Google Shape;2063;p23"/>
          <p:cNvSpPr txBox="1">
            <a:spLocks noGrp="1"/>
          </p:cNvSpPr>
          <p:nvPr>
            <p:ph type="subTitle" idx="3"/>
          </p:nvPr>
        </p:nvSpPr>
        <p:spPr>
          <a:xfrm>
            <a:off x="6566978" y="6070000"/>
            <a:ext cx="42396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064" name="Google Shape;2064;p23"/>
          <p:cNvSpPr txBox="1">
            <a:spLocks noGrp="1"/>
          </p:cNvSpPr>
          <p:nvPr>
            <p:ph type="title" idx="4"/>
          </p:nvPr>
        </p:nvSpPr>
        <p:spPr>
          <a:xfrm>
            <a:off x="11765955" y="4417689"/>
            <a:ext cx="42396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065" name="Google Shape;2065;p23"/>
          <p:cNvSpPr txBox="1">
            <a:spLocks noGrp="1"/>
          </p:cNvSpPr>
          <p:nvPr>
            <p:ph type="subTitle" idx="5"/>
          </p:nvPr>
        </p:nvSpPr>
        <p:spPr>
          <a:xfrm>
            <a:off x="11765955" y="5189467"/>
            <a:ext cx="42396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066" name="Google Shape;2066;p23"/>
          <p:cNvSpPr txBox="1">
            <a:spLocks noGrp="1"/>
          </p:cNvSpPr>
          <p:nvPr>
            <p:ph type="title" idx="6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67" name="Google Shape;2067;p23"/>
          <p:cNvSpPr/>
          <p:nvPr/>
        </p:nvSpPr>
        <p:spPr>
          <a:xfrm>
            <a:off x="-2526523" y="-1186356"/>
            <a:ext cx="6295722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68" name="Google Shape;2068;p23"/>
          <p:cNvSpPr/>
          <p:nvPr/>
        </p:nvSpPr>
        <p:spPr>
          <a:xfrm>
            <a:off x="12023867" y="6823111"/>
            <a:ext cx="6295722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69" name="Google Shape;2069;p23"/>
          <p:cNvSpPr/>
          <p:nvPr/>
        </p:nvSpPr>
        <p:spPr>
          <a:xfrm>
            <a:off x="12518623" y="7381647"/>
            <a:ext cx="870014" cy="1294569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70" name="Google Shape;2070;p23"/>
          <p:cNvGrpSpPr/>
          <p:nvPr/>
        </p:nvGrpSpPr>
        <p:grpSpPr>
          <a:xfrm>
            <a:off x="15748388" y="951101"/>
            <a:ext cx="532998" cy="496987"/>
            <a:chOff x="2304594" y="2493825"/>
            <a:chExt cx="579837" cy="577832"/>
          </a:xfrm>
        </p:grpSpPr>
        <p:sp>
          <p:nvSpPr>
            <p:cNvPr id="2071" name="Google Shape;2071;p2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2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2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2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2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2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2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2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2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2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2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2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2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2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2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2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2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2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2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2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91" name="Google Shape;2091;p23"/>
          <p:cNvSpPr/>
          <p:nvPr/>
        </p:nvSpPr>
        <p:spPr>
          <a:xfrm>
            <a:off x="16014913" y="1588091"/>
            <a:ext cx="870004" cy="596825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092" name="Google Shape;2092;p23"/>
          <p:cNvGrpSpPr/>
          <p:nvPr/>
        </p:nvGrpSpPr>
        <p:grpSpPr>
          <a:xfrm>
            <a:off x="488640" y="2024782"/>
            <a:ext cx="1328244" cy="1360917"/>
            <a:chOff x="3252507" y="1111725"/>
            <a:chExt cx="925561" cy="1013928"/>
          </a:xfrm>
        </p:grpSpPr>
        <p:sp>
          <p:nvSpPr>
            <p:cNvPr id="2093" name="Google Shape;2093;p23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23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23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23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097" name="Google Shape;2097;p23"/>
          <p:cNvSpPr/>
          <p:nvPr/>
        </p:nvSpPr>
        <p:spPr>
          <a:xfrm>
            <a:off x="1358708" y="793989"/>
            <a:ext cx="626485" cy="811211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98" name="Google Shape;2098;p23"/>
          <p:cNvSpPr/>
          <p:nvPr/>
        </p:nvSpPr>
        <p:spPr>
          <a:xfrm rot="10800000">
            <a:off x="14918839" y="-2397557"/>
            <a:ext cx="3626103" cy="3208672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8231691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" name="Google Shape;2100;p24"/>
          <p:cNvSpPr txBox="1">
            <a:spLocks noGrp="1"/>
          </p:cNvSpPr>
          <p:nvPr>
            <p:ph type="title"/>
          </p:nvPr>
        </p:nvSpPr>
        <p:spPr>
          <a:xfrm>
            <a:off x="1802340" y="6494468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101" name="Google Shape;2101;p24"/>
          <p:cNvSpPr txBox="1">
            <a:spLocks noGrp="1"/>
          </p:cNvSpPr>
          <p:nvPr>
            <p:ph type="subTitle" idx="1"/>
          </p:nvPr>
        </p:nvSpPr>
        <p:spPr>
          <a:xfrm>
            <a:off x="1802340" y="7331017"/>
            <a:ext cx="44391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102" name="Google Shape;2102;p24"/>
          <p:cNvSpPr txBox="1">
            <a:spLocks noGrp="1"/>
          </p:cNvSpPr>
          <p:nvPr>
            <p:ph type="title" idx="2"/>
          </p:nvPr>
        </p:nvSpPr>
        <p:spPr>
          <a:xfrm>
            <a:off x="6467220" y="5148112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103" name="Google Shape;2103;p24"/>
          <p:cNvSpPr txBox="1">
            <a:spLocks noGrp="1"/>
          </p:cNvSpPr>
          <p:nvPr>
            <p:ph type="subTitle" idx="3"/>
          </p:nvPr>
        </p:nvSpPr>
        <p:spPr>
          <a:xfrm>
            <a:off x="6467220" y="5984661"/>
            <a:ext cx="44391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104" name="Google Shape;2104;p24"/>
          <p:cNvSpPr txBox="1">
            <a:spLocks noGrp="1"/>
          </p:cNvSpPr>
          <p:nvPr>
            <p:ph type="title" idx="4"/>
          </p:nvPr>
        </p:nvSpPr>
        <p:spPr>
          <a:xfrm>
            <a:off x="11132100" y="6494468"/>
            <a:ext cx="443916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105" name="Google Shape;2105;p24"/>
          <p:cNvSpPr txBox="1">
            <a:spLocks noGrp="1"/>
          </p:cNvSpPr>
          <p:nvPr>
            <p:ph type="subTitle" idx="5"/>
          </p:nvPr>
        </p:nvSpPr>
        <p:spPr>
          <a:xfrm>
            <a:off x="11132100" y="7331017"/>
            <a:ext cx="443916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latin typeface="Poppins Light"/>
                <a:ea typeface="Poppins Light"/>
                <a:cs typeface="Poppins Light"/>
                <a:sym typeface="Poppins Ligh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106" name="Google Shape;2106;p24"/>
          <p:cNvSpPr txBox="1">
            <a:spLocks noGrp="1"/>
          </p:cNvSpPr>
          <p:nvPr>
            <p:ph type="title" idx="6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107" name="Google Shape;2107;p24"/>
          <p:cNvSpPr/>
          <p:nvPr/>
        </p:nvSpPr>
        <p:spPr>
          <a:xfrm rot="-4404619">
            <a:off x="14101543" y="-3514233"/>
            <a:ext cx="7395310" cy="8649533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08" name="Google Shape;2108;p24"/>
          <p:cNvSpPr/>
          <p:nvPr/>
        </p:nvSpPr>
        <p:spPr>
          <a:xfrm rot="10800000">
            <a:off x="-3617461" y="-2418532"/>
            <a:ext cx="7903759" cy="8093143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109" name="Google Shape;2109;p24"/>
          <p:cNvGrpSpPr/>
          <p:nvPr/>
        </p:nvGrpSpPr>
        <p:grpSpPr>
          <a:xfrm rot="-6231634">
            <a:off x="15116603" y="7132747"/>
            <a:ext cx="2618866" cy="1631783"/>
            <a:chOff x="3864475" y="2225200"/>
            <a:chExt cx="862200" cy="502675"/>
          </a:xfrm>
        </p:grpSpPr>
        <p:sp>
          <p:nvSpPr>
            <p:cNvPr id="2110" name="Google Shape;2110;p24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24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24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24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24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24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24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24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24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24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20" name="Google Shape;2120;p24"/>
          <p:cNvSpPr/>
          <p:nvPr/>
        </p:nvSpPr>
        <p:spPr>
          <a:xfrm rot="-5400000" flipH="1">
            <a:off x="16409199" y="632687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121" name="Google Shape;2121;p24"/>
          <p:cNvGrpSpPr/>
          <p:nvPr/>
        </p:nvGrpSpPr>
        <p:grpSpPr>
          <a:xfrm rot="8668184">
            <a:off x="-1111538" y="1750074"/>
            <a:ext cx="3413753" cy="2153019"/>
            <a:chOff x="906872" y="677935"/>
            <a:chExt cx="624516" cy="420955"/>
          </a:xfrm>
        </p:grpSpPr>
        <p:sp>
          <p:nvSpPr>
            <p:cNvPr id="2122" name="Google Shape;2122;p24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" name="Google Shape;2123;p24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" name="Google Shape;2124;p24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" name="Google Shape;2125;p24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" name="Google Shape;2126;p24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" name="Google Shape;2127;p24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" name="Google Shape;2128;p24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" name="Google Shape;2129;p24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" name="Google Shape;2130;p24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" name="Google Shape;2131;p24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2" name="Google Shape;2132;p24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3" name="Google Shape;2133;p24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" name="Google Shape;2134;p24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" name="Google Shape;2135;p24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" name="Google Shape;2136;p24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" name="Google Shape;2137;p24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" name="Google Shape;2138;p24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" name="Google Shape;2139;p24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" name="Google Shape;2140;p24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" name="Google Shape;2141;p24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" name="Google Shape;2142;p24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" name="Google Shape;2143;p24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" name="Google Shape;2144;p24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" name="Google Shape;2145;p24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" name="Google Shape;2146;p24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" name="Google Shape;2147;p24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" name="Google Shape;2148;p24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" name="Google Shape;2149;p24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" name="Google Shape;2150;p24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" name="Google Shape;2151;p24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" name="Google Shape;2152;p24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" name="Google Shape;2153;p24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" name="Google Shape;2154;p24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" name="Google Shape;2155;p24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" name="Google Shape;2156;p24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" name="Google Shape;2157;p24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" name="Google Shape;2158;p24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" name="Google Shape;2159;p24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" name="Google Shape;2160;p24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" name="Google Shape;2161;p24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" name="Google Shape;2162;p24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" name="Google Shape;2163;p24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" name="Google Shape;2164;p24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" name="Google Shape;2165;p24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" name="Google Shape;2166;p24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" name="Google Shape;2167;p24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" name="Google Shape;2168;p24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" name="Google Shape;2169;p24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" name="Google Shape;2170;p24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1" name="Google Shape;2171;p24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2" name="Google Shape;2172;p24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" name="Google Shape;2173;p24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" name="Google Shape;2174;p24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" name="Google Shape;2175;p24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" name="Google Shape;2176;p24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" name="Google Shape;2177;p24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" name="Google Shape;2178;p24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" name="Google Shape;2179;p24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" name="Google Shape;2180;p24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" name="Google Shape;2181;p24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" name="Google Shape;2182;p24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" name="Google Shape;2183;p24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" name="Google Shape;2184;p24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" name="Google Shape;2185;p24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" name="Google Shape;2186;p24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" name="Google Shape;2187;p24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" name="Google Shape;2188;p24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" name="Google Shape;2189;p24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" name="Google Shape;2190;p24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" name="Google Shape;2191;p24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2" name="Google Shape;2192;p24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3" name="Google Shape;2193;p24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" name="Google Shape;2194;p24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" name="Google Shape;2195;p24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" name="Google Shape;2196;p24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" name="Google Shape;2197;p24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" name="Google Shape;2198;p24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" name="Google Shape;2199;p24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" name="Google Shape;2200;p24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" name="Google Shape;2201;p24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" name="Google Shape;2202;p24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3" name="Google Shape;2203;p24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" name="Google Shape;2204;p24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" name="Google Shape;2205;p24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" name="Google Shape;2206;p24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" name="Google Shape;2207;p24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" name="Google Shape;2208;p24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" name="Google Shape;2209;p24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" name="Google Shape;2210;p24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" name="Google Shape;2211;p24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" name="Google Shape;2212;p24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" name="Google Shape;2213;p24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" name="Google Shape;2214;p24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" name="Google Shape;2215;p24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" name="Google Shape;2216;p24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" name="Google Shape;2217;p24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" name="Google Shape;2218;p24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" name="Google Shape;2219;p24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0" name="Google Shape;2220;p24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1" name="Google Shape;2221;p24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" name="Google Shape;2222;p24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" name="Google Shape;2223;p24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" name="Google Shape;2224;p24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" name="Google Shape;2225;p24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" name="Google Shape;2226;p24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" name="Google Shape;2227;p24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" name="Google Shape;2228;p24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" name="Google Shape;2229;p24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" name="Google Shape;2230;p24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" name="Google Shape;2231;p24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" name="Google Shape;2232;p24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" name="Google Shape;2233;p24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" name="Google Shape;2234;p24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" name="Google Shape;2235;p24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" name="Google Shape;2236;p24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" name="Google Shape;2237;p24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" name="Google Shape;2238;p24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" name="Google Shape;2239;p24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" name="Google Shape;2240;p24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" name="Google Shape;2241;p24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" name="Google Shape;2242;p24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" name="Google Shape;2243;p24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" name="Google Shape;2244;p24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" name="Google Shape;2245;p24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" name="Google Shape;2246;p24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" name="Google Shape;2247;p24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" name="Google Shape;2248;p24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9" name="Google Shape;2249;p24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0" name="Google Shape;2250;p24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" name="Google Shape;2251;p24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" name="Google Shape;2252;p24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" name="Google Shape;2253;p24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" name="Google Shape;2254;p24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" name="Google Shape;2255;p24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" name="Google Shape;2256;p24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" name="Google Shape;2257;p24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" name="Google Shape;2258;p24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" name="Google Shape;2259;p24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" name="Google Shape;2260;p24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" name="Google Shape;2261;p24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" name="Google Shape;2262;p24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" name="Google Shape;2263;p24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" name="Google Shape;2264;p24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" name="Google Shape;2265;p24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" name="Google Shape;2266;p24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" name="Google Shape;2267;p24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" name="Google Shape;2268;p24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" name="Google Shape;2269;p24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" name="Google Shape;2270;p24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" name="Google Shape;2271;p24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" name="Google Shape;2272;p24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" name="Google Shape;2273;p24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" name="Google Shape;2274;p24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" name="Google Shape;2275;p24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" name="Google Shape;2276;p24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7" name="Google Shape;2277;p24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8" name="Google Shape;2278;p24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" name="Google Shape;2279;p24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" name="Google Shape;2280;p24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" name="Google Shape;2281;p24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" name="Google Shape;2282;p24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" name="Google Shape;2283;p24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" name="Google Shape;2284;p24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" name="Google Shape;2285;p24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" name="Google Shape;2286;p24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" name="Google Shape;2287;p24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" name="Google Shape;2288;p24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" name="Google Shape;2289;p24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" name="Google Shape;2290;p24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" name="Google Shape;2291;p24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" name="Google Shape;2292;p24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" name="Google Shape;2293;p24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" name="Google Shape;2294;p24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" name="Google Shape;2295;p24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" name="Google Shape;2296;p24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" name="Google Shape;2297;p24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" name="Google Shape;2298;p24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" name="Google Shape;2299;p24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" name="Google Shape;2300;p24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" name="Google Shape;2301;p24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" name="Google Shape;2302;p24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" name="Google Shape;2303;p24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" name="Google Shape;2304;p24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" name="Google Shape;2305;p24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" name="Google Shape;2306;p24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" name="Google Shape;2307;p24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" name="Google Shape;2308;p24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09" name="Google Shape;2309;p24"/>
          <p:cNvGrpSpPr/>
          <p:nvPr/>
        </p:nvGrpSpPr>
        <p:grpSpPr>
          <a:xfrm>
            <a:off x="612283" y="4463620"/>
            <a:ext cx="746425" cy="1254096"/>
            <a:chOff x="568513" y="2939200"/>
            <a:chExt cx="293175" cy="526400"/>
          </a:xfrm>
        </p:grpSpPr>
        <p:sp>
          <p:nvSpPr>
            <p:cNvPr id="2310" name="Google Shape;2310;p24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" name="Google Shape;2311;p24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" name="Google Shape;2312;p24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" name="Google Shape;2313;p24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" name="Google Shape;2314;p24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" name="Google Shape;2315;p24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" name="Google Shape;2316;p24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" name="Google Shape;2317;p24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8" name="Google Shape;2318;p24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9" name="Google Shape;2319;p24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" name="Google Shape;2320;p24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" name="Google Shape;2321;p24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22" name="Google Shape;2322;p24"/>
          <p:cNvGrpSpPr/>
          <p:nvPr/>
        </p:nvGrpSpPr>
        <p:grpSpPr>
          <a:xfrm>
            <a:off x="14954345" y="353657"/>
            <a:ext cx="870006" cy="811225"/>
            <a:chOff x="2304594" y="2493825"/>
            <a:chExt cx="579837" cy="577832"/>
          </a:xfrm>
        </p:grpSpPr>
        <p:sp>
          <p:nvSpPr>
            <p:cNvPr id="2323" name="Google Shape;2323;p24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" name="Google Shape;2324;p24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" name="Google Shape;2325;p24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" name="Google Shape;2326;p24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" name="Google Shape;2327;p24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" name="Google Shape;2328;p24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" name="Google Shape;2329;p24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" name="Google Shape;2330;p24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" name="Google Shape;2331;p24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" name="Google Shape;2332;p24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3" name="Google Shape;2333;p24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" name="Google Shape;2334;p24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" name="Google Shape;2335;p24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" name="Google Shape;2336;p24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" name="Google Shape;2337;p24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" name="Google Shape;2338;p24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" name="Google Shape;2339;p24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" name="Google Shape;2340;p24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" name="Google Shape;2341;p24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" name="Google Shape;2342;p24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0826259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" name="Google Shape;2344;p25"/>
          <p:cNvSpPr txBox="1">
            <a:spLocks noGrp="1"/>
          </p:cNvSpPr>
          <p:nvPr>
            <p:ph type="title"/>
          </p:nvPr>
        </p:nvSpPr>
        <p:spPr>
          <a:xfrm>
            <a:off x="1368000" y="3425357"/>
            <a:ext cx="419919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45" name="Google Shape;2345;p25"/>
          <p:cNvSpPr txBox="1">
            <a:spLocks noGrp="1"/>
          </p:cNvSpPr>
          <p:nvPr>
            <p:ph type="subTitle" idx="1"/>
          </p:nvPr>
        </p:nvSpPr>
        <p:spPr>
          <a:xfrm>
            <a:off x="1368000" y="4205600"/>
            <a:ext cx="419919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46" name="Google Shape;2346;p25"/>
          <p:cNvSpPr txBox="1">
            <a:spLocks noGrp="1"/>
          </p:cNvSpPr>
          <p:nvPr>
            <p:ph type="title" idx="2"/>
          </p:nvPr>
        </p:nvSpPr>
        <p:spPr>
          <a:xfrm>
            <a:off x="11815711" y="3425357"/>
            <a:ext cx="419919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47" name="Google Shape;2347;p25"/>
          <p:cNvSpPr txBox="1">
            <a:spLocks noGrp="1"/>
          </p:cNvSpPr>
          <p:nvPr>
            <p:ph type="subTitle" idx="3"/>
          </p:nvPr>
        </p:nvSpPr>
        <p:spPr>
          <a:xfrm>
            <a:off x="11815711" y="4205600"/>
            <a:ext cx="419919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48" name="Google Shape;2348;p25"/>
          <p:cNvSpPr txBox="1">
            <a:spLocks noGrp="1"/>
          </p:cNvSpPr>
          <p:nvPr>
            <p:ph type="title" idx="4"/>
          </p:nvPr>
        </p:nvSpPr>
        <p:spPr>
          <a:xfrm>
            <a:off x="1368000" y="6550756"/>
            <a:ext cx="419919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49" name="Google Shape;2349;p25"/>
          <p:cNvSpPr txBox="1">
            <a:spLocks noGrp="1"/>
          </p:cNvSpPr>
          <p:nvPr>
            <p:ph type="subTitle" idx="5"/>
          </p:nvPr>
        </p:nvSpPr>
        <p:spPr>
          <a:xfrm>
            <a:off x="1368000" y="7331001"/>
            <a:ext cx="419919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50" name="Google Shape;2350;p25"/>
          <p:cNvSpPr txBox="1">
            <a:spLocks noGrp="1"/>
          </p:cNvSpPr>
          <p:nvPr>
            <p:ph type="title" idx="6"/>
          </p:nvPr>
        </p:nvSpPr>
        <p:spPr>
          <a:xfrm>
            <a:off x="11815711" y="6550756"/>
            <a:ext cx="419919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51" name="Google Shape;2351;p25"/>
          <p:cNvSpPr txBox="1">
            <a:spLocks noGrp="1"/>
          </p:cNvSpPr>
          <p:nvPr>
            <p:ph type="subTitle" idx="7"/>
          </p:nvPr>
        </p:nvSpPr>
        <p:spPr>
          <a:xfrm>
            <a:off x="11815711" y="7331001"/>
            <a:ext cx="4199190" cy="861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52" name="Google Shape;2352;p25"/>
          <p:cNvSpPr txBox="1">
            <a:spLocks noGrp="1"/>
          </p:cNvSpPr>
          <p:nvPr>
            <p:ph type="title" idx="8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5"/>
          <p:cNvSpPr/>
          <p:nvPr/>
        </p:nvSpPr>
        <p:spPr>
          <a:xfrm flipH="1">
            <a:off x="12249218" y="-1186356"/>
            <a:ext cx="6295722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54" name="Google Shape;2354;p25"/>
          <p:cNvSpPr/>
          <p:nvPr/>
        </p:nvSpPr>
        <p:spPr>
          <a:xfrm flipH="1">
            <a:off x="5712648" y="7549155"/>
            <a:ext cx="6295722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355" name="Google Shape;2355;p25"/>
          <p:cNvGrpSpPr/>
          <p:nvPr/>
        </p:nvGrpSpPr>
        <p:grpSpPr>
          <a:xfrm flipH="1">
            <a:off x="900971" y="2494746"/>
            <a:ext cx="532998" cy="496987"/>
            <a:chOff x="2304594" y="2493825"/>
            <a:chExt cx="579837" cy="577832"/>
          </a:xfrm>
        </p:grpSpPr>
        <p:sp>
          <p:nvSpPr>
            <p:cNvPr id="2356" name="Google Shape;2356;p25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" name="Google Shape;2357;p25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" name="Google Shape;2358;p25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" name="Google Shape;2359;p25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" name="Google Shape;2360;p25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" name="Google Shape;2361;p25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" name="Google Shape;2362;p25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" name="Google Shape;2363;p25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4" name="Google Shape;2364;p25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5" name="Google Shape;2365;p25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" name="Google Shape;2366;p25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" name="Google Shape;2367;p25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" name="Google Shape;2368;p25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" name="Google Shape;2369;p25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" name="Google Shape;2370;p25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" name="Google Shape;2371;p25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" name="Google Shape;2372;p25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" name="Google Shape;2373;p25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" name="Google Shape;2374;p25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" name="Google Shape;2375;p25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376" name="Google Shape;2376;p25"/>
          <p:cNvSpPr/>
          <p:nvPr/>
        </p:nvSpPr>
        <p:spPr>
          <a:xfrm flipH="1">
            <a:off x="16363063" y="2049819"/>
            <a:ext cx="421783" cy="546171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77" name="Google Shape;2377;p25"/>
          <p:cNvSpPr/>
          <p:nvPr/>
        </p:nvSpPr>
        <p:spPr>
          <a:xfrm rot="10800000" flipH="1">
            <a:off x="-2192122" y="-833468"/>
            <a:ext cx="3626103" cy="3208672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78" name="Google Shape;2378;p25"/>
          <p:cNvSpPr/>
          <p:nvPr/>
        </p:nvSpPr>
        <p:spPr>
          <a:xfrm flipH="1">
            <a:off x="7719659" y="7444597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79" name="Google Shape;2379;p25"/>
          <p:cNvSpPr/>
          <p:nvPr/>
        </p:nvSpPr>
        <p:spPr>
          <a:xfrm flipH="1">
            <a:off x="8693150" y="7342868"/>
            <a:ext cx="479765" cy="448903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142822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24214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1" name="Google Shape;2381;p26"/>
          <p:cNvSpPr txBox="1">
            <a:spLocks noGrp="1"/>
          </p:cNvSpPr>
          <p:nvPr>
            <p:ph type="title"/>
          </p:nvPr>
        </p:nvSpPr>
        <p:spPr>
          <a:xfrm>
            <a:off x="2547900" y="3092710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82" name="Google Shape;2382;p26"/>
          <p:cNvSpPr txBox="1">
            <a:spLocks noGrp="1"/>
          </p:cNvSpPr>
          <p:nvPr>
            <p:ph type="subTitle" idx="1"/>
          </p:nvPr>
        </p:nvSpPr>
        <p:spPr>
          <a:xfrm>
            <a:off x="2547900" y="4027867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83" name="Google Shape;2383;p26"/>
          <p:cNvSpPr txBox="1">
            <a:spLocks noGrp="1"/>
          </p:cNvSpPr>
          <p:nvPr>
            <p:ph type="title" idx="2"/>
          </p:nvPr>
        </p:nvSpPr>
        <p:spPr>
          <a:xfrm>
            <a:off x="7416576" y="3092710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84" name="Google Shape;2384;p26"/>
          <p:cNvSpPr txBox="1">
            <a:spLocks noGrp="1"/>
          </p:cNvSpPr>
          <p:nvPr>
            <p:ph type="subTitle" idx="3"/>
          </p:nvPr>
        </p:nvSpPr>
        <p:spPr>
          <a:xfrm>
            <a:off x="7416557" y="4027867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85" name="Google Shape;2385;p26"/>
          <p:cNvSpPr txBox="1">
            <a:spLocks noGrp="1"/>
          </p:cNvSpPr>
          <p:nvPr>
            <p:ph type="title" idx="4"/>
          </p:nvPr>
        </p:nvSpPr>
        <p:spPr>
          <a:xfrm>
            <a:off x="2547900" y="5776443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86" name="Google Shape;2386;p26"/>
          <p:cNvSpPr txBox="1">
            <a:spLocks noGrp="1"/>
          </p:cNvSpPr>
          <p:nvPr>
            <p:ph type="subTitle" idx="5"/>
          </p:nvPr>
        </p:nvSpPr>
        <p:spPr>
          <a:xfrm>
            <a:off x="2547900" y="6719319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87" name="Google Shape;2387;p26"/>
          <p:cNvSpPr txBox="1">
            <a:spLocks noGrp="1"/>
          </p:cNvSpPr>
          <p:nvPr>
            <p:ph type="title" idx="6"/>
          </p:nvPr>
        </p:nvSpPr>
        <p:spPr>
          <a:xfrm>
            <a:off x="7416576" y="5776443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88" name="Google Shape;2388;p26"/>
          <p:cNvSpPr txBox="1">
            <a:spLocks noGrp="1"/>
          </p:cNvSpPr>
          <p:nvPr>
            <p:ph type="subTitle" idx="7"/>
          </p:nvPr>
        </p:nvSpPr>
        <p:spPr>
          <a:xfrm>
            <a:off x="7416557" y="6719319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89" name="Google Shape;2389;p26"/>
          <p:cNvSpPr txBox="1">
            <a:spLocks noGrp="1"/>
          </p:cNvSpPr>
          <p:nvPr>
            <p:ph type="title" idx="8"/>
          </p:nvPr>
        </p:nvSpPr>
        <p:spPr>
          <a:xfrm>
            <a:off x="12285221" y="3092710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90" name="Google Shape;2390;p26"/>
          <p:cNvSpPr txBox="1">
            <a:spLocks noGrp="1"/>
          </p:cNvSpPr>
          <p:nvPr>
            <p:ph type="subTitle" idx="9"/>
          </p:nvPr>
        </p:nvSpPr>
        <p:spPr>
          <a:xfrm>
            <a:off x="12285210" y="4027867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91" name="Google Shape;2391;p26"/>
          <p:cNvSpPr txBox="1">
            <a:spLocks noGrp="1"/>
          </p:cNvSpPr>
          <p:nvPr>
            <p:ph type="title" idx="13"/>
          </p:nvPr>
        </p:nvSpPr>
        <p:spPr>
          <a:xfrm>
            <a:off x="12285221" y="5776443"/>
            <a:ext cx="3444510" cy="93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600"/>
            </a:lvl9pPr>
          </a:lstStyle>
          <a:p>
            <a:endParaRPr/>
          </a:p>
        </p:txBody>
      </p:sp>
      <p:sp>
        <p:nvSpPr>
          <p:cNvPr id="2392" name="Google Shape;2392;p26"/>
          <p:cNvSpPr txBox="1">
            <a:spLocks noGrp="1"/>
          </p:cNvSpPr>
          <p:nvPr>
            <p:ph type="subTitle" idx="14"/>
          </p:nvPr>
        </p:nvSpPr>
        <p:spPr>
          <a:xfrm>
            <a:off x="12285210" y="6719319"/>
            <a:ext cx="3444510" cy="959467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393" name="Google Shape;2393;p26"/>
          <p:cNvSpPr txBox="1">
            <a:spLocks noGrp="1"/>
          </p:cNvSpPr>
          <p:nvPr>
            <p:ph type="title" idx="15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94" name="Google Shape;2394;p26"/>
          <p:cNvSpPr/>
          <p:nvPr/>
        </p:nvSpPr>
        <p:spPr>
          <a:xfrm rot="-1799934">
            <a:off x="13582637" y="-1855262"/>
            <a:ext cx="5865410" cy="6343662"/>
          </a:xfrm>
          <a:custGeom>
            <a:avLst/>
            <a:gdLst/>
            <a:ahLst/>
            <a:cxnLst/>
            <a:rect l="l" t="t" r="r" b="b"/>
            <a:pathLst>
              <a:path w="28131" h="24214" extrusionOk="0">
                <a:moveTo>
                  <a:pt x="8357" y="1"/>
                </a:moveTo>
                <a:cubicBezTo>
                  <a:pt x="5948" y="1"/>
                  <a:pt x="3709" y="178"/>
                  <a:pt x="2534" y="681"/>
                </a:cubicBezTo>
                <a:cubicBezTo>
                  <a:pt x="584" y="1517"/>
                  <a:pt x="1" y="3343"/>
                  <a:pt x="686" y="4920"/>
                </a:cubicBezTo>
                <a:cubicBezTo>
                  <a:pt x="1816" y="7523"/>
                  <a:pt x="5728" y="7945"/>
                  <a:pt x="6943" y="10399"/>
                </a:cubicBezTo>
                <a:cubicBezTo>
                  <a:pt x="8087" y="12716"/>
                  <a:pt x="5054" y="13284"/>
                  <a:pt x="5230" y="15998"/>
                </a:cubicBezTo>
                <a:cubicBezTo>
                  <a:pt x="5428" y="19108"/>
                  <a:pt x="9715" y="23159"/>
                  <a:pt x="14247" y="24028"/>
                </a:cubicBezTo>
                <a:cubicBezTo>
                  <a:pt x="14901" y="24154"/>
                  <a:pt x="15559" y="24213"/>
                  <a:pt x="16214" y="24213"/>
                </a:cubicBezTo>
                <a:cubicBezTo>
                  <a:pt x="21676" y="24213"/>
                  <a:pt x="26912" y="20078"/>
                  <a:pt x="27430" y="15763"/>
                </a:cubicBezTo>
                <a:cubicBezTo>
                  <a:pt x="28130" y="9918"/>
                  <a:pt x="25222" y="3127"/>
                  <a:pt x="17599" y="772"/>
                </a:cubicBezTo>
                <a:cubicBezTo>
                  <a:pt x="16606" y="467"/>
                  <a:pt x="12258" y="1"/>
                  <a:pt x="8357" y="1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395" name="Google Shape;2395;p26"/>
          <p:cNvSpPr/>
          <p:nvPr/>
        </p:nvSpPr>
        <p:spPr>
          <a:xfrm rot="6292882" flipH="1">
            <a:off x="-4496396" y="6164698"/>
            <a:ext cx="6845625" cy="7573812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396" name="Google Shape;2396;p26"/>
          <p:cNvGrpSpPr/>
          <p:nvPr/>
        </p:nvGrpSpPr>
        <p:grpSpPr>
          <a:xfrm rot="6231634" flipH="1">
            <a:off x="14936768" y="8299547"/>
            <a:ext cx="2618866" cy="1631783"/>
            <a:chOff x="3864475" y="2225200"/>
            <a:chExt cx="862200" cy="502675"/>
          </a:xfrm>
        </p:grpSpPr>
        <p:sp>
          <p:nvSpPr>
            <p:cNvPr id="2397" name="Google Shape;2397;p26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26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26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26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26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26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26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26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26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26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407" name="Google Shape;2407;p26"/>
          <p:cNvSpPr/>
          <p:nvPr/>
        </p:nvSpPr>
        <p:spPr>
          <a:xfrm rot="-5400000" flipH="1">
            <a:off x="1943549" y="7940332"/>
            <a:ext cx="714482" cy="1214362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408" name="Google Shape;2408;p26"/>
          <p:cNvSpPr/>
          <p:nvPr/>
        </p:nvSpPr>
        <p:spPr>
          <a:xfrm>
            <a:off x="16424624" y="-576933"/>
            <a:ext cx="2538913" cy="1786626"/>
          </a:xfrm>
          <a:custGeom>
            <a:avLst/>
            <a:gdLst/>
            <a:ahLst/>
            <a:cxnLst/>
            <a:rect l="l" t="t" r="r" b="b"/>
            <a:pathLst>
              <a:path w="13847" h="10414" extrusionOk="0">
                <a:moveTo>
                  <a:pt x="6012" y="23"/>
                </a:moveTo>
                <a:cubicBezTo>
                  <a:pt x="6015" y="23"/>
                  <a:pt x="6017" y="24"/>
                  <a:pt x="6019" y="26"/>
                </a:cubicBezTo>
                <a:lnTo>
                  <a:pt x="6038" y="26"/>
                </a:lnTo>
                <a:cubicBezTo>
                  <a:pt x="6034" y="26"/>
                  <a:pt x="6030" y="28"/>
                  <a:pt x="6027" y="29"/>
                </a:cubicBezTo>
                <a:cubicBezTo>
                  <a:pt x="6023" y="26"/>
                  <a:pt x="6005" y="26"/>
                  <a:pt x="6001" y="26"/>
                </a:cubicBezTo>
                <a:cubicBezTo>
                  <a:pt x="6005" y="24"/>
                  <a:pt x="6008" y="23"/>
                  <a:pt x="6012" y="23"/>
                </a:cubicBezTo>
                <a:close/>
                <a:moveTo>
                  <a:pt x="5992" y="31"/>
                </a:moveTo>
                <a:cubicBezTo>
                  <a:pt x="5994" y="31"/>
                  <a:pt x="5996" y="32"/>
                  <a:pt x="5997" y="33"/>
                </a:cubicBezTo>
                <a:cubicBezTo>
                  <a:pt x="5997" y="33"/>
                  <a:pt x="5996" y="33"/>
                  <a:pt x="5996" y="33"/>
                </a:cubicBezTo>
                <a:lnTo>
                  <a:pt x="5996" y="33"/>
                </a:lnTo>
                <a:cubicBezTo>
                  <a:pt x="5995" y="33"/>
                  <a:pt x="5994" y="33"/>
                  <a:pt x="5993" y="33"/>
                </a:cubicBezTo>
                <a:lnTo>
                  <a:pt x="5979" y="33"/>
                </a:lnTo>
                <a:cubicBezTo>
                  <a:pt x="5984" y="33"/>
                  <a:pt x="5989" y="31"/>
                  <a:pt x="5992" y="31"/>
                </a:cubicBezTo>
                <a:close/>
                <a:moveTo>
                  <a:pt x="6669" y="211"/>
                </a:moveTo>
                <a:cubicBezTo>
                  <a:pt x="6671" y="211"/>
                  <a:pt x="6671" y="212"/>
                  <a:pt x="6665" y="213"/>
                </a:cubicBezTo>
                <a:cubicBezTo>
                  <a:pt x="6661" y="213"/>
                  <a:pt x="6657" y="213"/>
                  <a:pt x="6652" y="213"/>
                </a:cubicBezTo>
                <a:lnTo>
                  <a:pt x="6652" y="213"/>
                </a:lnTo>
                <a:cubicBezTo>
                  <a:pt x="6659" y="212"/>
                  <a:pt x="6666" y="211"/>
                  <a:pt x="6669" y="211"/>
                </a:cubicBezTo>
                <a:close/>
                <a:moveTo>
                  <a:pt x="6619" y="216"/>
                </a:moveTo>
                <a:cubicBezTo>
                  <a:pt x="6616" y="216"/>
                  <a:pt x="6616" y="217"/>
                  <a:pt x="6621" y="217"/>
                </a:cubicBezTo>
                <a:cubicBezTo>
                  <a:pt x="6620" y="216"/>
                  <a:pt x="6620" y="216"/>
                  <a:pt x="6619" y="216"/>
                </a:cubicBezTo>
                <a:close/>
                <a:moveTo>
                  <a:pt x="6778" y="215"/>
                </a:moveTo>
                <a:cubicBezTo>
                  <a:pt x="6780" y="215"/>
                  <a:pt x="6785" y="216"/>
                  <a:pt x="6789" y="216"/>
                </a:cubicBezTo>
                <a:lnTo>
                  <a:pt x="6789" y="216"/>
                </a:lnTo>
                <a:cubicBezTo>
                  <a:pt x="6785" y="217"/>
                  <a:pt x="6782" y="217"/>
                  <a:pt x="6779" y="217"/>
                </a:cubicBezTo>
                <a:cubicBezTo>
                  <a:pt x="6776" y="216"/>
                  <a:pt x="6777" y="215"/>
                  <a:pt x="6778" y="215"/>
                </a:cubicBezTo>
                <a:close/>
                <a:moveTo>
                  <a:pt x="5333" y="1195"/>
                </a:moveTo>
                <a:cubicBezTo>
                  <a:pt x="5337" y="1196"/>
                  <a:pt x="5340" y="1196"/>
                  <a:pt x="5343" y="1196"/>
                </a:cubicBezTo>
                <a:lnTo>
                  <a:pt x="5343" y="1196"/>
                </a:lnTo>
                <a:cubicBezTo>
                  <a:pt x="5346" y="1196"/>
                  <a:pt x="5349" y="1196"/>
                  <a:pt x="5352" y="1195"/>
                </a:cubicBezTo>
                <a:lnTo>
                  <a:pt x="5352" y="1195"/>
                </a:lnTo>
                <a:cubicBezTo>
                  <a:pt x="5351" y="1196"/>
                  <a:pt x="5351" y="1196"/>
                  <a:pt x="5350" y="1197"/>
                </a:cubicBezTo>
                <a:lnTo>
                  <a:pt x="5350" y="1197"/>
                </a:lnTo>
                <a:cubicBezTo>
                  <a:pt x="5348" y="1197"/>
                  <a:pt x="5345" y="1196"/>
                  <a:pt x="5343" y="1196"/>
                </a:cubicBezTo>
                <a:lnTo>
                  <a:pt x="5343" y="1196"/>
                </a:lnTo>
                <a:cubicBezTo>
                  <a:pt x="5341" y="1196"/>
                  <a:pt x="5338" y="1197"/>
                  <a:pt x="5336" y="1197"/>
                </a:cubicBezTo>
                <a:lnTo>
                  <a:pt x="5336" y="1197"/>
                </a:lnTo>
                <a:cubicBezTo>
                  <a:pt x="5335" y="1196"/>
                  <a:pt x="5334" y="1196"/>
                  <a:pt x="5333" y="1195"/>
                </a:cubicBezTo>
                <a:close/>
                <a:moveTo>
                  <a:pt x="4292" y="1278"/>
                </a:moveTo>
                <a:cubicBezTo>
                  <a:pt x="4295" y="1278"/>
                  <a:pt x="4297" y="1278"/>
                  <a:pt x="4296" y="1280"/>
                </a:cubicBezTo>
                <a:cubicBezTo>
                  <a:pt x="4298" y="1280"/>
                  <a:pt x="4301" y="1280"/>
                  <a:pt x="4305" y="1280"/>
                </a:cubicBezTo>
                <a:lnTo>
                  <a:pt x="4305" y="1280"/>
                </a:lnTo>
                <a:cubicBezTo>
                  <a:pt x="4290" y="1281"/>
                  <a:pt x="4273" y="1286"/>
                  <a:pt x="4260" y="1286"/>
                </a:cubicBezTo>
                <a:cubicBezTo>
                  <a:pt x="4256" y="1286"/>
                  <a:pt x="4252" y="1285"/>
                  <a:pt x="4248" y="1283"/>
                </a:cubicBezTo>
                <a:cubicBezTo>
                  <a:pt x="4241" y="1287"/>
                  <a:pt x="4237" y="1287"/>
                  <a:pt x="4233" y="1287"/>
                </a:cubicBezTo>
                <a:cubicBezTo>
                  <a:pt x="4239" y="1284"/>
                  <a:pt x="4244" y="1282"/>
                  <a:pt x="4248" y="1282"/>
                </a:cubicBezTo>
                <a:cubicBezTo>
                  <a:pt x="4249" y="1282"/>
                  <a:pt x="4251" y="1282"/>
                  <a:pt x="4252" y="1283"/>
                </a:cubicBezTo>
                <a:cubicBezTo>
                  <a:pt x="4251" y="1284"/>
                  <a:pt x="4251" y="1284"/>
                  <a:pt x="4252" y="1284"/>
                </a:cubicBezTo>
                <a:cubicBezTo>
                  <a:pt x="4255" y="1284"/>
                  <a:pt x="4281" y="1278"/>
                  <a:pt x="4292" y="1278"/>
                </a:cubicBezTo>
                <a:close/>
                <a:moveTo>
                  <a:pt x="12474" y="2111"/>
                </a:moveTo>
                <a:cubicBezTo>
                  <a:pt x="12479" y="2119"/>
                  <a:pt x="12483" y="2127"/>
                  <a:pt x="12487" y="2134"/>
                </a:cubicBezTo>
                <a:lnTo>
                  <a:pt x="12484" y="2138"/>
                </a:lnTo>
                <a:cubicBezTo>
                  <a:pt x="12481" y="2129"/>
                  <a:pt x="12477" y="2120"/>
                  <a:pt x="12474" y="2111"/>
                </a:cubicBezTo>
                <a:close/>
                <a:moveTo>
                  <a:pt x="9852" y="4526"/>
                </a:moveTo>
                <a:lnTo>
                  <a:pt x="9852" y="4526"/>
                </a:lnTo>
                <a:cubicBezTo>
                  <a:pt x="9833" y="4535"/>
                  <a:pt x="9828" y="4539"/>
                  <a:pt x="9831" y="4539"/>
                </a:cubicBezTo>
                <a:cubicBezTo>
                  <a:pt x="9835" y="4539"/>
                  <a:pt x="9860" y="4529"/>
                  <a:pt x="9862" y="4529"/>
                </a:cubicBezTo>
                <a:cubicBezTo>
                  <a:pt x="9862" y="4529"/>
                  <a:pt x="9862" y="4529"/>
                  <a:pt x="9862" y="4529"/>
                </a:cubicBezTo>
                <a:cubicBezTo>
                  <a:pt x="9865" y="4529"/>
                  <a:pt x="9867" y="4529"/>
                  <a:pt x="9869" y="4528"/>
                </a:cubicBezTo>
                <a:lnTo>
                  <a:pt x="9869" y="4528"/>
                </a:lnTo>
                <a:cubicBezTo>
                  <a:pt x="9864" y="4531"/>
                  <a:pt x="9861" y="4533"/>
                  <a:pt x="9855" y="4533"/>
                </a:cubicBezTo>
                <a:cubicBezTo>
                  <a:pt x="9797" y="4564"/>
                  <a:pt x="9702" y="4612"/>
                  <a:pt x="9617" y="4652"/>
                </a:cubicBezTo>
                <a:lnTo>
                  <a:pt x="9617" y="4652"/>
                </a:lnTo>
                <a:cubicBezTo>
                  <a:pt x="9613" y="4649"/>
                  <a:pt x="9608" y="4645"/>
                  <a:pt x="9603" y="4642"/>
                </a:cubicBezTo>
                <a:lnTo>
                  <a:pt x="9603" y="4642"/>
                </a:lnTo>
                <a:cubicBezTo>
                  <a:pt x="9687" y="4603"/>
                  <a:pt x="9771" y="4564"/>
                  <a:pt x="9852" y="4526"/>
                </a:cubicBezTo>
                <a:close/>
                <a:moveTo>
                  <a:pt x="9356" y="4727"/>
                </a:moveTo>
                <a:lnTo>
                  <a:pt x="9356" y="4727"/>
                </a:lnTo>
                <a:cubicBezTo>
                  <a:pt x="9355" y="4728"/>
                  <a:pt x="9354" y="4730"/>
                  <a:pt x="9353" y="4731"/>
                </a:cubicBezTo>
                <a:cubicBezTo>
                  <a:pt x="9353" y="4730"/>
                  <a:pt x="9352" y="4730"/>
                  <a:pt x="9352" y="4730"/>
                </a:cubicBezTo>
                <a:lnTo>
                  <a:pt x="9352" y="4730"/>
                </a:lnTo>
                <a:cubicBezTo>
                  <a:pt x="9354" y="4729"/>
                  <a:pt x="9355" y="4728"/>
                  <a:pt x="9356" y="4727"/>
                </a:cubicBezTo>
                <a:close/>
                <a:moveTo>
                  <a:pt x="9325" y="4762"/>
                </a:moveTo>
                <a:cubicBezTo>
                  <a:pt x="9334" y="4768"/>
                  <a:pt x="9342" y="4775"/>
                  <a:pt x="9351" y="4782"/>
                </a:cubicBezTo>
                <a:lnTo>
                  <a:pt x="9351" y="4782"/>
                </a:lnTo>
                <a:cubicBezTo>
                  <a:pt x="9256" y="4824"/>
                  <a:pt x="9161" y="4865"/>
                  <a:pt x="9066" y="4905"/>
                </a:cubicBezTo>
                <a:lnTo>
                  <a:pt x="9066" y="4905"/>
                </a:lnTo>
                <a:cubicBezTo>
                  <a:pt x="9048" y="4894"/>
                  <a:pt x="9030" y="4882"/>
                  <a:pt x="9012" y="4870"/>
                </a:cubicBezTo>
                <a:lnTo>
                  <a:pt x="9012" y="4870"/>
                </a:lnTo>
                <a:cubicBezTo>
                  <a:pt x="9074" y="4846"/>
                  <a:pt x="9134" y="4823"/>
                  <a:pt x="9192" y="4804"/>
                </a:cubicBezTo>
                <a:cubicBezTo>
                  <a:pt x="9202" y="4793"/>
                  <a:pt x="9239" y="4785"/>
                  <a:pt x="9253" y="4775"/>
                </a:cubicBezTo>
                <a:cubicBezTo>
                  <a:pt x="9256" y="4774"/>
                  <a:pt x="9257" y="4774"/>
                  <a:pt x="9259" y="4774"/>
                </a:cubicBezTo>
                <a:cubicBezTo>
                  <a:pt x="9271" y="4774"/>
                  <a:pt x="9254" y="4787"/>
                  <a:pt x="9224" y="4800"/>
                </a:cubicBezTo>
                <a:cubicBezTo>
                  <a:pt x="9258" y="4788"/>
                  <a:pt x="9291" y="4775"/>
                  <a:pt x="9325" y="4762"/>
                </a:cubicBezTo>
                <a:close/>
                <a:moveTo>
                  <a:pt x="607" y="5013"/>
                </a:moveTo>
                <a:cubicBezTo>
                  <a:pt x="607" y="5013"/>
                  <a:pt x="607" y="5013"/>
                  <a:pt x="607" y="5013"/>
                </a:cubicBezTo>
                <a:lnTo>
                  <a:pt x="607" y="5013"/>
                </a:lnTo>
                <a:cubicBezTo>
                  <a:pt x="607" y="5014"/>
                  <a:pt x="607" y="5014"/>
                  <a:pt x="607" y="5014"/>
                </a:cubicBezTo>
                <a:cubicBezTo>
                  <a:pt x="607" y="5014"/>
                  <a:pt x="607" y="5014"/>
                  <a:pt x="607" y="5013"/>
                </a:cubicBezTo>
                <a:close/>
                <a:moveTo>
                  <a:pt x="9016" y="5017"/>
                </a:moveTo>
                <a:cubicBezTo>
                  <a:pt x="9016" y="5017"/>
                  <a:pt x="9015" y="5017"/>
                  <a:pt x="9015" y="5017"/>
                </a:cubicBezTo>
                <a:lnTo>
                  <a:pt x="9015" y="5017"/>
                </a:lnTo>
                <a:cubicBezTo>
                  <a:pt x="9013" y="5018"/>
                  <a:pt x="9010" y="5019"/>
                  <a:pt x="9007" y="5020"/>
                </a:cubicBezTo>
                <a:lnTo>
                  <a:pt x="9007" y="5020"/>
                </a:lnTo>
                <a:cubicBezTo>
                  <a:pt x="9005" y="5021"/>
                  <a:pt x="9002" y="5021"/>
                  <a:pt x="9000" y="5021"/>
                </a:cubicBezTo>
                <a:lnTo>
                  <a:pt x="9000" y="5021"/>
                </a:lnTo>
                <a:cubicBezTo>
                  <a:pt x="9005" y="5019"/>
                  <a:pt x="9012" y="5017"/>
                  <a:pt x="9016" y="5017"/>
                </a:cubicBezTo>
                <a:close/>
                <a:moveTo>
                  <a:pt x="8218" y="5179"/>
                </a:moveTo>
                <a:lnTo>
                  <a:pt x="8218" y="5179"/>
                </a:lnTo>
                <a:cubicBezTo>
                  <a:pt x="8209" y="5181"/>
                  <a:pt x="8202" y="5184"/>
                  <a:pt x="8194" y="5186"/>
                </a:cubicBezTo>
                <a:cubicBezTo>
                  <a:pt x="8194" y="5186"/>
                  <a:pt x="8195" y="5186"/>
                  <a:pt x="8196" y="5186"/>
                </a:cubicBezTo>
                <a:cubicBezTo>
                  <a:pt x="8201" y="5186"/>
                  <a:pt x="8209" y="5183"/>
                  <a:pt x="8218" y="5179"/>
                </a:cubicBezTo>
                <a:close/>
                <a:moveTo>
                  <a:pt x="7220" y="4449"/>
                </a:moveTo>
                <a:cubicBezTo>
                  <a:pt x="7631" y="4449"/>
                  <a:pt x="8136" y="4741"/>
                  <a:pt x="8572" y="5019"/>
                </a:cubicBezTo>
                <a:lnTo>
                  <a:pt x="8572" y="5019"/>
                </a:lnTo>
                <a:cubicBezTo>
                  <a:pt x="8467" y="5062"/>
                  <a:pt x="8363" y="5106"/>
                  <a:pt x="8263" y="5152"/>
                </a:cubicBezTo>
                <a:cubicBezTo>
                  <a:pt x="8260" y="5156"/>
                  <a:pt x="8260" y="5159"/>
                  <a:pt x="8256" y="5167"/>
                </a:cubicBezTo>
                <a:cubicBezTo>
                  <a:pt x="8255" y="5167"/>
                  <a:pt x="8254" y="5167"/>
                  <a:pt x="8253" y="5167"/>
                </a:cubicBezTo>
                <a:cubicBezTo>
                  <a:pt x="8244" y="5167"/>
                  <a:pt x="8230" y="5174"/>
                  <a:pt x="8218" y="5179"/>
                </a:cubicBezTo>
                <a:lnTo>
                  <a:pt x="8218" y="5179"/>
                </a:lnTo>
                <a:cubicBezTo>
                  <a:pt x="8332" y="5147"/>
                  <a:pt x="8465" y="5095"/>
                  <a:pt x="8603" y="5039"/>
                </a:cubicBezTo>
                <a:lnTo>
                  <a:pt x="8603" y="5039"/>
                </a:lnTo>
                <a:cubicBezTo>
                  <a:pt x="8621" y="5050"/>
                  <a:pt x="8639" y="5062"/>
                  <a:pt x="8657" y="5073"/>
                </a:cubicBezTo>
                <a:lnTo>
                  <a:pt x="8657" y="5073"/>
                </a:lnTo>
                <a:cubicBezTo>
                  <a:pt x="8258" y="5232"/>
                  <a:pt x="7855" y="5378"/>
                  <a:pt x="7442" y="5516"/>
                </a:cubicBezTo>
                <a:cubicBezTo>
                  <a:pt x="7445" y="5513"/>
                  <a:pt x="7445" y="5512"/>
                  <a:pt x="7442" y="5512"/>
                </a:cubicBezTo>
                <a:cubicBezTo>
                  <a:pt x="7422" y="5512"/>
                  <a:pt x="7291" y="5567"/>
                  <a:pt x="7263" y="5567"/>
                </a:cubicBezTo>
                <a:cubicBezTo>
                  <a:pt x="7258" y="5569"/>
                  <a:pt x="7253" y="5571"/>
                  <a:pt x="7248" y="5573"/>
                </a:cubicBezTo>
                <a:lnTo>
                  <a:pt x="7248" y="5573"/>
                </a:lnTo>
                <a:cubicBezTo>
                  <a:pt x="7174" y="5225"/>
                  <a:pt x="6962" y="4763"/>
                  <a:pt x="7160" y="4452"/>
                </a:cubicBezTo>
                <a:cubicBezTo>
                  <a:pt x="7179" y="4450"/>
                  <a:pt x="7200" y="4449"/>
                  <a:pt x="7220" y="4449"/>
                </a:cubicBezTo>
                <a:close/>
                <a:moveTo>
                  <a:pt x="8703" y="5103"/>
                </a:moveTo>
                <a:cubicBezTo>
                  <a:pt x="8715" y="5110"/>
                  <a:pt x="8726" y="5118"/>
                  <a:pt x="8738" y="5125"/>
                </a:cubicBezTo>
                <a:lnTo>
                  <a:pt x="8738" y="5125"/>
                </a:lnTo>
                <a:cubicBezTo>
                  <a:pt x="8254" y="5310"/>
                  <a:pt x="7769" y="5502"/>
                  <a:pt x="7261" y="5629"/>
                </a:cubicBezTo>
                <a:lnTo>
                  <a:pt x="7261" y="5629"/>
                </a:lnTo>
                <a:cubicBezTo>
                  <a:pt x="7260" y="5625"/>
                  <a:pt x="7259" y="5622"/>
                  <a:pt x="7258" y="5618"/>
                </a:cubicBezTo>
                <a:lnTo>
                  <a:pt x="7258" y="5618"/>
                </a:lnTo>
                <a:cubicBezTo>
                  <a:pt x="7414" y="5548"/>
                  <a:pt x="7554" y="5514"/>
                  <a:pt x="7732" y="5464"/>
                </a:cubicBezTo>
                <a:lnTo>
                  <a:pt x="7732" y="5464"/>
                </a:lnTo>
                <a:cubicBezTo>
                  <a:pt x="7618" y="5504"/>
                  <a:pt x="7537" y="5526"/>
                  <a:pt x="7439" y="5563"/>
                </a:cubicBezTo>
                <a:cubicBezTo>
                  <a:pt x="7395" y="5563"/>
                  <a:pt x="7351" y="5589"/>
                  <a:pt x="7322" y="5604"/>
                </a:cubicBezTo>
                <a:cubicBezTo>
                  <a:pt x="7611" y="5523"/>
                  <a:pt x="7882" y="5431"/>
                  <a:pt x="8165" y="5325"/>
                </a:cubicBezTo>
                <a:lnTo>
                  <a:pt x="8146" y="5325"/>
                </a:lnTo>
                <a:cubicBezTo>
                  <a:pt x="8238" y="5288"/>
                  <a:pt x="8326" y="5252"/>
                  <a:pt x="8417" y="5218"/>
                </a:cubicBezTo>
                <a:cubicBezTo>
                  <a:pt x="8425" y="5208"/>
                  <a:pt x="8458" y="5208"/>
                  <a:pt x="8466" y="5196"/>
                </a:cubicBezTo>
                <a:cubicBezTo>
                  <a:pt x="8543" y="5164"/>
                  <a:pt x="8623" y="5133"/>
                  <a:pt x="8703" y="5103"/>
                </a:cubicBezTo>
                <a:close/>
                <a:moveTo>
                  <a:pt x="5350" y="1197"/>
                </a:moveTo>
                <a:lnTo>
                  <a:pt x="5350" y="1197"/>
                </a:lnTo>
                <a:cubicBezTo>
                  <a:pt x="5619" y="1218"/>
                  <a:pt x="5955" y="1229"/>
                  <a:pt x="6236" y="1258"/>
                </a:cubicBezTo>
                <a:cubicBezTo>
                  <a:pt x="6327" y="1280"/>
                  <a:pt x="6415" y="1280"/>
                  <a:pt x="6518" y="1295"/>
                </a:cubicBezTo>
                <a:cubicBezTo>
                  <a:pt x="7200" y="1364"/>
                  <a:pt x="7875" y="1544"/>
                  <a:pt x="8539" y="1716"/>
                </a:cubicBezTo>
                <a:cubicBezTo>
                  <a:pt x="8686" y="1760"/>
                  <a:pt x="8843" y="1804"/>
                  <a:pt x="8989" y="1852"/>
                </a:cubicBezTo>
                <a:lnTo>
                  <a:pt x="9001" y="1852"/>
                </a:lnTo>
                <a:cubicBezTo>
                  <a:pt x="9737" y="2097"/>
                  <a:pt x="10485" y="2369"/>
                  <a:pt x="11153" y="2765"/>
                </a:cubicBezTo>
                <a:cubicBezTo>
                  <a:pt x="11167" y="2772"/>
                  <a:pt x="11182" y="2780"/>
                  <a:pt x="11194" y="2791"/>
                </a:cubicBezTo>
                <a:cubicBezTo>
                  <a:pt x="11418" y="2925"/>
                  <a:pt x="11650" y="3069"/>
                  <a:pt x="11873" y="3227"/>
                </a:cubicBezTo>
                <a:lnTo>
                  <a:pt x="11873" y="3227"/>
                </a:lnTo>
                <a:cubicBezTo>
                  <a:pt x="11797" y="3295"/>
                  <a:pt x="11718" y="3360"/>
                  <a:pt x="11634" y="3421"/>
                </a:cubicBezTo>
                <a:cubicBezTo>
                  <a:pt x="11468" y="3553"/>
                  <a:pt x="11296" y="3671"/>
                  <a:pt x="11109" y="3770"/>
                </a:cubicBezTo>
                <a:cubicBezTo>
                  <a:pt x="11101" y="3780"/>
                  <a:pt x="11100" y="3783"/>
                  <a:pt x="11104" y="3783"/>
                </a:cubicBezTo>
                <a:cubicBezTo>
                  <a:pt x="11110" y="3783"/>
                  <a:pt x="11126" y="3774"/>
                  <a:pt x="11135" y="3763"/>
                </a:cubicBezTo>
                <a:cubicBezTo>
                  <a:pt x="11138" y="3763"/>
                  <a:pt x="11156" y="3756"/>
                  <a:pt x="11160" y="3752"/>
                </a:cubicBezTo>
                <a:lnTo>
                  <a:pt x="11160" y="3752"/>
                </a:lnTo>
                <a:cubicBezTo>
                  <a:pt x="11153" y="3759"/>
                  <a:pt x="11150" y="3763"/>
                  <a:pt x="11142" y="3763"/>
                </a:cubicBezTo>
                <a:cubicBezTo>
                  <a:pt x="11143" y="3762"/>
                  <a:pt x="11143" y="3761"/>
                  <a:pt x="11143" y="3761"/>
                </a:cubicBezTo>
                <a:lnTo>
                  <a:pt x="11143" y="3761"/>
                </a:lnTo>
                <a:cubicBezTo>
                  <a:pt x="11142" y="3761"/>
                  <a:pt x="11108" y="3785"/>
                  <a:pt x="11101" y="3792"/>
                </a:cubicBezTo>
                <a:cubicBezTo>
                  <a:pt x="10984" y="3866"/>
                  <a:pt x="10864" y="3932"/>
                  <a:pt x="10742" y="4008"/>
                </a:cubicBezTo>
                <a:cubicBezTo>
                  <a:pt x="10366" y="4229"/>
                  <a:pt x="9961" y="4421"/>
                  <a:pt x="9563" y="4611"/>
                </a:cubicBezTo>
                <a:lnTo>
                  <a:pt x="9563" y="4611"/>
                </a:lnTo>
                <a:cubicBezTo>
                  <a:pt x="9517" y="4576"/>
                  <a:pt x="9472" y="4541"/>
                  <a:pt x="9426" y="4507"/>
                </a:cubicBezTo>
                <a:cubicBezTo>
                  <a:pt x="8311" y="3630"/>
                  <a:pt x="6757" y="2590"/>
                  <a:pt x="5298" y="2590"/>
                </a:cubicBezTo>
                <a:cubicBezTo>
                  <a:pt x="4609" y="2590"/>
                  <a:pt x="3941" y="2822"/>
                  <a:pt x="3350" y="3414"/>
                </a:cubicBezTo>
                <a:cubicBezTo>
                  <a:pt x="3497" y="3286"/>
                  <a:pt x="3629" y="3183"/>
                  <a:pt x="3783" y="3095"/>
                </a:cubicBezTo>
                <a:lnTo>
                  <a:pt x="3783" y="3095"/>
                </a:lnTo>
                <a:cubicBezTo>
                  <a:pt x="3724" y="3183"/>
                  <a:pt x="3658" y="3183"/>
                  <a:pt x="3603" y="3253"/>
                </a:cubicBezTo>
                <a:cubicBezTo>
                  <a:pt x="3713" y="3172"/>
                  <a:pt x="3845" y="3055"/>
                  <a:pt x="3969" y="3018"/>
                </a:cubicBezTo>
                <a:lnTo>
                  <a:pt x="3969" y="3018"/>
                </a:lnTo>
                <a:cubicBezTo>
                  <a:pt x="3255" y="3447"/>
                  <a:pt x="2730" y="4133"/>
                  <a:pt x="2356" y="4866"/>
                </a:cubicBezTo>
                <a:cubicBezTo>
                  <a:pt x="2356" y="4865"/>
                  <a:pt x="2355" y="4865"/>
                  <a:pt x="2355" y="4865"/>
                </a:cubicBezTo>
                <a:cubicBezTo>
                  <a:pt x="2349" y="4865"/>
                  <a:pt x="2329" y="4913"/>
                  <a:pt x="2309" y="4939"/>
                </a:cubicBezTo>
                <a:cubicBezTo>
                  <a:pt x="2488" y="4565"/>
                  <a:pt x="2679" y="4228"/>
                  <a:pt x="2928" y="3898"/>
                </a:cubicBezTo>
                <a:cubicBezTo>
                  <a:pt x="2931" y="3891"/>
                  <a:pt x="2932" y="3888"/>
                  <a:pt x="2931" y="3888"/>
                </a:cubicBezTo>
                <a:cubicBezTo>
                  <a:pt x="2920" y="3888"/>
                  <a:pt x="2774" y="4104"/>
                  <a:pt x="2741" y="4111"/>
                </a:cubicBezTo>
                <a:cubicBezTo>
                  <a:pt x="2829" y="3983"/>
                  <a:pt x="2913" y="3876"/>
                  <a:pt x="3013" y="3756"/>
                </a:cubicBezTo>
                <a:cubicBezTo>
                  <a:pt x="3012" y="3755"/>
                  <a:pt x="3012" y="3755"/>
                  <a:pt x="3012" y="3755"/>
                </a:cubicBezTo>
                <a:cubicBezTo>
                  <a:pt x="3001" y="3755"/>
                  <a:pt x="2950" y="3811"/>
                  <a:pt x="2943" y="3829"/>
                </a:cubicBezTo>
                <a:cubicBezTo>
                  <a:pt x="2450" y="4389"/>
                  <a:pt x="2113" y="5074"/>
                  <a:pt x="1905" y="5794"/>
                </a:cubicBezTo>
                <a:lnTo>
                  <a:pt x="1905" y="5794"/>
                </a:lnTo>
                <a:cubicBezTo>
                  <a:pt x="1708" y="5620"/>
                  <a:pt x="1565" y="5390"/>
                  <a:pt x="1483" y="5137"/>
                </a:cubicBezTo>
                <a:cubicBezTo>
                  <a:pt x="1483" y="5090"/>
                  <a:pt x="1461" y="5020"/>
                  <a:pt x="1454" y="4966"/>
                </a:cubicBezTo>
                <a:cubicBezTo>
                  <a:pt x="1432" y="4910"/>
                  <a:pt x="1436" y="4851"/>
                  <a:pt x="1425" y="4793"/>
                </a:cubicBezTo>
                <a:cubicBezTo>
                  <a:pt x="1363" y="4042"/>
                  <a:pt x="1605" y="3267"/>
                  <a:pt x="2015" y="2651"/>
                </a:cubicBezTo>
                <a:cubicBezTo>
                  <a:pt x="2173" y="2402"/>
                  <a:pt x="2375" y="2178"/>
                  <a:pt x="2613" y="1995"/>
                </a:cubicBezTo>
                <a:cubicBezTo>
                  <a:pt x="2617" y="1980"/>
                  <a:pt x="2653" y="1962"/>
                  <a:pt x="2657" y="1951"/>
                </a:cubicBezTo>
                <a:cubicBezTo>
                  <a:pt x="2785" y="1855"/>
                  <a:pt x="2935" y="1767"/>
                  <a:pt x="3079" y="1687"/>
                </a:cubicBezTo>
                <a:cubicBezTo>
                  <a:pt x="3467" y="1489"/>
                  <a:pt x="3889" y="1353"/>
                  <a:pt x="4318" y="1283"/>
                </a:cubicBezTo>
                <a:lnTo>
                  <a:pt x="4318" y="1280"/>
                </a:lnTo>
                <a:cubicBezTo>
                  <a:pt x="4315" y="1279"/>
                  <a:pt x="4313" y="1279"/>
                  <a:pt x="4310" y="1279"/>
                </a:cubicBezTo>
                <a:cubicBezTo>
                  <a:pt x="4309" y="1279"/>
                  <a:pt x="4308" y="1279"/>
                  <a:pt x="4307" y="1279"/>
                </a:cubicBezTo>
                <a:lnTo>
                  <a:pt x="4307" y="1279"/>
                </a:lnTo>
                <a:cubicBezTo>
                  <a:pt x="4325" y="1278"/>
                  <a:pt x="4355" y="1275"/>
                  <a:pt x="4355" y="1269"/>
                </a:cubicBezTo>
                <a:lnTo>
                  <a:pt x="4340" y="1269"/>
                </a:lnTo>
                <a:cubicBezTo>
                  <a:pt x="4347" y="1265"/>
                  <a:pt x="4351" y="1265"/>
                  <a:pt x="4358" y="1265"/>
                </a:cubicBezTo>
                <a:cubicBezTo>
                  <a:pt x="4512" y="1247"/>
                  <a:pt x="4699" y="1225"/>
                  <a:pt x="4857" y="1221"/>
                </a:cubicBezTo>
                <a:cubicBezTo>
                  <a:pt x="5020" y="1200"/>
                  <a:pt x="5173" y="1210"/>
                  <a:pt x="5336" y="1197"/>
                </a:cubicBezTo>
                <a:lnTo>
                  <a:pt x="5336" y="1197"/>
                </a:lnTo>
                <a:cubicBezTo>
                  <a:pt x="5337" y="1198"/>
                  <a:pt x="5340" y="1198"/>
                  <a:pt x="5343" y="1198"/>
                </a:cubicBezTo>
                <a:cubicBezTo>
                  <a:pt x="5345" y="1198"/>
                  <a:pt x="5348" y="1198"/>
                  <a:pt x="5350" y="1197"/>
                </a:cubicBezTo>
                <a:close/>
                <a:moveTo>
                  <a:pt x="9400" y="4821"/>
                </a:moveTo>
                <a:cubicBezTo>
                  <a:pt x="9828" y="5166"/>
                  <a:pt x="10240" y="5533"/>
                  <a:pt x="10635" y="5916"/>
                </a:cubicBezTo>
                <a:lnTo>
                  <a:pt x="10635" y="5916"/>
                </a:lnTo>
                <a:cubicBezTo>
                  <a:pt x="10631" y="5918"/>
                  <a:pt x="10626" y="5920"/>
                  <a:pt x="10622" y="5922"/>
                </a:cubicBezTo>
                <a:cubicBezTo>
                  <a:pt x="10626" y="5921"/>
                  <a:pt x="10631" y="5919"/>
                  <a:pt x="10637" y="5918"/>
                </a:cubicBezTo>
                <a:lnTo>
                  <a:pt x="10637" y="5918"/>
                </a:lnTo>
                <a:cubicBezTo>
                  <a:pt x="10638" y="5919"/>
                  <a:pt x="10640" y="5920"/>
                  <a:pt x="10641" y="5922"/>
                </a:cubicBezTo>
                <a:lnTo>
                  <a:pt x="10641" y="5922"/>
                </a:lnTo>
                <a:cubicBezTo>
                  <a:pt x="10598" y="5951"/>
                  <a:pt x="10572" y="5977"/>
                  <a:pt x="10541" y="5997"/>
                </a:cubicBezTo>
                <a:lnTo>
                  <a:pt x="10541" y="5997"/>
                </a:lnTo>
                <a:cubicBezTo>
                  <a:pt x="10538" y="5994"/>
                  <a:pt x="10535" y="5992"/>
                  <a:pt x="10532" y="5989"/>
                </a:cubicBezTo>
                <a:lnTo>
                  <a:pt x="10532" y="5989"/>
                </a:lnTo>
                <a:cubicBezTo>
                  <a:pt x="10538" y="5984"/>
                  <a:pt x="10543" y="5979"/>
                  <a:pt x="10548" y="5973"/>
                </a:cubicBezTo>
                <a:cubicBezTo>
                  <a:pt x="10543" y="5973"/>
                  <a:pt x="10535" y="5978"/>
                  <a:pt x="10526" y="5984"/>
                </a:cubicBezTo>
                <a:lnTo>
                  <a:pt x="10526" y="5984"/>
                </a:lnTo>
                <a:cubicBezTo>
                  <a:pt x="10517" y="5977"/>
                  <a:pt x="10508" y="5971"/>
                  <a:pt x="10500" y="5964"/>
                </a:cubicBezTo>
                <a:lnTo>
                  <a:pt x="10500" y="5964"/>
                </a:lnTo>
                <a:cubicBezTo>
                  <a:pt x="10501" y="5959"/>
                  <a:pt x="10500" y="5956"/>
                  <a:pt x="10497" y="5956"/>
                </a:cubicBezTo>
                <a:lnTo>
                  <a:pt x="10497" y="5956"/>
                </a:lnTo>
                <a:cubicBezTo>
                  <a:pt x="10496" y="5957"/>
                  <a:pt x="10495" y="5958"/>
                  <a:pt x="10494" y="5959"/>
                </a:cubicBezTo>
                <a:lnTo>
                  <a:pt x="10494" y="5959"/>
                </a:lnTo>
                <a:cubicBezTo>
                  <a:pt x="10241" y="5758"/>
                  <a:pt x="9983" y="5563"/>
                  <a:pt x="9723" y="5372"/>
                </a:cubicBezTo>
                <a:cubicBezTo>
                  <a:pt x="9533" y="5222"/>
                  <a:pt x="9322" y="5075"/>
                  <a:pt x="9113" y="4936"/>
                </a:cubicBezTo>
                <a:lnTo>
                  <a:pt x="9113" y="4936"/>
                </a:lnTo>
                <a:cubicBezTo>
                  <a:pt x="9113" y="4936"/>
                  <a:pt x="9114" y="4936"/>
                  <a:pt x="9114" y="4936"/>
                </a:cubicBezTo>
                <a:cubicBezTo>
                  <a:pt x="9209" y="4897"/>
                  <a:pt x="9305" y="4860"/>
                  <a:pt x="9400" y="4821"/>
                </a:cubicBezTo>
                <a:close/>
                <a:moveTo>
                  <a:pt x="3925" y="6256"/>
                </a:moveTo>
                <a:cubicBezTo>
                  <a:pt x="3909" y="6259"/>
                  <a:pt x="3901" y="6260"/>
                  <a:pt x="3900" y="6260"/>
                </a:cubicBezTo>
                <a:cubicBezTo>
                  <a:pt x="3897" y="6260"/>
                  <a:pt x="3904" y="6258"/>
                  <a:pt x="3912" y="6256"/>
                </a:cubicBezTo>
                <a:close/>
                <a:moveTo>
                  <a:pt x="5249" y="2801"/>
                </a:moveTo>
                <a:cubicBezTo>
                  <a:pt x="5765" y="2801"/>
                  <a:pt x="6257" y="2963"/>
                  <a:pt x="6720" y="3146"/>
                </a:cubicBezTo>
                <a:cubicBezTo>
                  <a:pt x="7646" y="3563"/>
                  <a:pt x="8502" y="4111"/>
                  <a:pt x="9298" y="4740"/>
                </a:cubicBezTo>
                <a:lnTo>
                  <a:pt x="9298" y="4740"/>
                </a:lnTo>
                <a:cubicBezTo>
                  <a:pt x="9225" y="4776"/>
                  <a:pt x="9147" y="4818"/>
                  <a:pt x="9074" y="4837"/>
                </a:cubicBezTo>
                <a:cubicBezTo>
                  <a:pt x="9121" y="4800"/>
                  <a:pt x="9206" y="4782"/>
                  <a:pt x="9246" y="4746"/>
                </a:cubicBezTo>
                <a:lnTo>
                  <a:pt x="9246" y="4746"/>
                </a:lnTo>
                <a:cubicBezTo>
                  <a:pt x="9162" y="4783"/>
                  <a:pt x="9075" y="4819"/>
                  <a:pt x="8987" y="4854"/>
                </a:cubicBezTo>
                <a:lnTo>
                  <a:pt x="8987" y="4854"/>
                </a:lnTo>
                <a:cubicBezTo>
                  <a:pt x="8932" y="4818"/>
                  <a:pt x="8878" y="4783"/>
                  <a:pt x="8825" y="4749"/>
                </a:cubicBezTo>
                <a:cubicBezTo>
                  <a:pt x="8252" y="4355"/>
                  <a:pt x="7656" y="4065"/>
                  <a:pt x="7240" y="4065"/>
                </a:cubicBezTo>
                <a:cubicBezTo>
                  <a:pt x="6741" y="4065"/>
                  <a:pt x="6498" y="4479"/>
                  <a:pt x="6855" y="5621"/>
                </a:cubicBezTo>
                <a:cubicBezTo>
                  <a:pt x="6863" y="5642"/>
                  <a:pt x="6870" y="5663"/>
                  <a:pt x="6878" y="5684"/>
                </a:cubicBezTo>
                <a:lnTo>
                  <a:pt x="6878" y="5684"/>
                </a:lnTo>
                <a:cubicBezTo>
                  <a:pt x="6741" y="5717"/>
                  <a:pt x="6606" y="5749"/>
                  <a:pt x="6492" y="5802"/>
                </a:cubicBezTo>
                <a:cubicBezTo>
                  <a:pt x="6580" y="5780"/>
                  <a:pt x="6665" y="5739"/>
                  <a:pt x="6749" y="5731"/>
                </a:cubicBezTo>
                <a:lnTo>
                  <a:pt x="6749" y="5731"/>
                </a:lnTo>
                <a:cubicBezTo>
                  <a:pt x="6302" y="5882"/>
                  <a:pt x="5839" y="6003"/>
                  <a:pt x="5385" y="6102"/>
                </a:cubicBezTo>
                <a:cubicBezTo>
                  <a:pt x="5371" y="6105"/>
                  <a:pt x="5360" y="6106"/>
                  <a:pt x="5351" y="6106"/>
                </a:cubicBezTo>
                <a:cubicBezTo>
                  <a:pt x="5334" y="6106"/>
                  <a:pt x="5323" y="6102"/>
                  <a:pt x="5306" y="6102"/>
                </a:cubicBezTo>
                <a:cubicBezTo>
                  <a:pt x="5294" y="6102"/>
                  <a:pt x="5278" y="6105"/>
                  <a:pt x="5253" y="6113"/>
                </a:cubicBezTo>
                <a:lnTo>
                  <a:pt x="5245" y="6113"/>
                </a:lnTo>
                <a:cubicBezTo>
                  <a:pt x="5231" y="6120"/>
                  <a:pt x="5196" y="6122"/>
                  <a:pt x="5180" y="6122"/>
                </a:cubicBezTo>
                <a:cubicBezTo>
                  <a:pt x="5172" y="6122"/>
                  <a:pt x="5170" y="6122"/>
                  <a:pt x="5183" y="6120"/>
                </a:cubicBezTo>
                <a:lnTo>
                  <a:pt x="5183" y="6120"/>
                </a:lnTo>
                <a:cubicBezTo>
                  <a:pt x="5178" y="6121"/>
                  <a:pt x="5175" y="6122"/>
                  <a:pt x="5176" y="6122"/>
                </a:cubicBezTo>
                <a:cubicBezTo>
                  <a:pt x="5177" y="6122"/>
                  <a:pt x="5240" y="6110"/>
                  <a:pt x="5245" y="6110"/>
                </a:cubicBezTo>
                <a:lnTo>
                  <a:pt x="5245" y="6105"/>
                </a:lnTo>
                <a:cubicBezTo>
                  <a:pt x="5243" y="6105"/>
                  <a:pt x="5241" y="6105"/>
                  <a:pt x="5239" y="6105"/>
                </a:cubicBezTo>
                <a:cubicBezTo>
                  <a:pt x="5223" y="6105"/>
                  <a:pt x="5200" y="6112"/>
                  <a:pt x="5187" y="6112"/>
                </a:cubicBezTo>
                <a:cubicBezTo>
                  <a:pt x="5184" y="6112"/>
                  <a:pt x="5181" y="6111"/>
                  <a:pt x="5179" y="6110"/>
                </a:cubicBezTo>
                <a:cubicBezTo>
                  <a:pt x="4755" y="6200"/>
                  <a:pt x="4351" y="6251"/>
                  <a:pt x="3912" y="6256"/>
                </a:cubicBezTo>
                <a:lnTo>
                  <a:pt x="3912" y="6256"/>
                </a:lnTo>
                <a:cubicBezTo>
                  <a:pt x="3920" y="6253"/>
                  <a:pt x="3928" y="6250"/>
                  <a:pt x="3925" y="6249"/>
                </a:cubicBezTo>
                <a:cubicBezTo>
                  <a:pt x="4003" y="6242"/>
                  <a:pt x="4072" y="6245"/>
                  <a:pt x="4138" y="6227"/>
                </a:cubicBezTo>
                <a:cubicBezTo>
                  <a:pt x="4127" y="6227"/>
                  <a:pt x="4091" y="6227"/>
                  <a:pt x="4083" y="6234"/>
                </a:cubicBezTo>
                <a:cubicBezTo>
                  <a:pt x="3876" y="6248"/>
                  <a:pt x="3668" y="6261"/>
                  <a:pt x="3461" y="6261"/>
                </a:cubicBezTo>
                <a:cubicBezTo>
                  <a:pt x="3351" y="6261"/>
                  <a:pt x="3242" y="6258"/>
                  <a:pt x="3133" y="6249"/>
                </a:cubicBezTo>
                <a:cubicBezTo>
                  <a:pt x="3128" y="6250"/>
                  <a:pt x="3121" y="6250"/>
                  <a:pt x="3111" y="6250"/>
                </a:cubicBezTo>
                <a:cubicBezTo>
                  <a:pt x="3034" y="6250"/>
                  <a:pt x="2825" y="6216"/>
                  <a:pt x="2730" y="6190"/>
                </a:cubicBezTo>
                <a:lnTo>
                  <a:pt x="2730" y="6190"/>
                </a:lnTo>
                <a:cubicBezTo>
                  <a:pt x="2886" y="6193"/>
                  <a:pt x="3017" y="6216"/>
                  <a:pt x="3163" y="6216"/>
                </a:cubicBezTo>
                <a:cubicBezTo>
                  <a:pt x="3175" y="6216"/>
                  <a:pt x="3187" y="6216"/>
                  <a:pt x="3199" y="6215"/>
                </a:cubicBezTo>
                <a:cubicBezTo>
                  <a:pt x="2881" y="6186"/>
                  <a:pt x="2580" y="6161"/>
                  <a:pt x="2290" y="6029"/>
                </a:cubicBezTo>
                <a:cubicBezTo>
                  <a:pt x="2214" y="5999"/>
                  <a:pt x="2142" y="5963"/>
                  <a:pt x="2075" y="5921"/>
                </a:cubicBezTo>
                <a:lnTo>
                  <a:pt x="2075" y="5921"/>
                </a:lnTo>
                <a:cubicBezTo>
                  <a:pt x="2177" y="5571"/>
                  <a:pt x="2308" y="5231"/>
                  <a:pt x="2459" y="4910"/>
                </a:cubicBezTo>
                <a:cubicBezTo>
                  <a:pt x="2793" y="4235"/>
                  <a:pt x="3265" y="3601"/>
                  <a:pt x="3903" y="3187"/>
                </a:cubicBezTo>
                <a:cubicBezTo>
                  <a:pt x="3940" y="3154"/>
                  <a:pt x="4013" y="3128"/>
                  <a:pt x="4050" y="3099"/>
                </a:cubicBezTo>
                <a:cubicBezTo>
                  <a:pt x="4083" y="3088"/>
                  <a:pt x="4116" y="3055"/>
                  <a:pt x="4153" y="3047"/>
                </a:cubicBezTo>
                <a:cubicBezTo>
                  <a:pt x="4483" y="2879"/>
                  <a:pt x="4853" y="2809"/>
                  <a:pt x="5216" y="2802"/>
                </a:cubicBezTo>
                <a:cubicBezTo>
                  <a:pt x="5227" y="2801"/>
                  <a:pt x="5238" y="2801"/>
                  <a:pt x="5249" y="2801"/>
                </a:cubicBezTo>
                <a:close/>
                <a:moveTo>
                  <a:pt x="9516" y="6521"/>
                </a:moveTo>
                <a:cubicBezTo>
                  <a:pt x="9515" y="6522"/>
                  <a:pt x="9514" y="6522"/>
                  <a:pt x="9513" y="6523"/>
                </a:cubicBezTo>
                <a:lnTo>
                  <a:pt x="9513" y="6523"/>
                </a:lnTo>
                <a:cubicBezTo>
                  <a:pt x="9514" y="6522"/>
                  <a:pt x="9515" y="6521"/>
                  <a:pt x="9516" y="6521"/>
                </a:cubicBezTo>
                <a:close/>
                <a:moveTo>
                  <a:pt x="10693" y="5972"/>
                </a:moveTo>
                <a:cubicBezTo>
                  <a:pt x="10955" y="6227"/>
                  <a:pt x="11209" y="6489"/>
                  <a:pt x="11458" y="6755"/>
                </a:cubicBezTo>
                <a:cubicBezTo>
                  <a:pt x="11478" y="6777"/>
                  <a:pt x="11499" y="6800"/>
                  <a:pt x="11519" y="6823"/>
                </a:cubicBezTo>
                <a:lnTo>
                  <a:pt x="11519" y="6823"/>
                </a:lnTo>
                <a:cubicBezTo>
                  <a:pt x="11501" y="6806"/>
                  <a:pt x="11483" y="6790"/>
                  <a:pt x="11465" y="6773"/>
                </a:cubicBezTo>
                <a:cubicBezTo>
                  <a:pt x="11185" y="6525"/>
                  <a:pt x="10897" y="6282"/>
                  <a:pt x="10602" y="6045"/>
                </a:cubicBezTo>
                <a:lnTo>
                  <a:pt x="10602" y="6045"/>
                </a:lnTo>
                <a:cubicBezTo>
                  <a:pt x="10633" y="6021"/>
                  <a:pt x="10663" y="5997"/>
                  <a:pt x="10693" y="5972"/>
                </a:cubicBezTo>
                <a:close/>
                <a:moveTo>
                  <a:pt x="12060" y="3365"/>
                </a:moveTo>
                <a:cubicBezTo>
                  <a:pt x="12578" y="3765"/>
                  <a:pt x="13022" y="4255"/>
                  <a:pt x="13177" y="4900"/>
                </a:cubicBezTo>
                <a:cubicBezTo>
                  <a:pt x="13298" y="5629"/>
                  <a:pt x="12774" y="6274"/>
                  <a:pt x="12279" y="6733"/>
                </a:cubicBezTo>
                <a:cubicBezTo>
                  <a:pt x="12201" y="6807"/>
                  <a:pt x="12122" y="6880"/>
                  <a:pt x="12041" y="6953"/>
                </a:cubicBezTo>
                <a:lnTo>
                  <a:pt x="12041" y="6953"/>
                </a:lnTo>
                <a:cubicBezTo>
                  <a:pt x="11853" y="6758"/>
                  <a:pt x="11665" y="6565"/>
                  <a:pt x="11483" y="6366"/>
                </a:cubicBezTo>
                <a:cubicBezTo>
                  <a:pt x="11348" y="6220"/>
                  <a:pt x="11197" y="6069"/>
                  <a:pt x="11062" y="5926"/>
                </a:cubicBezTo>
                <a:cubicBezTo>
                  <a:pt x="11015" y="5879"/>
                  <a:pt x="10967" y="5832"/>
                  <a:pt x="10919" y="5785"/>
                </a:cubicBezTo>
                <a:lnTo>
                  <a:pt x="10919" y="5785"/>
                </a:lnTo>
                <a:cubicBezTo>
                  <a:pt x="10947" y="5762"/>
                  <a:pt x="10975" y="5738"/>
                  <a:pt x="11003" y="5714"/>
                </a:cubicBezTo>
                <a:lnTo>
                  <a:pt x="11003" y="5714"/>
                </a:lnTo>
                <a:cubicBezTo>
                  <a:pt x="10978" y="5718"/>
                  <a:pt x="10942" y="5744"/>
                  <a:pt x="10905" y="5772"/>
                </a:cubicBezTo>
                <a:lnTo>
                  <a:pt x="10905" y="5772"/>
                </a:lnTo>
                <a:cubicBezTo>
                  <a:pt x="10903" y="5770"/>
                  <a:pt x="10901" y="5768"/>
                  <a:pt x="10899" y="5766"/>
                </a:cubicBezTo>
                <a:lnTo>
                  <a:pt x="10899" y="5766"/>
                </a:lnTo>
                <a:cubicBezTo>
                  <a:pt x="10982" y="5709"/>
                  <a:pt x="11176" y="5554"/>
                  <a:pt x="11138" y="5554"/>
                </a:cubicBezTo>
                <a:cubicBezTo>
                  <a:pt x="11134" y="5554"/>
                  <a:pt x="11127" y="5555"/>
                  <a:pt x="11116" y="5560"/>
                </a:cubicBezTo>
                <a:cubicBezTo>
                  <a:pt x="11056" y="5593"/>
                  <a:pt x="10968" y="5669"/>
                  <a:pt x="10877" y="5745"/>
                </a:cubicBezTo>
                <a:lnTo>
                  <a:pt x="10877" y="5745"/>
                </a:lnTo>
                <a:cubicBezTo>
                  <a:pt x="10499" y="5381"/>
                  <a:pt x="10098" y="5028"/>
                  <a:pt x="9683" y="4703"/>
                </a:cubicBezTo>
                <a:lnTo>
                  <a:pt x="9683" y="4703"/>
                </a:lnTo>
                <a:cubicBezTo>
                  <a:pt x="9810" y="4648"/>
                  <a:pt x="9937" y="4589"/>
                  <a:pt x="10060" y="4526"/>
                </a:cubicBezTo>
                <a:cubicBezTo>
                  <a:pt x="10097" y="4511"/>
                  <a:pt x="10116" y="4504"/>
                  <a:pt x="10126" y="4504"/>
                </a:cubicBezTo>
                <a:cubicBezTo>
                  <a:pt x="10116" y="4511"/>
                  <a:pt x="10104" y="4518"/>
                  <a:pt x="10094" y="4521"/>
                </a:cubicBezTo>
                <a:cubicBezTo>
                  <a:pt x="10138" y="4507"/>
                  <a:pt x="10196" y="4482"/>
                  <a:pt x="10240" y="4448"/>
                </a:cubicBezTo>
                <a:cubicBezTo>
                  <a:pt x="10424" y="4367"/>
                  <a:pt x="10607" y="4262"/>
                  <a:pt x="10786" y="4177"/>
                </a:cubicBezTo>
                <a:cubicBezTo>
                  <a:pt x="10790" y="4174"/>
                  <a:pt x="10790" y="4169"/>
                  <a:pt x="10793" y="4166"/>
                </a:cubicBezTo>
                <a:cubicBezTo>
                  <a:pt x="10794" y="4166"/>
                  <a:pt x="10795" y="4166"/>
                  <a:pt x="10796" y="4166"/>
                </a:cubicBezTo>
                <a:cubicBezTo>
                  <a:pt x="10818" y="4166"/>
                  <a:pt x="10860" y="4129"/>
                  <a:pt x="10882" y="4129"/>
                </a:cubicBezTo>
                <a:cubicBezTo>
                  <a:pt x="10884" y="4129"/>
                  <a:pt x="10885" y="4129"/>
                  <a:pt x="10886" y="4130"/>
                </a:cubicBezTo>
                <a:cubicBezTo>
                  <a:pt x="10661" y="4262"/>
                  <a:pt x="10434" y="4386"/>
                  <a:pt x="10207" y="4511"/>
                </a:cubicBezTo>
                <a:cubicBezTo>
                  <a:pt x="10651" y="4309"/>
                  <a:pt x="11043" y="4042"/>
                  <a:pt x="11468" y="3803"/>
                </a:cubicBezTo>
                <a:cubicBezTo>
                  <a:pt x="11660" y="3669"/>
                  <a:pt x="11869" y="3526"/>
                  <a:pt x="12060" y="3365"/>
                </a:cubicBezTo>
                <a:close/>
                <a:moveTo>
                  <a:pt x="8751" y="5134"/>
                </a:moveTo>
                <a:cubicBezTo>
                  <a:pt x="8874" y="5214"/>
                  <a:pt x="8989" y="5288"/>
                  <a:pt x="9092" y="5350"/>
                </a:cubicBezTo>
                <a:cubicBezTo>
                  <a:pt x="9096" y="5350"/>
                  <a:pt x="9096" y="5347"/>
                  <a:pt x="9099" y="5343"/>
                </a:cubicBezTo>
                <a:cubicBezTo>
                  <a:pt x="9478" y="5605"/>
                  <a:pt x="9850" y="5874"/>
                  <a:pt x="10213" y="6154"/>
                </a:cubicBezTo>
                <a:lnTo>
                  <a:pt x="10213" y="6154"/>
                </a:lnTo>
                <a:cubicBezTo>
                  <a:pt x="10129" y="6194"/>
                  <a:pt x="10042" y="6231"/>
                  <a:pt x="9962" y="6281"/>
                </a:cubicBezTo>
                <a:cubicBezTo>
                  <a:pt x="9961" y="6279"/>
                  <a:pt x="9959" y="6279"/>
                  <a:pt x="9957" y="6279"/>
                </a:cubicBezTo>
                <a:cubicBezTo>
                  <a:pt x="9936" y="6279"/>
                  <a:pt x="9862" y="6337"/>
                  <a:pt x="9833" y="6344"/>
                </a:cubicBezTo>
                <a:cubicBezTo>
                  <a:pt x="9847" y="6333"/>
                  <a:pt x="9859" y="6322"/>
                  <a:pt x="9869" y="6311"/>
                </a:cubicBezTo>
                <a:lnTo>
                  <a:pt x="9869" y="6311"/>
                </a:lnTo>
                <a:cubicBezTo>
                  <a:pt x="9815" y="6333"/>
                  <a:pt x="9745" y="6388"/>
                  <a:pt x="9686" y="6421"/>
                </a:cubicBezTo>
                <a:cubicBezTo>
                  <a:pt x="9698" y="6410"/>
                  <a:pt x="9708" y="6403"/>
                  <a:pt x="9730" y="6384"/>
                </a:cubicBezTo>
                <a:lnTo>
                  <a:pt x="9730" y="6384"/>
                </a:lnTo>
                <a:cubicBezTo>
                  <a:pt x="9693" y="6406"/>
                  <a:pt x="9671" y="6413"/>
                  <a:pt x="9654" y="6435"/>
                </a:cubicBezTo>
                <a:cubicBezTo>
                  <a:pt x="9624" y="6450"/>
                  <a:pt x="9588" y="6469"/>
                  <a:pt x="9569" y="6494"/>
                </a:cubicBezTo>
                <a:cubicBezTo>
                  <a:pt x="9555" y="6500"/>
                  <a:pt x="9535" y="6510"/>
                  <a:pt x="9516" y="6521"/>
                </a:cubicBezTo>
                <a:lnTo>
                  <a:pt x="9516" y="6521"/>
                </a:lnTo>
                <a:cubicBezTo>
                  <a:pt x="9517" y="6520"/>
                  <a:pt x="9517" y="6520"/>
                  <a:pt x="9517" y="6520"/>
                </a:cubicBezTo>
                <a:cubicBezTo>
                  <a:pt x="9513" y="6520"/>
                  <a:pt x="9508" y="6523"/>
                  <a:pt x="9504" y="6527"/>
                </a:cubicBezTo>
                <a:lnTo>
                  <a:pt x="9504" y="6527"/>
                </a:lnTo>
                <a:cubicBezTo>
                  <a:pt x="9506" y="6526"/>
                  <a:pt x="9508" y="6524"/>
                  <a:pt x="9510" y="6523"/>
                </a:cubicBezTo>
                <a:cubicBezTo>
                  <a:pt x="9510" y="6523"/>
                  <a:pt x="9511" y="6523"/>
                  <a:pt x="9513" y="6523"/>
                </a:cubicBezTo>
                <a:lnTo>
                  <a:pt x="9513" y="6523"/>
                </a:lnTo>
                <a:cubicBezTo>
                  <a:pt x="9508" y="6525"/>
                  <a:pt x="9504" y="6528"/>
                  <a:pt x="9500" y="6531"/>
                </a:cubicBezTo>
                <a:cubicBezTo>
                  <a:pt x="9501" y="6530"/>
                  <a:pt x="9502" y="6528"/>
                  <a:pt x="9504" y="6527"/>
                </a:cubicBezTo>
                <a:lnTo>
                  <a:pt x="9504" y="6527"/>
                </a:lnTo>
                <a:cubicBezTo>
                  <a:pt x="9301" y="6644"/>
                  <a:pt x="9087" y="6760"/>
                  <a:pt x="8884" y="6880"/>
                </a:cubicBezTo>
                <a:cubicBezTo>
                  <a:pt x="8769" y="6934"/>
                  <a:pt x="8652" y="7007"/>
                  <a:pt x="8542" y="7066"/>
                </a:cubicBezTo>
                <a:cubicBezTo>
                  <a:pt x="8337" y="7177"/>
                  <a:pt x="8121" y="7279"/>
                  <a:pt x="7906" y="7379"/>
                </a:cubicBezTo>
                <a:lnTo>
                  <a:pt x="7906" y="7379"/>
                </a:lnTo>
                <a:cubicBezTo>
                  <a:pt x="7854" y="7238"/>
                  <a:pt x="7805" y="7094"/>
                  <a:pt x="7754" y="6956"/>
                </a:cubicBezTo>
                <a:cubicBezTo>
                  <a:pt x="7585" y="6534"/>
                  <a:pt x="7409" y="6106"/>
                  <a:pt x="7273" y="5667"/>
                </a:cubicBezTo>
                <a:lnTo>
                  <a:pt x="7273" y="5667"/>
                </a:lnTo>
                <a:cubicBezTo>
                  <a:pt x="7773" y="5511"/>
                  <a:pt x="8266" y="5334"/>
                  <a:pt x="8751" y="5134"/>
                </a:cubicBezTo>
                <a:close/>
                <a:moveTo>
                  <a:pt x="6808" y="213"/>
                </a:moveTo>
                <a:cubicBezTo>
                  <a:pt x="7031" y="213"/>
                  <a:pt x="7259" y="235"/>
                  <a:pt x="7479" y="249"/>
                </a:cubicBezTo>
                <a:cubicBezTo>
                  <a:pt x="7500" y="254"/>
                  <a:pt x="7522" y="258"/>
                  <a:pt x="7542" y="258"/>
                </a:cubicBezTo>
                <a:cubicBezTo>
                  <a:pt x="7558" y="258"/>
                  <a:pt x="7573" y="256"/>
                  <a:pt x="7586" y="249"/>
                </a:cubicBezTo>
                <a:cubicBezTo>
                  <a:pt x="7593" y="253"/>
                  <a:pt x="7600" y="257"/>
                  <a:pt x="7608" y="261"/>
                </a:cubicBezTo>
                <a:cubicBezTo>
                  <a:pt x="7625" y="257"/>
                  <a:pt x="7642" y="255"/>
                  <a:pt x="7660" y="255"/>
                </a:cubicBezTo>
                <a:cubicBezTo>
                  <a:pt x="7731" y="255"/>
                  <a:pt x="7805" y="281"/>
                  <a:pt x="7869" y="281"/>
                </a:cubicBezTo>
                <a:cubicBezTo>
                  <a:pt x="7877" y="281"/>
                  <a:pt x="7885" y="280"/>
                  <a:pt x="7894" y="279"/>
                </a:cubicBezTo>
                <a:cubicBezTo>
                  <a:pt x="7886" y="279"/>
                  <a:pt x="7882" y="275"/>
                  <a:pt x="7879" y="275"/>
                </a:cubicBezTo>
                <a:cubicBezTo>
                  <a:pt x="7889" y="275"/>
                  <a:pt x="7894" y="275"/>
                  <a:pt x="7901" y="279"/>
                </a:cubicBezTo>
                <a:cubicBezTo>
                  <a:pt x="7960" y="283"/>
                  <a:pt x="8106" y="308"/>
                  <a:pt x="8194" y="312"/>
                </a:cubicBezTo>
                <a:cubicBezTo>
                  <a:pt x="8201" y="316"/>
                  <a:pt x="8217" y="320"/>
                  <a:pt x="8228" y="320"/>
                </a:cubicBezTo>
                <a:cubicBezTo>
                  <a:pt x="8235" y="320"/>
                  <a:pt x="8239" y="318"/>
                  <a:pt x="8238" y="315"/>
                </a:cubicBezTo>
                <a:cubicBezTo>
                  <a:pt x="8231" y="315"/>
                  <a:pt x="8227" y="315"/>
                  <a:pt x="8227" y="312"/>
                </a:cubicBezTo>
                <a:lnTo>
                  <a:pt x="8227" y="312"/>
                </a:lnTo>
                <a:cubicBezTo>
                  <a:pt x="8234" y="315"/>
                  <a:pt x="8241" y="312"/>
                  <a:pt x="8246" y="319"/>
                </a:cubicBezTo>
                <a:cubicBezTo>
                  <a:pt x="8238" y="323"/>
                  <a:pt x="8315" y="323"/>
                  <a:pt x="8307" y="330"/>
                </a:cubicBezTo>
                <a:cubicBezTo>
                  <a:pt x="8664" y="378"/>
                  <a:pt x="9085" y="440"/>
                  <a:pt x="9397" y="561"/>
                </a:cubicBezTo>
                <a:cubicBezTo>
                  <a:pt x="10400" y="891"/>
                  <a:pt x="11886" y="1113"/>
                  <a:pt x="12466" y="2097"/>
                </a:cubicBezTo>
                <a:lnTo>
                  <a:pt x="12466" y="2097"/>
                </a:lnTo>
                <a:cubicBezTo>
                  <a:pt x="12485" y="2146"/>
                  <a:pt x="12495" y="2195"/>
                  <a:pt x="12506" y="2244"/>
                </a:cubicBezTo>
                <a:cubicBezTo>
                  <a:pt x="12502" y="2259"/>
                  <a:pt x="12509" y="2292"/>
                  <a:pt x="12502" y="2295"/>
                </a:cubicBezTo>
                <a:cubicBezTo>
                  <a:pt x="12506" y="2376"/>
                  <a:pt x="12484" y="2435"/>
                  <a:pt x="12462" y="2508"/>
                </a:cubicBezTo>
                <a:cubicBezTo>
                  <a:pt x="12462" y="2505"/>
                  <a:pt x="12465" y="2497"/>
                  <a:pt x="12465" y="2490"/>
                </a:cubicBezTo>
                <a:lnTo>
                  <a:pt x="12465" y="2490"/>
                </a:lnTo>
                <a:cubicBezTo>
                  <a:pt x="12392" y="2670"/>
                  <a:pt x="12257" y="2857"/>
                  <a:pt x="12113" y="3000"/>
                </a:cubicBezTo>
                <a:cubicBezTo>
                  <a:pt x="12121" y="2985"/>
                  <a:pt x="12128" y="2978"/>
                  <a:pt x="12150" y="2948"/>
                </a:cubicBezTo>
                <a:lnTo>
                  <a:pt x="12150" y="2948"/>
                </a:lnTo>
                <a:cubicBezTo>
                  <a:pt x="12123" y="2979"/>
                  <a:pt x="12096" y="3009"/>
                  <a:pt x="12068" y="3038"/>
                </a:cubicBezTo>
                <a:lnTo>
                  <a:pt x="12068" y="3038"/>
                </a:lnTo>
                <a:cubicBezTo>
                  <a:pt x="11774" y="2813"/>
                  <a:pt x="11458" y="2615"/>
                  <a:pt x="11142" y="2442"/>
                </a:cubicBezTo>
                <a:lnTo>
                  <a:pt x="11142" y="2442"/>
                </a:lnTo>
                <a:cubicBezTo>
                  <a:pt x="11145" y="2445"/>
                  <a:pt x="11146" y="2446"/>
                  <a:pt x="11146" y="2446"/>
                </a:cubicBezTo>
                <a:cubicBezTo>
                  <a:pt x="11145" y="2446"/>
                  <a:pt x="11135" y="2439"/>
                  <a:pt x="11135" y="2439"/>
                </a:cubicBezTo>
                <a:cubicBezTo>
                  <a:pt x="10834" y="2270"/>
                  <a:pt x="10375" y="2065"/>
                  <a:pt x="10006" y="1918"/>
                </a:cubicBezTo>
                <a:cubicBezTo>
                  <a:pt x="9591" y="1771"/>
                  <a:pt x="9143" y="1603"/>
                  <a:pt x="8703" y="1503"/>
                </a:cubicBezTo>
                <a:cubicBezTo>
                  <a:pt x="8700" y="1507"/>
                  <a:pt x="8700" y="1507"/>
                  <a:pt x="8696" y="1511"/>
                </a:cubicBezTo>
                <a:cubicBezTo>
                  <a:pt x="7672" y="1234"/>
                  <a:pt x="6467" y="979"/>
                  <a:pt x="5322" y="979"/>
                </a:cubicBezTo>
                <a:cubicBezTo>
                  <a:pt x="3651" y="979"/>
                  <a:pt x="2105" y="1522"/>
                  <a:pt x="1429" y="3330"/>
                </a:cubicBezTo>
                <a:cubicBezTo>
                  <a:pt x="1234" y="3920"/>
                  <a:pt x="1084" y="4628"/>
                  <a:pt x="1311" y="5233"/>
                </a:cubicBezTo>
                <a:cubicBezTo>
                  <a:pt x="1425" y="5578"/>
                  <a:pt x="1610" y="5833"/>
                  <a:pt x="1845" y="6018"/>
                </a:cubicBezTo>
                <a:lnTo>
                  <a:pt x="1845" y="6018"/>
                </a:lnTo>
                <a:cubicBezTo>
                  <a:pt x="1788" y="6244"/>
                  <a:pt x="1744" y="6472"/>
                  <a:pt x="1711" y="6699"/>
                </a:cubicBezTo>
                <a:cubicBezTo>
                  <a:pt x="1703" y="6711"/>
                  <a:pt x="1707" y="6748"/>
                  <a:pt x="1700" y="6755"/>
                </a:cubicBezTo>
                <a:cubicBezTo>
                  <a:pt x="1671" y="6981"/>
                  <a:pt x="1648" y="7212"/>
                  <a:pt x="1642" y="7442"/>
                </a:cubicBezTo>
                <a:lnTo>
                  <a:pt x="1642" y="7442"/>
                </a:lnTo>
                <a:cubicBezTo>
                  <a:pt x="1641" y="7442"/>
                  <a:pt x="1641" y="7443"/>
                  <a:pt x="1641" y="7444"/>
                </a:cubicBezTo>
                <a:cubicBezTo>
                  <a:pt x="1641" y="7444"/>
                  <a:pt x="1641" y="7445"/>
                  <a:pt x="1641" y="7445"/>
                </a:cubicBezTo>
                <a:lnTo>
                  <a:pt x="1641" y="7445"/>
                </a:lnTo>
                <a:cubicBezTo>
                  <a:pt x="1641" y="7447"/>
                  <a:pt x="1641" y="7449"/>
                  <a:pt x="1641" y="7451"/>
                </a:cubicBezTo>
                <a:lnTo>
                  <a:pt x="1641" y="7451"/>
                </a:lnTo>
                <a:cubicBezTo>
                  <a:pt x="1638" y="7448"/>
                  <a:pt x="1637" y="7445"/>
                  <a:pt x="1637" y="7440"/>
                </a:cubicBezTo>
                <a:cubicBezTo>
                  <a:pt x="1470" y="7294"/>
                  <a:pt x="1195" y="6987"/>
                  <a:pt x="1108" y="6793"/>
                </a:cubicBezTo>
                <a:lnTo>
                  <a:pt x="1108" y="6793"/>
                </a:lnTo>
                <a:cubicBezTo>
                  <a:pt x="1119" y="6814"/>
                  <a:pt x="1133" y="6836"/>
                  <a:pt x="1138" y="6836"/>
                </a:cubicBezTo>
                <a:cubicBezTo>
                  <a:pt x="1139" y="6836"/>
                  <a:pt x="1139" y="6836"/>
                  <a:pt x="1139" y="6836"/>
                </a:cubicBezTo>
                <a:cubicBezTo>
                  <a:pt x="1109" y="6777"/>
                  <a:pt x="1073" y="6699"/>
                  <a:pt x="1036" y="6641"/>
                </a:cubicBezTo>
                <a:lnTo>
                  <a:pt x="1036" y="6641"/>
                </a:lnTo>
                <a:cubicBezTo>
                  <a:pt x="1040" y="6667"/>
                  <a:pt x="1077" y="6707"/>
                  <a:pt x="1077" y="6748"/>
                </a:cubicBezTo>
                <a:cubicBezTo>
                  <a:pt x="999" y="6589"/>
                  <a:pt x="915" y="6435"/>
                  <a:pt x="867" y="6271"/>
                </a:cubicBezTo>
                <a:cubicBezTo>
                  <a:pt x="735" y="5956"/>
                  <a:pt x="684" y="5614"/>
                  <a:pt x="637" y="5281"/>
                </a:cubicBezTo>
                <a:lnTo>
                  <a:pt x="637" y="5296"/>
                </a:lnTo>
                <a:cubicBezTo>
                  <a:pt x="633" y="5284"/>
                  <a:pt x="633" y="5281"/>
                  <a:pt x="637" y="5274"/>
                </a:cubicBezTo>
                <a:cubicBezTo>
                  <a:pt x="625" y="5218"/>
                  <a:pt x="625" y="5093"/>
                  <a:pt x="607" y="5017"/>
                </a:cubicBezTo>
                <a:lnTo>
                  <a:pt x="607" y="5032"/>
                </a:lnTo>
                <a:cubicBezTo>
                  <a:pt x="607" y="5024"/>
                  <a:pt x="603" y="5017"/>
                  <a:pt x="607" y="5013"/>
                </a:cubicBezTo>
                <a:lnTo>
                  <a:pt x="607" y="5013"/>
                </a:lnTo>
                <a:cubicBezTo>
                  <a:pt x="607" y="5008"/>
                  <a:pt x="606" y="4971"/>
                  <a:pt x="604" y="4971"/>
                </a:cubicBezTo>
                <a:cubicBezTo>
                  <a:pt x="604" y="4971"/>
                  <a:pt x="603" y="4972"/>
                  <a:pt x="603" y="4973"/>
                </a:cubicBezTo>
                <a:cubicBezTo>
                  <a:pt x="603" y="4980"/>
                  <a:pt x="600" y="4983"/>
                  <a:pt x="600" y="4988"/>
                </a:cubicBezTo>
                <a:cubicBezTo>
                  <a:pt x="600" y="4980"/>
                  <a:pt x="600" y="4973"/>
                  <a:pt x="603" y="4969"/>
                </a:cubicBezTo>
                <a:cubicBezTo>
                  <a:pt x="571" y="4727"/>
                  <a:pt x="578" y="4375"/>
                  <a:pt x="644" y="4118"/>
                </a:cubicBezTo>
                <a:lnTo>
                  <a:pt x="644" y="4118"/>
                </a:lnTo>
                <a:cubicBezTo>
                  <a:pt x="644" y="4121"/>
                  <a:pt x="639" y="4153"/>
                  <a:pt x="643" y="4153"/>
                </a:cubicBezTo>
                <a:cubicBezTo>
                  <a:pt x="644" y="4153"/>
                  <a:pt x="645" y="4151"/>
                  <a:pt x="647" y="4147"/>
                </a:cubicBezTo>
                <a:cubicBezTo>
                  <a:pt x="651" y="4030"/>
                  <a:pt x="699" y="3898"/>
                  <a:pt x="706" y="3785"/>
                </a:cubicBezTo>
                <a:lnTo>
                  <a:pt x="706" y="3785"/>
                </a:lnTo>
                <a:cubicBezTo>
                  <a:pt x="669" y="3898"/>
                  <a:pt x="659" y="4027"/>
                  <a:pt x="629" y="4130"/>
                </a:cubicBezTo>
                <a:cubicBezTo>
                  <a:pt x="629" y="3954"/>
                  <a:pt x="706" y="3788"/>
                  <a:pt x="743" y="3612"/>
                </a:cubicBezTo>
                <a:cubicBezTo>
                  <a:pt x="743" y="3546"/>
                  <a:pt x="791" y="3451"/>
                  <a:pt x="813" y="3377"/>
                </a:cubicBezTo>
                <a:lnTo>
                  <a:pt x="813" y="3377"/>
                </a:lnTo>
                <a:cubicBezTo>
                  <a:pt x="809" y="3399"/>
                  <a:pt x="805" y="3411"/>
                  <a:pt x="798" y="3447"/>
                </a:cubicBezTo>
                <a:cubicBezTo>
                  <a:pt x="816" y="3377"/>
                  <a:pt x="835" y="3337"/>
                  <a:pt x="838" y="3293"/>
                </a:cubicBezTo>
                <a:cubicBezTo>
                  <a:pt x="1161" y="2215"/>
                  <a:pt x="2015" y="1386"/>
                  <a:pt x="3009" y="931"/>
                </a:cubicBezTo>
                <a:cubicBezTo>
                  <a:pt x="3218" y="836"/>
                  <a:pt x="3412" y="748"/>
                  <a:pt x="3636" y="679"/>
                </a:cubicBezTo>
                <a:cubicBezTo>
                  <a:pt x="3628" y="679"/>
                  <a:pt x="3623" y="679"/>
                  <a:pt x="3619" y="679"/>
                </a:cubicBezTo>
                <a:lnTo>
                  <a:pt x="3619" y="679"/>
                </a:lnTo>
                <a:cubicBezTo>
                  <a:pt x="3836" y="600"/>
                  <a:pt x="4068" y="535"/>
                  <a:pt x="4289" y="473"/>
                </a:cubicBezTo>
                <a:cubicBezTo>
                  <a:pt x="4673" y="371"/>
                  <a:pt x="5051" y="327"/>
                  <a:pt x="5440" y="290"/>
                </a:cubicBezTo>
                <a:cubicBezTo>
                  <a:pt x="5759" y="279"/>
                  <a:pt x="6140" y="271"/>
                  <a:pt x="6463" y="249"/>
                </a:cubicBezTo>
                <a:cubicBezTo>
                  <a:pt x="6456" y="249"/>
                  <a:pt x="6452" y="249"/>
                  <a:pt x="6448" y="246"/>
                </a:cubicBezTo>
                <a:cubicBezTo>
                  <a:pt x="6456" y="246"/>
                  <a:pt x="6463" y="246"/>
                  <a:pt x="6467" y="249"/>
                </a:cubicBezTo>
                <a:cubicBezTo>
                  <a:pt x="6504" y="248"/>
                  <a:pt x="6543" y="248"/>
                  <a:pt x="6582" y="248"/>
                </a:cubicBezTo>
                <a:cubicBezTo>
                  <a:pt x="6886" y="248"/>
                  <a:pt x="7228" y="280"/>
                  <a:pt x="7530" y="290"/>
                </a:cubicBezTo>
                <a:cubicBezTo>
                  <a:pt x="7255" y="246"/>
                  <a:pt x="6962" y="253"/>
                  <a:pt x="6683" y="224"/>
                </a:cubicBezTo>
                <a:cubicBezTo>
                  <a:pt x="6677" y="226"/>
                  <a:pt x="6667" y="227"/>
                  <a:pt x="6657" y="227"/>
                </a:cubicBezTo>
                <a:cubicBezTo>
                  <a:pt x="6646" y="227"/>
                  <a:pt x="6634" y="226"/>
                  <a:pt x="6623" y="226"/>
                </a:cubicBezTo>
                <a:cubicBezTo>
                  <a:pt x="6617" y="226"/>
                  <a:pt x="6611" y="227"/>
                  <a:pt x="6606" y="227"/>
                </a:cubicBezTo>
                <a:cubicBezTo>
                  <a:pt x="6605" y="226"/>
                  <a:pt x="6601" y="225"/>
                  <a:pt x="6597" y="224"/>
                </a:cubicBezTo>
                <a:lnTo>
                  <a:pt x="6591" y="224"/>
                </a:lnTo>
                <a:cubicBezTo>
                  <a:pt x="6593" y="224"/>
                  <a:pt x="6594" y="224"/>
                  <a:pt x="6595" y="223"/>
                </a:cubicBezTo>
                <a:lnTo>
                  <a:pt x="6595" y="223"/>
                </a:lnTo>
                <a:cubicBezTo>
                  <a:pt x="6596" y="224"/>
                  <a:pt x="6597" y="224"/>
                  <a:pt x="6597" y="224"/>
                </a:cubicBezTo>
                <a:lnTo>
                  <a:pt x="6599" y="224"/>
                </a:lnTo>
                <a:cubicBezTo>
                  <a:pt x="6598" y="224"/>
                  <a:pt x="6598" y="223"/>
                  <a:pt x="6597" y="223"/>
                </a:cubicBezTo>
                <a:lnTo>
                  <a:pt x="6597" y="223"/>
                </a:lnTo>
                <a:cubicBezTo>
                  <a:pt x="6597" y="223"/>
                  <a:pt x="6596" y="223"/>
                  <a:pt x="6595" y="223"/>
                </a:cubicBezTo>
                <a:lnTo>
                  <a:pt x="6595" y="223"/>
                </a:lnTo>
                <a:cubicBezTo>
                  <a:pt x="6588" y="222"/>
                  <a:pt x="6579" y="220"/>
                  <a:pt x="6577" y="220"/>
                </a:cubicBezTo>
                <a:cubicBezTo>
                  <a:pt x="6587" y="220"/>
                  <a:pt x="6591" y="220"/>
                  <a:pt x="6597" y="223"/>
                </a:cubicBezTo>
                <a:lnTo>
                  <a:pt x="6597" y="223"/>
                </a:lnTo>
                <a:cubicBezTo>
                  <a:pt x="6627" y="220"/>
                  <a:pt x="6617" y="217"/>
                  <a:pt x="6613" y="217"/>
                </a:cubicBezTo>
                <a:cubicBezTo>
                  <a:pt x="6606" y="213"/>
                  <a:pt x="6602" y="213"/>
                  <a:pt x="6599" y="213"/>
                </a:cubicBezTo>
                <a:cubicBezTo>
                  <a:pt x="6605" y="213"/>
                  <a:pt x="6612" y="213"/>
                  <a:pt x="6619" y="216"/>
                </a:cubicBezTo>
                <a:lnTo>
                  <a:pt x="6619" y="216"/>
                </a:lnTo>
                <a:cubicBezTo>
                  <a:pt x="6624" y="215"/>
                  <a:pt x="6638" y="214"/>
                  <a:pt x="6652" y="213"/>
                </a:cubicBezTo>
                <a:lnTo>
                  <a:pt x="6652" y="213"/>
                </a:lnTo>
                <a:cubicBezTo>
                  <a:pt x="6647" y="214"/>
                  <a:pt x="6642" y="216"/>
                  <a:pt x="6639" y="217"/>
                </a:cubicBezTo>
                <a:cubicBezTo>
                  <a:pt x="6654" y="213"/>
                  <a:pt x="6665" y="213"/>
                  <a:pt x="6665" y="213"/>
                </a:cubicBezTo>
                <a:lnTo>
                  <a:pt x="6665" y="213"/>
                </a:lnTo>
                <a:cubicBezTo>
                  <a:pt x="6654" y="218"/>
                  <a:pt x="6673" y="222"/>
                  <a:pt x="6686" y="222"/>
                </a:cubicBezTo>
                <a:cubicBezTo>
                  <a:pt x="6691" y="222"/>
                  <a:pt x="6696" y="221"/>
                  <a:pt x="6698" y="220"/>
                </a:cubicBezTo>
                <a:cubicBezTo>
                  <a:pt x="6704" y="220"/>
                  <a:pt x="6743" y="223"/>
                  <a:pt x="6774" y="223"/>
                </a:cubicBezTo>
                <a:cubicBezTo>
                  <a:pt x="6798" y="223"/>
                  <a:pt x="6817" y="221"/>
                  <a:pt x="6815" y="217"/>
                </a:cubicBezTo>
                <a:cubicBezTo>
                  <a:pt x="6812" y="216"/>
                  <a:pt x="6808" y="215"/>
                  <a:pt x="6804" y="215"/>
                </a:cubicBezTo>
                <a:cubicBezTo>
                  <a:pt x="6801" y="215"/>
                  <a:pt x="6798" y="215"/>
                  <a:pt x="6795" y="216"/>
                </a:cubicBezTo>
                <a:lnTo>
                  <a:pt x="6795" y="216"/>
                </a:lnTo>
                <a:cubicBezTo>
                  <a:pt x="6798" y="213"/>
                  <a:pt x="6804" y="213"/>
                  <a:pt x="6808" y="213"/>
                </a:cubicBezTo>
                <a:close/>
                <a:moveTo>
                  <a:pt x="1781" y="7562"/>
                </a:moveTo>
                <a:cubicBezTo>
                  <a:pt x="1785" y="7564"/>
                  <a:pt x="1788" y="7567"/>
                  <a:pt x="1790" y="7571"/>
                </a:cubicBezTo>
                <a:lnTo>
                  <a:pt x="1790" y="7571"/>
                </a:lnTo>
                <a:cubicBezTo>
                  <a:pt x="1788" y="7569"/>
                  <a:pt x="1785" y="7567"/>
                  <a:pt x="1782" y="7565"/>
                </a:cubicBezTo>
                <a:lnTo>
                  <a:pt x="1782" y="7565"/>
                </a:lnTo>
                <a:cubicBezTo>
                  <a:pt x="1782" y="7564"/>
                  <a:pt x="1781" y="7563"/>
                  <a:pt x="1781" y="7562"/>
                </a:cubicBezTo>
                <a:close/>
                <a:moveTo>
                  <a:pt x="12476" y="7718"/>
                </a:moveTo>
                <a:lnTo>
                  <a:pt x="12476" y="7718"/>
                </a:lnTo>
                <a:cubicBezTo>
                  <a:pt x="12476" y="7719"/>
                  <a:pt x="12477" y="7719"/>
                  <a:pt x="12477" y="7719"/>
                </a:cubicBezTo>
                <a:cubicBezTo>
                  <a:pt x="12477" y="7719"/>
                  <a:pt x="12476" y="7719"/>
                  <a:pt x="12476" y="7718"/>
                </a:cubicBezTo>
                <a:close/>
                <a:moveTo>
                  <a:pt x="12377" y="7779"/>
                </a:moveTo>
                <a:lnTo>
                  <a:pt x="12377" y="7779"/>
                </a:lnTo>
                <a:cubicBezTo>
                  <a:pt x="12379" y="7781"/>
                  <a:pt x="12380" y="7783"/>
                  <a:pt x="12382" y="7785"/>
                </a:cubicBezTo>
                <a:cubicBezTo>
                  <a:pt x="12382" y="7786"/>
                  <a:pt x="12381" y="7787"/>
                  <a:pt x="12381" y="7787"/>
                </a:cubicBezTo>
                <a:cubicBezTo>
                  <a:pt x="12380" y="7787"/>
                  <a:pt x="12378" y="7784"/>
                  <a:pt x="12377" y="7779"/>
                </a:cubicBezTo>
                <a:close/>
                <a:moveTo>
                  <a:pt x="6863" y="7789"/>
                </a:moveTo>
                <a:cubicBezTo>
                  <a:pt x="6855" y="7791"/>
                  <a:pt x="6851" y="7794"/>
                  <a:pt x="6847" y="7794"/>
                </a:cubicBezTo>
                <a:cubicBezTo>
                  <a:pt x="6845" y="7794"/>
                  <a:pt x="6843" y="7793"/>
                  <a:pt x="6841" y="7793"/>
                </a:cubicBezTo>
                <a:lnTo>
                  <a:pt x="6841" y="7793"/>
                </a:lnTo>
                <a:cubicBezTo>
                  <a:pt x="6848" y="7791"/>
                  <a:pt x="6856" y="7790"/>
                  <a:pt x="6863" y="7789"/>
                </a:cubicBezTo>
                <a:close/>
                <a:moveTo>
                  <a:pt x="6551" y="7890"/>
                </a:moveTo>
                <a:cubicBezTo>
                  <a:pt x="6553" y="7890"/>
                  <a:pt x="6545" y="7892"/>
                  <a:pt x="6534" y="7893"/>
                </a:cubicBezTo>
                <a:lnTo>
                  <a:pt x="6534" y="7893"/>
                </a:lnTo>
                <a:lnTo>
                  <a:pt x="6533" y="7892"/>
                </a:lnTo>
                <a:cubicBezTo>
                  <a:pt x="6544" y="7891"/>
                  <a:pt x="6549" y="7890"/>
                  <a:pt x="6551" y="7890"/>
                </a:cubicBezTo>
                <a:close/>
                <a:moveTo>
                  <a:pt x="6455" y="7922"/>
                </a:moveTo>
                <a:cubicBezTo>
                  <a:pt x="6452" y="7925"/>
                  <a:pt x="6443" y="7928"/>
                  <a:pt x="6430" y="7931"/>
                </a:cubicBezTo>
                <a:lnTo>
                  <a:pt x="6455" y="7922"/>
                </a:lnTo>
                <a:close/>
                <a:moveTo>
                  <a:pt x="2939" y="8116"/>
                </a:moveTo>
                <a:cubicBezTo>
                  <a:pt x="2939" y="8119"/>
                  <a:pt x="2943" y="8119"/>
                  <a:pt x="2947" y="8119"/>
                </a:cubicBezTo>
                <a:cubicBezTo>
                  <a:pt x="2945" y="8117"/>
                  <a:pt x="2942" y="8116"/>
                  <a:pt x="2939" y="8116"/>
                </a:cubicBezTo>
                <a:close/>
                <a:moveTo>
                  <a:pt x="6911" y="5776"/>
                </a:moveTo>
                <a:lnTo>
                  <a:pt x="6911" y="5776"/>
                </a:lnTo>
                <a:cubicBezTo>
                  <a:pt x="7058" y="6178"/>
                  <a:pt x="7221" y="6588"/>
                  <a:pt x="7413" y="6975"/>
                </a:cubicBezTo>
                <a:cubicBezTo>
                  <a:pt x="7496" y="7138"/>
                  <a:pt x="7584" y="7317"/>
                  <a:pt x="7681" y="7483"/>
                </a:cubicBezTo>
                <a:lnTo>
                  <a:pt x="7681" y="7483"/>
                </a:lnTo>
                <a:cubicBezTo>
                  <a:pt x="7480" y="7570"/>
                  <a:pt x="7284" y="7631"/>
                  <a:pt x="7065" y="7708"/>
                </a:cubicBezTo>
                <a:cubicBezTo>
                  <a:pt x="7066" y="7711"/>
                  <a:pt x="7068" y="7711"/>
                  <a:pt x="7071" y="7711"/>
                </a:cubicBezTo>
                <a:cubicBezTo>
                  <a:pt x="7077" y="7711"/>
                  <a:pt x="7084" y="7708"/>
                  <a:pt x="7087" y="7708"/>
                </a:cubicBezTo>
                <a:cubicBezTo>
                  <a:pt x="7082" y="7710"/>
                  <a:pt x="7076" y="7713"/>
                  <a:pt x="7072" y="7713"/>
                </a:cubicBezTo>
                <a:cubicBezTo>
                  <a:pt x="7071" y="7713"/>
                  <a:pt x="7069" y="7713"/>
                  <a:pt x="7068" y="7711"/>
                </a:cubicBezTo>
                <a:cubicBezTo>
                  <a:pt x="7067" y="7711"/>
                  <a:pt x="7067" y="7711"/>
                  <a:pt x="7066" y="7711"/>
                </a:cubicBezTo>
                <a:cubicBezTo>
                  <a:pt x="7038" y="7711"/>
                  <a:pt x="6952" y="7765"/>
                  <a:pt x="6909" y="7765"/>
                </a:cubicBezTo>
                <a:cubicBezTo>
                  <a:pt x="6902" y="7765"/>
                  <a:pt x="6896" y="7763"/>
                  <a:pt x="6892" y="7760"/>
                </a:cubicBezTo>
                <a:cubicBezTo>
                  <a:pt x="6859" y="7782"/>
                  <a:pt x="6811" y="7785"/>
                  <a:pt x="6779" y="7804"/>
                </a:cubicBezTo>
                <a:cubicBezTo>
                  <a:pt x="6796" y="7804"/>
                  <a:pt x="6815" y="7798"/>
                  <a:pt x="6835" y="7794"/>
                </a:cubicBezTo>
                <a:lnTo>
                  <a:pt x="6835" y="7794"/>
                </a:lnTo>
                <a:cubicBezTo>
                  <a:pt x="6765" y="7812"/>
                  <a:pt x="6648" y="7841"/>
                  <a:pt x="6558" y="7880"/>
                </a:cubicBezTo>
                <a:cubicBezTo>
                  <a:pt x="6539" y="7880"/>
                  <a:pt x="6528" y="7886"/>
                  <a:pt x="6533" y="7893"/>
                </a:cubicBezTo>
                <a:lnTo>
                  <a:pt x="6533" y="7893"/>
                </a:lnTo>
                <a:cubicBezTo>
                  <a:pt x="6521" y="7894"/>
                  <a:pt x="6506" y="7895"/>
                  <a:pt x="6500" y="7895"/>
                </a:cubicBezTo>
                <a:cubicBezTo>
                  <a:pt x="6481" y="7917"/>
                  <a:pt x="6415" y="7917"/>
                  <a:pt x="6456" y="7921"/>
                </a:cubicBezTo>
                <a:cubicBezTo>
                  <a:pt x="6456" y="7921"/>
                  <a:pt x="6455" y="7921"/>
                  <a:pt x="6455" y="7922"/>
                </a:cubicBezTo>
                <a:lnTo>
                  <a:pt x="6455" y="7922"/>
                </a:lnTo>
                <a:cubicBezTo>
                  <a:pt x="6338" y="7951"/>
                  <a:pt x="6158" y="7998"/>
                  <a:pt x="6030" y="8031"/>
                </a:cubicBezTo>
                <a:cubicBezTo>
                  <a:pt x="6032" y="8031"/>
                  <a:pt x="6034" y="8031"/>
                  <a:pt x="6036" y="8031"/>
                </a:cubicBezTo>
                <a:cubicBezTo>
                  <a:pt x="6057" y="8031"/>
                  <a:pt x="6098" y="8016"/>
                  <a:pt x="6115" y="8016"/>
                </a:cubicBezTo>
                <a:cubicBezTo>
                  <a:pt x="6078" y="8041"/>
                  <a:pt x="6015" y="8027"/>
                  <a:pt x="5975" y="8046"/>
                </a:cubicBezTo>
                <a:cubicBezTo>
                  <a:pt x="5971" y="8046"/>
                  <a:pt x="5953" y="8049"/>
                  <a:pt x="5946" y="8049"/>
                </a:cubicBezTo>
                <a:cubicBezTo>
                  <a:pt x="5946" y="8055"/>
                  <a:pt x="5951" y="8056"/>
                  <a:pt x="5956" y="8056"/>
                </a:cubicBezTo>
                <a:cubicBezTo>
                  <a:pt x="5958" y="8056"/>
                  <a:pt x="5961" y="8055"/>
                  <a:pt x="5963" y="8055"/>
                </a:cubicBezTo>
                <a:cubicBezTo>
                  <a:pt x="5965" y="8055"/>
                  <a:pt x="5967" y="8056"/>
                  <a:pt x="5968" y="8056"/>
                </a:cubicBezTo>
                <a:cubicBezTo>
                  <a:pt x="5963" y="8056"/>
                  <a:pt x="5958" y="8058"/>
                  <a:pt x="5954" y="8058"/>
                </a:cubicBezTo>
                <a:cubicBezTo>
                  <a:pt x="5952" y="8058"/>
                  <a:pt x="5951" y="8058"/>
                  <a:pt x="5949" y="8056"/>
                </a:cubicBezTo>
                <a:cubicBezTo>
                  <a:pt x="5951" y="8056"/>
                  <a:pt x="5952" y="8056"/>
                  <a:pt x="5951" y="8056"/>
                </a:cubicBezTo>
                <a:lnTo>
                  <a:pt x="5951" y="8056"/>
                </a:lnTo>
                <a:cubicBezTo>
                  <a:pt x="5950" y="8056"/>
                  <a:pt x="5919" y="8064"/>
                  <a:pt x="5913" y="8068"/>
                </a:cubicBezTo>
                <a:lnTo>
                  <a:pt x="5869" y="8068"/>
                </a:lnTo>
                <a:cubicBezTo>
                  <a:pt x="5352" y="8217"/>
                  <a:pt x="4791" y="8258"/>
                  <a:pt x="4259" y="8288"/>
                </a:cubicBezTo>
                <a:cubicBezTo>
                  <a:pt x="4246" y="8282"/>
                  <a:pt x="4236" y="8279"/>
                  <a:pt x="4225" y="8279"/>
                </a:cubicBezTo>
                <a:cubicBezTo>
                  <a:pt x="4221" y="8279"/>
                  <a:pt x="4216" y="8279"/>
                  <a:pt x="4211" y="8280"/>
                </a:cubicBezTo>
                <a:cubicBezTo>
                  <a:pt x="4219" y="8283"/>
                  <a:pt x="4223" y="8283"/>
                  <a:pt x="4226" y="8283"/>
                </a:cubicBezTo>
                <a:cubicBezTo>
                  <a:pt x="4215" y="8283"/>
                  <a:pt x="4211" y="8283"/>
                  <a:pt x="4204" y="8280"/>
                </a:cubicBezTo>
                <a:cubicBezTo>
                  <a:pt x="4195" y="8281"/>
                  <a:pt x="4184" y="8282"/>
                  <a:pt x="4172" y="8282"/>
                </a:cubicBezTo>
                <a:cubicBezTo>
                  <a:pt x="4134" y="8282"/>
                  <a:pt x="4086" y="8277"/>
                  <a:pt x="4043" y="8277"/>
                </a:cubicBezTo>
                <a:cubicBezTo>
                  <a:pt x="4026" y="8277"/>
                  <a:pt x="4009" y="8277"/>
                  <a:pt x="3995" y="8280"/>
                </a:cubicBezTo>
                <a:cubicBezTo>
                  <a:pt x="3903" y="8258"/>
                  <a:pt x="3779" y="8276"/>
                  <a:pt x="3691" y="8251"/>
                </a:cubicBezTo>
                <a:cubicBezTo>
                  <a:pt x="3441" y="8232"/>
                  <a:pt x="3177" y="8181"/>
                  <a:pt x="2928" y="8115"/>
                </a:cubicBezTo>
                <a:cubicBezTo>
                  <a:pt x="2932" y="8115"/>
                  <a:pt x="2935" y="8115"/>
                  <a:pt x="2939" y="8116"/>
                </a:cubicBezTo>
                <a:lnTo>
                  <a:pt x="2939" y="8116"/>
                </a:lnTo>
                <a:cubicBezTo>
                  <a:pt x="2939" y="8116"/>
                  <a:pt x="2939" y="8116"/>
                  <a:pt x="2939" y="8115"/>
                </a:cubicBezTo>
                <a:cubicBezTo>
                  <a:pt x="2551" y="8016"/>
                  <a:pt x="2173" y="7849"/>
                  <a:pt x="1840" y="7608"/>
                </a:cubicBezTo>
                <a:lnTo>
                  <a:pt x="1840" y="7608"/>
                </a:lnTo>
                <a:cubicBezTo>
                  <a:pt x="1828" y="7117"/>
                  <a:pt x="1894" y="6619"/>
                  <a:pt x="2016" y="6136"/>
                </a:cubicBezTo>
                <a:lnTo>
                  <a:pt x="2016" y="6136"/>
                </a:lnTo>
                <a:cubicBezTo>
                  <a:pt x="2397" y="6363"/>
                  <a:pt x="2877" y="6445"/>
                  <a:pt x="3386" y="6445"/>
                </a:cubicBezTo>
                <a:cubicBezTo>
                  <a:pt x="4288" y="6445"/>
                  <a:pt x="5281" y="6188"/>
                  <a:pt x="5975" y="6025"/>
                </a:cubicBezTo>
                <a:cubicBezTo>
                  <a:pt x="6290" y="5949"/>
                  <a:pt x="6602" y="5866"/>
                  <a:pt x="6911" y="5776"/>
                </a:cubicBezTo>
                <a:close/>
                <a:moveTo>
                  <a:pt x="2109" y="8987"/>
                </a:moveTo>
                <a:lnTo>
                  <a:pt x="2109" y="8987"/>
                </a:lnTo>
                <a:cubicBezTo>
                  <a:pt x="2111" y="8991"/>
                  <a:pt x="2113" y="8995"/>
                  <a:pt x="2114" y="8999"/>
                </a:cubicBezTo>
                <a:cubicBezTo>
                  <a:pt x="2114" y="8996"/>
                  <a:pt x="2112" y="8991"/>
                  <a:pt x="2109" y="8987"/>
                </a:cubicBezTo>
                <a:close/>
                <a:moveTo>
                  <a:pt x="10338" y="6251"/>
                </a:moveTo>
                <a:cubicBezTo>
                  <a:pt x="10774" y="6591"/>
                  <a:pt x="11196" y="6946"/>
                  <a:pt x="11600" y="7322"/>
                </a:cubicBezTo>
                <a:lnTo>
                  <a:pt x="11600" y="7322"/>
                </a:lnTo>
                <a:cubicBezTo>
                  <a:pt x="11592" y="7329"/>
                  <a:pt x="11583" y="7335"/>
                  <a:pt x="11575" y="7342"/>
                </a:cubicBezTo>
                <a:cubicBezTo>
                  <a:pt x="11527" y="7374"/>
                  <a:pt x="11468" y="7418"/>
                  <a:pt x="11424" y="7452"/>
                </a:cubicBezTo>
                <a:cubicBezTo>
                  <a:pt x="11289" y="7550"/>
                  <a:pt x="11153" y="7635"/>
                  <a:pt x="11013" y="7733"/>
                </a:cubicBezTo>
                <a:lnTo>
                  <a:pt x="11010" y="7730"/>
                </a:lnTo>
                <a:cubicBezTo>
                  <a:pt x="10988" y="7745"/>
                  <a:pt x="10962" y="7755"/>
                  <a:pt x="10962" y="7763"/>
                </a:cubicBezTo>
                <a:cubicBezTo>
                  <a:pt x="10969" y="7760"/>
                  <a:pt x="10974" y="7760"/>
                  <a:pt x="10977" y="7760"/>
                </a:cubicBezTo>
                <a:cubicBezTo>
                  <a:pt x="10969" y="7763"/>
                  <a:pt x="10966" y="7767"/>
                  <a:pt x="10959" y="7767"/>
                </a:cubicBezTo>
                <a:cubicBezTo>
                  <a:pt x="9595" y="8606"/>
                  <a:pt x="8058" y="9278"/>
                  <a:pt x="6511" y="9765"/>
                </a:cubicBezTo>
                <a:cubicBezTo>
                  <a:pt x="6441" y="9798"/>
                  <a:pt x="6331" y="9828"/>
                  <a:pt x="6239" y="9842"/>
                </a:cubicBezTo>
                <a:cubicBezTo>
                  <a:pt x="6239" y="9846"/>
                  <a:pt x="6236" y="9846"/>
                  <a:pt x="6232" y="9850"/>
                </a:cubicBezTo>
                <a:cubicBezTo>
                  <a:pt x="5595" y="9995"/>
                  <a:pt x="4952" y="10120"/>
                  <a:pt x="4295" y="10120"/>
                </a:cubicBezTo>
                <a:cubicBezTo>
                  <a:pt x="4173" y="10120"/>
                  <a:pt x="4051" y="10115"/>
                  <a:pt x="3929" y="10106"/>
                </a:cubicBezTo>
                <a:lnTo>
                  <a:pt x="3929" y="10106"/>
                </a:lnTo>
                <a:cubicBezTo>
                  <a:pt x="3937" y="10110"/>
                  <a:pt x="3944" y="10114"/>
                  <a:pt x="3951" y="10118"/>
                </a:cubicBezTo>
                <a:cubicBezTo>
                  <a:pt x="3746" y="10099"/>
                  <a:pt x="3551" y="10074"/>
                  <a:pt x="3350" y="10026"/>
                </a:cubicBezTo>
                <a:cubicBezTo>
                  <a:pt x="3123" y="9989"/>
                  <a:pt x="2913" y="9883"/>
                  <a:pt x="2712" y="9765"/>
                </a:cubicBezTo>
                <a:cubicBezTo>
                  <a:pt x="2642" y="9703"/>
                  <a:pt x="2536" y="9626"/>
                  <a:pt x="2477" y="9560"/>
                </a:cubicBezTo>
                <a:cubicBezTo>
                  <a:pt x="2312" y="9398"/>
                  <a:pt x="2202" y="9193"/>
                  <a:pt x="2107" y="8984"/>
                </a:cubicBezTo>
                <a:lnTo>
                  <a:pt x="2107" y="8984"/>
                </a:lnTo>
                <a:cubicBezTo>
                  <a:pt x="2108" y="8985"/>
                  <a:pt x="2109" y="8986"/>
                  <a:pt x="2109" y="8987"/>
                </a:cubicBezTo>
                <a:lnTo>
                  <a:pt x="2109" y="8987"/>
                </a:lnTo>
                <a:cubicBezTo>
                  <a:pt x="1981" y="8664"/>
                  <a:pt x="1902" y="8326"/>
                  <a:pt x="1865" y="7983"/>
                </a:cubicBezTo>
                <a:lnTo>
                  <a:pt x="1865" y="7983"/>
                </a:lnTo>
                <a:cubicBezTo>
                  <a:pt x="2291" y="8261"/>
                  <a:pt x="2808" y="8452"/>
                  <a:pt x="3419" y="8525"/>
                </a:cubicBezTo>
                <a:cubicBezTo>
                  <a:pt x="3679" y="8554"/>
                  <a:pt x="3938" y="8568"/>
                  <a:pt x="4198" y="8568"/>
                </a:cubicBezTo>
                <a:cubicBezTo>
                  <a:pt x="5445" y="8568"/>
                  <a:pt x="6688" y="8249"/>
                  <a:pt x="7850" y="7732"/>
                </a:cubicBezTo>
                <a:lnTo>
                  <a:pt x="7850" y="7732"/>
                </a:lnTo>
                <a:cubicBezTo>
                  <a:pt x="7878" y="7776"/>
                  <a:pt x="7904" y="7822"/>
                  <a:pt x="7938" y="7870"/>
                </a:cubicBezTo>
                <a:cubicBezTo>
                  <a:pt x="7933" y="7855"/>
                  <a:pt x="7930" y="7840"/>
                  <a:pt x="7926" y="7833"/>
                </a:cubicBezTo>
                <a:cubicBezTo>
                  <a:pt x="7927" y="7833"/>
                  <a:pt x="7927" y="7833"/>
                  <a:pt x="7927" y="7833"/>
                </a:cubicBezTo>
                <a:cubicBezTo>
                  <a:pt x="7972" y="7833"/>
                  <a:pt x="8052" y="8006"/>
                  <a:pt x="8102" y="8071"/>
                </a:cubicBezTo>
                <a:cubicBezTo>
                  <a:pt x="8102" y="8031"/>
                  <a:pt x="8084" y="7990"/>
                  <a:pt x="8065" y="7946"/>
                </a:cubicBezTo>
                <a:lnTo>
                  <a:pt x="8065" y="7946"/>
                </a:lnTo>
                <a:cubicBezTo>
                  <a:pt x="8077" y="7961"/>
                  <a:pt x="8084" y="7972"/>
                  <a:pt x="8092" y="7980"/>
                </a:cubicBezTo>
                <a:cubicBezTo>
                  <a:pt x="8083" y="7941"/>
                  <a:pt x="8083" y="7909"/>
                  <a:pt x="8094" y="7909"/>
                </a:cubicBezTo>
                <a:cubicBezTo>
                  <a:pt x="8098" y="7909"/>
                  <a:pt x="8103" y="7912"/>
                  <a:pt x="8109" y="7921"/>
                </a:cubicBezTo>
                <a:cubicBezTo>
                  <a:pt x="8102" y="7887"/>
                  <a:pt x="8121" y="7906"/>
                  <a:pt x="8121" y="7895"/>
                </a:cubicBezTo>
                <a:cubicBezTo>
                  <a:pt x="8153" y="7928"/>
                  <a:pt x="8168" y="7980"/>
                  <a:pt x="8205" y="7997"/>
                </a:cubicBezTo>
                <a:cubicBezTo>
                  <a:pt x="8132" y="7892"/>
                  <a:pt x="8071" y="7776"/>
                  <a:pt x="8018" y="7656"/>
                </a:cubicBezTo>
                <a:lnTo>
                  <a:pt x="8018" y="7656"/>
                </a:lnTo>
                <a:cubicBezTo>
                  <a:pt x="8845" y="7271"/>
                  <a:pt x="9628" y="6788"/>
                  <a:pt x="10338" y="6251"/>
                </a:cubicBezTo>
                <a:close/>
                <a:moveTo>
                  <a:pt x="6291" y="0"/>
                </a:moveTo>
                <a:cubicBezTo>
                  <a:pt x="5997" y="0"/>
                  <a:pt x="5697" y="4"/>
                  <a:pt x="5403" y="48"/>
                </a:cubicBezTo>
                <a:cubicBezTo>
                  <a:pt x="5245" y="48"/>
                  <a:pt x="5081" y="95"/>
                  <a:pt x="4919" y="110"/>
                </a:cubicBezTo>
                <a:cubicBezTo>
                  <a:pt x="4835" y="132"/>
                  <a:pt x="4721" y="139"/>
                  <a:pt x="4637" y="165"/>
                </a:cubicBezTo>
                <a:cubicBezTo>
                  <a:pt x="3174" y="437"/>
                  <a:pt x="1656" y="1137"/>
                  <a:pt x="930" y="2497"/>
                </a:cubicBezTo>
                <a:cubicBezTo>
                  <a:pt x="867" y="2615"/>
                  <a:pt x="791" y="2761"/>
                  <a:pt x="747" y="2882"/>
                </a:cubicBezTo>
                <a:cubicBezTo>
                  <a:pt x="0" y="4667"/>
                  <a:pt x="267" y="6745"/>
                  <a:pt x="1643" y="7824"/>
                </a:cubicBezTo>
                <a:lnTo>
                  <a:pt x="1643" y="7824"/>
                </a:lnTo>
                <a:cubicBezTo>
                  <a:pt x="1622" y="8049"/>
                  <a:pt x="1686" y="8298"/>
                  <a:pt x="1737" y="8537"/>
                </a:cubicBezTo>
                <a:cubicBezTo>
                  <a:pt x="1988" y="9989"/>
                  <a:pt x="3032" y="10413"/>
                  <a:pt x="4218" y="10413"/>
                </a:cubicBezTo>
                <a:cubicBezTo>
                  <a:pt x="5092" y="10413"/>
                  <a:pt x="6044" y="10183"/>
                  <a:pt x="6811" y="9963"/>
                </a:cubicBezTo>
                <a:lnTo>
                  <a:pt x="6823" y="9963"/>
                </a:lnTo>
                <a:cubicBezTo>
                  <a:pt x="7138" y="9883"/>
                  <a:pt x="7581" y="9729"/>
                  <a:pt x="7926" y="9586"/>
                </a:cubicBezTo>
                <a:lnTo>
                  <a:pt x="7926" y="9586"/>
                </a:lnTo>
                <a:lnTo>
                  <a:pt x="7908" y="9589"/>
                </a:lnTo>
                <a:cubicBezTo>
                  <a:pt x="7989" y="9556"/>
                  <a:pt x="8117" y="9512"/>
                  <a:pt x="8175" y="9472"/>
                </a:cubicBezTo>
                <a:cubicBezTo>
                  <a:pt x="8176" y="9471"/>
                  <a:pt x="8176" y="9471"/>
                  <a:pt x="8177" y="9471"/>
                </a:cubicBezTo>
                <a:lnTo>
                  <a:pt x="8177" y="9471"/>
                </a:lnTo>
                <a:cubicBezTo>
                  <a:pt x="8176" y="9471"/>
                  <a:pt x="8176" y="9471"/>
                  <a:pt x="8175" y="9472"/>
                </a:cubicBezTo>
                <a:lnTo>
                  <a:pt x="8175" y="9472"/>
                </a:lnTo>
                <a:cubicBezTo>
                  <a:pt x="8163" y="9471"/>
                  <a:pt x="8178" y="9469"/>
                  <a:pt x="8182" y="9468"/>
                </a:cubicBezTo>
                <a:lnTo>
                  <a:pt x="8182" y="9468"/>
                </a:lnTo>
                <a:cubicBezTo>
                  <a:pt x="8181" y="9469"/>
                  <a:pt x="8179" y="9470"/>
                  <a:pt x="8177" y="9471"/>
                </a:cubicBezTo>
                <a:lnTo>
                  <a:pt x="8177" y="9471"/>
                </a:lnTo>
                <a:cubicBezTo>
                  <a:pt x="8180" y="9469"/>
                  <a:pt x="8183" y="9468"/>
                  <a:pt x="8183" y="9468"/>
                </a:cubicBezTo>
                <a:lnTo>
                  <a:pt x="8183" y="9468"/>
                </a:lnTo>
                <a:cubicBezTo>
                  <a:pt x="8183" y="9468"/>
                  <a:pt x="8183" y="9468"/>
                  <a:pt x="8182" y="9468"/>
                </a:cubicBezTo>
                <a:lnTo>
                  <a:pt x="8182" y="9468"/>
                </a:lnTo>
                <a:cubicBezTo>
                  <a:pt x="8241" y="9441"/>
                  <a:pt x="8330" y="9419"/>
                  <a:pt x="8363" y="9395"/>
                </a:cubicBezTo>
                <a:lnTo>
                  <a:pt x="8363" y="9395"/>
                </a:lnTo>
                <a:cubicBezTo>
                  <a:pt x="8363" y="9395"/>
                  <a:pt x="8351" y="9399"/>
                  <a:pt x="8350" y="9399"/>
                </a:cubicBezTo>
                <a:cubicBezTo>
                  <a:pt x="8349" y="9399"/>
                  <a:pt x="8350" y="9399"/>
                  <a:pt x="8351" y="9398"/>
                </a:cubicBezTo>
                <a:cubicBezTo>
                  <a:pt x="8400" y="9376"/>
                  <a:pt x="8498" y="9344"/>
                  <a:pt x="8502" y="9322"/>
                </a:cubicBezTo>
                <a:cubicBezTo>
                  <a:pt x="8520" y="9310"/>
                  <a:pt x="8554" y="9296"/>
                  <a:pt x="8554" y="9296"/>
                </a:cubicBezTo>
                <a:cubicBezTo>
                  <a:pt x="8593" y="9252"/>
                  <a:pt x="8744" y="9219"/>
                  <a:pt x="8791" y="9175"/>
                </a:cubicBezTo>
                <a:cubicBezTo>
                  <a:pt x="8802" y="9172"/>
                  <a:pt x="8873" y="9145"/>
                  <a:pt x="8858" y="9145"/>
                </a:cubicBezTo>
                <a:cubicBezTo>
                  <a:pt x="8857" y="9145"/>
                  <a:pt x="8856" y="9146"/>
                  <a:pt x="8854" y="9146"/>
                </a:cubicBezTo>
                <a:cubicBezTo>
                  <a:pt x="8840" y="9146"/>
                  <a:pt x="8862" y="9138"/>
                  <a:pt x="8865" y="9138"/>
                </a:cubicBezTo>
                <a:cubicBezTo>
                  <a:pt x="9026" y="9043"/>
                  <a:pt x="9331" y="8914"/>
                  <a:pt x="9554" y="8823"/>
                </a:cubicBezTo>
                <a:cubicBezTo>
                  <a:pt x="9818" y="8694"/>
                  <a:pt x="10097" y="8584"/>
                  <a:pt x="10361" y="8437"/>
                </a:cubicBezTo>
                <a:cubicBezTo>
                  <a:pt x="10794" y="8204"/>
                  <a:pt x="11318" y="7893"/>
                  <a:pt x="11809" y="7521"/>
                </a:cubicBezTo>
                <a:lnTo>
                  <a:pt x="11809" y="7521"/>
                </a:lnTo>
                <a:cubicBezTo>
                  <a:pt x="11868" y="7578"/>
                  <a:pt x="11927" y="7636"/>
                  <a:pt x="11986" y="7694"/>
                </a:cubicBezTo>
                <a:cubicBezTo>
                  <a:pt x="12022" y="7745"/>
                  <a:pt x="12184" y="7862"/>
                  <a:pt x="12213" y="7917"/>
                </a:cubicBezTo>
                <a:cubicBezTo>
                  <a:pt x="12282" y="7991"/>
                  <a:pt x="12361" y="8022"/>
                  <a:pt x="12435" y="8022"/>
                </a:cubicBezTo>
                <a:cubicBezTo>
                  <a:pt x="12629" y="8022"/>
                  <a:pt x="12788" y="7809"/>
                  <a:pt x="12631" y="7591"/>
                </a:cubicBezTo>
                <a:cubicBezTo>
                  <a:pt x="12505" y="7445"/>
                  <a:pt x="12375" y="7304"/>
                  <a:pt x="12244" y="7165"/>
                </a:cubicBezTo>
                <a:lnTo>
                  <a:pt x="12244" y="7165"/>
                </a:lnTo>
                <a:cubicBezTo>
                  <a:pt x="13197" y="6322"/>
                  <a:pt x="13846" y="5241"/>
                  <a:pt x="13086" y="4078"/>
                </a:cubicBezTo>
                <a:lnTo>
                  <a:pt x="13086" y="4078"/>
                </a:lnTo>
                <a:cubicBezTo>
                  <a:pt x="13089" y="4081"/>
                  <a:pt x="13093" y="4086"/>
                  <a:pt x="13104" y="4096"/>
                </a:cubicBezTo>
                <a:cubicBezTo>
                  <a:pt x="12928" y="3836"/>
                  <a:pt x="12744" y="3601"/>
                  <a:pt x="12502" y="3414"/>
                </a:cubicBezTo>
                <a:cubicBezTo>
                  <a:pt x="12502" y="3407"/>
                  <a:pt x="12499" y="3403"/>
                  <a:pt x="12499" y="3403"/>
                </a:cubicBezTo>
                <a:cubicBezTo>
                  <a:pt x="12420" y="3329"/>
                  <a:pt x="12339" y="3257"/>
                  <a:pt x="12255" y="3187"/>
                </a:cubicBezTo>
                <a:lnTo>
                  <a:pt x="12255" y="3187"/>
                </a:lnTo>
                <a:cubicBezTo>
                  <a:pt x="12476" y="2965"/>
                  <a:pt x="12649" y="2708"/>
                  <a:pt x="12708" y="2395"/>
                </a:cubicBezTo>
                <a:cubicBezTo>
                  <a:pt x="12748" y="1775"/>
                  <a:pt x="12128" y="1415"/>
                  <a:pt x="11663" y="1141"/>
                </a:cubicBezTo>
                <a:lnTo>
                  <a:pt x="11663" y="1141"/>
                </a:lnTo>
                <a:cubicBezTo>
                  <a:pt x="11783" y="1195"/>
                  <a:pt x="11883" y="1254"/>
                  <a:pt x="12000" y="1324"/>
                </a:cubicBezTo>
                <a:cubicBezTo>
                  <a:pt x="11959" y="1305"/>
                  <a:pt x="11942" y="1295"/>
                  <a:pt x="11920" y="1287"/>
                </a:cubicBezTo>
                <a:lnTo>
                  <a:pt x="11920" y="1287"/>
                </a:lnTo>
                <a:cubicBezTo>
                  <a:pt x="12022" y="1346"/>
                  <a:pt x="12118" y="1405"/>
                  <a:pt x="12213" y="1481"/>
                </a:cubicBezTo>
                <a:cubicBezTo>
                  <a:pt x="11490" y="887"/>
                  <a:pt x="10493" y="664"/>
                  <a:pt x="9613" y="393"/>
                </a:cubicBezTo>
                <a:cubicBezTo>
                  <a:pt x="9378" y="323"/>
                  <a:pt x="9143" y="268"/>
                  <a:pt x="8898" y="224"/>
                </a:cubicBezTo>
                <a:lnTo>
                  <a:pt x="8898" y="224"/>
                </a:lnTo>
                <a:cubicBezTo>
                  <a:pt x="8960" y="249"/>
                  <a:pt x="9030" y="257"/>
                  <a:pt x="9107" y="271"/>
                </a:cubicBezTo>
                <a:cubicBezTo>
                  <a:pt x="9111" y="275"/>
                  <a:pt x="9111" y="279"/>
                  <a:pt x="9111" y="283"/>
                </a:cubicBezTo>
                <a:cubicBezTo>
                  <a:pt x="9246" y="327"/>
                  <a:pt x="9382" y="341"/>
                  <a:pt x="9503" y="403"/>
                </a:cubicBezTo>
                <a:cubicBezTo>
                  <a:pt x="9349" y="381"/>
                  <a:pt x="9195" y="323"/>
                  <a:pt x="9041" y="305"/>
                </a:cubicBezTo>
                <a:cubicBezTo>
                  <a:pt x="9038" y="312"/>
                  <a:pt x="9038" y="312"/>
                  <a:pt x="9033" y="315"/>
                </a:cubicBezTo>
                <a:cubicBezTo>
                  <a:pt x="8972" y="308"/>
                  <a:pt x="8923" y="290"/>
                  <a:pt x="8872" y="286"/>
                </a:cubicBezTo>
                <a:cubicBezTo>
                  <a:pt x="8840" y="271"/>
                  <a:pt x="8799" y="271"/>
                  <a:pt x="8762" y="271"/>
                </a:cubicBezTo>
                <a:cubicBezTo>
                  <a:pt x="8755" y="264"/>
                  <a:pt x="8733" y="264"/>
                  <a:pt x="8718" y="264"/>
                </a:cubicBezTo>
                <a:cubicBezTo>
                  <a:pt x="7846" y="93"/>
                  <a:pt x="6945" y="40"/>
                  <a:pt x="6062" y="33"/>
                </a:cubicBezTo>
                <a:lnTo>
                  <a:pt x="6062" y="33"/>
                </a:lnTo>
                <a:cubicBezTo>
                  <a:pt x="6068" y="28"/>
                  <a:pt x="6060" y="25"/>
                  <a:pt x="6048" y="25"/>
                </a:cubicBezTo>
                <a:cubicBezTo>
                  <a:pt x="6046" y="25"/>
                  <a:pt x="6043" y="25"/>
                  <a:pt x="6041" y="25"/>
                </a:cubicBezTo>
                <a:lnTo>
                  <a:pt x="6041" y="25"/>
                </a:lnTo>
                <a:lnTo>
                  <a:pt x="6041" y="19"/>
                </a:lnTo>
                <a:cubicBezTo>
                  <a:pt x="6137" y="15"/>
                  <a:pt x="6199" y="7"/>
                  <a:pt x="629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409" name="Google Shape;2409;p26"/>
          <p:cNvGrpSpPr/>
          <p:nvPr/>
        </p:nvGrpSpPr>
        <p:grpSpPr>
          <a:xfrm rot="8668184">
            <a:off x="-547998" y="-101126"/>
            <a:ext cx="3413753" cy="2153019"/>
            <a:chOff x="906872" y="677935"/>
            <a:chExt cx="624516" cy="420955"/>
          </a:xfrm>
        </p:grpSpPr>
        <p:sp>
          <p:nvSpPr>
            <p:cNvPr id="2410" name="Google Shape;2410;p26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26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26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3" name="Google Shape;2413;p26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4" name="Google Shape;2414;p26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26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26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26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26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26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26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26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26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26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26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26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26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26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26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26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26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26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26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26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26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26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26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26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8" name="Google Shape;2438;p26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9" name="Google Shape;2439;p26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26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26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26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26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26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26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26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26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26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26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26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26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26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26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26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26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26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26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26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26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26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26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26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3" name="Google Shape;2463;p26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4" name="Google Shape;2464;p26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26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26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26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26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26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26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26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26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26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26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26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26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26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26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26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26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26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26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26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26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26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26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26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26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26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26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1" name="Google Shape;2491;p26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2" name="Google Shape;2492;p26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3" name="Google Shape;2493;p26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4" name="Google Shape;2494;p26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5" name="Google Shape;2495;p26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6" name="Google Shape;2496;p26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7" name="Google Shape;2497;p26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8" name="Google Shape;2498;p26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9" name="Google Shape;2499;p26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0" name="Google Shape;2500;p26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1" name="Google Shape;2501;p26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2" name="Google Shape;2502;p26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26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26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26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26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26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26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26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26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26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26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26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26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26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26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26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26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26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26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26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26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26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26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26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6" name="Google Shape;2526;p26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7" name="Google Shape;2527;p26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26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26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26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26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26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26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26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26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26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26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26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26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26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26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26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26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26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26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26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26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26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26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26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26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26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26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4" name="Google Shape;2554;p26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5" name="Google Shape;2555;p26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26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26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26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26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26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26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26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26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26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26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26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26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26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26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26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26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26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26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26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5" name="Google Shape;2575;p26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6" name="Google Shape;2576;p26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26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26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26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26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26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26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26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26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26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26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26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26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26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26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26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26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26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26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26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26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97" name="Google Shape;2597;p26"/>
          <p:cNvGrpSpPr/>
          <p:nvPr/>
        </p:nvGrpSpPr>
        <p:grpSpPr>
          <a:xfrm>
            <a:off x="15872987" y="1209686"/>
            <a:ext cx="746423" cy="1254096"/>
            <a:chOff x="568513" y="2939200"/>
            <a:chExt cx="293175" cy="526400"/>
          </a:xfrm>
        </p:grpSpPr>
        <p:sp>
          <p:nvSpPr>
            <p:cNvPr id="2598" name="Google Shape;2598;p26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26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26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26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26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26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26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26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26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26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26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26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10" name="Google Shape;2610;p26"/>
          <p:cNvGrpSpPr/>
          <p:nvPr/>
        </p:nvGrpSpPr>
        <p:grpSpPr>
          <a:xfrm rot="6300135">
            <a:off x="16230989" y="2584864"/>
            <a:ext cx="684940" cy="1023093"/>
            <a:chOff x="3378250" y="2315400"/>
            <a:chExt cx="621384" cy="868760"/>
          </a:xfrm>
        </p:grpSpPr>
        <p:sp>
          <p:nvSpPr>
            <p:cNvPr id="2611" name="Google Shape;2611;p26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26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26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4" name="Google Shape;2614;p26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5" name="Google Shape;2615;p26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26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26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26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26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26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26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26"/>
          <p:cNvGrpSpPr/>
          <p:nvPr/>
        </p:nvGrpSpPr>
        <p:grpSpPr>
          <a:xfrm>
            <a:off x="488695" y="7661301"/>
            <a:ext cx="870006" cy="811225"/>
            <a:chOff x="2304594" y="2493825"/>
            <a:chExt cx="579837" cy="577832"/>
          </a:xfrm>
        </p:grpSpPr>
        <p:sp>
          <p:nvSpPr>
            <p:cNvPr id="2623" name="Google Shape;2623;p2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2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2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2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2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2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2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2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2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2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2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2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2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2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2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2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9" name="Google Shape;2639;p2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0" name="Google Shape;2640;p2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2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" name="Google Shape;2642;p2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901103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4" name="Google Shape;2644;p27"/>
          <p:cNvSpPr txBox="1">
            <a:spLocks noGrp="1"/>
          </p:cNvSpPr>
          <p:nvPr>
            <p:ph type="title" hasCustomPrompt="1"/>
          </p:nvPr>
        </p:nvSpPr>
        <p:spPr>
          <a:xfrm>
            <a:off x="5792198" y="960000"/>
            <a:ext cx="7694430" cy="1472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9pPr>
          </a:lstStyle>
          <a:p>
            <a:r>
              <a:t>xx%</a:t>
            </a:r>
          </a:p>
        </p:txBody>
      </p:sp>
      <p:sp>
        <p:nvSpPr>
          <p:cNvPr id="2645" name="Google Shape;2645;p27"/>
          <p:cNvSpPr txBox="1">
            <a:spLocks noGrp="1"/>
          </p:cNvSpPr>
          <p:nvPr>
            <p:ph type="subTitle" idx="1"/>
          </p:nvPr>
        </p:nvSpPr>
        <p:spPr>
          <a:xfrm>
            <a:off x="5792198" y="2215155"/>
            <a:ext cx="7694430" cy="7914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646" name="Google Shape;2646;p27"/>
          <p:cNvSpPr txBox="1">
            <a:spLocks noGrp="1"/>
          </p:cNvSpPr>
          <p:nvPr>
            <p:ph type="title" idx="2" hasCustomPrompt="1"/>
          </p:nvPr>
        </p:nvSpPr>
        <p:spPr>
          <a:xfrm>
            <a:off x="5792198" y="3548701"/>
            <a:ext cx="7694430" cy="1472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9pPr>
          </a:lstStyle>
          <a:p>
            <a:r>
              <a:t>xx%</a:t>
            </a:r>
          </a:p>
        </p:txBody>
      </p:sp>
      <p:sp>
        <p:nvSpPr>
          <p:cNvPr id="2647" name="Google Shape;2647;p27"/>
          <p:cNvSpPr txBox="1">
            <a:spLocks noGrp="1"/>
          </p:cNvSpPr>
          <p:nvPr>
            <p:ph type="subTitle" idx="3"/>
          </p:nvPr>
        </p:nvSpPr>
        <p:spPr>
          <a:xfrm>
            <a:off x="5792198" y="4803856"/>
            <a:ext cx="7694430" cy="7914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648" name="Google Shape;2648;p27"/>
          <p:cNvSpPr txBox="1">
            <a:spLocks noGrp="1"/>
          </p:cNvSpPr>
          <p:nvPr>
            <p:ph type="title" idx="4" hasCustomPrompt="1"/>
          </p:nvPr>
        </p:nvSpPr>
        <p:spPr>
          <a:xfrm>
            <a:off x="5792198" y="6137422"/>
            <a:ext cx="7694430" cy="14725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89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11500"/>
            </a:lvl9pPr>
          </a:lstStyle>
          <a:p>
            <a:r>
              <a:t>xx%</a:t>
            </a:r>
          </a:p>
        </p:txBody>
      </p:sp>
      <p:sp>
        <p:nvSpPr>
          <p:cNvPr id="2649" name="Google Shape;2649;p27"/>
          <p:cNvSpPr txBox="1">
            <a:spLocks noGrp="1"/>
          </p:cNvSpPr>
          <p:nvPr>
            <p:ph type="subTitle" idx="5"/>
          </p:nvPr>
        </p:nvSpPr>
        <p:spPr>
          <a:xfrm>
            <a:off x="5792198" y="7392578"/>
            <a:ext cx="7694430" cy="7914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9pPr>
          </a:lstStyle>
          <a:p>
            <a:endParaRPr/>
          </a:p>
        </p:txBody>
      </p:sp>
      <p:sp>
        <p:nvSpPr>
          <p:cNvPr id="2650" name="Google Shape;2650;p27"/>
          <p:cNvSpPr/>
          <p:nvPr/>
        </p:nvSpPr>
        <p:spPr>
          <a:xfrm rot="-8336221" flipH="1">
            <a:off x="-1984511" y="5297353"/>
            <a:ext cx="5521079" cy="5347776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651" name="Google Shape;2651;p27"/>
          <p:cNvSpPr/>
          <p:nvPr/>
        </p:nvSpPr>
        <p:spPr>
          <a:xfrm rot="3139963" flipH="1">
            <a:off x="15722702" y="5214253"/>
            <a:ext cx="4628949" cy="7655007"/>
          </a:xfrm>
          <a:custGeom>
            <a:avLst/>
            <a:gdLst/>
            <a:ahLst/>
            <a:cxnLst/>
            <a:rect l="l" t="t" r="r" b="b"/>
            <a:pathLst>
              <a:path w="28265" h="29260" extrusionOk="0">
                <a:moveTo>
                  <a:pt x="13097" y="0"/>
                </a:moveTo>
                <a:cubicBezTo>
                  <a:pt x="8537" y="0"/>
                  <a:pt x="4119" y="1984"/>
                  <a:pt x="2006" y="5551"/>
                </a:cubicBezTo>
                <a:cubicBezTo>
                  <a:pt x="0" y="8944"/>
                  <a:pt x="503" y="13043"/>
                  <a:pt x="1023" y="17300"/>
                </a:cubicBezTo>
                <a:cubicBezTo>
                  <a:pt x="1493" y="21133"/>
                  <a:pt x="1867" y="24183"/>
                  <a:pt x="4049" y="26501"/>
                </a:cubicBezTo>
                <a:cubicBezTo>
                  <a:pt x="6091" y="28666"/>
                  <a:pt x="8847" y="29260"/>
                  <a:pt x="11258" y="29260"/>
                </a:cubicBezTo>
                <a:cubicBezTo>
                  <a:pt x="14057" y="29260"/>
                  <a:pt x="16393" y="28460"/>
                  <a:pt x="16611" y="28389"/>
                </a:cubicBezTo>
                <a:cubicBezTo>
                  <a:pt x="22852" y="26339"/>
                  <a:pt x="28264" y="19405"/>
                  <a:pt x="27433" y="12123"/>
                </a:cubicBezTo>
                <a:cubicBezTo>
                  <a:pt x="26758" y="6216"/>
                  <a:pt x="22108" y="2977"/>
                  <a:pt x="21301" y="2431"/>
                </a:cubicBezTo>
                <a:cubicBezTo>
                  <a:pt x="18864" y="778"/>
                  <a:pt x="15953" y="0"/>
                  <a:pt x="1309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652" name="Google Shape;2652;p27"/>
          <p:cNvSpPr/>
          <p:nvPr/>
        </p:nvSpPr>
        <p:spPr>
          <a:xfrm flipH="1">
            <a:off x="15627530" y="7376533"/>
            <a:ext cx="774776" cy="724900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653" name="Google Shape;2653;p27"/>
          <p:cNvSpPr/>
          <p:nvPr/>
        </p:nvSpPr>
        <p:spPr>
          <a:xfrm flipH="1">
            <a:off x="16568546" y="6468142"/>
            <a:ext cx="626485" cy="811084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654" name="Google Shape;2654;p27"/>
          <p:cNvGrpSpPr/>
          <p:nvPr/>
        </p:nvGrpSpPr>
        <p:grpSpPr>
          <a:xfrm rot="-8294681" flipH="1">
            <a:off x="718886" y="-240447"/>
            <a:ext cx="2457943" cy="1340834"/>
            <a:chOff x="3864475" y="2225200"/>
            <a:chExt cx="862200" cy="502675"/>
          </a:xfrm>
        </p:grpSpPr>
        <p:sp>
          <p:nvSpPr>
            <p:cNvPr id="2655" name="Google Shape;2655;p27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" name="Google Shape;2656;p27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" name="Google Shape;2657;p27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" name="Google Shape;2658;p27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" name="Google Shape;2659;p27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" name="Google Shape;2660;p27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" name="Google Shape;2661;p27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" name="Google Shape;2662;p27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" name="Google Shape;2663;p27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" name="Google Shape;2664;p27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65" name="Google Shape;2665;p27"/>
          <p:cNvGrpSpPr/>
          <p:nvPr/>
        </p:nvGrpSpPr>
        <p:grpSpPr>
          <a:xfrm rot="-4596957" flipH="1">
            <a:off x="-885059" y="310237"/>
            <a:ext cx="3612203" cy="2250751"/>
            <a:chOff x="3864475" y="2225200"/>
            <a:chExt cx="862200" cy="502675"/>
          </a:xfrm>
        </p:grpSpPr>
        <p:sp>
          <p:nvSpPr>
            <p:cNvPr id="2666" name="Google Shape;2666;p27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" name="Google Shape;2667;p27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8" name="Google Shape;2668;p27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9" name="Google Shape;2669;p27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" name="Google Shape;2670;p27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" name="Google Shape;2671;p27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" name="Google Shape;2672;p27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" name="Google Shape;2673;p27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" name="Google Shape;2674;p27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" name="Google Shape;2675;p27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76" name="Google Shape;2676;p27"/>
          <p:cNvGrpSpPr/>
          <p:nvPr/>
        </p:nvGrpSpPr>
        <p:grpSpPr>
          <a:xfrm flipH="1">
            <a:off x="1512852" y="5021236"/>
            <a:ext cx="870006" cy="811225"/>
            <a:chOff x="2304594" y="2493825"/>
            <a:chExt cx="579837" cy="577832"/>
          </a:xfrm>
        </p:grpSpPr>
        <p:sp>
          <p:nvSpPr>
            <p:cNvPr id="2677" name="Google Shape;2677;p27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" name="Google Shape;2678;p27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" name="Google Shape;2679;p27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" name="Google Shape;2680;p27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" name="Google Shape;2681;p27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" name="Google Shape;2682;p27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" name="Google Shape;2683;p27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" name="Google Shape;2684;p27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" name="Google Shape;2685;p27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" name="Google Shape;2686;p27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" name="Google Shape;2687;p27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" name="Google Shape;2688;p27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" name="Google Shape;2689;p27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" name="Google Shape;2690;p27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" name="Google Shape;2691;p27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" name="Google Shape;2692;p27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3" name="Google Shape;2693;p27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4" name="Google Shape;2694;p27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5" name="Google Shape;2695;p27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6" name="Google Shape;2696;p27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7886368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8" name="Google Shape;2698;p28"/>
          <p:cNvSpPr txBox="1">
            <a:spLocks noGrp="1"/>
          </p:cNvSpPr>
          <p:nvPr>
            <p:ph type="ctrTitle"/>
          </p:nvPr>
        </p:nvSpPr>
        <p:spPr>
          <a:xfrm>
            <a:off x="1358690" y="1333067"/>
            <a:ext cx="7697850" cy="1773867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13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700"/>
            </a:lvl9pPr>
          </a:lstStyle>
          <a:p>
            <a:endParaRPr/>
          </a:p>
        </p:txBody>
      </p:sp>
      <p:sp>
        <p:nvSpPr>
          <p:cNvPr id="2699" name="Google Shape;2699;p28"/>
          <p:cNvSpPr txBox="1">
            <a:spLocks noGrp="1"/>
          </p:cNvSpPr>
          <p:nvPr>
            <p:ph type="subTitle" idx="1"/>
          </p:nvPr>
        </p:nvSpPr>
        <p:spPr>
          <a:xfrm>
            <a:off x="1358690" y="3172578"/>
            <a:ext cx="5137410" cy="2117333"/>
          </a:xfrm>
          <a:prstGeom prst="rect">
            <a:avLst/>
          </a:prstGeom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300"/>
            </a:lvl9pPr>
          </a:lstStyle>
          <a:p>
            <a:endParaRPr/>
          </a:p>
        </p:txBody>
      </p:sp>
      <p:sp>
        <p:nvSpPr>
          <p:cNvPr id="2700" name="Google Shape;2700;p28"/>
          <p:cNvSpPr/>
          <p:nvPr/>
        </p:nvSpPr>
        <p:spPr>
          <a:xfrm flipH="1">
            <a:off x="-1950694" y="3606801"/>
            <a:ext cx="7336527" cy="7528514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1788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01" name="Google Shape;2701;p28"/>
          <p:cNvSpPr txBox="1"/>
          <p:nvPr/>
        </p:nvSpPr>
        <p:spPr>
          <a:xfrm>
            <a:off x="1358690" y="6441467"/>
            <a:ext cx="6694650" cy="12869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9685" tIns="169685" rIns="169685" bIns="169685" anchor="t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r>
              <a:rPr lang="en" sz="2000" kern="0">
                <a:solidFill>
                  <a:srgbClr val="2C272B"/>
                </a:solidFill>
                <a:latin typeface="Poppins Light"/>
                <a:ea typeface="Poppins Light"/>
                <a:cs typeface="Poppins Light"/>
                <a:sym typeface="Poppins Light"/>
              </a:rPr>
              <a:t>CREDITS: This presentation template was created by </a:t>
            </a:r>
            <a:r>
              <a:rPr lang="en" sz="2000" b="1" kern="0">
                <a:solidFill>
                  <a:srgbClr val="2C272B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000" kern="0">
                <a:solidFill>
                  <a:srgbClr val="2C272B"/>
                </a:solidFill>
                <a:latin typeface="Poppins Light"/>
                <a:ea typeface="Poppins Light"/>
                <a:cs typeface="Poppins Light"/>
                <a:sym typeface="Poppins Light"/>
              </a:rPr>
              <a:t>, including icons by </a:t>
            </a:r>
            <a:r>
              <a:rPr lang="en" sz="2000" b="1" kern="0">
                <a:solidFill>
                  <a:srgbClr val="2C272B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000" b="1" kern="0">
                <a:solidFill>
                  <a:srgbClr val="2C272B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en" sz="2000" kern="0">
                <a:solidFill>
                  <a:srgbClr val="2C272B"/>
                </a:solidFill>
                <a:latin typeface="Poppins Light"/>
                <a:ea typeface="Poppins Light"/>
                <a:cs typeface="Poppins Light"/>
                <a:sym typeface="Poppins Light"/>
              </a:rPr>
              <a:t>and infographics &amp; images by </a:t>
            </a:r>
            <a:r>
              <a:rPr lang="en" sz="2000" b="1" kern="0">
                <a:solidFill>
                  <a:srgbClr val="2C272B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000" b="1" kern="0">
              <a:solidFill>
                <a:srgbClr val="2C272B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702" name="Google Shape;2702;p28"/>
          <p:cNvSpPr/>
          <p:nvPr/>
        </p:nvSpPr>
        <p:spPr>
          <a:xfrm>
            <a:off x="13445222" y="5131921"/>
            <a:ext cx="5965850" cy="6121947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03" name="Google Shape;2703;p28"/>
          <p:cNvGrpSpPr/>
          <p:nvPr/>
        </p:nvGrpSpPr>
        <p:grpSpPr>
          <a:xfrm>
            <a:off x="15808490" y="757147"/>
            <a:ext cx="870006" cy="811225"/>
            <a:chOff x="2304594" y="2493825"/>
            <a:chExt cx="579837" cy="577832"/>
          </a:xfrm>
        </p:grpSpPr>
        <p:sp>
          <p:nvSpPr>
            <p:cNvPr id="2704" name="Google Shape;2704;p28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" name="Google Shape;2705;p28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" name="Google Shape;2706;p28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" name="Google Shape;2707;p28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" name="Google Shape;2708;p28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" name="Google Shape;2709;p28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" name="Google Shape;2710;p28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" name="Google Shape;2711;p28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" name="Google Shape;2712;p28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" name="Google Shape;2713;p28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" name="Google Shape;2714;p28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" name="Google Shape;2715;p28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" name="Google Shape;2716;p28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" name="Google Shape;2717;p28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" name="Google Shape;2718;p28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" name="Google Shape;2719;p28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0" name="Google Shape;2720;p28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1" name="Google Shape;2721;p28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" name="Google Shape;2722;p28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" name="Google Shape;2723;p28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24" name="Google Shape;2724;p28"/>
          <p:cNvGrpSpPr/>
          <p:nvPr/>
        </p:nvGrpSpPr>
        <p:grpSpPr>
          <a:xfrm>
            <a:off x="15109615" y="7218738"/>
            <a:ext cx="1328244" cy="1360917"/>
            <a:chOff x="3252507" y="1111725"/>
            <a:chExt cx="925561" cy="1013928"/>
          </a:xfrm>
        </p:grpSpPr>
        <p:sp>
          <p:nvSpPr>
            <p:cNvPr id="2725" name="Google Shape;2725;p28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" name="Google Shape;2726;p28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" name="Google Shape;2727;p28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" name="Google Shape;2728;p28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729" name="Google Shape;2729;p28"/>
          <p:cNvSpPr/>
          <p:nvPr/>
        </p:nvSpPr>
        <p:spPr>
          <a:xfrm>
            <a:off x="13942788" y="8192878"/>
            <a:ext cx="626485" cy="811211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30" name="Google Shape;2730;p28"/>
          <p:cNvSpPr/>
          <p:nvPr/>
        </p:nvSpPr>
        <p:spPr>
          <a:xfrm rot="10800000">
            <a:off x="-1604179" y="-628891"/>
            <a:ext cx="3626103" cy="3208672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2007983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2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2" name="Google Shape;2732;p29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733" name="Google Shape;2733;p29"/>
          <p:cNvSpPr/>
          <p:nvPr/>
        </p:nvSpPr>
        <p:spPr>
          <a:xfrm>
            <a:off x="12251724" y="-3525467"/>
            <a:ext cx="9197761" cy="593002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34" name="Google Shape;2734;p29"/>
          <p:cNvSpPr/>
          <p:nvPr/>
        </p:nvSpPr>
        <p:spPr>
          <a:xfrm>
            <a:off x="15338687" y="1233480"/>
            <a:ext cx="845500" cy="791148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35" name="Google Shape;2735;p29"/>
          <p:cNvGrpSpPr/>
          <p:nvPr/>
        </p:nvGrpSpPr>
        <p:grpSpPr>
          <a:xfrm rot="3267239" flipH="1">
            <a:off x="14545400" y="7590309"/>
            <a:ext cx="2939008" cy="1831287"/>
            <a:chOff x="3864475" y="2225200"/>
            <a:chExt cx="862200" cy="502675"/>
          </a:xfrm>
        </p:grpSpPr>
        <p:sp>
          <p:nvSpPr>
            <p:cNvPr id="2736" name="Google Shape;2736;p29"/>
            <p:cNvSpPr/>
            <p:nvPr/>
          </p:nvSpPr>
          <p:spPr>
            <a:xfrm>
              <a:off x="3864475" y="2415975"/>
              <a:ext cx="759175" cy="138475"/>
            </a:xfrm>
            <a:custGeom>
              <a:avLst/>
              <a:gdLst/>
              <a:ahLst/>
              <a:cxnLst/>
              <a:rect l="l" t="t" r="r" b="b"/>
              <a:pathLst>
                <a:path w="30367" h="5539" extrusionOk="0">
                  <a:moveTo>
                    <a:pt x="5707" y="0"/>
                  </a:moveTo>
                  <a:cubicBezTo>
                    <a:pt x="3849" y="0"/>
                    <a:pt x="1937" y="353"/>
                    <a:pt x="1" y="1056"/>
                  </a:cubicBezTo>
                  <a:lnTo>
                    <a:pt x="48" y="1185"/>
                  </a:lnTo>
                  <a:cubicBezTo>
                    <a:pt x="1967" y="489"/>
                    <a:pt x="3860" y="139"/>
                    <a:pt x="5699" y="139"/>
                  </a:cubicBezTo>
                  <a:cubicBezTo>
                    <a:pt x="6429" y="139"/>
                    <a:pt x="7151" y="194"/>
                    <a:pt x="7862" y="305"/>
                  </a:cubicBezTo>
                  <a:cubicBezTo>
                    <a:pt x="10473" y="708"/>
                    <a:pt x="12123" y="1709"/>
                    <a:pt x="13869" y="2766"/>
                  </a:cubicBezTo>
                  <a:cubicBezTo>
                    <a:pt x="15204" y="3576"/>
                    <a:pt x="16582" y="4412"/>
                    <a:pt x="18427" y="4959"/>
                  </a:cubicBezTo>
                  <a:cubicBezTo>
                    <a:pt x="19724" y="5345"/>
                    <a:pt x="21101" y="5539"/>
                    <a:pt x="22529" y="5539"/>
                  </a:cubicBezTo>
                  <a:cubicBezTo>
                    <a:pt x="22792" y="5539"/>
                    <a:pt x="23056" y="5532"/>
                    <a:pt x="23322" y="5519"/>
                  </a:cubicBezTo>
                  <a:cubicBezTo>
                    <a:pt x="25519" y="5409"/>
                    <a:pt x="27887" y="4849"/>
                    <a:pt x="30366" y="3847"/>
                  </a:cubicBezTo>
                  <a:lnTo>
                    <a:pt x="30315" y="3722"/>
                  </a:lnTo>
                  <a:cubicBezTo>
                    <a:pt x="27543" y="4839"/>
                    <a:pt x="24932" y="5398"/>
                    <a:pt x="22508" y="5398"/>
                  </a:cubicBezTo>
                  <a:cubicBezTo>
                    <a:pt x="21094" y="5398"/>
                    <a:pt x="19744" y="5208"/>
                    <a:pt x="18463" y="4827"/>
                  </a:cubicBezTo>
                  <a:cubicBezTo>
                    <a:pt x="16637" y="4284"/>
                    <a:pt x="15266" y="3451"/>
                    <a:pt x="13942" y="2648"/>
                  </a:cubicBezTo>
                  <a:cubicBezTo>
                    <a:pt x="12182" y="1581"/>
                    <a:pt x="10521" y="576"/>
                    <a:pt x="7884" y="166"/>
                  </a:cubicBezTo>
                  <a:cubicBezTo>
                    <a:pt x="7168" y="56"/>
                    <a:pt x="6442" y="0"/>
                    <a:pt x="57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" name="Google Shape;2737;p29"/>
            <p:cNvSpPr/>
            <p:nvPr/>
          </p:nvSpPr>
          <p:spPr>
            <a:xfrm>
              <a:off x="4514975" y="2460875"/>
              <a:ext cx="211700" cy="117500"/>
            </a:xfrm>
            <a:custGeom>
              <a:avLst/>
              <a:gdLst/>
              <a:ahLst/>
              <a:cxnLst/>
              <a:rect l="l" t="t" r="r" b="b"/>
              <a:pathLst>
                <a:path w="8468" h="4700" extrusionOk="0">
                  <a:moveTo>
                    <a:pt x="8259" y="0"/>
                  </a:moveTo>
                  <a:cubicBezTo>
                    <a:pt x="7928" y="0"/>
                    <a:pt x="6807" y="1364"/>
                    <a:pt x="5226" y="1380"/>
                  </a:cubicBezTo>
                  <a:cubicBezTo>
                    <a:pt x="5217" y="1381"/>
                    <a:pt x="5208" y="1381"/>
                    <a:pt x="5198" y="1381"/>
                  </a:cubicBezTo>
                  <a:cubicBezTo>
                    <a:pt x="4016" y="1381"/>
                    <a:pt x="3646" y="613"/>
                    <a:pt x="2812" y="613"/>
                  </a:cubicBezTo>
                  <a:cubicBezTo>
                    <a:pt x="2692" y="613"/>
                    <a:pt x="2563" y="629"/>
                    <a:pt x="2421" y="665"/>
                  </a:cubicBezTo>
                  <a:cubicBezTo>
                    <a:pt x="1119" y="995"/>
                    <a:pt x="1" y="3334"/>
                    <a:pt x="1" y="3334"/>
                  </a:cubicBezTo>
                  <a:cubicBezTo>
                    <a:pt x="1" y="3334"/>
                    <a:pt x="440" y="4700"/>
                    <a:pt x="1434" y="4700"/>
                  </a:cubicBezTo>
                  <a:cubicBezTo>
                    <a:pt x="1799" y="4700"/>
                    <a:pt x="2239" y="4516"/>
                    <a:pt x="2759" y="4013"/>
                  </a:cubicBezTo>
                  <a:cubicBezTo>
                    <a:pt x="4291" y="2532"/>
                    <a:pt x="6227" y="3060"/>
                    <a:pt x="7173" y="2165"/>
                  </a:cubicBezTo>
                  <a:cubicBezTo>
                    <a:pt x="7940" y="1442"/>
                    <a:pt x="8468" y="320"/>
                    <a:pt x="8339" y="52"/>
                  </a:cubicBezTo>
                  <a:cubicBezTo>
                    <a:pt x="8322" y="16"/>
                    <a:pt x="8296" y="0"/>
                    <a:pt x="8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" name="Google Shape;2738;p29"/>
            <p:cNvSpPr/>
            <p:nvPr/>
          </p:nvSpPr>
          <p:spPr>
            <a:xfrm>
              <a:off x="4100150" y="2225200"/>
              <a:ext cx="121500" cy="217325"/>
            </a:xfrm>
            <a:custGeom>
              <a:avLst/>
              <a:gdLst/>
              <a:ahLst/>
              <a:cxnLst/>
              <a:rect l="l" t="t" r="r" b="b"/>
              <a:pathLst>
                <a:path w="4860" h="8693" extrusionOk="0">
                  <a:moveTo>
                    <a:pt x="3879" y="1"/>
                  </a:moveTo>
                  <a:cubicBezTo>
                    <a:pt x="3539" y="1"/>
                    <a:pt x="4011" y="1923"/>
                    <a:pt x="2927" y="3246"/>
                  </a:cubicBezTo>
                  <a:cubicBezTo>
                    <a:pt x="2058" y="4309"/>
                    <a:pt x="1094" y="3873"/>
                    <a:pt x="584" y="4937"/>
                  </a:cubicBezTo>
                  <a:cubicBezTo>
                    <a:pt x="1" y="6150"/>
                    <a:pt x="1075" y="8508"/>
                    <a:pt x="1075" y="8508"/>
                  </a:cubicBezTo>
                  <a:cubicBezTo>
                    <a:pt x="1075" y="8508"/>
                    <a:pt x="1531" y="8692"/>
                    <a:pt x="2037" y="8692"/>
                  </a:cubicBezTo>
                  <a:cubicBezTo>
                    <a:pt x="2713" y="8692"/>
                    <a:pt x="3478" y="8364"/>
                    <a:pt x="3367" y="6829"/>
                  </a:cubicBezTo>
                  <a:cubicBezTo>
                    <a:pt x="3213" y="4702"/>
                    <a:pt x="4860" y="3550"/>
                    <a:pt x="4779" y="2252"/>
                  </a:cubicBezTo>
                  <a:cubicBezTo>
                    <a:pt x="4717" y="1203"/>
                    <a:pt x="4193" y="78"/>
                    <a:pt x="3907" y="5"/>
                  </a:cubicBezTo>
                  <a:cubicBezTo>
                    <a:pt x="3897" y="2"/>
                    <a:pt x="3887" y="1"/>
                    <a:pt x="38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" name="Google Shape;2739;p29"/>
            <p:cNvSpPr/>
            <p:nvPr/>
          </p:nvSpPr>
          <p:spPr>
            <a:xfrm>
              <a:off x="4298175" y="2537825"/>
              <a:ext cx="179250" cy="190050"/>
            </a:xfrm>
            <a:custGeom>
              <a:avLst/>
              <a:gdLst/>
              <a:ahLst/>
              <a:cxnLst/>
              <a:rect l="l" t="t" r="r" b="b"/>
              <a:pathLst>
                <a:path w="7170" h="7602" extrusionOk="0">
                  <a:moveTo>
                    <a:pt x="1057" y="0"/>
                  </a:moveTo>
                  <a:cubicBezTo>
                    <a:pt x="1056" y="0"/>
                    <a:pt x="0" y="806"/>
                    <a:pt x="1695" y="3109"/>
                  </a:cubicBezTo>
                  <a:cubicBezTo>
                    <a:pt x="3140" y="5075"/>
                    <a:pt x="3331" y="6289"/>
                    <a:pt x="4489" y="6978"/>
                  </a:cubicBezTo>
                  <a:cubicBezTo>
                    <a:pt x="5175" y="7389"/>
                    <a:pt x="6024" y="7602"/>
                    <a:pt x="6512" y="7602"/>
                  </a:cubicBezTo>
                  <a:cubicBezTo>
                    <a:pt x="6690" y="7602"/>
                    <a:pt x="6820" y="7574"/>
                    <a:pt x="6876" y="7517"/>
                  </a:cubicBezTo>
                  <a:cubicBezTo>
                    <a:pt x="7169" y="7227"/>
                    <a:pt x="5189" y="6531"/>
                    <a:pt x="4607" y="4745"/>
                  </a:cubicBezTo>
                  <a:cubicBezTo>
                    <a:pt x="4145" y="3341"/>
                    <a:pt x="5025" y="2735"/>
                    <a:pt x="4379" y="1654"/>
                  </a:cubicBezTo>
                  <a:cubicBezTo>
                    <a:pt x="3642" y="425"/>
                    <a:pt x="1057" y="0"/>
                    <a:pt x="10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" name="Google Shape;2740;p29"/>
            <p:cNvSpPr/>
            <p:nvPr/>
          </p:nvSpPr>
          <p:spPr>
            <a:xfrm>
              <a:off x="4066350" y="2428900"/>
              <a:ext cx="88575" cy="201350"/>
            </a:xfrm>
            <a:custGeom>
              <a:avLst/>
              <a:gdLst/>
              <a:ahLst/>
              <a:cxnLst/>
              <a:rect l="l" t="t" r="r" b="b"/>
              <a:pathLst>
                <a:path w="3543" h="8054" extrusionOk="0">
                  <a:moveTo>
                    <a:pt x="1122" y="1"/>
                  </a:moveTo>
                  <a:cubicBezTo>
                    <a:pt x="1122" y="1"/>
                    <a:pt x="0" y="287"/>
                    <a:pt x="569" y="2718"/>
                  </a:cubicBezTo>
                  <a:cubicBezTo>
                    <a:pt x="1048" y="4794"/>
                    <a:pt x="789" y="5835"/>
                    <a:pt x="1478" y="6788"/>
                  </a:cubicBezTo>
                  <a:cubicBezTo>
                    <a:pt x="1996" y="7500"/>
                    <a:pt x="2830" y="8053"/>
                    <a:pt x="3143" y="8053"/>
                  </a:cubicBezTo>
                  <a:cubicBezTo>
                    <a:pt x="3169" y="8053"/>
                    <a:pt x="3191" y="8049"/>
                    <a:pt x="3209" y="8042"/>
                  </a:cubicBezTo>
                  <a:cubicBezTo>
                    <a:pt x="3542" y="7910"/>
                    <a:pt x="2197" y="6667"/>
                    <a:pt x="2339" y="5031"/>
                  </a:cubicBezTo>
                  <a:cubicBezTo>
                    <a:pt x="2456" y="3748"/>
                    <a:pt x="3370" y="3565"/>
                    <a:pt x="3223" y="2476"/>
                  </a:cubicBezTo>
                  <a:cubicBezTo>
                    <a:pt x="3055" y="1233"/>
                    <a:pt x="1122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" name="Google Shape;2741;p29"/>
            <p:cNvSpPr/>
            <p:nvPr/>
          </p:nvSpPr>
          <p:spPr>
            <a:xfrm>
              <a:off x="4433025" y="2552300"/>
              <a:ext cx="223900" cy="168200"/>
            </a:xfrm>
            <a:custGeom>
              <a:avLst/>
              <a:gdLst/>
              <a:ahLst/>
              <a:cxnLst/>
              <a:rect l="l" t="t" r="r" b="b"/>
              <a:pathLst>
                <a:path w="8956" h="6728" extrusionOk="0">
                  <a:moveTo>
                    <a:pt x="489" y="0"/>
                  </a:moveTo>
                  <a:cubicBezTo>
                    <a:pt x="489" y="0"/>
                    <a:pt x="0" y="1801"/>
                    <a:pt x="621" y="2501"/>
                  </a:cubicBezTo>
                  <a:cubicBezTo>
                    <a:pt x="1137" y="3080"/>
                    <a:pt x="1621" y="2772"/>
                    <a:pt x="2593" y="3370"/>
                  </a:cubicBezTo>
                  <a:cubicBezTo>
                    <a:pt x="3785" y="4100"/>
                    <a:pt x="3565" y="4870"/>
                    <a:pt x="4507" y="5237"/>
                  </a:cubicBezTo>
                  <a:cubicBezTo>
                    <a:pt x="4725" y="5322"/>
                    <a:pt x="4921" y="5353"/>
                    <a:pt x="5106" y="5353"/>
                  </a:cubicBezTo>
                  <a:cubicBezTo>
                    <a:pt x="5599" y="5353"/>
                    <a:pt x="6008" y="5133"/>
                    <a:pt x="6517" y="5133"/>
                  </a:cubicBezTo>
                  <a:cubicBezTo>
                    <a:pt x="6715" y="5133"/>
                    <a:pt x="6927" y="5166"/>
                    <a:pt x="7166" y="5259"/>
                  </a:cubicBezTo>
                  <a:cubicBezTo>
                    <a:pt x="8207" y="5661"/>
                    <a:pt x="8535" y="6727"/>
                    <a:pt x="8715" y="6727"/>
                  </a:cubicBezTo>
                  <a:cubicBezTo>
                    <a:pt x="8722" y="6727"/>
                    <a:pt x="8728" y="6725"/>
                    <a:pt x="8735" y="6722"/>
                  </a:cubicBezTo>
                  <a:cubicBezTo>
                    <a:pt x="8955" y="6616"/>
                    <a:pt x="8787" y="4606"/>
                    <a:pt x="7470" y="3697"/>
                  </a:cubicBezTo>
                  <a:cubicBezTo>
                    <a:pt x="6495" y="3018"/>
                    <a:pt x="5417" y="3488"/>
                    <a:pt x="4467" y="2549"/>
                  </a:cubicBezTo>
                  <a:cubicBezTo>
                    <a:pt x="3917" y="2006"/>
                    <a:pt x="4137" y="1713"/>
                    <a:pt x="3554" y="1053"/>
                  </a:cubicBezTo>
                  <a:cubicBezTo>
                    <a:pt x="2729" y="122"/>
                    <a:pt x="489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" name="Google Shape;2742;p29"/>
            <p:cNvSpPr/>
            <p:nvPr/>
          </p:nvSpPr>
          <p:spPr>
            <a:xfrm>
              <a:off x="4294150" y="2308625"/>
              <a:ext cx="176125" cy="227825"/>
            </a:xfrm>
            <a:custGeom>
              <a:avLst/>
              <a:gdLst/>
              <a:ahLst/>
              <a:cxnLst/>
              <a:rect l="l" t="t" r="r" b="b"/>
              <a:pathLst>
                <a:path w="7045" h="9113" extrusionOk="0">
                  <a:moveTo>
                    <a:pt x="6234" y="0"/>
                  </a:moveTo>
                  <a:cubicBezTo>
                    <a:pt x="6049" y="0"/>
                    <a:pt x="6162" y="1139"/>
                    <a:pt x="5325" y="1904"/>
                  </a:cubicBezTo>
                  <a:cubicBezTo>
                    <a:pt x="4485" y="2674"/>
                    <a:pt x="3693" y="2142"/>
                    <a:pt x="2898" y="2876"/>
                  </a:cubicBezTo>
                  <a:cubicBezTo>
                    <a:pt x="2167" y="3550"/>
                    <a:pt x="2644" y="4177"/>
                    <a:pt x="1815" y="5274"/>
                  </a:cubicBezTo>
                  <a:cubicBezTo>
                    <a:pt x="1137" y="6168"/>
                    <a:pt x="583" y="6062"/>
                    <a:pt x="319" y="6777"/>
                  </a:cubicBezTo>
                  <a:cubicBezTo>
                    <a:pt x="0" y="7639"/>
                    <a:pt x="1093" y="9113"/>
                    <a:pt x="1093" y="9113"/>
                  </a:cubicBezTo>
                  <a:cubicBezTo>
                    <a:pt x="1093" y="9113"/>
                    <a:pt x="3103" y="8200"/>
                    <a:pt x="3524" y="7052"/>
                  </a:cubicBezTo>
                  <a:cubicBezTo>
                    <a:pt x="3825" y="6238"/>
                    <a:pt x="3517" y="6047"/>
                    <a:pt x="3825" y="5354"/>
                  </a:cubicBezTo>
                  <a:cubicBezTo>
                    <a:pt x="4357" y="4152"/>
                    <a:pt x="5511" y="4196"/>
                    <a:pt x="6164" y="3228"/>
                  </a:cubicBezTo>
                  <a:cubicBezTo>
                    <a:pt x="7044" y="1922"/>
                    <a:pt x="6476" y="22"/>
                    <a:pt x="6237" y="0"/>
                  </a:cubicBezTo>
                  <a:cubicBezTo>
                    <a:pt x="6236" y="0"/>
                    <a:pt x="6235" y="0"/>
                    <a:pt x="62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" name="Google Shape;2743;p29"/>
            <p:cNvSpPr/>
            <p:nvPr/>
          </p:nvSpPr>
          <p:spPr>
            <a:xfrm>
              <a:off x="4413975" y="2352350"/>
              <a:ext cx="138000" cy="202925"/>
            </a:xfrm>
            <a:custGeom>
              <a:avLst/>
              <a:gdLst/>
              <a:ahLst/>
              <a:cxnLst/>
              <a:rect l="l" t="t" r="r" b="b"/>
              <a:pathLst>
                <a:path w="5520" h="8117" extrusionOk="0">
                  <a:moveTo>
                    <a:pt x="4895" y="0"/>
                  </a:moveTo>
                  <a:cubicBezTo>
                    <a:pt x="4660" y="0"/>
                    <a:pt x="4590" y="883"/>
                    <a:pt x="3370" y="2205"/>
                  </a:cubicBezTo>
                  <a:cubicBezTo>
                    <a:pt x="2666" y="2960"/>
                    <a:pt x="2365" y="2696"/>
                    <a:pt x="1698" y="3422"/>
                  </a:cubicBezTo>
                  <a:cubicBezTo>
                    <a:pt x="0" y="5259"/>
                    <a:pt x="249" y="8020"/>
                    <a:pt x="249" y="8020"/>
                  </a:cubicBezTo>
                  <a:cubicBezTo>
                    <a:pt x="249" y="8020"/>
                    <a:pt x="576" y="8116"/>
                    <a:pt x="997" y="8116"/>
                  </a:cubicBezTo>
                  <a:cubicBezTo>
                    <a:pt x="1462" y="8116"/>
                    <a:pt x="2041" y="7999"/>
                    <a:pt x="2424" y="7507"/>
                  </a:cubicBezTo>
                  <a:cubicBezTo>
                    <a:pt x="2948" y="6836"/>
                    <a:pt x="2857" y="6355"/>
                    <a:pt x="3377" y="5131"/>
                  </a:cubicBezTo>
                  <a:cubicBezTo>
                    <a:pt x="4041" y="3572"/>
                    <a:pt x="4606" y="3799"/>
                    <a:pt x="5024" y="2520"/>
                  </a:cubicBezTo>
                  <a:cubicBezTo>
                    <a:pt x="5519" y="995"/>
                    <a:pt x="5200" y="107"/>
                    <a:pt x="4936" y="8"/>
                  </a:cubicBezTo>
                  <a:cubicBezTo>
                    <a:pt x="4922" y="3"/>
                    <a:pt x="4908" y="0"/>
                    <a:pt x="4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" name="Google Shape;2744;p29"/>
            <p:cNvSpPr/>
            <p:nvPr/>
          </p:nvSpPr>
          <p:spPr>
            <a:xfrm>
              <a:off x="4200175" y="2307950"/>
              <a:ext cx="137725" cy="172925"/>
            </a:xfrm>
            <a:custGeom>
              <a:avLst/>
              <a:gdLst/>
              <a:ahLst/>
              <a:cxnLst/>
              <a:rect l="l" t="t" r="r" b="b"/>
              <a:pathLst>
                <a:path w="5509" h="6917" extrusionOk="0">
                  <a:moveTo>
                    <a:pt x="5045" y="1"/>
                  </a:moveTo>
                  <a:cubicBezTo>
                    <a:pt x="4834" y="1"/>
                    <a:pt x="4663" y="783"/>
                    <a:pt x="3440" y="1825"/>
                  </a:cubicBezTo>
                  <a:cubicBezTo>
                    <a:pt x="2725" y="2433"/>
                    <a:pt x="2480" y="2162"/>
                    <a:pt x="1801" y="2741"/>
                  </a:cubicBezTo>
                  <a:cubicBezTo>
                    <a:pt x="74" y="4219"/>
                    <a:pt x="1" y="6734"/>
                    <a:pt x="1" y="6734"/>
                  </a:cubicBezTo>
                  <a:cubicBezTo>
                    <a:pt x="1" y="6734"/>
                    <a:pt x="428" y="6916"/>
                    <a:pt x="934" y="6916"/>
                  </a:cubicBezTo>
                  <a:cubicBezTo>
                    <a:pt x="1297" y="6916"/>
                    <a:pt x="1701" y="6823"/>
                    <a:pt x="2018" y="6503"/>
                  </a:cubicBezTo>
                  <a:cubicBezTo>
                    <a:pt x="2564" y="5953"/>
                    <a:pt x="2531" y="5513"/>
                    <a:pt x="3136" y="4465"/>
                  </a:cubicBezTo>
                  <a:cubicBezTo>
                    <a:pt x="3898" y="3130"/>
                    <a:pt x="4382" y="3397"/>
                    <a:pt x="4896" y="2287"/>
                  </a:cubicBezTo>
                  <a:cubicBezTo>
                    <a:pt x="5508" y="967"/>
                    <a:pt x="5314" y="130"/>
                    <a:pt x="5090" y="13"/>
                  </a:cubicBezTo>
                  <a:cubicBezTo>
                    <a:pt x="5074" y="5"/>
                    <a:pt x="5059" y="1"/>
                    <a:pt x="50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5" name="Google Shape;2745;p29"/>
            <p:cNvSpPr/>
            <p:nvPr/>
          </p:nvSpPr>
          <p:spPr>
            <a:xfrm>
              <a:off x="4177250" y="2476950"/>
              <a:ext cx="107475" cy="208950"/>
            </a:xfrm>
            <a:custGeom>
              <a:avLst/>
              <a:gdLst/>
              <a:ahLst/>
              <a:cxnLst/>
              <a:rect l="l" t="t" r="r" b="b"/>
              <a:pathLst>
                <a:path w="4299" h="8358" extrusionOk="0">
                  <a:moveTo>
                    <a:pt x="1072" y="0"/>
                  </a:moveTo>
                  <a:cubicBezTo>
                    <a:pt x="1023" y="0"/>
                    <a:pt x="973" y="4"/>
                    <a:pt x="925" y="11"/>
                  </a:cubicBezTo>
                  <a:cubicBezTo>
                    <a:pt x="925" y="11"/>
                    <a:pt x="1" y="1493"/>
                    <a:pt x="177" y="2212"/>
                  </a:cubicBezTo>
                  <a:cubicBezTo>
                    <a:pt x="361" y="2948"/>
                    <a:pt x="1266" y="2985"/>
                    <a:pt x="1607" y="4011"/>
                  </a:cubicBezTo>
                  <a:cubicBezTo>
                    <a:pt x="1757" y="4466"/>
                    <a:pt x="1593" y="4495"/>
                    <a:pt x="1754" y="4962"/>
                  </a:cubicBezTo>
                  <a:cubicBezTo>
                    <a:pt x="2047" y="5815"/>
                    <a:pt x="2762" y="5793"/>
                    <a:pt x="3143" y="6656"/>
                  </a:cubicBezTo>
                  <a:cubicBezTo>
                    <a:pt x="3551" y="7572"/>
                    <a:pt x="3459" y="8339"/>
                    <a:pt x="3653" y="8357"/>
                  </a:cubicBezTo>
                  <a:cubicBezTo>
                    <a:pt x="3655" y="8357"/>
                    <a:pt x="3657" y="8357"/>
                    <a:pt x="3659" y="8357"/>
                  </a:cubicBezTo>
                  <a:cubicBezTo>
                    <a:pt x="3878" y="8357"/>
                    <a:pt x="4299" y="7416"/>
                    <a:pt x="4280" y="6384"/>
                  </a:cubicBezTo>
                  <a:cubicBezTo>
                    <a:pt x="4265" y="5559"/>
                    <a:pt x="3983" y="5409"/>
                    <a:pt x="3551" y="3774"/>
                  </a:cubicBezTo>
                  <a:cubicBezTo>
                    <a:pt x="3257" y="2677"/>
                    <a:pt x="3275" y="1899"/>
                    <a:pt x="3041" y="1401"/>
                  </a:cubicBezTo>
                  <a:cubicBezTo>
                    <a:pt x="2909" y="1119"/>
                    <a:pt x="1949" y="0"/>
                    <a:pt x="10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746" name="Google Shape;2746;p29"/>
          <p:cNvSpPr/>
          <p:nvPr/>
        </p:nvSpPr>
        <p:spPr>
          <a:xfrm>
            <a:off x="-3377106" y="7108667"/>
            <a:ext cx="6295722" cy="4058994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47" name="Google Shape;2747;p29"/>
          <p:cNvSpPr/>
          <p:nvPr/>
        </p:nvSpPr>
        <p:spPr>
          <a:xfrm>
            <a:off x="16014889" y="6594745"/>
            <a:ext cx="536792" cy="824686"/>
          </a:xfrm>
          <a:custGeom>
            <a:avLst/>
            <a:gdLst/>
            <a:ahLst/>
            <a:cxnLst/>
            <a:rect l="l" t="t" r="r" b="b"/>
            <a:pathLst>
              <a:path w="9560" h="15697" extrusionOk="0">
                <a:moveTo>
                  <a:pt x="2216" y="0"/>
                </a:moveTo>
                <a:cubicBezTo>
                  <a:pt x="2164" y="0"/>
                  <a:pt x="2120" y="37"/>
                  <a:pt x="2106" y="84"/>
                </a:cubicBezTo>
                <a:lnTo>
                  <a:pt x="16" y="8944"/>
                </a:lnTo>
                <a:cubicBezTo>
                  <a:pt x="1" y="9013"/>
                  <a:pt x="52" y="9079"/>
                  <a:pt x="126" y="9079"/>
                </a:cubicBezTo>
                <a:lnTo>
                  <a:pt x="3905" y="9079"/>
                </a:lnTo>
                <a:cubicBezTo>
                  <a:pt x="3979" y="9079"/>
                  <a:pt x="4034" y="9149"/>
                  <a:pt x="4015" y="9219"/>
                </a:cubicBezTo>
                <a:lnTo>
                  <a:pt x="2409" y="15559"/>
                </a:lnTo>
                <a:cubicBezTo>
                  <a:pt x="2390" y="15638"/>
                  <a:pt x="2456" y="15697"/>
                  <a:pt x="2523" y="15697"/>
                </a:cubicBezTo>
                <a:cubicBezTo>
                  <a:pt x="2556" y="15697"/>
                  <a:pt x="2589" y="15683"/>
                  <a:pt x="2612" y="15651"/>
                </a:cubicBezTo>
                <a:lnTo>
                  <a:pt x="9509" y="5893"/>
                </a:lnTo>
                <a:cubicBezTo>
                  <a:pt x="9560" y="5819"/>
                  <a:pt x="9509" y="5716"/>
                  <a:pt x="9417" y="5716"/>
                </a:cubicBezTo>
                <a:lnTo>
                  <a:pt x="4485" y="5716"/>
                </a:lnTo>
                <a:cubicBezTo>
                  <a:pt x="4394" y="5716"/>
                  <a:pt x="4342" y="5614"/>
                  <a:pt x="4394" y="5540"/>
                </a:cubicBezTo>
                <a:lnTo>
                  <a:pt x="8082" y="176"/>
                </a:lnTo>
                <a:cubicBezTo>
                  <a:pt x="8134" y="99"/>
                  <a:pt x="8079" y="0"/>
                  <a:pt x="799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48" name="Google Shape;2748;p29"/>
          <p:cNvSpPr/>
          <p:nvPr/>
        </p:nvSpPr>
        <p:spPr>
          <a:xfrm rot="4291683" flipH="1">
            <a:off x="-847760" y="-837441"/>
            <a:ext cx="2760853" cy="3080478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49" name="Google Shape;2749;p29"/>
          <p:cNvSpPr/>
          <p:nvPr/>
        </p:nvSpPr>
        <p:spPr>
          <a:xfrm rot="5400000">
            <a:off x="2172209" y="7769318"/>
            <a:ext cx="866791" cy="1473275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2750" name="Google Shape;2750;p29"/>
          <p:cNvGrpSpPr/>
          <p:nvPr/>
        </p:nvGrpSpPr>
        <p:grpSpPr>
          <a:xfrm>
            <a:off x="433252" y="6802146"/>
            <a:ext cx="845548" cy="788316"/>
            <a:chOff x="2304594" y="2493825"/>
            <a:chExt cx="579837" cy="577832"/>
          </a:xfrm>
        </p:grpSpPr>
        <p:sp>
          <p:nvSpPr>
            <p:cNvPr id="2751" name="Google Shape;2751;p29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" name="Google Shape;2752;p29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" name="Google Shape;2753;p29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" name="Google Shape;2754;p29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" name="Google Shape;2755;p29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" name="Google Shape;2756;p29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" name="Google Shape;2757;p29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" name="Google Shape;2758;p29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" name="Google Shape;2759;p29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" name="Google Shape;2760;p29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" name="Google Shape;2761;p29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" name="Google Shape;2762;p29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" name="Google Shape;2763;p29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" name="Google Shape;2764;p29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" name="Google Shape;2765;p29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" name="Google Shape;2766;p29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" name="Google Shape;2767;p29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" name="Google Shape;2768;p29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" name="Google Shape;2769;p29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" name="Google Shape;2770;p29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655014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4" name="Google Shape;3024;p31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025" name="Google Shape;3025;p31"/>
          <p:cNvSpPr/>
          <p:nvPr/>
        </p:nvSpPr>
        <p:spPr>
          <a:xfrm rot="-497256">
            <a:off x="10042474" y="6256710"/>
            <a:ext cx="9495377" cy="449939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026" name="Google Shape;3026;p31"/>
          <p:cNvSpPr/>
          <p:nvPr/>
        </p:nvSpPr>
        <p:spPr>
          <a:xfrm rot="-3121210">
            <a:off x="-5360734" y="-54290"/>
            <a:ext cx="8884608" cy="4808758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027" name="Google Shape;3027;p31"/>
          <p:cNvSpPr/>
          <p:nvPr/>
        </p:nvSpPr>
        <p:spPr>
          <a:xfrm>
            <a:off x="16368638" y="5800016"/>
            <a:ext cx="584210" cy="854151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028" name="Google Shape;3028;p31"/>
          <p:cNvSpPr/>
          <p:nvPr/>
        </p:nvSpPr>
        <p:spPr>
          <a:xfrm>
            <a:off x="1367998" y="1463424"/>
            <a:ext cx="706488" cy="1085326"/>
          </a:xfrm>
          <a:custGeom>
            <a:avLst/>
            <a:gdLst/>
            <a:ahLst/>
            <a:cxnLst/>
            <a:rect l="l" t="t" r="r" b="b"/>
            <a:pathLst>
              <a:path w="9560" h="15697" extrusionOk="0">
                <a:moveTo>
                  <a:pt x="2216" y="0"/>
                </a:moveTo>
                <a:cubicBezTo>
                  <a:pt x="2164" y="0"/>
                  <a:pt x="2120" y="37"/>
                  <a:pt x="2106" y="84"/>
                </a:cubicBezTo>
                <a:lnTo>
                  <a:pt x="16" y="8944"/>
                </a:lnTo>
                <a:cubicBezTo>
                  <a:pt x="1" y="9013"/>
                  <a:pt x="52" y="9079"/>
                  <a:pt x="126" y="9079"/>
                </a:cubicBezTo>
                <a:lnTo>
                  <a:pt x="3905" y="9079"/>
                </a:lnTo>
                <a:cubicBezTo>
                  <a:pt x="3979" y="9079"/>
                  <a:pt x="4034" y="9149"/>
                  <a:pt x="4015" y="9219"/>
                </a:cubicBezTo>
                <a:lnTo>
                  <a:pt x="2409" y="15559"/>
                </a:lnTo>
                <a:cubicBezTo>
                  <a:pt x="2390" y="15638"/>
                  <a:pt x="2456" y="15697"/>
                  <a:pt x="2523" y="15697"/>
                </a:cubicBezTo>
                <a:cubicBezTo>
                  <a:pt x="2556" y="15697"/>
                  <a:pt x="2589" y="15683"/>
                  <a:pt x="2612" y="15651"/>
                </a:cubicBezTo>
                <a:lnTo>
                  <a:pt x="9509" y="5893"/>
                </a:lnTo>
                <a:cubicBezTo>
                  <a:pt x="9560" y="5819"/>
                  <a:pt x="9509" y="5716"/>
                  <a:pt x="9417" y="5716"/>
                </a:cubicBezTo>
                <a:lnTo>
                  <a:pt x="4485" y="5716"/>
                </a:lnTo>
                <a:cubicBezTo>
                  <a:pt x="4394" y="5716"/>
                  <a:pt x="4342" y="5614"/>
                  <a:pt x="4394" y="5540"/>
                </a:cubicBezTo>
                <a:lnTo>
                  <a:pt x="8082" y="176"/>
                </a:lnTo>
                <a:cubicBezTo>
                  <a:pt x="8134" y="99"/>
                  <a:pt x="8079" y="0"/>
                  <a:pt x="799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29" name="Google Shape;3029;p31"/>
          <p:cNvGrpSpPr/>
          <p:nvPr/>
        </p:nvGrpSpPr>
        <p:grpSpPr>
          <a:xfrm>
            <a:off x="513392" y="3240487"/>
            <a:ext cx="1054084" cy="1080082"/>
            <a:chOff x="3252507" y="1111725"/>
            <a:chExt cx="925561" cy="1013928"/>
          </a:xfrm>
        </p:grpSpPr>
        <p:sp>
          <p:nvSpPr>
            <p:cNvPr id="3030" name="Google Shape;3030;p31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31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31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31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034" name="Google Shape;3034;p31"/>
          <p:cNvSpPr/>
          <p:nvPr/>
        </p:nvSpPr>
        <p:spPr>
          <a:xfrm>
            <a:off x="15512677" y="6836937"/>
            <a:ext cx="436274" cy="564807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35" name="Google Shape;3035;p31"/>
          <p:cNvGrpSpPr/>
          <p:nvPr/>
        </p:nvGrpSpPr>
        <p:grpSpPr>
          <a:xfrm>
            <a:off x="16374284" y="1463401"/>
            <a:ext cx="572907" cy="962400"/>
            <a:chOff x="568513" y="2939200"/>
            <a:chExt cx="293175" cy="526400"/>
          </a:xfrm>
        </p:grpSpPr>
        <p:sp>
          <p:nvSpPr>
            <p:cNvPr id="3036" name="Google Shape;3036;p31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31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31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9" name="Google Shape;3039;p31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0" name="Google Shape;3040;p31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1" name="Google Shape;3041;p31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31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31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31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31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31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31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48" name="Google Shape;3048;p31"/>
          <p:cNvGrpSpPr/>
          <p:nvPr/>
        </p:nvGrpSpPr>
        <p:grpSpPr>
          <a:xfrm rot="2717204" flipH="1">
            <a:off x="11738612" y="7458879"/>
            <a:ext cx="1513973" cy="2814124"/>
            <a:chOff x="10045273" y="5065245"/>
            <a:chExt cx="634432" cy="1103403"/>
          </a:xfrm>
        </p:grpSpPr>
        <p:sp>
          <p:nvSpPr>
            <p:cNvPr id="3049" name="Google Shape;3049;p31"/>
            <p:cNvSpPr/>
            <p:nvPr/>
          </p:nvSpPr>
          <p:spPr>
            <a:xfrm>
              <a:off x="10148797" y="5313505"/>
              <a:ext cx="322200" cy="855144"/>
            </a:xfrm>
            <a:custGeom>
              <a:avLst/>
              <a:gdLst/>
              <a:ahLst/>
              <a:cxnLst/>
              <a:rect l="l" t="t" r="r" b="b"/>
              <a:pathLst>
                <a:path w="3103" h="8236" extrusionOk="0">
                  <a:moveTo>
                    <a:pt x="2975" y="0"/>
                  </a:moveTo>
                  <a:lnTo>
                    <a:pt x="2857" y="22"/>
                  </a:lnTo>
                  <a:cubicBezTo>
                    <a:pt x="2857" y="29"/>
                    <a:pt x="2975" y="745"/>
                    <a:pt x="2307" y="1789"/>
                  </a:cubicBezTo>
                  <a:cubicBezTo>
                    <a:pt x="1607" y="2894"/>
                    <a:pt x="1571" y="3803"/>
                    <a:pt x="1505" y="5314"/>
                  </a:cubicBezTo>
                  <a:cubicBezTo>
                    <a:pt x="1442" y="6788"/>
                    <a:pt x="16" y="8137"/>
                    <a:pt x="1" y="8152"/>
                  </a:cubicBezTo>
                  <a:lnTo>
                    <a:pt x="82" y="8236"/>
                  </a:lnTo>
                  <a:cubicBezTo>
                    <a:pt x="144" y="8181"/>
                    <a:pt x="1559" y="6843"/>
                    <a:pt x="1625" y="5321"/>
                  </a:cubicBezTo>
                  <a:cubicBezTo>
                    <a:pt x="1688" y="3829"/>
                    <a:pt x="1725" y="2930"/>
                    <a:pt x="2410" y="1855"/>
                  </a:cubicBezTo>
                  <a:cubicBezTo>
                    <a:pt x="3103" y="763"/>
                    <a:pt x="2979" y="29"/>
                    <a:pt x="29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31"/>
            <p:cNvSpPr/>
            <p:nvPr/>
          </p:nvSpPr>
          <p:spPr>
            <a:xfrm>
              <a:off x="10365501" y="5065245"/>
              <a:ext cx="217119" cy="335475"/>
            </a:xfrm>
            <a:custGeom>
              <a:avLst/>
              <a:gdLst/>
              <a:ahLst/>
              <a:cxnLst/>
              <a:rect l="l" t="t" r="r" b="b"/>
              <a:pathLst>
                <a:path w="2091" h="3231" extrusionOk="0">
                  <a:moveTo>
                    <a:pt x="1618" y="0"/>
                  </a:moveTo>
                  <a:lnTo>
                    <a:pt x="807" y="1178"/>
                  </a:lnTo>
                  <a:cubicBezTo>
                    <a:pt x="0" y="2351"/>
                    <a:pt x="774" y="3231"/>
                    <a:pt x="774" y="3231"/>
                  </a:cubicBezTo>
                  <a:cubicBezTo>
                    <a:pt x="2090" y="2582"/>
                    <a:pt x="1618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31"/>
            <p:cNvSpPr/>
            <p:nvPr/>
          </p:nvSpPr>
          <p:spPr>
            <a:xfrm>
              <a:off x="10338400" y="5425953"/>
              <a:ext cx="341306" cy="203091"/>
            </a:xfrm>
            <a:custGeom>
              <a:avLst/>
              <a:gdLst/>
              <a:ahLst/>
              <a:cxnLst/>
              <a:rect l="l" t="t" r="r" b="b"/>
              <a:pathLst>
                <a:path w="3287" h="1956" extrusionOk="0">
                  <a:moveTo>
                    <a:pt x="2893" y="0"/>
                  </a:moveTo>
                  <a:cubicBezTo>
                    <a:pt x="2538" y="0"/>
                    <a:pt x="2029" y="129"/>
                    <a:pt x="1644" y="469"/>
                  </a:cubicBezTo>
                  <a:cubicBezTo>
                    <a:pt x="1057" y="985"/>
                    <a:pt x="1" y="1931"/>
                    <a:pt x="1" y="1931"/>
                  </a:cubicBezTo>
                  <a:cubicBezTo>
                    <a:pt x="67" y="1947"/>
                    <a:pt x="149" y="1955"/>
                    <a:pt x="243" y="1955"/>
                  </a:cubicBezTo>
                  <a:cubicBezTo>
                    <a:pt x="1057" y="1955"/>
                    <a:pt x="2780" y="1354"/>
                    <a:pt x="3287" y="98"/>
                  </a:cubicBezTo>
                  <a:cubicBezTo>
                    <a:pt x="3228" y="37"/>
                    <a:pt x="3083" y="0"/>
                    <a:pt x="2893" y="0"/>
                  </a:cubicBezTo>
                  <a:close/>
                </a:path>
              </a:pathLst>
            </a:custGeom>
            <a:solidFill>
              <a:srgbClr val="F6BE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31"/>
            <p:cNvSpPr/>
            <p:nvPr/>
          </p:nvSpPr>
          <p:spPr>
            <a:xfrm>
              <a:off x="10169045" y="5390443"/>
              <a:ext cx="155026" cy="352295"/>
            </a:xfrm>
            <a:custGeom>
              <a:avLst/>
              <a:gdLst/>
              <a:ahLst/>
              <a:cxnLst/>
              <a:rect l="l" t="t" r="r" b="b"/>
              <a:pathLst>
                <a:path w="1493" h="3393" extrusionOk="0">
                  <a:moveTo>
                    <a:pt x="598" y="0"/>
                  </a:moveTo>
                  <a:cubicBezTo>
                    <a:pt x="598" y="0"/>
                    <a:pt x="0" y="454"/>
                    <a:pt x="191" y="1510"/>
                  </a:cubicBezTo>
                  <a:cubicBezTo>
                    <a:pt x="386" y="2571"/>
                    <a:pt x="1493" y="3392"/>
                    <a:pt x="1493" y="3392"/>
                  </a:cubicBezTo>
                  <a:cubicBezTo>
                    <a:pt x="1383" y="2046"/>
                    <a:pt x="598" y="0"/>
                    <a:pt x="598" y="0"/>
                  </a:cubicBezTo>
                  <a:close/>
                </a:path>
              </a:pathLst>
            </a:custGeom>
            <a:solidFill>
              <a:srgbClr val="F6BE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31"/>
            <p:cNvSpPr/>
            <p:nvPr/>
          </p:nvSpPr>
          <p:spPr>
            <a:xfrm>
              <a:off x="10310987" y="5680235"/>
              <a:ext cx="352416" cy="185544"/>
            </a:xfrm>
            <a:custGeom>
              <a:avLst/>
              <a:gdLst/>
              <a:ahLst/>
              <a:cxnLst/>
              <a:rect l="l" t="t" r="r" b="b"/>
              <a:pathLst>
                <a:path w="3394" h="1787" extrusionOk="0">
                  <a:moveTo>
                    <a:pt x="2964" y="1"/>
                  </a:moveTo>
                  <a:cubicBezTo>
                    <a:pt x="1885" y="1"/>
                    <a:pt x="1" y="1786"/>
                    <a:pt x="1" y="1786"/>
                  </a:cubicBezTo>
                  <a:cubicBezTo>
                    <a:pt x="1" y="1786"/>
                    <a:pt x="19" y="1786"/>
                    <a:pt x="53" y="1786"/>
                  </a:cubicBezTo>
                  <a:cubicBezTo>
                    <a:pt x="387" y="1786"/>
                    <a:pt x="2255" y="1714"/>
                    <a:pt x="3393" y="139"/>
                  </a:cubicBezTo>
                  <a:cubicBezTo>
                    <a:pt x="3275" y="43"/>
                    <a:pt x="3129" y="1"/>
                    <a:pt x="29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31"/>
            <p:cNvSpPr/>
            <p:nvPr/>
          </p:nvSpPr>
          <p:spPr>
            <a:xfrm>
              <a:off x="10045273" y="5669852"/>
              <a:ext cx="232383" cy="354891"/>
            </a:xfrm>
            <a:custGeom>
              <a:avLst/>
              <a:gdLst/>
              <a:ahLst/>
              <a:cxnLst/>
              <a:rect l="l" t="t" r="r" b="b"/>
              <a:pathLst>
                <a:path w="2238" h="3418" extrusionOk="0">
                  <a:moveTo>
                    <a:pt x="166" y="0"/>
                  </a:moveTo>
                  <a:lnTo>
                    <a:pt x="166" y="0"/>
                  </a:lnTo>
                  <a:cubicBezTo>
                    <a:pt x="0" y="2084"/>
                    <a:pt x="2025" y="3418"/>
                    <a:pt x="2025" y="3418"/>
                  </a:cubicBezTo>
                  <a:cubicBezTo>
                    <a:pt x="2025" y="3418"/>
                    <a:pt x="2238" y="1603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31"/>
            <p:cNvSpPr/>
            <p:nvPr/>
          </p:nvSpPr>
          <p:spPr>
            <a:xfrm>
              <a:off x="10186178" y="5989651"/>
              <a:ext cx="316074" cy="148373"/>
            </a:xfrm>
            <a:custGeom>
              <a:avLst/>
              <a:gdLst/>
              <a:ahLst/>
              <a:cxnLst/>
              <a:rect l="l" t="t" r="r" b="b"/>
              <a:pathLst>
                <a:path w="3044" h="1429" extrusionOk="0">
                  <a:moveTo>
                    <a:pt x="2665" y="0"/>
                  </a:moveTo>
                  <a:cubicBezTo>
                    <a:pt x="1333" y="0"/>
                    <a:pt x="0" y="1416"/>
                    <a:pt x="0" y="1416"/>
                  </a:cubicBezTo>
                  <a:cubicBezTo>
                    <a:pt x="0" y="1416"/>
                    <a:pt x="114" y="1429"/>
                    <a:pt x="301" y="1429"/>
                  </a:cubicBezTo>
                  <a:cubicBezTo>
                    <a:pt x="923" y="1429"/>
                    <a:pt x="2352" y="1285"/>
                    <a:pt x="3044" y="41"/>
                  </a:cubicBezTo>
                  <a:cubicBezTo>
                    <a:pt x="2918" y="13"/>
                    <a:pt x="2792" y="0"/>
                    <a:pt x="2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56" name="Google Shape;3056;p31"/>
          <p:cNvGrpSpPr/>
          <p:nvPr/>
        </p:nvGrpSpPr>
        <p:grpSpPr>
          <a:xfrm rot="1311616" flipH="1">
            <a:off x="10992603" y="7962525"/>
            <a:ext cx="1429106" cy="1929218"/>
            <a:chOff x="10657901" y="5342473"/>
            <a:chExt cx="640143" cy="923673"/>
          </a:xfrm>
        </p:grpSpPr>
        <p:sp>
          <p:nvSpPr>
            <p:cNvPr id="3057" name="Google Shape;3057;p31"/>
            <p:cNvSpPr/>
            <p:nvPr/>
          </p:nvSpPr>
          <p:spPr>
            <a:xfrm>
              <a:off x="10705457" y="5551381"/>
              <a:ext cx="414405" cy="714766"/>
            </a:xfrm>
            <a:custGeom>
              <a:avLst/>
              <a:gdLst/>
              <a:ahLst/>
              <a:cxnLst/>
              <a:rect l="l" t="t" r="r" b="b"/>
              <a:pathLst>
                <a:path w="3991" h="6884" extrusionOk="0">
                  <a:moveTo>
                    <a:pt x="3880" y="1"/>
                  </a:moveTo>
                  <a:cubicBezTo>
                    <a:pt x="3880" y="9"/>
                    <a:pt x="3870" y="664"/>
                    <a:pt x="3103" y="1490"/>
                  </a:cubicBezTo>
                  <a:cubicBezTo>
                    <a:pt x="2296" y="2359"/>
                    <a:pt x="2113" y="3166"/>
                    <a:pt x="1809" y="4504"/>
                  </a:cubicBezTo>
                  <a:cubicBezTo>
                    <a:pt x="1512" y="5809"/>
                    <a:pt x="16" y="6781"/>
                    <a:pt x="1" y="6792"/>
                  </a:cubicBezTo>
                  <a:lnTo>
                    <a:pt x="60" y="6884"/>
                  </a:lnTo>
                  <a:cubicBezTo>
                    <a:pt x="122" y="6843"/>
                    <a:pt x="1607" y="5879"/>
                    <a:pt x="1915" y="4530"/>
                  </a:cubicBezTo>
                  <a:cubicBezTo>
                    <a:pt x="2216" y="3210"/>
                    <a:pt x="2396" y="2411"/>
                    <a:pt x="3184" y="1563"/>
                  </a:cubicBezTo>
                  <a:cubicBezTo>
                    <a:pt x="3980" y="705"/>
                    <a:pt x="3990" y="31"/>
                    <a:pt x="3990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31"/>
            <p:cNvSpPr/>
            <p:nvPr/>
          </p:nvSpPr>
          <p:spPr>
            <a:xfrm>
              <a:off x="11037938" y="5342473"/>
              <a:ext cx="190433" cy="285221"/>
            </a:xfrm>
            <a:custGeom>
              <a:avLst/>
              <a:gdLst/>
              <a:ahLst/>
              <a:cxnLst/>
              <a:rect l="l" t="t" r="r" b="b"/>
              <a:pathLst>
                <a:path w="1834" h="2747" extrusionOk="0">
                  <a:moveTo>
                    <a:pt x="1834" y="0"/>
                  </a:moveTo>
                  <a:lnTo>
                    <a:pt x="917" y="916"/>
                  </a:lnTo>
                  <a:cubicBezTo>
                    <a:pt x="1" y="1830"/>
                    <a:pt x="551" y="2747"/>
                    <a:pt x="551" y="2747"/>
                  </a:cubicBezTo>
                  <a:cubicBezTo>
                    <a:pt x="1834" y="2380"/>
                    <a:pt x="1834" y="0"/>
                    <a:pt x="1834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31"/>
            <p:cNvSpPr/>
            <p:nvPr/>
          </p:nvSpPr>
          <p:spPr>
            <a:xfrm>
              <a:off x="10962138" y="5678989"/>
              <a:ext cx="335906" cy="142247"/>
            </a:xfrm>
            <a:custGeom>
              <a:avLst/>
              <a:gdLst/>
              <a:ahLst/>
              <a:cxnLst/>
              <a:rect l="l" t="t" r="r" b="b"/>
              <a:pathLst>
                <a:path w="3235" h="1370" extrusionOk="0">
                  <a:moveTo>
                    <a:pt x="2609" y="1"/>
                  </a:moveTo>
                  <a:cubicBezTo>
                    <a:pt x="2328" y="1"/>
                    <a:pt x="1998" y="65"/>
                    <a:pt x="1709" y="239"/>
                  </a:cubicBezTo>
                  <a:cubicBezTo>
                    <a:pt x="1097" y="602"/>
                    <a:pt x="0" y="1277"/>
                    <a:pt x="0" y="1277"/>
                  </a:cubicBezTo>
                  <a:cubicBezTo>
                    <a:pt x="135" y="1336"/>
                    <a:pt x="355" y="1370"/>
                    <a:pt x="620" y="1370"/>
                  </a:cubicBezTo>
                  <a:cubicBezTo>
                    <a:pt x="1435" y="1370"/>
                    <a:pt x="2681" y="1051"/>
                    <a:pt x="3234" y="177"/>
                  </a:cubicBezTo>
                  <a:cubicBezTo>
                    <a:pt x="3171" y="80"/>
                    <a:pt x="2921" y="1"/>
                    <a:pt x="2609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31"/>
            <p:cNvSpPr/>
            <p:nvPr/>
          </p:nvSpPr>
          <p:spPr>
            <a:xfrm>
              <a:off x="10841793" y="5583050"/>
              <a:ext cx="101447" cy="329764"/>
            </a:xfrm>
            <a:custGeom>
              <a:avLst/>
              <a:gdLst/>
              <a:ahLst/>
              <a:cxnLst/>
              <a:rect l="l" t="t" r="r" b="b"/>
              <a:pathLst>
                <a:path w="977" h="3176" extrusionOk="0">
                  <a:moveTo>
                    <a:pt x="609" y="0"/>
                  </a:moveTo>
                  <a:cubicBezTo>
                    <a:pt x="609" y="0"/>
                    <a:pt x="1" y="308"/>
                    <a:pt x="1" y="1284"/>
                  </a:cubicBezTo>
                  <a:cubicBezTo>
                    <a:pt x="1" y="2260"/>
                    <a:pt x="856" y="3176"/>
                    <a:pt x="856" y="3176"/>
                  </a:cubicBezTo>
                  <a:cubicBezTo>
                    <a:pt x="976" y="1955"/>
                    <a:pt x="609" y="0"/>
                    <a:pt x="609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31"/>
            <p:cNvSpPr/>
            <p:nvPr/>
          </p:nvSpPr>
          <p:spPr>
            <a:xfrm>
              <a:off x="10898591" y="5903575"/>
              <a:ext cx="342344" cy="123765"/>
            </a:xfrm>
            <a:custGeom>
              <a:avLst/>
              <a:gdLst/>
              <a:ahLst/>
              <a:cxnLst/>
              <a:rect l="l" t="t" r="r" b="b"/>
              <a:pathLst>
                <a:path w="3297" h="1192" extrusionOk="0">
                  <a:moveTo>
                    <a:pt x="2741" y="1"/>
                  </a:moveTo>
                  <a:cubicBezTo>
                    <a:pt x="1731" y="1"/>
                    <a:pt x="0" y="1127"/>
                    <a:pt x="0" y="1127"/>
                  </a:cubicBezTo>
                  <a:cubicBezTo>
                    <a:pt x="0" y="1127"/>
                    <a:pt x="285" y="1191"/>
                    <a:pt x="715" y="1191"/>
                  </a:cubicBezTo>
                  <a:cubicBezTo>
                    <a:pt x="1395" y="1191"/>
                    <a:pt x="2437" y="1032"/>
                    <a:pt x="3296" y="210"/>
                  </a:cubicBezTo>
                  <a:cubicBezTo>
                    <a:pt x="3170" y="61"/>
                    <a:pt x="2975" y="1"/>
                    <a:pt x="2741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31"/>
            <p:cNvSpPr/>
            <p:nvPr/>
          </p:nvSpPr>
          <p:spPr>
            <a:xfrm>
              <a:off x="10657901" y="5805040"/>
              <a:ext cx="215665" cy="348453"/>
            </a:xfrm>
            <a:custGeom>
              <a:avLst/>
              <a:gdLst/>
              <a:ahLst/>
              <a:cxnLst/>
              <a:rect l="l" t="t" r="r" b="b"/>
              <a:pathLst>
                <a:path w="2077" h="3356" extrusionOk="0">
                  <a:moveTo>
                    <a:pt x="488" y="0"/>
                  </a:moveTo>
                  <a:lnTo>
                    <a:pt x="488" y="0"/>
                  </a:lnTo>
                  <a:cubicBezTo>
                    <a:pt x="0" y="1830"/>
                    <a:pt x="1588" y="3356"/>
                    <a:pt x="1588" y="3356"/>
                  </a:cubicBezTo>
                  <a:cubicBezTo>
                    <a:pt x="1588" y="3356"/>
                    <a:pt x="2076" y="1772"/>
                    <a:pt x="488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31"/>
            <p:cNvSpPr/>
            <p:nvPr/>
          </p:nvSpPr>
          <p:spPr>
            <a:xfrm>
              <a:off x="10742734" y="6153081"/>
              <a:ext cx="305586" cy="101857"/>
            </a:xfrm>
            <a:custGeom>
              <a:avLst/>
              <a:gdLst/>
              <a:ahLst/>
              <a:cxnLst/>
              <a:rect l="l" t="t" r="r" b="b"/>
              <a:pathLst>
                <a:path w="2943" h="981" extrusionOk="0">
                  <a:moveTo>
                    <a:pt x="2271" y="0"/>
                  </a:moveTo>
                  <a:cubicBezTo>
                    <a:pt x="1168" y="0"/>
                    <a:pt x="1" y="858"/>
                    <a:pt x="1" y="858"/>
                  </a:cubicBezTo>
                  <a:cubicBezTo>
                    <a:pt x="1" y="858"/>
                    <a:pt x="407" y="981"/>
                    <a:pt x="950" y="981"/>
                  </a:cubicBezTo>
                  <a:cubicBezTo>
                    <a:pt x="1572" y="981"/>
                    <a:pt x="2372" y="820"/>
                    <a:pt x="2942" y="128"/>
                  </a:cubicBezTo>
                  <a:cubicBezTo>
                    <a:pt x="2729" y="37"/>
                    <a:pt x="2501" y="0"/>
                    <a:pt x="2271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1215827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5" name="Google Shape;3065;p32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066" name="Google Shape;3066;p32"/>
          <p:cNvSpPr/>
          <p:nvPr/>
        </p:nvSpPr>
        <p:spPr>
          <a:xfrm rot="-497256">
            <a:off x="10042474" y="6256710"/>
            <a:ext cx="9495377" cy="449939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67" name="Google Shape;3067;p32"/>
          <p:cNvGrpSpPr/>
          <p:nvPr/>
        </p:nvGrpSpPr>
        <p:grpSpPr>
          <a:xfrm rot="1340268">
            <a:off x="16382221" y="8114423"/>
            <a:ext cx="1278432" cy="1922201"/>
            <a:chOff x="9795550" y="5354933"/>
            <a:chExt cx="574935" cy="923881"/>
          </a:xfrm>
        </p:grpSpPr>
        <p:sp>
          <p:nvSpPr>
            <p:cNvPr id="3068" name="Google Shape;3068;p32"/>
            <p:cNvSpPr/>
            <p:nvPr/>
          </p:nvSpPr>
          <p:spPr>
            <a:xfrm>
              <a:off x="9795550" y="5549927"/>
              <a:ext cx="367472" cy="728887"/>
            </a:xfrm>
            <a:custGeom>
              <a:avLst/>
              <a:gdLst/>
              <a:ahLst/>
              <a:cxnLst/>
              <a:rect l="l" t="t" r="r" b="b"/>
              <a:pathLst>
                <a:path w="3539" h="7020" extrusionOk="0">
                  <a:moveTo>
                    <a:pt x="3469" y="1"/>
                  </a:moveTo>
                  <a:lnTo>
                    <a:pt x="0" y="6986"/>
                  </a:lnTo>
                  <a:lnTo>
                    <a:pt x="66" y="7019"/>
                  </a:lnTo>
                  <a:lnTo>
                    <a:pt x="3539" y="33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32"/>
            <p:cNvSpPr/>
            <p:nvPr/>
          </p:nvSpPr>
          <p:spPr>
            <a:xfrm>
              <a:off x="9928043" y="5533938"/>
              <a:ext cx="129067" cy="271515"/>
            </a:xfrm>
            <a:custGeom>
              <a:avLst/>
              <a:gdLst/>
              <a:ahLst/>
              <a:cxnLst/>
              <a:rect l="l" t="t" r="r" b="b"/>
              <a:pathLst>
                <a:path w="1243" h="2615" extrusionOk="0">
                  <a:moveTo>
                    <a:pt x="129" y="1"/>
                  </a:moveTo>
                  <a:cubicBezTo>
                    <a:pt x="0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32"/>
            <p:cNvSpPr/>
            <p:nvPr/>
          </p:nvSpPr>
          <p:spPr>
            <a:xfrm>
              <a:off x="10130522" y="5354933"/>
              <a:ext cx="147861" cy="246804"/>
            </a:xfrm>
            <a:custGeom>
              <a:avLst/>
              <a:gdLst/>
              <a:ahLst/>
              <a:cxnLst/>
              <a:rect l="l" t="t" r="r" b="b"/>
              <a:pathLst>
                <a:path w="1424" h="2377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419" y="694"/>
                    <a:pt x="1" y="2377"/>
                    <a:pt x="1" y="2377"/>
                  </a:cubicBezTo>
                  <a:cubicBezTo>
                    <a:pt x="1424" y="1456"/>
                    <a:pt x="1354" y="1"/>
                    <a:pt x="1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32"/>
            <p:cNvSpPr/>
            <p:nvPr/>
          </p:nvSpPr>
          <p:spPr>
            <a:xfrm>
              <a:off x="9874672" y="5649605"/>
              <a:ext cx="128859" cy="271619"/>
            </a:xfrm>
            <a:custGeom>
              <a:avLst/>
              <a:gdLst/>
              <a:ahLst/>
              <a:cxnLst/>
              <a:rect l="l" t="t" r="r" b="b"/>
              <a:pathLst>
                <a:path w="1241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0" y="1157"/>
                    <a:pt x="943" y="2616"/>
                    <a:pt x="943" y="2616"/>
                  </a:cubicBezTo>
                  <a:cubicBezTo>
                    <a:pt x="1240" y="944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32"/>
            <p:cNvSpPr/>
            <p:nvPr/>
          </p:nvSpPr>
          <p:spPr>
            <a:xfrm>
              <a:off x="10073413" y="5656458"/>
              <a:ext cx="275474" cy="81818"/>
            </a:xfrm>
            <a:custGeom>
              <a:avLst/>
              <a:gdLst/>
              <a:ahLst/>
              <a:cxnLst/>
              <a:rect l="l" t="t" r="r" b="b"/>
              <a:pathLst>
                <a:path w="2653" h="788" extrusionOk="0">
                  <a:moveTo>
                    <a:pt x="2307" y="0"/>
                  </a:moveTo>
                  <a:cubicBezTo>
                    <a:pt x="1225" y="0"/>
                    <a:pt x="0" y="702"/>
                    <a:pt x="0" y="702"/>
                  </a:cubicBezTo>
                  <a:cubicBezTo>
                    <a:pt x="256" y="762"/>
                    <a:pt x="496" y="787"/>
                    <a:pt x="719" y="787"/>
                  </a:cubicBezTo>
                  <a:cubicBezTo>
                    <a:pt x="1939" y="787"/>
                    <a:pt x="2652" y="27"/>
                    <a:pt x="2652" y="27"/>
                  </a:cubicBezTo>
                  <a:cubicBezTo>
                    <a:pt x="2540" y="8"/>
                    <a:pt x="2425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32"/>
            <p:cNvSpPr/>
            <p:nvPr/>
          </p:nvSpPr>
          <p:spPr>
            <a:xfrm>
              <a:off x="9984322" y="5849376"/>
              <a:ext cx="275786" cy="81818"/>
            </a:xfrm>
            <a:custGeom>
              <a:avLst/>
              <a:gdLst/>
              <a:ahLst/>
              <a:cxnLst/>
              <a:rect l="l" t="t" r="r" b="b"/>
              <a:pathLst>
                <a:path w="2656" h="788" extrusionOk="0">
                  <a:moveTo>
                    <a:pt x="2304" y="1"/>
                  </a:moveTo>
                  <a:cubicBezTo>
                    <a:pt x="1221" y="1"/>
                    <a:pt x="0" y="703"/>
                    <a:pt x="0" y="703"/>
                  </a:cubicBezTo>
                  <a:cubicBezTo>
                    <a:pt x="255" y="762"/>
                    <a:pt x="493" y="787"/>
                    <a:pt x="715" y="787"/>
                  </a:cubicBezTo>
                  <a:cubicBezTo>
                    <a:pt x="1939" y="787"/>
                    <a:pt x="2656" y="28"/>
                    <a:pt x="2656" y="28"/>
                  </a:cubicBezTo>
                  <a:cubicBezTo>
                    <a:pt x="2541" y="9"/>
                    <a:pt x="2423" y="1"/>
                    <a:pt x="2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32"/>
            <p:cNvSpPr/>
            <p:nvPr/>
          </p:nvSpPr>
          <p:spPr>
            <a:xfrm>
              <a:off x="9820989" y="5769634"/>
              <a:ext cx="129171" cy="271619"/>
            </a:xfrm>
            <a:custGeom>
              <a:avLst/>
              <a:gdLst/>
              <a:ahLst/>
              <a:cxnLst/>
              <a:rect l="l" t="t" r="r" b="b"/>
              <a:pathLst>
                <a:path w="1244" h="2616" extrusionOk="0">
                  <a:moveTo>
                    <a:pt x="129" y="1"/>
                  </a:moveTo>
                  <a:lnTo>
                    <a:pt x="129" y="1"/>
                  </a:lnTo>
                  <a:cubicBezTo>
                    <a:pt x="1" y="1159"/>
                    <a:pt x="943" y="2615"/>
                    <a:pt x="943" y="2615"/>
                  </a:cubicBezTo>
                  <a:cubicBezTo>
                    <a:pt x="1243" y="943"/>
                    <a:pt x="129" y="1"/>
                    <a:pt x="1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32"/>
            <p:cNvSpPr/>
            <p:nvPr/>
          </p:nvSpPr>
          <p:spPr>
            <a:xfrm>
              <a:off x="9964905" y="5444851"/>
              <a:ext cx="118891" cy="261236"/>
            </a:xfrm>
            <a:custGeom>
              <a:avLst/>
              <a:gdLst/>
              <a:ahLst/>
              <a:cxnLst/>
              <a:rect l="l" t="t" r="r" b="b"/>
              <a:pathLst>
                <a:path w="1145" h="2516" extrusionOk="0">
                  <a:moveTo>
                    <a:pt x="488" y="1"/>
                  </a:moveTo>
                  <a:lnTo>
                    <a:pt x="488" y="1"/>
                  </a:lnTo>
                  <a:cubicBezTo>
                    <a:pt x="1" y="1145"/>
                    <a:pt x="1116" y="2516"/>
                    <a:pt x="1116" y="2516"/>
                  </a:cubicBezTo>
                  <a:cubicBezTo>
                    <a:pt x="1116" y="2516"/>
                    <a:pt x="1145" y="859"/>
                    <a:pt x="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32"/>
            <p:cNvSpPr/>
            <p:nvPr/>
          </p:nvSpPr>
          <p:spPr>
            <a:xfrm>
              <a:off x="10120658" y="5543075"/>
              <a:ext cx="249827" cy="105387"/>
            </a:xfrm>
            <a:custGeom>
              <a:avLst/>
              <a:gdLst/>
              <a:ahLst/>
              <a:cxnLst/>
              <a:rect l="l" t="t" r="r" b="b"/>
              <a:pathLst>
                <a:path w="2406" h="1015" extrusionOk="0">
                  <a:moveTo>
                    <a:pt x="2406" y="1"/>
                  </a:moveTo>
                  <a:cubicBezTo>
                    <a:pt x="2405" y="1"/>
                    <a:pt x="760" y="195"/>
                    <a:pt x="0" y="961"/>
                  </a:cubicBezTo>
                  <a:cubicBezTo>
                    <a:pt x="135" y="998"/>
                    <a:pt x="270" y="1014"/>
                    <a:pt x="403" y="1014"/>
                  </a:cubicBezTo>
                  <a:cubicBezTo>
                    <a:pt x="1453" y="1014"/>
                    <a:pt x="2406" y="1"/>
                    <a:pt x="2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32"/>
            <p:cNvSpPr/>
            <p:nvPr/>
          </p:nvSpPr>
          <p:spPr>
            <a:xfrm>
              <a:off x="10033851" y="5765584"/>
              <a:ext cx="266337" cy="63025"/>
            </a:xfrm>
            <a:custGeom>
              <a:avLst/>
              <a:gdLst/>
              <a:ahLst/>
              <a:cxnLst/>
              <a:rect l="l" t="t" r="r" b="b"/>
              <a:pathLst>
                <a:path w="2565" h="607" extrusionOk="0">
                  <a:moveTo>
                    <a:pt x="1953" y="0"/>
                  </a:moveTo>
                  <a:cubicBezTo>
                    <a:pt x="1390" y="0"/>
                    <a:pt x="560" y="68"/>
                    <a:pt x="0" y="417"/>
                  </a:cubicBezTo>
                  <a:cubicBezTo>
                    <a:pt x="254" y="554"/>
                    <a:pt x="527" y="606"/>
                    <a:pt x="798" y="606"/>
                  </a:cubicBezTo>
                  <a:cubicBezTo>
                    <a:pt x="1696" y="606"/>
                    <a:pt x="2564" y="28"/>
                    <a:pt x="2564" y="28"/>
                  </a:cubicBezTo>
                  <a:cubicBezTo>
                    <a:pt x="2564" y="28"/>
                    <a:pt x="2313" y="0"/>
                    <a:pt x="19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32"/>
            <p:cNvSpPr/>
            <p:nvPr/>
          </p:nvSpPr>
          <p:spPr>
            <a:xfrm>
              <a:off x="10033125" y="5356179"/>
              <a:ext cx="110065" cy="269958"/>
            </a:xfrm>
            <a:custGeom>
              <a:avLst/>
              <a:gdLst/>
              <a:ahLst/>
              <a:cxnLst/>
              <a:rect l="l" t="t" r="r" b="b"/>
              <a:pathLst>
                <a:path w="1060" h="2600" extrusionOk="0">
                  <a:moveTo>
                    <a:pt x="543" y="0"/>
                  </a:moveTo>
                  <a:lnTo>
                    <a:pt x="543" y="0"/>
                  </a:lnTo>
                  <a:cubicBezTo>
                    <a:pt x="0" y="1254"/>
                    <a:pt x="858" y="2600"/>
                    <a:pt x="858" y="2600"/>
                  </a:cubicBezTo>
                  <a:cubicBezTo>
                    <a:pt x="858" y="2600"/>
                    <a:pt x="1060" y="770"/>
                    <a:pt x="5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079" name="Google Shape;3079;p32"/>
          <p:cNvSpPr/>
          <p:nvPr/>
        </p:nvSpPr>
        <p:spPr>
          <a:xfrm rot="5846341">
            <a:off x="-2355225" y="5097190"/>
            <a:ext cx="6187298" cy="6704028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080" name="Google Shape;3080;p32"/>
          <p:cNvSpPr/>
          <p:nvPr/>
        </p:nvSpPr>
        <p:spPr>
          <a:xfrm>
            <a:off x="16039256" y="645911"/>
            <a:ext cx="621940" cy="909319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81" name="Google Shape;3081;p32"/>
          <p:cNvGrpSpPr/>
          <p:nvPr/>
        </p:nvGrpSpPr>
        <p:grpSpPr>
          <a:xfrm rot="6300135">
            <a:off x="16134421" y="1752420"/>
            <a:ext cx="684940" cy="1023093"/>
            <a:chOff x="3378250" y="2315400"/>
            <a:chExt cx="621384" cy="868760"/>
          </a:xfrm>
        </p:grpSpPr>
        <p:sp>
          <p:nvSpPr>
            <p:cNvPr id="3082" name="Google Shape;3082;p32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32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32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32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32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32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32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32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32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32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32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093" name="Google Shape;3093;p32"/>
          <p:cNvSpPr/>
          <p:nvPr/>
        </p:nvSpPr>
        <p:spPr>
          <a:xfrm>
            <a:off x="449508" y="5523090"/>
            <a:ext cx="577851" cy="748180"/>
          </a:xfrm>
          <a:custGeom>
            <a:avLst/>
            <a:gdLst/>
            <a:ahLst/>
            <a:cxnLst/>
            <a:rect l="l" t="t" r="r" b="b"/>
            <a:pathLst>
              <a:path w="10342" h="14311" extrusionOk="0">
                <a:moveTo>
                  <a:pt x="5163" y="1"/>
                </a:moveTo>
                <a:cubicBezTo>
                  <a:pt x="3202" y="1"/>
                  <a:pt x="1610" y="1588"/>
                  <a:pt x="1610" y="3552"/>
                </a:cubicBezTo>
                <a:cubicBezTo>
                  <a:pt x="1610" y="4945"/>
                  <a:pt x="2413" y="6148"/>
                  <a:pt x="3584" y="6727"/>
                </a:cubicBezTo>
                <a:lnTo>
                  <a:pt x="180" y="13537"/>
                </a:lnTo>
                <a:cubicBezTo>
                  <a:pt x="1" y="13892"/>
                  <a:pt x="261" y="14310"/>
                  <a:pt x="657" y="14310"/>
                </a:cubicBezTo>
                <a:lnTo>
                  <a:pt x="9685" y="14310"/>
                </a:lnTo>
                <a:cubicBezTo>
                  <a:pt x="10085" y="14310"/>
                  <a:pt x="10342" y="13892"/>
                  <a:pt x="10166" y="13537"/>
                </a:cubicBezTo>
                <a:lnTo>
                  <a:pt x="6755" y="6720"/>
                </a:lnTo>
                <a:cubicBezTo>
                  <a:pt x="7913" y="6136"/>
                  <a:pt x="8710" y="4941"/>
                  <a:pt x="8710" y="3555"/>
                </a:cubicBezTo>
                <a:cubicBezTo>
                  <a:pt x="8713" y="1666"/>
                  <a:pt x="7162" y="60"/>
                  <a:pt x="5270" y="2"/>
                </a:cubicBezTo>
                <a:cubicBezTo>
                  <a:pt x="5234" y="1"/>
                  <a:pt x="5198" y="1"/>
                  <a:pt x="516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094" name="Google Shape;3094;p32"/>
          <p:cNvSpPr/>
          <p:nvPr/>
        </p:nvSpPr>
        <p:spPr>
          <a:xfrm>
            <a:off x="-1222273" y="-927199"/>
            <a:ext cx="3068206" cy="2482455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095" name="Google Shape;3095;p32"/>
          <p:cNvGrpSpPr/>
          <p:nvPr/>
        </p:nvGrpSpPr>
        <p:grpSpPr>
          <a:xfrm rot="-31156">
            <a:off x="15936553" y="7644301"/>
            <a:ext cx="1355470" cy="1829851"/>
            <a:chOff x="10657901" y="5342473"/>
            <a:chExt cx="640143" cy="923673"/>
          </a:xfrm>
        </p:grpSpPr>
        <p:sp>
          <p:nvSpPr>
            <p:cNvPr id="3096" name="Google Shape;3096;p32"/>
            <p:cNvSpPr/>
            <p:nvPr/>
          </p:nvSpPr>
          <p:spPr>
            <a:xfrm>
              <a:off x="10705457" y="5551381"/>
              <a:ext cx="414405" cy="714766"/>
            </a:xfrm>
            <a:custGeom>
              <a:avLst/>
              <a:gdLst/>
              <a:ahLst/>
              <a:cxnLst/>
              <a:rect l="l" t="t" r="r" b="b"/>
              <a:pathLst>
                <a:path w="3991" h="6884" extrusionOk="0">
                  <a:moveTo>
                    <a:pt x="3880" y="1"/>
                  </a:moveTo>
                  <a:cubicBezTo>
                    <a:pt x="3880" y="9"/>
                    <a:pt x="3870" y="664"/>
                    <a:pt x="3103" y="1490"/>
                  </a:cubicBezTo>
                  <a:cubicBezTo>
                    <a:pt x="2296" y="2359"/>
                    <a:pt x="2113" y="3166"/>
                    <a:pt x="1809" y="4504"/>
                  </a:cubicBezTo>
                  <a:cubicBezTo>
                    <a:pt x="1512" y="5809"/>
                    <a:pt x="16" y="6781"/>
                    <a:pt x="1" y="6792"/>
                  </a:cubicBezTo>
                  <a:lnTo>
                    <a:pt x="60" y="6884"/>
                  </a:lnTo>
                  <a:cubicBezTo>
                    <a:pt x="122" y="6843"/>
                    <a:pt x="1607" y="5879"/>
                    <a:pt x="1915" y="4530"/>
                  </a:cubicBezTo>
                  <a:cubicBezTo>
                    <a:pt x="2216" y="3210"/>
                    <a:pt x="2396" y="2411"/>
                    <a:pt x="3184" y="1563"/>
                  </a:cubicBezTo>
                  <a:cubicBezTo>
                    <a:pt x="3980" y="705"/>
                    <a:pt x="3990" y="31"/>
                    <a:pt x="3990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32"/>
            <p:cNvSpPr/>
            <p:nvPr/>
          </p:nvSpPr>
          <p:spPr>
            <a:xfrm>
              <a:off x="11037938" y="5342473"/>
              <a:ext cx="190433" cy="285221"/>
            </a:xfrm>
            <a:custGeom>
              <a:avLst/>
              <a:gdLst/>
              <a:ahLst/>
              <a:cxnLst/>
              <a:rect l="l" t="t" r="r" b="b"/>
              <a:pathLst>
                <a:path w="1834" h="2747" extrusionOk="0">
                  <a:moveTo>
                    <a:pt x="1834" y="0"/>
                  </a:moveTo>
                  <a:lnTo>
                    <a:pt x="917" y="916"/>
                  </a:lnTo>
                  <a:cubicBezTo>
                    <a:pt x="1" y="1830"/>
                    <a:pt x="551" y="2747"/>
                    <a:pt x="551" y="2747"/>
                  </a:cubicBezTo>
                  <a:cubicBezTo>
                    <a:pt x="1834" y="2380"/>
                    <a:pt x="1834" y="0"/>
                    <a:pt x="1834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32"/>
            <p:cNvSpPr/>
            <p:nvPr/>
          </p:nvSpPr>
          <p:spPr>
            <a:xfrm>
              <a:off x="10962138" y="5678989"/>
              <a:ext cx="335906" cy="142247"/>
            </a:xfrm>
            <a:custGeom>
              <a:avLst/>
              <a:gdLst/>
              <a:ahLst/>
              <a:cxnLst/>
              <a:rect l="l" t="t" r="r" b="b"/>
              <a:pathLst>
                <a:path w="3235" h="1370" extrusionOk="0">
                  <a:moveTo>
                    <a:pt x="2609" y="1"/>
                  </a:moveTo>
                  <a:cubicBezTo>
                    <a:pt x="2328" y="1"/>
                    <a:pt x="1998" y="65"/>
                    <a:pt x="1709" y="239"/>
                  </a:cubicBezTo>
                  <a:cubicBezTo>
                    <a:pt x="1097" y="602"/>
                    <a:pt x="0" y="1277"/>
                    <a:pt x="0" y="1277"/>
                  </a:cubicBezTo>
                  <a:cubicBezTo>
                    <a:pt x="135" y="1336"/>
                    <a:pt x="355" y="1370"/>
                    <a:pt x="620" y="1370"/>
                  </a:cubicBezTo>
                  <a:cubicBezTo>
                    <a:pt x="1435" y="1370"/>
                    <a:pt x="2681" y="1051"/>
                    <a:pt x="3234" y="177"/>
                  </a:cubicBezTo>
                  <a:cubicBezTo>
                    <a:pt x="3171" y="80"/>
                    <a:pt x="2921" y="1"/>
                    <a:pt x="2609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32"/>
            <p:cNvSpPr/>
            <p:nvPr/>
          </p:nvSpPr>
          <p:spPr>
            <a:xfrm>
              <a:off x="10841793" y="5583050"/>
              <a:ext cx="101447" cy="329764"/>
            </a:xfrm>
            <a:custGeom>
              <a:avLst/>
              <a:gdLst/>
              <a:ahLst/>
              <a:cxnLst/>
              <a:rect l="l" t="t" r="r" b="b"/>
              <a:pathLst>
                <a:path w="977" h="3176" extrusionOk="0">
                  <a:moveTo>
                    <a:pt x="609" y="0"/>
                  </a:moveTo>
                  <a:cubicBezTo>
                    <a:pt x="609" y="0"/>
                    <a:pt x="1" y="308"/>
                    <a:pt x="1" y="1284"/>
                  </a:cubicBezTo>
                  <a:cubicBezTo>
                    <a:pt x="1" y="2260"/>
                    <a:pt x="856" y="3176"/>
                    <a:pt x="856" y="3176"/>
                  </a:cubicBezTo>
                  <a:cubicBezTo>
                    <a:pt x="976" y="1955"/>
                    <a:pt x="609" y="0"/>
                    <a:pt x="609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32"/>
            <p:cNvSpPr/>
            <p:nvPr/>
          </p:nvSpPr>
          <p:spPr>
            <a:xfrm>
              <a:off x="10898591" y="5903575"/>
              <a:ext cx="342344" cy="123765"/>
            </a:xfrm>
            <a:custGeom>
              <a:avLst/>
              <a:gdLst/>
              <a:ahLst/>
              <a:cxnLst/>
              <a:rect l="l" t="t" r="r" b="b"/>
              <a:pathLst>
                <a:path w="3297" h="1192" extrusionOk="0">
                  <a:moveTo>
                    <a:pt x="2741" y="1"/>
                  </a:moveTo>
                  <a:cubicBezTo>
                    <a:pt x="1731" y="1"/>
                    <a:pt x="0" y="1127"/>
                    <a:pt x="0" y="1127"/>
                  </a:cubicBezTo>
                  <a:cubicBezTo>
                    <a:pt x="0" y="1127"/>
                    <a:pt x="285" y="1191"/>
                    <a:pt x="715" y="1191"/>
                  </a:cubicBezTo>
                  <a:cubicBezTo>
                    <a:pt x="1395" y="1191"/>
                    <a:pt x="2437" y="1032"/>
                    <a:pt x="3296" y="210"/>
                  </a:cubicBezTo>
                  <a:cubicBezTo>
                    <a:pt x="3170" y="61"/>
                    <a:pt x="2975" y="1"/>
                    <a:pt x="2741" y="1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32"/>
            <p:cNvSpPr/>
            <p:nvPr/>
          </p:nvSpPr>
          <p:spPr>
            <a:xfrm>
              <a:off x="10657901" y="5805040"/>
              <a:ext cx="215665" cy="348453"/>
            </a:xfrm>
            <a:custGeom>
              <a:avLst/>
              <a:gdLst/>
              <a:ahLst/>
              <a:cxnLst/>
              <a:rect l="l" t="t" r="r" b="b"/>
              <a:pathLst>
                <a:path w="2077" h="3356" extrusionOk="0">
                  <a:moveTo>
                    <a:pt x="488" y="0"/>
                  </a:moveTo>
                  <a:lnTo>
                    <a:pt x="488" y="0"/>
                  </a:lnTo>
                  <a:cubicBezTo>
                    <a:pt x="0" y="1830"/>
                    <a:pt x="1588" y="3356"/>
                    <a:pt x="1588" y="3356"/>
                  </a:cubicBezTo>
                  <a:cubicBezTo>
                    <a:pt x="1588" y="3356"/>
                    <a:pt x="2076" y="1772"/>
                    <a:pt x="488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32"/>
            <p:cNvSpPr/>
            <p:nvPr/>
          </p:nvSpPr>
          <p:spPr>
            <a:xfrm>
              <a:off x="10742734" y="6153081"/>
              <a:ext cx="305586" cy="101857"/>
            </a:xfrm>
            <a:custGeom>
              <a:avLst/>
              <a:gdLst/>
              <a:ahLst/>
              <a:cxnLst/>
              <a:rect l="l" t="t" r="r" b="b"/>
              <a:pathLst>
                <a:path w="2943" h="981" extrusionOk="0">
                  <a:moveTo>
                    <a:pt x="2271" y="0"/>
                  </a:moveTo>
                  <a:cubicBezTo>
                    <a:pt x="1168" y="0"/>
                    <a:pt x="1" y="858"/>
                    <a:pt x="1" y="858"/>
                  </a:cubicBezTo>
                  <a:cubicBezTo>
                    <a:pt x="1" y="858"/>
                    <a:pt x="407" y="981"/>
                    <a:pt x="950" y="981"/>
                  </a:cubicBezTo>
                  <a:cubicBezTo>
                    <a:pt x="1572" y="981"/>
                    <a:pt x="2372" y="820"/>
                    <a:pt x="2942" y="128"/>
                  </a:cubicBezTo>
                  <a:cubicBezTo>
                    <a:pt x="2729" y="37"/>
                    <a:pt x="2501" y="0"/>
                    <a:pt x="2271" y="0"/>
                  </a:cubicBezTo>
                  <a:close/>
                </a:path>
              </a:pathLst>
            </a:custGeom>
            <a:solidFill>
              <a:srgbClr val="7B7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03" name="Google Shape;3103;p32"/>
          <p:cNvSpPr/>
          <p:nvPr/>
        </p:nvSpPr>
        <p:spPr>
          <a:xfrm rot="5400000">
            <a:off x="14654381" y="213093"/>
            <a:ext cx="773186" cy="1314198"/>
          </a:xfrm>
          <a:custGeom>
            <a:avLst/>
            <a:gdLst/>
            <a:ahLst/>
            <a:cxnLst/>
            <a:rect l="l" t="t" r="r" b="b"/>
            <a:pathLst>
              <a:path w="9315" h="14812" extrusionOk="0">
                <a:moveTo>
                  <a:pt x="4640" y="0"/>
                </a:moveTo>
                <a:cubicBezTo>
                  <a:pt x="4634" y="0"/>
                  <a:pt x="4628" y="1"/>
                  <a:pt x="4621" y="1"/>
                </a:cubicBezTo>
                <a:cubicBezTo>
                  <a:pt x="3950" y="12"/>
                  <a:pt x="3400" y="603"/>
                  <a:pt x="3433" y="1273"/>
                </a:cubicBezTo>
                <a:cubicBezTo>
                  <a:pt x="3451" y="1647"/>
                  <a:pt x="3642" y="1977"/>
                  <a:pt x="3924" y="2182"/>
                </a:cubicBezTo>
                <a:cubicBezTo>
                  <a:pt x="4042" y="2270"/>
                  <a:pt x="4104" y="2414"/>
                  <a:pt x="4104" y="2561"/>
                </a:cubicBezTo>
                <a:cubicBezTo>
                  <a:pt x="4104" y="2659"/>
                  <a:pt x="4024" y="2740"/>
                  <a:pt x="3924" y="2740"/>
                </a:cubicBezTo>
                <a:lnTo>
                  <a:pt x="1500" y="2740"/>
                </a:lnTo>
                <a:cubicBezTo>
                  <a:pt x="1475" y="2740"/>
                  <a:pt x="1453" y="2747"/>
                  <a:pt x="1431" y="2754"/>
                </a:cubicBezTo>
                <a:lnTo>
                  <a:pt x="1" y="2754"/>
                </a:lnTo>
                <a:lnTo>
                  <a:pt x="1" y="6748"/>
                </a:lnTo>
                <a:cubicBezTo>
                  <a:pt x="30" y="6814"/>
                  <a:pt x="92" y="6858"/>
                  <a:pt x="165" y="6858"/>
                </a:cubicBezTo>
                <a:cubicBezTo>
                  <a:pt x="312" y="6858"/>
                  <a:pt x="456" y="6796"/>
                  <a:pt x="544" y="6679"/>
                </a:cubicBezTo>
                <a:cubicBezTo>
                  <a:pt x="752" y="6393"/>
                  <a:pt x="1082" y="6205"/>
                  <a:pt x="1456" y="6187"/>
                </a:cubicBezTo>
                <a:cubicBezTo>
                  <a:pt x="1475" y="6186"/>
                  <a:pt x="1494" y="6185"/>
                  <a:pt x="1513" y="6185"/>
                </a:cubicBezTo>
                <a:cubicBezTo>
                  <a:pt x="2161" y="6185"/>
                  <a:pt x="2718" y="6723"/>
                  <a:pt x="2725" y="7375"/>
                </a:cubicBezTo>
                <a:cubicBezTo>
                  <a:pt x="2736" y="8053"/>
                  <a:pt x="2189" y="8603"/>
                  <a:pt x="1515" y="8603"/>
                </a:cubicBezTo>
                <a:cubicBezTo>
                  <a:pt x="1133" y="8603"/>
                  <a:pt x="789" y="8424"/>
                  <a:pt x="569" y="8145"/>
                </a:cubicBezTo>
                <a:cubicBezTo>
                  <a:pt x="481" y="8039"/>
                  <a:pt x="356" y="7965"/>
                  <a:pt x="217" y="7965"/>
                </a:cubicBezTo>
                <a:lnTo>
                  <a:pt x="165" y="7965"/>
                </a:lnTo>
                <a:cubicBezTo>
                  <a:pt x="92" y="7965"/>
                  <a:pt x="30" y="8013"/>
                  <a:pt x="1" y="8075"/>
                </a:cubicBezTo>
                <a:lnTo>
                  <a:pt x="1" y="12069"/>
                </a:lnTo>
                <a:lnTo>
                  <a:pt x="3924" y="12069"/>
                </a:lnTo>
                <a:cubicBezTo>
                  <a:pt x="4024" y="12069"/>
                  <a:pt x="4104" y="12149"/>
                  <a:pt x="4104" y="12249"/>
                </a:cubicBezTo>
                <a:lnTo>
                  <a:pt x="4104" y="12303"/>
                </a:lnTo>
                <a:cubicBezTo>
                  <a:pt x="4104" y="12439"/>
                  <a:pt x="4034" y="12567"/>
                  <a:pt x="3924" y="12652"/>
                </a:cubicBezTo>
                <a:cubicBezTo>
                  <a:pt x="3646" y="12875"/>
                  <a:pt x="3466" y="13217"/>
                  <a:pt x="3466" y="13601"/>
                </a:cubicBezTo>
                <a:cubicBezTo>
                  <a:pt x="3466" y="14269"/>
                  <a:pt x="4009" y="14811"/>
                  <a:pt x="4673" y="14811"/>
                </a:cubicBezTo>
                <a:cubicBezTo>
                  <a:pt x="4680" y="14811"/>
                  <a:pt x="4687" y="14811"/>
                  <a:pt x="4694" y="14811"/>
                </a:cubicBezTo>
                <a:cubicBezTo>
                  <a:pt x="5369" y="14801"/>
                  <a:pt x="5919" y="14210"/>
                  <a:pt x="5886" y="13540"/>
                </a:cubicBezTo>
                <a:cubicBezTo>
                  <a:pt x="5868" y="13166"/>
                  <a:pt x="5677" y="12836"/>
                  <a:pt x="5395" y="12626"/>
                </a:cubicBezTo>
                <a:cubicBezTo>
                  <a:pt x="5278" y="12542"/>
                  <a:pt x="5212" y="12395"/>
                  <a:pt x="5212" y="12249"/>
                </a:cubicBezTo>
                <a:cubicBezTo>
                  <a:pt x="5212" y="12149"/>
                  <a:pt x="5292" y="12069"/>
                  <a:pt x="5391" y="12069"/>
                </a:cubicBezTo>
                <a:lnTo>
                  <a:pt x="9314" y="12069"/>
                </a:lnTo>
                <a:lnTo>
                  <a:pt x="9314" y="8101"/>
                </a:lnTo>
                <a:cubicBezTo>
                  <a:pt x="9296" y="8024"/>
                  <a:pt x="9230" y="7965"/>
                  <a:pt x="9146" y="7965"/>
                </a:cubicBezTo>
                <a:cubicBezTo>
                  <a:pt x="8999" y="7965"/>
                  <a:pt x="8856" y="8028"/>
                  <a:pt x="8768" y="8149"/>
                </a:cubicBezTo>
                <a:cubicBezTo>
                  <a:pt x="8559" y="8431"/>
                  <a:pt x="8229" y="8622"/>
                  <a:pt x="7855" y="8640"/>
                </a:cubicBezTo>
                <a:cubicBezTo>
                  <a:pt x="7836" y="8641"/>
                  <a:pt x="7817" y="8642"/>
                  <a:pt x="7799" y="8642"/>
                </a:cubicBezTo>
                <a:cubicBezTo>
                  <a:pt x="7151" y="8642"/>
                  <a:pt x="6594" y="8104"/>
                  <a:pt x="6586" y="7449"/>
                </a:cubicBezTo>
                <a:cubicBezTo>
                  <a:pt x="6576" y="6774"/>
                  <a:pt x="7122" y="6220"/>
                  <a:pt x="7796" y="6220"/>
                </a:cubicBezTo>
                <a:cubicBezTo>
                  <a:pt x="8178" y="6220"/>
                  <a:pt x="8522" y="6400"/>
                  <a:pt x="8742" y="6679"/>
                </a:cubicBezTo>
                <a:cubicBezTo>
                  <a:pt x="8830" y="6789"/>
                  <a:pt x="8955" y="6858"/>
                  <a:pt x="9094" y="6858"/>
                </a:cubicBezTo>
                <a:lnTo>
                  <a:pt x="9146" y="6858"/>
                </a:lnTo>
                <a:cubicBezTo>
                  <a:pt x="9230" y="6858"/>
                  <a:pt x="9296" y="6799"/>
                  <a:pt x="9314" y="6726"/>
                </a:cubicBezTo>
                <a:lnTo>
                  <a:pt x="9314" y="2754"/>
                </a:lnTo>
                <a:lnTo>
                  <a:pt x="7884" y="2754"/>
                </a:lnTo>
                <a:cubicBezTo>
                  <a:pt x="7866" y="2747"/>
                  <a:pt x="7840" y="2740"/>
                  <a:pt x="7818" y="2740"/>
                </a:cubicBezTo>
                <a:lnTo>
                  <a:pt x="5391" y="2740"/>
                </a:lnTo>
                <a:cubicBezTo>
                  <a:pt x="5292" y="2740"/>
                  <a:pt x="5212" y="2659"/>
                  <a:pt x="5212" y="2561"/>
                </a:cubicBezTo>
                <a:lnTo>
                  <a:pt x="5212" y="2509"/>
                </a:lnTo>
                <a:cubicBezTo>
                  <a:pt x="5212" y="2370"/>
                  <a:pt x="5285" y="2245"/>
                  <a:pt x="5391" y="2160"/>
                </a:cubicBezTo>
                <a:cubicBezTo>
                  <a:pt x="5670" y="1937"/>
                  <a:pt x="5850" y="1596"/>
                  <a:pt x="5850" y="1211"/>
                </a:cubicBezTo>
                <a:cubicBezTo>
                  <a:pt x="5850" y="543"/>
                  <a:pt x="5310" y="0"/>
                  <a:pt x="464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104" name="Google Shape;3104;p32"/>
          <p:cNvGrpSpPr/>
          <p:nvPr/>
        </p:nvGrpSpPr>
        <p:grpSpPr>
          <a:xfrm>
            <a:off x="525555" y="1555257"/>
            <a:ext cx="870006" cy="811225"/>
            <a:chOff x="2304594" y="2493825"/>
            <a:chExt cx="579837" cy="577832"/>
          </a:xfrm>
        </p:grpSpPr>
        <p:sp>
          <p:nvSpPr>
            <p:cNvPr id="3105" name="Google Shape;3105;p32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32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32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32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32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0" name="Google Shape;3110;p32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1" name="Google Shape;3111;p32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32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32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32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32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32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32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32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32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32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32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32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32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32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25" name="Google Shape;3125;p32"/>
          <p:cNvGrpSpPr/>
          <p:nvPr/>
        </p:nvGrpSpPr>
        <p:grpSpPr>
          <a:xfrm rot="-1436269">
            <a:off x="15172914" y="7004910"/>
            <a:ext cx="1534759" cy="2497543"/>
            <a:chOff x="10045273" y="5065245"/>
            <a:chExt cx="634432" cy="1103403"/>
          </a:xfrm>
        </p:grpSpPr>
        <p:sp>
          <p:nvSpPr>
            <p:cNvPr id="3126" name="Google Shape;3126;p32"/>
            <p:cNvSpPr/>
            <p:nvPr/>
          </p:nvSpPr>
          <p:spPr>
            <a:xfrm>
              <a:off x="10148797" y="5313505"/>
              <a:ext cx="322200" cy="855144"/>
            </a:xfrm>
            <a:custGeom>
              <a:avLst/>
              <a:gdLst/>
              <a:ahLst/>
              <a:cxnLst/>
              <a:rect l="l" t="t" r="r" b="b"/>
              <a:pathLst>
                <a:path w="3103" h="8236" extrusionOk="0">
                  <a:moveTo>
                    <a:pt x="2975" y="0"/>
                  </a:moveTo>
                  <a:lnTo>
                    <a:pt x="2857" y="22"/>
                  </a:lnTo>
                  <a:cubicBezTo>
                    <a:pt x="2857" y="29"/>
                    <a:pt x="2975" y="745"/>
                    <a:pt x="2307" y="1789"/>
                  </a:cubicBezTo>
                  <a:cubicBezTo>
                    <a:pt x="1607" y="2894"/>
                    <a:pt x="1571" y="3803"/>
                    <a:pt x="1505" y="5314"/>
                  </a:cubicBezTo>
                  <a:cubicBezTo>
                    <a:pt x="1442" y="6788"/>
                    <a:pt x="16" y="8137"/>
                    <a:pt x="1" y="8152"/>
                  </a:cubicBezTo>
                  <a:lnTo>
                    <a:pt x="82" y="8236"/>
                  </a:lnTo>
                  <a:cubicBezTo>
                    <a:pt x="144" y="8181"/>
                    <a:pt x="1559" y="6843"/>
                    <a:pt x="1625" y="5321"/>
                  </a:cubicBezTo>
                  <a:cubicBezTo>
                    <a:pt x="1688" y="3829"/>
                    <a:pt x="1725" y="2930"/>
                    <a:pt x="2410" y="1855"/>
                  </a:cubicBezTo>
                  <a:cubicBezTo>
                    <a:pt x="3103" y="763"/>
                    <a:pt x="2979" y="29"/>
                    <a:pt x="29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32"/>
            <p:cNvSpPr/>
            <p:nvPr/>
          </p:nvSpPr>
          <p:spPr>
            <a:xfrm>
              <a:off x="10365501" y="5065245"/>
              <a:ext cx="217119" cy="335475"/>
            </a:xfrm>
            <a:custGeom>
              <a:avLst/>
              <a:gdLst/>
              <a:ahLst/>
              <a:cxnLst/>
              <a:rect l="l" t="t" r="r" b="b"/>
              <a:pathLst>
                <a:path w="2091" h="3231" extrusionOk="0">
                  <a:moveTo>
                    <a:pt x="1618" y="0"/>
                  </a:moveTo>
                  <a:lnTo>
                    <a:pt x="807" y="1178"/>
                  </a:lnTo>
                  <a:cubicBezTo>
                    <a:pt x="0" y="2351"/>
                    <a:pt x="774" y="3231"/>
                    <a:pt x="774" y="3231"/>
                  </a:cubicBezTo>
                  <a:cubicBezTo>
                    <a:pt x="2090" y="2582"/>
                    <a:pt x="1618" y="0"/>
                    <a:pt x="16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32"/>
            <p:cNvSpPr/>
            <p:nvPr/>
          </p:nvSpPr>
          <p:spPr>
            <a:xfrm>
              <a:off x="10338400" y="5425953"/>
              <a:ext cx="341306" cy="203091"/>
            </a:xfrm>
            <a:custGeom>
              <a:avLst/>
              <a:gdLst/>
              <a:ahLst/>
              <a:cxnLst/>
              <a:rect l="l" t="t" r="r" b="b"/>
              <a:pathLst>
                <a:path w="3287" h="1956" extrusionOk="0">
                  <a:moveTo>
                    <a:pt x="2893" y="0"/>
                  </a:moveTo>
                  <a:cubicBezTo>
                    <a:pt x="2538" y="0"/>
                    <a:pt x="2029" y="129"/>
                    <a:pt x="1644" y="469"/>
                  </a:cubicBezTo>
                  <a:cubicBezTo>
                    <a:pt x="1057" y="985"/>
                    <a:pt x="1" y="1931"/>
                    <a:pt x="1" y="1931"/>
                  </a:cubicBezTo>
                  <a:cubicBezTo>
                    <a:pt x="67" y="1947"/>
                    <a:pt x="149" y="1955"/>
                    <a:pt x="243" y="1955"/>
                  </a:cubicBezTo>
                  <a:cubicBezTo>
                    <a:pt x="1057" y="1955"/>
                    <a:pt x="2780" y="1354"/>
                    <a:pt x="3287" y="98"/>
                  </a:cubicBezTo>
                  <a:cubicBezTo>
                    <a:pt x="3228" y="37"/>
                    <a:pt x="3083" y="0"/>
                    <a:pt x="2893" y="0"/>
                  </a:cubicBezTo>
                  <a:close/>
                </a:path>
              </a:pathLst>
            </a:custGeom>
            <a:solidFill>
              <a:srgbClr val="F6BE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32"/>
            <p:cNvSpPr/>
            <p:nvPr/>
          </p:nvSpPr>
          <p:spPr>
            <a:xfrm>
              <a:off x="10169045" y="5390443"/>
              <a:ext cx="155026" cy="352295"/>
            </a:xfrm>
            <a:custGeom>
              <a:avLst/>
              <a:gdLst/>
              <a:ahLst/>
              <a:cxnLst/>
              <a:rect l="l" t="t" r="r" b="b"/>
              <a:pathLst>
                <a:path w="1493" h="3393" extrusionOk="0">
                  <a:moveTo>
                    <a:pt x="598" y="0"/>
                  </a:moveTo>
                  <a:cubicBezTo>
                    <a:pt x="598" y="0"/>
                    <a:pt x="0" y="454"/>
                    <a:pt x="191" y="1510"/>
                  </a:cubicBezTo>
                  <a:cubicBezTo>
                    <a:pt x="386" y="2571"/>
                    <a:pt x="1493" y="3392"/>
                    <a:pt x="1493" y="3392"/>
                  </a:cubicBezTo>
                  <a:cubicBezTo>
                    <a:pt x="1383" y="2046"/>
                    <a:pt x="598" y="0"/>
                    <a:pt x="598" y="0"/>
                  </a:cubicBezTo>
                  <a:close/>
                </a:path>
              </a:pathLst>
            </a:custGeom>
            <a:solidFill>
              <a:srgbClr val="F6BE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32"/>
            <p:cNvSpPr/>
            <p:nvPr/>
          </p:nvSpPr>
          <p:spPr>
            <a:xfrm>
              <a:off x="10310987" y="5680235"/>
              <a:ext cx="352416" cy="185544"/>
            </a:xfrm>
            <a:custGeom>
              <a:avLst/>
              <a:gdLst/>
              <a:ahLst/>
              <a:cxnLst/>
              <a:rect l="l" t="t" r="r" b="b"/>
              <a:pathLst>
                <a:path w="3394" h="1787" extrusionOk="0">
                  <a:moveTo>
                    <a:pt x="2964" y="1"/>
                  </a:moveTo>
                  <a:cubicBezTo>
                    <a:pt x="1885" y="1"/>
                    <a:pt x="1" y="1786"/>
                    <a:pt x="1" y="1786"/>
                  </a:cubicBezTo>
                  <a:cubicBezTo>
                    <a:pt x="1" y="1786"/>
                    <a:pt x="19" y="1786"/>
                    <a:pt x="53" y="1786"/>
                  </a:cubicBezTo>
                  <a:cubicBezTo>
                    <a:pt x="387" y="1786"/>
                    <a:pt x="2255" y="1714"/>
                    <a:pt x="3393" y="139"/>
                  </a:cubicBezTo>
                  <a:cubicBezTo>
                    <a:pt x="3275" y="43"/>
                    <a:pt x="3129" y="1"/>
                    <a:pt x="29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32"/>
            <p:cNvSpPr/>
            <p:nvPr/>
          </p:nvSpPr>
          <p:spPr>
            <a:xfrm>
              <a:off x="10045273" y="5669852"/>
              <a:ext cx="232383" cy="354891"/>
            </a:xfrm>
            <a:custGeom>
              <a:avLst/>
              <a:gdLst/>
              <a:ahLst/>
              <a:cxnLst/>
              <a:rect l="l" t="t" r="r" b="b"/>
              <a:pathLst>
                <a:path w="2238" h="3418" extrusionOk="0">
                  <a:moveTo>
                    <a:pt x="166" y="0"/>
                  </a:moveTo>
                  <a:lnTo>
                    <a:pt x="166" y="0"/>
                  </a:lnTo>
                  <a:cubicBezTo>
                    <a:pt x="0" y="2084"/>
                    <a:pt x="2025" y="3418"/>
                    <a:pt x="2025" y="3418"/>
                  </a:cubicBezTo>
                  <a:cubicBezTo>
                    <a:pt x="2025" y="3418"/>
                    <a:pt x="2238" y="1603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32"/>
            <p:cNvSpPr/>
            <p:nvPr/>
          </p:nvSpPr>
          <p:spPr>
            <a:xfrm>
              <a:off x="10186178" y="5989651"/>
              <a:ext cx="316074" cy="148373"/>
            </a:xfrm>
            <a:custGeom>
              <a:avLst/>
              <a:gdLst/>
              <a:ahLst/>
              <a:cxnLst/>
              <a:rect l="l" t="t" r="r" b="b"/>
              <a:pathLst>
                <a:path w="3044" h="1429" extrusionOk="0">
                  <a:moveTo>
                    <a:pt x="2665" y="0"/>
                  </a:moveTo>
                  <a:cubicBezTo>
                    <a:pt x="1333" y="0"/>
                    <a:pt x="0" y="1416"/>
                    <a:pt x="0" y="1416"/>
                  </a:cubicBezTo>
                  <a:cubicBezTo>
                    <a:pt x="0" y="1416"/>
                    <a:pt x="114" y="1429"/>
                    <a:pt x="301" y="1429"/>
                  </a:cubicBezTo>
                  <a:cubicBezTo>
                    <a:pt x="923" y="1429"/>
                    <a:pt x="2352" y="1285"/>
                    <a:pt x="3044" y="41"/>
                  </a:cubicBezTo>
                  <a:cubicBezTo>
                    <a:pt x="2918" y="13"/>
                    <a:pt x="2792" y="0"/>
                    <a:pt x="26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1904971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3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4" name="Google Shape;3134;p33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135" name="Google Shape;3135;p33"/>
          <p:cNvSpPr/>
          <p:nvPr/>
        </p:nvSpPr>
        <p:spPr>
          <a:xfrm>
            <a:off x="12251724" y="-3525467"/>
            <a:ext cx="9197761" cy="5930020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136" name="Google Shape;3136;p33"/>
          <p:cNvSpPr/>
          <p:nvPr/>
        </p:nvSpPr>
        <p:spPr>
          <a:xfrm rot="-9924944">
            <a:off x="-2509028" y="-1871717"/>
            <a:ext cx="5965852" cy="6121954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137" name="Google Shape;3137;p33"/>
          <p:cNvGrpSpPr/>
          <p:nvPr/>
        </p:nvGrpSpPr>
        <p:grpSpPr>
          <a:xfrm>
            <a:off x="-100989" y="1809283"/>
            <a:ext cx="1149751" cy="1178139"/>
            <a:chOff x="3252507" y="1111725"/>
            <a:chExt cx="925561" cy="1013928"/>
          </a:xfrm>
        </p:grpSpPr>
        <p:sp>
          <p:nvSpPr>
            <p:cNvPr id="3138" name="Google Shape;3138;p33"/>
            <p:cNvSpPr/>
            <p:nvPr/>
          </p:nvSpPr>
          <p:spPr>
            <a:xfrm>
              <a:off x="3252507" y="1111725"/>
              <a:ext cx="925561" cy="638027"/>
            </a:xfrm>
            <a:custGeom>
              <a:avLst/>
              <a:gdLst/>
              <a:ahLst/>
              <a:cxnLst/>
              <a:rect l="l" t="t" r="r" b="b"/>
              <a:pathLst>
                <a:path w="18200" h="12546" extrusionOk="0">
                  <a:moveTo>
                    <a:pt x="7863" y="1"/>
                  </a:moveTo>
                  <a:cubicBezTo>
                    <a:pt x="5802" y="1"/>
                    <a:pt x="4053" y="1340"/>
                    <a:pt x="3441" y="3195"/>
                  </a:cubicBezTo>
                  <a:cubicBezTo>
                    <a:pt x="1500" y="3437"/>
                    <a:pt x="1" y="5091"/>
                    <a:pt x="1" y="7097"/>
                  </a:cubicBezTo>
                  <a:cubicBezTo>
                    <a:pt x="1" y="9267"/>
                    <a:pt x="1761" y="11027"/>
                    <a:pt x="3932" y="11027"/>
                  </a:cubicBezTo>
                  <a:cubicBezTo>
                    <a:pt x="4555" y="11027"/>
                    <a:pt x="5146" y="10881"/>
                    <a:pt x="5674" y="10621"/>
                  </a:cubicBezTo>
                  <a:cubicBezTo>
                    <a:pt x="6359" y="11775"/>
                    <a:pt x="7613" y="12545"/>
                    <a:pt x="9055" y="12545"/>
                  </a:cubicBezTo>
                  <a:cubicBezTo>
                    <a:pt x="10309" y="12545"/>
                    <a:pt x="11423" y="11959"/>
                    <a:pt x="12146" y="11046"/>
                  </a:cubicBezTo>
                  <a:cubicBezTo>
                    <a:pt x="12645" y="11240"/>
                    <a:pt x="13191" y="11350"/>
                    <a:pt x="13763" y="11350"/>
                  </a:cubicBezTo>
                  <a:cubicBezTo>
                    <a:pt x="16212" y="11350"/>
                    <a:pt x="18200" y="9363"/>
                    <a:pt x="18200" y="6909"/>
                  </a:cubicBezTo>
                  <a:cubicBezTo>
                    <a:pt x="18200" y="4651"/>
                    <a:pt x="16513" y="2788"/>
                    <a:pt x="14332" y="2509"/>
                  </a:cubicBezTo>
                  <a:lnTo>
                    <a:pt x="14332" y="2473"/>
                  </a:lnTo>
                  <a:cubicBezTo>
                    <a:pt x="14332" y="1325"/>
                    <a:pt x="13400" y="397"/>
                    <a:pt x="12256" y="397"/>
                  </a:cubicBezTo>
                  <a:cubicBezTo>
                    <a:pt x="11673" y="397"/>
                    <a:pt x="11149" y="635"/>
                    <a:pt x="10771" y="1021"/>
                  </a:cubicBezTo>
                  <a:cubicBezTo>
                    <a:pt x="9975" y="383"/>
                    <a:pt x="8963" y="1"/>
                    <a:pt x="7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9" name="Google Shape;3139;p33"/>
            <p:cNvSpPr/>
            <p:nvPr/>
          </p:nvSpPr>
          <p:spPr>
            <a:xfrm>
              <a:off x="3560126" y="1777301"/>
              <a:ext cx="168381" cy="147378"/>
            </a:xfrm>
            <a:custGeom>
              <a:avLst/>
              <a:gdLst/>
              <a:ahLst/>
              <a:cxnLst/>
              <a:rect l="l" t="t" r="r" b="b"/>
              <a:pathLst>
                <a:path w="3311" h="2898" extrusionOk="0">
                  <a:moveTo>
                    <a:pt x="1770" y="0"/>
                  </a:moveTo>
                  <a:cubicBezTo>
                    <a:pt x="1770" y="1"/>
                    <a:pt x="1" y="2898"/>
                    <a:pt x="1814" y="2898"/>
                  </a:cubicBezTo>
                  <a:cubicBezTo>
                    <a:pt x="1816" y="2898"/>
                    <a:pt x="1817" y="2898"/>
                    <a:pt x="1818" y="2898"/>
                  </a:cubicBezTo>
                  <a:cubicBezTo>
                    <a:pt x="3310" y="2898"/>
                    <a:pt x="2584" y="987"/>
                    <a:pt x="1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33"/>
            <p:cNvSpPr/>
            <p:nvPr/>
          </p:nvSpPr>
          <p:spPr>
            <a:xfrm>
              <a:off x="3710451" y="1796473"/>
              <a:ext cx="168330" cy="147429"/>
            </a:xfrm>
            <a:custGeom>
              <a:avLst/>
              <a:gdLst/>
              <a:ahLst/>
              <a:cxnLst/>
              <a:rect l="l" t="t" r="r" b="b"/>
              <a:pathLst>
                <a:path w="3310" h="2899" extrusionOk="0">
                  <a:moveTo>
                    <a:pt x="1773" y="1"/>
                  </a:moveTo>
                  <a:lnTo>
                    <a:pt x="1773" y="1"/>
                  </a:lnTo>
                  <a:cubicBezTo>
                    <a:pt x="1773" y="1"/>
                    <a:pt x="0" y="2898"/>
                    <a:pt x="1814" y="2898"/>
                  </a:cubicBezTo>
                  <a:cubicBezTo>
                    <a:pt x="1815" y="2898"/>
                    <a:pt x="1816" y="2898"/>
                    <a:pt x="1817" y="2898"/>
                  </a:cubicBezTo>
                  <a:cubicBezTo>
                    <a:pt x="3310" y="2898"/>
                    <a:pt x="2587" y="988"/>
                    <a:pt x="17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33"/>
            <p:cNvSpPr/>
            <p:nvPr/>
          </p:nvSpPr>
          <p:spPr>
            <a:xfrm>
              <a:off x="3634932" y="1978326"/>
              <a:ext cx="168330" cy="147327"/>
            </a:xfrm>
            <a:custGeom>
              <a:avLst/>
              <a:gdLst/>
              <a:ahLst/>
              <a:cxnLst/>
              <a:rect l="l" t="t" r="r" b="b"/>
              <a:pathLst>
                <a:path w="3310" h="2897" extrusionOk="0">
                  <a:moveTo>
                    <a:pt x="1769" y="1"/>
                  </a:moveTo>
                  <a:lnTo>
                    <a:pt x="1769" y="1"/>
                  </a:lnTo>
                  <a:cubicBezTo>
                    <a:pt x="1769" y="1"/>
                    <a:pt x="1" y="2897"/>
                    <a:pt x="1813" y="2897"/>
                  </a:cubicBezTo>
                  <a:cubicBezTo>
                    <a:pt x="1815" y="2897"/>
                    <a:pt x="1816" y="2897"/>
                    <a:pt x="1817" y="2897"/>
                  </a:cubicBezTo>
                  <a:cubicBezTo>
                    <a:pt x="3309" y="2897"/>
                    <a:pt x="2583" y="987"/>
                    <a:pt x="17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42" name="Google Shape;3142;p33"/>
          <p:cNvGrpSpPr/>
          <p:nvPr/>
        </p:nvGrpSpPr>
        <p:grpSpPr>
          <a:xfrm>
            <a:off x="1547593" y="846960"/>
            <a:ext cx="539598" cy="906532"/>
            <a:chOff x="568513" y="2939200"/>
            <a:chExt cx="293175" cy="526400"/>
          </a:xfrm>
        </p:grpSpPr>
        <p:sp>
          <p:nvSpPr>
            <p:cNvPr id="3143" name="Google Shape;3143;p33"/>
            <p:cNvSpPr/>
            <p:nvPr/>
          </p:nvSpPr>
          <p:spPr>
            <a:xfrm>
              <a:off x="641838" y="3104675"/>
              <a:ext cx="219850" cy="360925"/>
            </a:xfrm>
            <a:custGeom>
              <a:avLst/>
              <a:gdLst/>
              <a:ahLst/>
              <a:cxnLst/>
              <a:rect l="l" t="t" r="r" b="b"/>
              <a:pathLst>
                <a:path w="8794" h="14437" extrusionOk="0">
                  <a:moveTo>
                    <a:pt x="2039" y="0"/>
                  </a:moveTo>
                  <a:cubicBezTo>
                    <a:pt x="1992" y="0"/>
                    <a:pt x="1951" y="34"/>
                    <a:pt x="1940" y="81"/>
                  </a:cubicBezTo>
                  <a:lnTo>
                    <a:pt x="15" y="8225"/>
                  </a:lnTo>
                  <a:cubicBezTo>
                    <a:pt x="0" y="8288"/>
                    <a:pt x="51" y="8350"/>
                    <a:pt x="117" y="8350"/>
                  </a:cubicBezTo>
                  <a:lnTo>
                    <a:pt x="3594" y="8350"/>
                  </a:lnTo>
                  <a:cubicBezTo>
                    <a:pt x="3660" y="8350"/>
                    <a:pt x="3712" y="8416"/>
                    <a:pt x="3693" y="8479"/>
                  </a:cubicBezTo>
                  <a:lnTo>
                    <a:pt x="2219" y="14309"/>
                  </a:lnTo>
                  <a:cubicBezTo>
                    <a:pt x="2202" y="14383"/>
                    <a:pt x="2262" y="14437"/>
                    <a:pt x="2323" y="14437"/>
                  </a:cubicBezTo>
                  <a:cubicBezTo>
                    <a:pt x="2353" y="14437"/>
                    <a:pt x="2384" y="14424"/>
                    <a:pt x="2406" y="14394"/>
                  </a:cubicBezTo>
                  <a:lnTo>
                    <a:pt x="8746" y="5420"/>
                  </a:lnTo>
                  <a:cubicBezTo>
                    <a:pt x="8794" y="5354"/>
                    <a:pt x="8746" y="5258"/>
                    <a:pt x="8662" y="5258"/>
                  </a:cubicBezTo>
                  <a:lnTo>
                    <a:pt x="4126" y="5258"/>
                  </a:lnTo>
                  <a:cubicBezTo>
                    <a:pt x="4045" y="5258"/>
                    <a:pt x="3994" y="5163"/>
                    <a:pt x="4042" y="5097"/>
                  </a:cubicBezTo>
                  <a:lnTo>
                    <a:pt x="7437" y="162"/>
                  </a:lnTo>
                  <a:cubicBezTo>
                    <a:pt x="7481" y="92"/>
                    <a:pt x="7433" y="0"/>
                    <a:pt x="7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33"/>
            <p:cNvSpPr/>
            <p:nvPr/>
          </p:nvSpPr>
          <p:spPr>
            <a:xfrm>
              <a:off x="634513" y="2939200"/>
              <a:ext cx="49325" cy="97475"/>
            </a:xfrm>
            <a:custGeom>
              <a:avLst/>
              <a:gdLst/>
              <a:ahLst/>
              <a:cxnLst/>
              <a:rect l="l" t="t" r="r" b="b"/>
              <a:pathLst>
                <a:path w="1973" h="3899" extrusionOk="0">
                  <a:moveTo>
                    <a:pt x="726" y="221"/>
                  </a:moveTo>
                  <a:lnTo>
                    <a:pt x="726" y="232"/>
                  </a:lnTo>
                  <a:cubicBezTo>
                    <a:pt x="726" y="228"/>
                    <a:pt x="726" y="228"/>
                    <a:pt x="723" y="225"/>
                  </a:cubicBezTo>
                  <a:lnTo>
                    <a:pt x="726" y="221"/>
                  </a:lnTo>
                  <a:close/>
                  <a:moveTo>
                    <a:pt x="730" y="257"/>
                  </a:moveTo>
                  <a:lnTo>
                    <a:pt x="733" y="261"/>
                  </a:lnTo>
                  <a:cubicBezTo>
                    <a:pt x="730" y="261"/>
                    <a:pt x="730" y="261"/>
                    <a:pt x="730" y="257"/>
                  </a:cubicBezTo>
                  <a:close/>
                  <a:moveTo>
                    <a:pt x="748" y="257"/>
                  </a:moveTo>
                  <a:lnTo>
                    <a:pt x="748" y="261"/>
                  </a:lnTo>
                  <a:cubicBezTo>
                    <a:pt x="745" y="261"/>
                    <a:pt x="745" y="261"/>
                    <a:pt x="745" y="257"/>
                  </a:cubicBezTo>
                  <a:close/>
                  <a:moveTo>
                    <a:pt x="711" y="419"/>
                  </a:moveTo>
                  <a:lnTo>
                    <a:pt x="711" y="423"/>
                  </a:lnTo>
                  <a:cubicBezTo>
                    <a:pt x="711" y="423"/>
                    <a:pt x="711" y="419"/>
                    <a:pt x="708" y="419"/>
                  </a:cubicBezTo>
                  <a:close/>
                  <a:moveTo>
                    <a:pt x="740" y="452"/>
                  </a:moveTo>
                  <a:lnTo>
                    <a:pt x="737" y="455"/>
                  </a:lnTo>
                  <a:cubicBezTo>
                    <a:pt x="737" y="452"/>
                    <a:pt x="737" y="452"/>
                    <a:pt x="740" y="452"/>
                  </a:cubicBezTo>
                  <a:close/>
                  <a:moveTo>
                    <a:pt x="880" y="621"/>
                  </a:moveTo>
                  <a:lnTo>
                    <a:pt x="880" y="628"/>
                  </a:lnTo>
                  <a:cubicBezTo>
                    <a:pt x="877" y="624"/>
                    <a:pt x="880" y="624"/>
                    <a:pt x="880" y="621"/>
                  </a:cubicBezTo>
                  <a:close/>
                  <a:moveTo>
                    <a:pt x="880" y="639"/>
                  </a:moveTo>
                  <a:lnTo>
                    <a:pt x="880" y="643"/>
                  </a:lnTo>
                  <a:lnTo>
                    <a:pt x="877" y="643"/>
                  </a:lnTo>
                  <a:lnTo>
                    <a:pt x="877" y="639"/>
                  </a:lnTo>
                  <a:close/>
                  <a:moveTo>
                    <a:pt x="960" y="907"/>
                  </a:moveTo>
                  <a:cubicBezTo>
                    <a:pt x="965" y="910"/>
                    <a:pt x="965" y="914"/>
                    <a:pt x="965" y="914"/>
                  </a:cubicBezTo>
                  <a:lnTo>
                    <a:pt x="960" y="910"/>
                  </a:lnTo>
                  <a:lnTo>
                    <a:pt x="960" y="907"/>
                  </a:lnTo>
                  <a:close/>
                  <a:moveTo>
                    <a:pt x="1177" y="1464"/>
                  </a:moveTo>
                  <a:lnTo>
                    <a:pt x="1177" y="1467"/>
                  </a:lnTo>
                  <a:lnTo>
                    <a:pt x="1173" y="1464"/>
                  </a:lnTo>
                  <a:close/>
                  <a:moveTo>
                    <a:pt x="1232" y="1713"/>
                  </a:moveTo>
                  <a:cubicBezTo>
                    <a:pt x="1236" y="1713"/>
                    <a:pt x="1236" y="1717"/>
                    <a:pt x="1236" y="1717"/>
                  </a:cubicBezTo>
                  <a:lnTo>
                    <a:pt x="1232" y="1713"/>
                  </a:lnTo>
                  <a:close/>
                  <a:moveTo>
                    <a:pt x="677" y="2342"/>
                  </a:moveTo>
                  <a:lnTo>
                    <a:pt x="677" y="2342"/>
                  </a:lnTo>
                  <a:cubicBezTo>
                    <a:pt x="678" y="2343"/>
                    <a:pt x="678" y="2343"/>
                    <a:pt x="679" y="2344"/>
                  </a:cubicBezTo>
                  <a:cubicBezTo>
                    <a:pt x="678" y="2343"/>
                    <a:pt x="678" y="2343"/>
                    <a:pt x="677" y="2342"/>
                  </a:cubicBezTo>
                  <a:close/>
                  <a:moveTo>
                    <a:pt x="689" y="2370"/>
                  </a:moveTo>
                  <a:cubicBezTo>
                    <a:pt x="689" y="2373"/>
                    <a:pt x="689" y="2377"/>
                    <a:pt x="693" y="2381"/>
                  </a:cubicBezTo>
                  <a:cubicBezTo>
                    <a:pt x="689" y="2373"/>
                    <a:pt x="689" y="2373"/>
                    <a:pt x="689" y="2370"/>
                  </a:cubicBezTo>
                  <a:close/>
                  <a:moveTo>
                    <a:pt x="1639" y="2597"/>
                  </a:moveTo>
                  <a:lnTo>
                    <a:pt x="1639" y="2601"/>
                  </a:lnTo>
                  <a:cubicBezTo>
                    <a:pt x="1639" y="2601"/>
                    <a:pt x="1639" y="2601"/>
                    <a:pt x="1639" y="2602"/>
                  </a:cubicBezTo>
                  <a:lnTo>
                    <a:pt x="1639" y="2602"/>
                  </a:lnTo>
                  <a:cubicBezTo>
                    <a:pt x="1639" y="2600"/>
                    <a:pt x="1639" y="2599"/>
                    <a:pt x="1639" y="2597"/>
                  </a:cubicBezTo>
                  <a:close/>
                  <a:moveTo>
                    <a:pt x="1660" y="2664"/>
                  </a:moveTo>
                  <a:cubicBezTo>
                    <a:pt x="1661" y="2665"/>
                    <a:pt x="1661" y="2667"/>
                    <a:pt x="1661" y="2667"/>
                  </a:cubicBezTo>
                  <a:cubicBezTo>
                    <a:pt x="1661" y="2666"/>
                    <a:pt x="1660" y="2665"/>
                    <a:pt x="1660" y="2664"/>
                  </a:cubicBezTo>
                  <a:close/>
                  <a:moveTo>
                    <a:pt x="965" y="3121"/>
                  </a:moveTo>
                  <a:lnTo>
                    <a:pt x="968" y="3125"/>
                  </a:lnTo>
                  <a:lnTo>
                    <a:pt x="965" y="3125"/>
                  </a:lnTo>
                  <a:lnTo>
                    <a:pt x="965" y="3121"/>
                  </a:lnTo>
                  <a:close/>
                  <a:moveTo>
                    <a:pt x="1359" y="3874"/>
                  </a:moveTo>
                  <a:cubicBezTo>
                    <a:pt x="1359" y="3874"/>
                    <a:pt x="1359" y="3875"/>
                    <a:pt x="1361" y="3877"/>
                  </a:cubicBezTo>
                  <a:cubicBezTo>
                    <a:pt x="1361" y="3875"/>
                    <a:pt x="1360" y="3874"/>
                    <a:pt x="1359" y="3874"/>
                  </a:cubicBezTo>
                  <a:close/>
                  <a:moveTo>
                    <a:pt x="693" y="1"/>
                  </a:moveTo>
                  <a:cubicBezTo>
                    <a:pt x="693" y="8"/>
                    <a:pt x="686" y="4"/>
                    <a:pt x="682" y="8"/>
                  </a:cubicBezTo>
                  <a:cubicBezTo>
                    <a:pt x="682" y="8"/>
                    <a:pt x="679" y="8"/>
                    <a:pt x="674" y="4"/>
                  </a:cubicBezTo>
                  <a:lnTo>
                    <a:pt x="674" y="8"/>
                  </a:lnTo>
                  <a:cubicBezTo>
                    <a:pt x="671" y="8"/>
                    <a:pt x="667" y="8"/>
                    <a:pt x="667" y="4"/>
                  </a:cubicBezTo>
                  <a:cubicBezTo>
                    <a:pt x="664" y="4"/>
                    <a:pt x="660" y="4"/>
                    <a:pt x="660" y="8"/>
                  </a:cubicBezTo>
                  <a:cubicBezTo>
                    <a:pt x="657" y="15"/>
                    <a:pt x="652" y="23"/>
                    <a:pt x="652" y="30"/>
                  </a:cubicBezTo>
                  <a:lnTo>
                    <a:pt x="649" y="30"/>
                  </a:lnTo>
                  <a:cubicBezTo>
                    <a:pt x="649" y="34"/>
                    <a:pt x="645" y="34"/>
                    <a:pt x="645" y="37"/>
                  </a:cubicBezTo>
                  <a:lnTo>
                    <a:pt x="642" y="37"/>
                  </a:lnTo>
                  <a:lnTo>
                    <a:pt x="638" y="41"/>
                  </a:lnTo>
                  <a:cubicBezTo>
                    <a:pt x="635" y="41"/>
                    <a:pt x="635" y="41"/>
                    <a:pt x="635" y="45"/>
                  </a:cubicBezTo>
                  <a:cubicBezTo>
                    <a:pt x="630" y="48"/>
                    <a:pt x="630" y="48"/>
                    <a:pt x="627" y="48"/>
                  </a:cubicBezTo>
                  <a:cubicBezTo>
                    <a:pt x="623" y="52"/>
                    <a:pt x="623" y="52"/>
                    <a:pt x="620" y="56"/>
                  </a:cubicBezTo>
                  <a:cubicBezTo>
                    <a:pt x="616" y="56"/>
                    <a:pt x="613" y="59"/>
                    <a:pt x="608" y="59"/>
                  </a:cubicBezTo>
                  <a:lnTo>
                    <a:pt x="608" y="63"/>
                  </a:lnTo>
                  <a:cubicBezTo>
                    <a:pt x="605" y="63"/>
                    <a:pt x="605" y="67"/>
                    <a:pt x="605" y="70"/>
                  </a:cubicBezTo>
                  <a:cubicBezTo>
                    <a:pt x="601" y="70"/>
                    <a:pt x="601" y="67"/>
                    <a:pt x="601" y="67"/>
                  </a:cubicBezTo>
                  <a:cubicBezTo>
                    <a:pt x="598" y="67"/>
                    <a:pt x="601" y="70"/>
                    <a:pt x="598" y="70"/>
                  </a:cubicBezTo>
                  <a:cubicBezTo>
                    <a:pt x="594" y="70"/>
                    <a:pt x="594" y="78"/>
                    <a:pt x="594" y="81"/>
                  </a:cubicBezTo>
                  <a:cubicBezTo>
                    <a:pt x="594" y="85"/>
                    <a:pt x="591" y="85"/>
                    <a:pt x="591" y="85"/>
                  </a:cubicBezTo>
                  <a:cubicBezTo>
                    <a:pt x="591" y="85"/>
                    <a:pt x="589" y="83"/>
                    <a:pt x="588" y="83"/>
                  </a:cubicBezTo>
                  <a:cubicBezTo>
                    <a:pt x="587" y="83"/>
                    <a:pt x="586" y="83"/>
                    <a:pt x="586" y="85"/>
                  </a:cubicBezTo>
                  <a:lnTo>
                    <a:pt x="583" y="89"/>
                  </a:lnTo>
                  <a:cubicBezTo>
                    <a:pt x="583" y="87"/>
                    <a:pt x="582" y="86"/>
                    <a:pt x="581" y="86"/>
                  </a:cubicBezTo>
                  <a:cubicBezTo>
                    <a:pt x="580" y="86"/>
                    <a:pt x="579" y="87"/>
                    <a:pt x="579" y="89"/>
                  </a:cubicBezTo>
                  <a:cubicBezTo>
                    <a:pt x="576" y="89"/>
                    <a:pt x="572" y="92"/>
                    <a:pt x="569" y="92"/>
                  </a:cubicBezTo>
                  <a:cubicBezTo>
                    <a:pt x="569" y="92"/>
                    <a:pt x="569" y="96"/>
                    <a:pt x="564" y="96"/>
                  </a:cubicBezTo>
                  <a:cubicBezTo>
                    <a:pt x="564" y="95"/>
                    <a:pt x="563" y="95"/>
                    <a:pt x="563" y="95"/>
                  </a:cubicBezTo>
                  <a:cubicBezTo>
                    <a:pt x="561" y="95"/>
                    <a:pt x="560" y="100"/>
                    <a:pt x="557" y="100"/>
                  </a:cubicBezTo>
                  <a:cubicBezTo>
                    <a:pt x="557" y="103"/>
                    <a:pt x="554" y="107"/>
                    <a:pt x="554" y="111"/>
                  </a:cubicBezTo>
                  <a:cubicBezTo>
                    <a:pt x="550" y="114"/>
                    <a:pt x="550" y="118"/>
                    <a:pt x="547" y="118"/>
                  </a:cubicBezTo>
                  <a:cubicBezTo>
                    <a:pt x="547" y="122"/>
                    <a:pt x="545" y="124"/>
                    <a:pt x="544" y="124"/>
                  </a:cubicBezTo>
                  <a:cubicBezTo>
                    <a:pt x="543" y="124"/>
                    <a:pt x="542" y="123"/>
                    <a:pt x="542" y="122"/>
                  </a:cubicBezTo>
                  <a:cubicBezTo>
                    <a:pt x="540" y="122"/>
                    <a:pt x="539" y="123"/>
                    <a:pt x="538" y="123"/>
                  </a:cubicBezTo>
                  <a:cubicBezTo>
                    <a:pt x="537" y="123"/>
                    <a:pt x="537" y="123"/>
                    <a:pt x="535" y="122"/>
                  </a:cubicBezTo>
                  <a:lnTo>
                    <a:pt x="532" y="125"/>
                  </a:lnTo>
                  <a:cubicBezTo>
                    <a:pt x="532" y="129"/>
                    <a:pt x="528" y="136"/>
                    <a:pt x="528" y="136"/>
                  </a:cubicBezTo>
                  <a:lnTo>
                    <a:pt x="517" y="136"/>
                  </a:lnTo>
                  <a:cubicBezTo>
                    <a:pt x="517" y="133"/>
                    <a:pt x="513" y="133"/>
                    <a:pt x="510" y="129"/>
                  </a:cubicBezTo>
                  <a:lnTo>
                    <a:pt x="506" y="129"/>
                  </a:lnTo>
                  <a:cubicBezTo>
                    <a:pt x="506" y="133"/>
                    <a:pt x="510" y="133"/>
                    <a:pt x="510" y="136"/>
                  </a:cubicBezTo>
                  <a:cubicBezTo>
                    <a:pt x="506" y="133"/>
                    <a:pt x="506" y="129"/>
                    <a:pt x="503" y="129"/>
                  </a:cubicBezTo>
                  <a:cubicBezTo>
                    <a:pt x="501" y="130"/>
                    <a:pt x="500" y="130"/>
                    <a:pt x="499" y="130"/>
                  </a:cubicBezTo>
                  <a:cubicBezTo>
                    <a:pt x="497" y="130"/>
                    <a:pt x="495" y="128"/>
                    <a:pt x="495" y="125"/>
                  </a:cubicBezTo>
                  <a:cubicBezTo>
                    <a:pt x="491" y="125"/>
                    <a:pt x="488" y="122"/>
                    <a:pt x="488" y="122"/>
                  </a:cubicBezTo>
                  <a:cubicBezTo>
                    <a:pt x="484" y="122"/>
                    <a:pt x="484" y="118"/>
                    <a:pt x="481" y="118"/>
                  </a:cubicBezTo>
                  <a:cubicBezTo>
                    <a:pt x="481" y="119"/>
                    <a:pt x="481" y="120"/>
                    <a:pt x="481" y="120"/>
                  </a:cubicBezTo>
                  <a:cubicBezTo>
                    <a:pt x="480" y="120"/>
                    <a:pt x="479" y="118"/>
                    <a:pt x="476" y="118"/>
                  </a:cubicBezTo>
                  <a:lnTo>
                    <a:pt x="466" y="118"/>
                  </a:lnTo>
                  <a:cubicBezTo>
                    <a:pt x="466" y="118"/>
                    <a:pt x="462" y="118"/>
                    <a:pt x="459" y="122"/>
                  </a:cubicBezTo>
                  <a:cubicBezTo>
                    <a:pt x="459" y="122"/>
                    <a:pt x="447" y="122"/>
                    <a:pt x="444" y="118"/>
                  </a:cubicBezTo>
                  <a:cubicBezTo>
                    <a:pt x="440" y="114"/>
                    <a:pt x="437" y="114"/>
                    <a:pt x="437" y="114"/>
                  </a:cubicBezTo>
                  <a:cubicBezTo>
                    <a:pt x="435" y="116"/>
                    <a:pt x="433" y="116"/>
                    <a:pt x="432" y="116"/>
                  </a:cubicBezTo>
                  <a:cubicBezTo>
                    <a:pt x="432" y="116"/>
                    <a:pt x="431" y="116"/>
                    <a:pt x="429" y="118"/>
                  </a:cubicBezTo>
                  <a:cubicBezTo>
                    <a:pt x="429" y="119"/>
                    <a:pt x="428" y="120"/>
                    <a:pt x="428" y="120"/>
                  </a:cubicBezTo>
                  <a:cubicBezTo>
                    <a:pt x="427" y="120"/>
                    <a:pt x="425" y="118"/>
                    <a:pt x="425" y="118"/>
                  </a:cubicBezTo>
                  <a:cubicBezTo>
                    <a:pt x="422" y="122"/>
                    <a:pt x="418" y="122"/>
                    <a:pt x="418" y="125"/>
                  </a:cubicBezTo>
                  <a:cubicBezTo>
                    <a:pt x="418" y="125"/>
                    <a:pt x="415" y="125"/>
                    <a:pt x="415" y="122"/>
                  </a:cubicBezTo>
                  <a:cubicBezTo>
                    <a:pt x="411" y="129"/>
                    <a:pt x="406" y="132"/>
                    <a:pt x="401" y="132"/>
                  </a:cubicBezTo>
                  <a:cubicBezTo>
                    <a:pt x="396" y="132"/>
                    <a:pt x="391" y="129"/>
                    <a:pt x="385" y="125"/>
                  </a:cubicBezTo>
                  <a:lnTo>
                    <a:pt x="385" y="140"/>
                  </a:lnTo>
                  <a:cubicBezTo>
                    <a:pt x="385" y="145"/>
                    <a:pt x="385" y="148"/>
                    <a:pt x="383" y="148"/>
                  </a:cubicBezTo>
                  <a:cubicBezTo>
                    <a:pt x="383" y="148"/>
                    <a:pt x="382" y="148"/>
                    <a:pt x="381" y="147"/>
                  </a:cubicBezTo>
                  <a:lnTo>
                    <a:pt x="378" y="144"/>
                  </a:lnTo>
                  <a:lnTo>
                    <a:pt x="371" y="144"/>
                  </a:lnTo>
                  <a:cubicBezTo>
                    <a:pt x="366" y="144"/>
                    <a:pt x="366" y="140"/>
                    <a:pt x="363" y="136"/>
                  </a:cubicBezTo>
                  <a:cubicBezTo>
                    <a:pt x="363" y="136"/>
                    <a:pt x="363" y="133"/>
                    <a:pt x="359" y="129"/>
                  </a:cubicBezTo>
                  <a:lnTo>
                    <a:pt x="359" y="133"/>
                  </a:lnTo>
                  <a:lnTo>
                    <a:pt x="359" y="140"/>
                  </a:lnTo>
                  <a:cubicBezTo>
                    <a:pt x="357" y="138"/>
                    <a:pt x="356" y="138"/>
                    <a:pt x="355" y="138"/>
                  </a:cubicBezTo>
                  <a:cubicBezTo>
                    <a:pt x="353" y="138"/>
                    <a:pt x="352" y="141"/>
                    <a:pt x="350" y="141"/>
                  </a:cubicBezTo>
                  <a:cubicBezTo>
                    <a:pt x="350" y="141"/>
                    <a:pt x="349" y="141"/>
                    <a:pt x="349" y="140"/>
                  </a:cubicBezTo>
                  <a:cubicBezTo>
                    <a:pt x="349" y="144"/>
                    <a:pt x="348" y="144"/>
                    <a:pt x="347" y="144"/>
                  </a:cubicBezTo>
                  <a:cubicBezTo>
                    <a:pt x="345" y="144"/>
                    <a:pt x="344" y="144"/>
                    <a:pt x="344" y="144"/>
                  </a:cubicBezTo>
                  <a:cubicBezTo>
                    <a:pt x="343" y="145"/>
                    <a:pt x="342" y="146"/>
                    <a:pt x="341" y="146"/>
                  </a:cubicBezTo>
                  <a:cubicBezTo>
                    <a:pt x="340" y="146"/>
                    <a:pt x="339" y="144"/>
                    <a:pt x="337" y="140"/>
                  </a:cubicBezTo>
                  <a:cubicBezTo>
                    <a:pt x="334" y="136"/>
                    <a:pt x="330" y="136"/>
                    <a:pt x="330" y="136"/>
                  </a:cubicBezTo>
                  <a:cubicBezTo>
                    <a:pt x="328" y="136"/>
                    <a:pt x="327" y="133"/>
                    <a:pt x="327" y="133"/>
                  </a:cubicBezTo>
                  <a:cubicBezTo>
                    <a:pt x="327" y="133"/>
                    <a:pt x="327" y="134"/>
                    <a:pt x="327" y="136"/>
                  </a:cubicBezTo>
                  <a:cubicBezTo>
                    <a:pt x="325" y="135"/>
                    <a:pt x="324" y="135"/>
                    <a:pt x="324" y="135"/>
                  </a:cubicBezTo>
                  <a:cubicBezTo>
                    <a:pt x="322" y="135"/>
                    <a:pt x="322" y="136"/>
                    <a:pt x="322" y="136"/>
                  </a:cubicBezTo>
                  <a:cubicBezTo>
                    <a:pt x="322" y="138"/>
                    <a:pt x="321" y="138"/>
                    <a:pt x="321" y="138"/>
                  </a:cubicBezTo>
                  <a:cubicBezTo>
                    <a:pt x="320" y="138"/>
                    <a:pt x="319" y="138"/>
                    <a:pt x="319" y="140"/>
                  </a:cubicBezTo>
                  <a:cubicBezTo>
                    <a:pt x="317" y="136"/>
                    <a:pt x="315" y="136"/>
                    <a:pt x="314" y="136"/>
                  </a:cubicBezTo>
                  <a:cubicBezTo>
                    <a:pt x="312" y="136"/>
                    <a:pt x="310" y="136"/>
                    <a:pt x="308" y="136"/>
                  </a:cubicBezTo>
                  <a:cubicBezTo>
                    <a:pt x="308" y="136"/>
                    <a:pt x="305" y="133"/>
                    <a:pt x="305" y="129"/>
                  </a:cubicBezTo>
                  <a:lnTo>
                    <a:pt x="305" y="140"/>
                  </a:lnTo>
                  <a:lnTo>
                    <a:pt x="305" y="147"/>
                  </a:lnTo>
                  <a:lnTo>
                    <a:pt x="300" y="147"/>
                  </a:lnTo>
                  <a:cubicBezTo>
                    <a:pt x="299" y="146"/>
                    <a:pt x="298" y="146"/>
                    <a:pt x="297" y="146"/>
                  </a:cubicBezTo>
                  <a:cubicBezTo>
                    <a:pt x="295" y="146"/>
                    <a:pt x="292" y="148"/>
                    <a:pt x="290" y="151"/>
                  </a:cubicBezTo>
                  <a:cubicBezTo>
                    <a:pt x="286" y="151"/>
                    <a:pt x="286" y="155"/>
                    <a:pt x="286" y="158"/>
                  </a:cubicBezTo>
                  <a:lnTo>
                    <a:pt x="286" y="166"/>
                  </a:lnTo>
                  <a:cubicBezTo>
                    <a:pt x="285" y="167"/>
                    <a:pt x="283" y="168"/>
                    <a:pt x="281" y="168"/>
                  </a:cubicBezTo>
                  <a:cubicBezTo>
                    <a:pt x="279" y="168"/>
                    <a:pt x="277" y="167"/>
                    <a:pt x="275" y="166"/>
                  </a:cubicBezTo>
                  <a:cubicBezTo>
                    <a:pt x="275" y="169"/>
                    <a:pt x="271" y="169"/>
                    <a:pt x="271" y="169"/>
                  </a:cubicBezTo>
                  <a:cubicBezTo>
                    <a:pt x="270" y="167"/>
                    <a:pt x="269" y="167"/>
                    <a:pt x="268" y="167"/>
                  </a:cubicBezTo>
                  <a:cubicBezTo>
                    <a:pt x="267" y="167"/>
                    <a:pt x="266" y="167"/>
                    <a:pt x="264" y="166"/>
                  </a:cubicBezTo>
                  <a:lnTo>
                    <a:pt x="261" y="162"/>
                  </a:lnTo>
                  <a:cubicBezTo>
                    <a:pt x="256" y="158"/>
                    <a:pt x="256" y="155"/>
                    <a:pt x="256" y="151"/>
                  </a:cubicBezTo>
                  <a:cubicBezTo>
                    <a:pt x="256" y="155"/>
                    <a:pt x="256" y="158"/>
                    <a:pt x="253" y="162"/>
                  </a:cubicBezTo>
                  <a:cubicBezTo>
                    <a:pt x="253" y="166"/>
                    <a:pt x="253" y="169"/>
                    <a:pt x="249" y="169"/>
                  </a:cubicBezTo>
                  <a:cubicBezTo>
                    <a:pt x="246" y="169"/>
                    <a:pt x="246" y="169"/>
                    <a:pt x="242" y="166"/>
                  </a:cubicBezTo>
                  <a:cubicBezTo>
                    <a:pt x="239" y="166"/>
                    <a:pt x="239" y="166"/>
                    <a:pt x="234" y="155"/>
                  </a:cubicBezTo>
                  <a:lnTo>
                    <a:pt x="234" y="158"/>
                  </a:lnTo>
                  <a:cubicBezTo>
                    <a:pt x="234" y="162"/>
                    <a:pt x="234" y="166"/>
                    <a:pt x="231" y="173"/>
                  </a:cubicBezTo>
                  <a:cubicBezTo>
                    <a:pt x="231" y="177"/>
                    <a:pt x="227" y="184"/>
                    <a:pt x="224" y="184"/>
                  </a:cubicBezTo>
                  <a:cubicBezTo>
                    <a:pt x="220" y="184"/>
                    <a:pt x="220" y="184"/>
                    <a:pt x="220" y="191"/>
                  </a:cubicBezTo>
                  <a:lnTo>
                    <a:pt x="212" y="191"/>
                  </a:lnTo>
                  <a:cubicBezTo>
                    <a:pt x="212" y="193"/>
                    <a:pt x="212" y="194"/>
                    <a:pt x="212" y="194"/>
                  </a:cubicBezTo>
                  <a:cubicBezTo>
                    <a:pt x="211" y="194"/>
                    <a:pt x="211" y="193"/>
                    <a:pt x="209" y="191"/>
                  </a:cubicBezTo>
                  <a:cubicBezTo>
                    <a:pt x="209" y="188"/>
                    <a:pt x="205" y="188"/>
                    <a:pt x="205" y="184"/>
                  </a:cubicBezTo>
                  <a:lnTo>
                    <a:pt x="205" y="191"/>
                  </a:lnTo>
                  <a:lnTo>
                    <a:pt x="205" y="199"/>
                  </a:lnTo>
                  <a:lnTo>
                    <a:pt x="205" y="202"/>
                  </a:lnTo>
                  <a:lnTo>
                    <a:pt x="205" y="210"/>
                  </a:lnTo>
                  <a:cubicBezTo>
                    <a:pt x="205" y="213"/>
                    <a:pt x="202" y="217"/>
                    <a:pt x="198" y="217"/>
                  </a:cubicBezTo>
                  <a:cubicBezTo>
                    <a:pt x="198" y="217"/>
                    <a:pt x="197" y="215"/>
                    <a:pt x="196" y="215"/>
                  </a:cubicBezTo>
                  <a:cubicBezTo>
                    <a:pt x="195" y="215"/>
                    <a:pt x="195" y="215"/>
                    <a:pt x="195" y="217"/>
                  </a:cubicBezTo>
                  <a:cubicBezTo>
                    <a:pt x="190" y="221"/>
                    <a:pt x="187" y="221"/>
                    <a:pt x="187" y="221"/>
                  </a:cubicBezTo>
                  <a:lnTo>
                    <a:pt x="183" y="225"/>
                  </a:lnTo>
                  <a:cubicBezTo>
                    <a:pt x="180" y="225"/>
                    <a:pt x="180" y="225"/>
                    <a:pt x="180" y="232"/>
                  </a:cubicBezTo>
                  <a:cubicBezTo>
                    <a:pt x="180" y="235"/>
                    <a:pt x="176" y="235"/>
                    <a:pt x="176" y="235"/>
                  </a:cubicBezTo>
                  <a:cubicBezTo>
                    <a:pt x="175" y="237"/>
                    <a:pt x="173" y="238"/>
                    <a:pt x="170" y="238"/>
                  </a:cubicBezTo>
                  <a:cubicBezTo>
                    <a:pt x="168" y="238"/>
                    <a:pt x="165" y="237"/>
                    <a:pt x="161" y="235"/>
                  </a:cubicBezTo>
                  <a:lnTo>
                    <a:pt x="158" y="235"/>
                  </a:lnTo>
                  <a:lnTo>
                    <a:pt x="158" y="232"/>
                  </a:lnTo>
                  <a:lnTo>
                    <a:pt x="154" y="232"/>
                  </a:ln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2"/>
                  </a:cubicBezTo>
                  <a:cubicBezTo>
                    <a:pt x="149" y="229"/>
                    <a:pt x="148" y="228"/>
                    <a:pt x="147" y="228"/>
                  </a:cubicBezTo>
                  <a:cubicBezTo>
                    <a:pt x="146" y="228"/>
                    <a:pt x="146" y="229"/>
                    <a:pt x="145" y="229"/>
                  </a:cubicBezTo>
                  <a:cubicBezTo>
                    <a:pt x="144" y="229"/>
                    <a:pt x="144" y="229"/>
                    <a:pt x="143" y="228"/>
                  </a:cubicBezTo>
                  <a:lnTo>
                    <a:pt x="139" y="228"/>
                  </a:lnTo>
                  <a:cubicBezTo>
                    <a:pt x="136" y="225"/>
                    <a:pt x="136" y="221"/>
                    <a:pt x="132" y="221"/>
                  </a:cubicBezTo>
                  <a:lnTo>
                    <a:pt x="132" y="225"/>
                  </a:lnTo>
                  <a:lnTo>
                    <a:pt x="129" y="228"/>
                  </a:lnTo>
                  <a:lnTo>
                    <a:pt x="124" y="228"/>
                  </a:lnTo>
                  <a:cubicBezTo>
                    <a:pt x="123" y="226"/>
                    <a:pt x="121" y="226"/>
                    <a:pt x="120" y="226"/>
                  </a:cubicBezTo>
                  <a:cubicBezTo>
                    <a:pt x="118" y="226"/>
                    <a:pt x="117" y="226"/>
                    <a:pt x="117" y="225"/>
                  </a:cubicBezTo>
                  <a:lnTo>
                    <a:pt x="114" y="221"/>
                  </a:lnTo>
                  <a:cubicBezTo>
                    <a:pt x="107" y="217"/>
                    <a:pt x="102" y="213"/>
                    <a:pt x="99" y="210"/>
                  </a:cubicBezTo>
                  <a:cubicBezTo>
                    <a:pt x="95" y="213"/>
                    <a:pt x="95" y="217"/>
                    <a:pt x="95" y="221"/>
                  </a:cubicBezTo>
                  <a:cubicBezTo>
                    <a:pt x="99" y="221"/>
                    <a:pt x="99" y="225"/>
                    <a:pt x="99" y="228"/>
                  </a:cubicBezTo>
                  <a:lnTo>
                    <a:pt x="99" y="232"/>
                  </a:lnTo>
                  <a:cubicBezTo>
                    <a:pt x="95" y="232"/>
                    <a:pt x="95" y="239"/>
                    <a:pt x="95" y="239"/>
                  </a:cubicBezTo>
                  <a:lnTo>
                    <a:pt x="92" y="243"/>
                  </a:lnTo>
                  <a:cubicBezTo>
                    <a:pt x="91" y="242"/>
                    <a:pt x="90" y="241"/>
                    <a:pt x="89" y="241"/>
                  </a:cubicBezTo>
                  <a:cubicBezTo>
                    <a:pt x="88" y="241"/>
                    <a:pt x="88" y="243"/>
                    <a:pt x="88" y="243"/>
                  </a:cubicBezTo>
                  <a:cubicBezTo>
                    <a:pt x="80" y="243"/>
                    <a:pt x="77" y="239"/>
                    <a:pt x="73" y="232"/>
                  </a:cubicBezTo>
                  <a:cubicBezTo>
                    <a:pt x="70" y="232"/>
                    <a:pt x="70" y="228"/>
                    <a:pt x="70" y="228"/>
                  </a:cubicBezTo>
                  <a:cubicBezTo>
                    <a:pt x="70" y="229"/>
                    <a:pt x="70" y="229"/>
                    <a:pt x="69" y="229"/>
                  </a:cubicBezTo>
                  <a:cubicBezTo>
                    <a:pt x="68" y="229"/>
                    <a:pt x="66" y="225"/>
                    <a:pt x="63" y="225"/>
                  </a:cubicBezTo>
                  <a:lnTo>
                    <a:pt x="63" y="225"/>
                  </a:lnTo>
                  <a:cubicBezTo>
                    <a:pt x="66" y="232"/>
                    <a:pt x="66" y="235"/>
                    <a:pt x="66" y="239"/>
                  </a:cubicBezTo>
                  <a:cubicBezTo>
                    <a:pt x="70" y="247"/>
                    <a:pt x="66" y="250"/>
                    <a:pt x="70" y="257"/>
                  </a:cubicBezTo>
                  <a:cubicBezTo>
                    <a:pt x="70" y="257"/>
                    <a:pt x="66" y="257"/>
                    <a:pt x="66" y="261"/>
                  </a:cubicBezTo>
                  <a:cubicBezTo>
                    <a:pt x="63" y="261"/>
                    <a:pt x="63" y="265"/>
                    <a:pt x="58" y="265"/>
                  </a:cubicBezTo>
                  <a:cubicBezTo>
                    <a:pt x="63" y="272"/>
                    <a:pt x="58" y="272"/>
                    <a:pt x="58" y="276"/>
                  </a:cubicBezTo>
                  <a:cubicBezTo>
                    <a:pt x="58" y="279"/>
                    <a:pt x="55" y="283"/>
                    <a:pt x="51" y="283"/>
                  </a:cubicBezTo>
                  <a:lnTo>
                    <a:pt x="48" y="287"/>
                  </a:lnTo>
                  <a:cubicBezTo>
                    <a:pt x="44" y="279"/>
                    <a:pt x="36" y="283"/>
                    <a:pt x="33" y="276"/>
                  </a:cubicBezTo>
                  <a:cubicBezTo>
                    <a:pt x="33" y="276"/>
                    <a:pt x="33" y="276"/>
                    <a:pt x="32" y="276"/>
                  </a:cubicBezTo>
                  <a:cubicBezTo>
                    <a:pt x="31" y="276"/>
                    <a:pt x="29" y="273"/>
                    <a:pt x="27" y="273"/>
                  </a:cubicBezTo>
                  <a:cubicBezTo>
                    <a:pt x="26" y="273"/>
                    <a:pt x="26" y="274"/>
                    <a:pt x="26" y="276"/>
                  </a:cubicBezTo>
                  <a:cubicBezTo>
                    <a:pt x="22" y="276"/>
                    <a:pt x="19" y="279"/>
                    <a:pt x="19" y="279"/>
                  </a:cubicBezTo>
                  <a:cubicBezTo>
                    <a:pt x="14" y="283"/>
                    <a:pt x="11" y="283"/>
                    <a:pt x="11" y="287"/>
                  </a:cubicBezTo>
                  <a:cubicBezTo>
                    <a:pt x="7" y="294"/>
                    <a:pt x="7" y="294"/>
                    <a:pt x="7" y="301"/>
                  </a:cubicBezTo>
                  <a:cubicBezTo>
                    <a:pt x="7" y="309"/>
                    <a:pt x="11" y="316"/>
                    <a:pt x="11" y="320"/>
                  </a:cubicBezTo>
                  <a:cubicBezTo>
                    <a:pt x="11" y="323"/>
                    <a:pt x="14" y="327"/>
                    <a:pt x="11" y="331"/>
                  </a:cubicBezTo>
                  <a:cubicBezTo>
                    <a:pt x="14" y="338"/>
                    <a:pt x="14" y="345"/>
                    <a:pt x="11" y="349"/>
                  </a:cubicBezTo>
                  <a:cubicBezTo>
                    <a:pt x="11" y="351"/>
                    <a:pt x="11" y="352"/>
                    <a:pt x="10" y="352"/>
                  </a:cubicBezTo>
                  <a:cubicBezTo>
                    <a:pt x="10" y="352"/>
                    <a:pt x="9" y="351"/>
                    <a:pt x="7" y="349"/>
                  </a:cubicBezTo>
                  <a:cubicBezTo>
                    <a:pt x="6" y="348"/>
                    <a:pt x="6" y="347"/>
                    <a:pt x="5" y="347"/>
                  </a:cubicBezTo>
                  <a:cubicBezTo>
                    <a:pt x="4" y="347"/>
                    <a:pt x="4" y="350"/>
                    <a:pt x="4" y="353"/>
                  </a:cubicBezTo>
                  <a:cubicBezTo>
                    <a:pt x="4" y="353"/>
                    <a:pt x="0" y="353"/>
                    <a:pt x="0" y="357"/>
                  </a:cubicBezTo>
                  <a:cubicBezTo>
                    <a:pt x="4" y="357"/>
                    <a:pt x="4" y="360"/>
                    <a:pt x="4" y="360"/>
                  </a:cubicBezTo>
                  <a:cubicBezTo>
                    <a:pt x="7" y="371"/>
                    <a:pt x="11" y="382"/>
                    <a:pt x="19" y="393"/>
                  </a:cubicBezTo>
                  <a:cubicBezTo>
                    <a:pt x="22" y="404"/>
                    <a:pt x="22" y="411"/>
                    <a:pt x="26" y="423"/>
                  </a:cubicBezTo>
                  <a:cubicBezTo>
                    <a:pt x="29" y="430"/>
                    <a:pt x="33" y="437"/>
                    <a:pt x="36" y="445"/>
                  </a:cubicBezTo>
                  <a:cubicBezTo>
                    <a:pt x="36" y="448"/>
                    <a:pt x="41" y="452"/>
                    <a:pt x="41" y="455"/>
                  </a:cubicBezTo>
                  <a:cubicBezTo>
                    <a:pt x="41" y="459"/>
                    <a:pt x="44" y="463"/>
                    <a:pt x="44" y="467"/>
                  </a:cubicBezTo>
                  <a:cubicBezTo>
                    <a:pt x="44" y="470"/>
                    <a:pt x="44" y="474"/>
                    <a:pt x="48" y="477"/>
                  </a:cubicBezTo>
                  <a:cubicBezTo>
                    <a:pt x="51" y="492"/>
                    <a:pt x="55" y="507"/>
                    <a:pt x="63" y="521"/>
                  </a:cubicBezTo>
                  <a:cubicBezTo>
                    <a:pt x="70" y="536"/>
                    <a:pt x="73" y="551"/>
                    <a:pt x="77" y="565"/>
                  </a:cubicBezTo>
                  <a:cubicBezTo>
                    <a:pt x="80" y="580"/>
                    <a:pt x="88" y="591"/>
                    <a:pt x="92" y="606"/>
                  </a:cubicBezTo>
                  <a:cubicBezTo>
                    <a:pt x="92" y="613"/>
                    <a:pt x="95" y="617"/>
                    <a:pt x="95" y="621"/>
                  </a:cubicBezTo>
                  <a:cubicBezTo>
                    <a:pt x="99" y="628"/>
                    <a:pt x="102" y="631"/>
                    <a:pt x="102" y="635"/>
                  </a:cubicBezTo>
                  <a:cubicBezTo>
                    <a:pt x="107" y="639"/>
                    <a:pt x="107" y="646"/>
                    <a:pt x="107" y="653"/>
                  </a:cubicBezTo>
                  <a:cubicBezTo>
                    <a:pt x="110" y="657"/>
                    <a:pt x="110" y="661"/>
                    <a:pt x="114" y="668"/>
                  </a:cubicBezTo>
                  <a:cubicBezTo>
                    <a:pt x="114" y="672"/>
                    <a:pt x="117" y="672"/>
                    <a:pt x="117" y="679"/>
                  </a:cubicBezTo>
                  <a:cubicBezTo>
                    <a:pt x="121" y="690"/>
                    <a:pt x="124" y="701"/>
                    <a:pt x="129" y="709"/>
                  </a:cubicBezTo>
                  <a:cubicBezTo>
                    <a:pt x="136" y="723"/>
                    <a:pt x="139" y="741"/>
                    <a:pt x="146" y="753"/>
                  </a:cubicBezTo>
                  <a:cubicBezTo>
                    <a:pt x="154" y="782"/>
                    <a:pt x="165" y="804"/>
                    <a:pt x="173" y="833"/>
                  </a:cubicBezTo>
                  <a:cubicBezTo>
                    <a:pt x="173" y="833"/>
                    <a:pt x="176" y="837"/>
                    <a:pt x="176" y="841"/>
                  </a:cubicBezTo>
                  <a:cubicBezTo>
                    <a:pt x="176" y="844"/>
                    <a:pt x="176" y="844"/>
                    <a:pt x="180" y="848"/>
                  </a:cubicBezTo>
                  <a:cubicBezTo>
                    <a:pt x="180" y="855"/>
                    <a:pt x="183" y="866"/>
                    <a:pt x="187" y="873"/>
                  </a:cubicBezTo>
                  <a:cubicBezTo>
                    <a:pt x="187" y="877"/>
                    <a:pt x="187" y="885"/>
                    <a:pt x="190" y="885"/>
                  </a:cubicBezTo>
                  <a:cubicBezTo>
                    <a:pt x="190" y="888"/>
                    <a:pt x="195" y="892"/>
                    <a:pt x="195" y="895"/>
                  </a:cubicBezTo>
                  <a:cubicBezTo>
                    <a:pt x="198" y="903"/>
                    <a:pt x="198" y="910"/>
                    <a:pt x="202" y="917"/>
                  </a:cubicBezTo>
                  <a:cubicBezTo>
                    <a:pt x="202" y="925"/>
                    <a:pt x="205" y="929"/>
                    <a:pt x="202" y="929"/>
                  </a:cubicBezTo>
                  <a:cubicBezTo>
                    <a:pt x="205" y="932"/>
                    <a:pt x="205" y="932"/>
                    <a:pt x="205" y="936"/>
                  </a:cubicBezTo>
                  <a:lnTo>
                    <a:pt x="205" y="939"/>
                  </a:lnTo>
                  <a:lnTo>
                    <a:pt x="205" y="943"/>
                  </a:lnTo>
                  <a:cubicBezTo>
                    <a:pt x="209" y="951"/>
                    <a:pt x="212" y="958"/>
                    <a:pt x="212" y="961"/>
                  </a:cubicBezTo>
                  <a:cubicBezTo>
                    <a:pt x="217" y="969"/>
                    <a:pt x="217" y="976"/>
                    <a:pt x="220" y="983"/>
                  </a:cubicBezTo>
                  <a:lnTo>
                    <a:pt x="220" y="991"/>
                  </a:lnTo>
                  <a:cubicBezTo>
                    <a:pt x="224" y="995"/>
                    <a:pt x="220" y="995"/>
                    <a:pt x="224" y="998"/>
                  </a:cubicBezTo>
                  <a:lnTo>
                    <a:pt x="224" y="1005"/>
                  </a:lnTo>
                  <a:cubicBezTo>
                    <a:pt x="224" y="1009"/>
                    <a:pt x="224" y="1013"/>
                    <a:pt x="227" y="1013"/>
                  </a:cubicBezTo>
                  <a:cubicBezTo>
                    <a:pt x="231" y="1017"/>
                    <a:pt x="227" y="1020"/>
                    <a:pt x="231" y="1024"/>
                  </a:cubicBezTo>
                  <a:lnTo>
                    <a:pt x="231" y="1031"/>
                  </a:lnTo>
                  <a:cubicBezTo>
                    <a:pt x="231" y="1035"/>
                    <a:pt x="231" y="1039"/>
                    <a:pt x="234" y="1046"/>
                  </a:cubicBezTo>
                  <a:cubicBezTo>
                    <a:pt x="234" y="1049"/>
                    <a:pt x="239" y="1053"/>
                    <a:pt x="239" y="1061"/>
                  </a:cubicBezTo>
                  <a:cubicBezTo>
                    <a:pt x="239" y="1064"/>
                    <a:pt x="242" y="1071"/>
                    <a:pt x="242" y="1075"/>
                  </a:cubicBezTo>
                  <a:cubicBezTo>
                    <a:pt x="246" y="1083"/>
                    <a:pt x="246" y="1090"/>
                    <a:pt x="246" y="1093"/>
                  </a:cubicBezTo>
                  <a:cubicBezTo>
                    <a:pt x="249" y="1097"/>
                    <a:pt x="249" y="1101"/>
                    <a:pt x="249" y="1105"/>
                  </a:cubicBezTo>
                  <a:cubicBezTo>
                    <a:pt x="253" y="1108"/>
                    <a:pt x="253" y="1112"/>
                    <a:pt x="253" y="1115"/>
                  </a:cubicBezTo>
                  <a:lnTo>
                    <a:pt x="253" y="1119"/>
                  </a:lnTo>
                  <a:cubicBezTo>
                    <a:pt x="256" y="1134"/>
                    <a:pt x="264" y="1145"/>
                    <a:pt x="264" y="1159"/>
                  </a:cubicBezTo>
                  <a:cubicBezTo>
                    <a:pt x="268" y="1163"/>
                    <a:pt x="268" y="1171"/>
                    <a:pt x="271" y="1174"/>
                  </a:cubicBezTo>
                  <a:cubicBezTo>
                    <a:pt x="271" y="1178"/>
                    <a:pt x="275" y="1185"/>
                    <a:pt x="275" y="1189"/>
                  </a:cubicBezTo>
                  <a:cubicBezTo>
                    <a:pt x="275" y="1193"/>
                    <a:pt x="278" y="1196"/>
                    <a:pt x="278" y="1200"/>
                  </a:cubicBezTo>
                  <a:lnTo>
                    <a:pt x="278" y="1207"/>
                  </a:lnTo>
                  <a:cubicBezTo>
                    <a:pt x="278" y="1211"/>
                    <a:pt x="283" y="1215"/>
                    <a:pt x="283" y="1218"/>
                  </a:cubicBezTo>
                  <a:cubicBezTo>
                    <a:pt x="283" y="1222"/>
                    <a:pt x="286" y="1225"/>
                    <a:pt x="286" y="1229"/>
                  </a:cubicBezTo>
                  <a:cubicBezTo>
                    <a:pt x="290" y="1237"/>
                    <a:pt x="290" y="1240"/>
                    <a:pt x="290" y="1244"/>
                  </a:cubicBezTo>
                  <a:cubicBezTo>
                    <a:pt x="293" y="1247"/>
                    <a:pt x="293" y="1251"/>
                    <a:pt x="297" y="1255"/>
                  </a:cubicBezTo>
                  <a:cubicBezTo>
                    <a:pt x="293" y="1259"/>
                    <a:pt x="297" y="1262"/>
                    <a:pt x="297" y="1266"/>
                  </a:cubicBezTo>
                  <a:cubicBezTo>
                    <a:pt x="308" y="1291"/>
                    <a:pt x="315" y="1317"/>
                    <a:pt x="322" y="1343"/>
                  </a:cubicBezTo>
                  <a:cubicBezTo>
                    <a:pt x="327" y="1350"/>
                    <a:pt x="327" y="1354"/>
                    <a:pt x="327" y="1357"/>
                  </a:cubicBezTo>
                  <a:cubicBezTo>
                    <a:pt x="327" y="1361"/>
                    <a:pt x="330" y="1365"/>
                    <a:pt x="330" y="1369"/>
                  </a:cubicBezTo>
                  <a:cubicBezTo>
                    <a:pt x="334" y="1369"/>
                    <a:pt x="334" y="1372"/>
                    <a:pt x="334" y="1376"/>
                  </a:cubicBezTo>
                  <a:cubicBezTo>
                    <a:pt x="334" y="1383"/>
                    <a:pt x="337" y="1391"/>
                    <a:pt x="337" y="1398"/>
                  </a:cubicBezTo>
                  <a:cubicBezTo>
                    <a:pt x="344" y="1413"/>
                    <a:pt x="349" y="1423"/>
                    <a:pt x="352" y="1438"/>
                  </a:cubicBezTo>
                  <a:lnTo>
                    <a:pt x="352" y="1445"/>
                  </a:lnTo>
                  <a:cubicBezTo>
                    <a:pt x="356" y="1453"/>
                    <a:pt x="359" y="1460"/>
                    <a:pt x="359" y="1464"/>
                  </a:cubicBezTo>
                  <a:lnTo>
                    <a:pt x="359" y="1471"/>
                  </a:lnTo>
                  <a:cubicBezTo>
                    <a:pt x="363" y="1471"/>
                    <a:pt x="363" y="1475"/>
                    <a:pt x="366" y="1479"/>
                  </a:cubicBezTo>
                  <a:cubicBezTo>
                    <a:pt x="366" y="1486"/>
                    <a:pt x="366" y="1493"/>
                    <a:pt x="374" y="1501"/>
                  </a:cubicBezTo>
                  <a:lnTo>
                    <a:pt x="374" y="1504"/>
                  </a:lnTo>
                  <a:cubicBezTo>
                    <a:pt x="371" y="1508"/>
                    <a:pt x="378" y="1511"/>
                    <a:pt x="378" y="1519"/>
                  </a:cubicBezTo>
                  <a:cubicBezTo>
                    <a:pt x="381" y="1523"/>
                    <a:pt x="381" y="1526"/>
                    <a:pt x="381" y="1533"/>
                  </a:cubicBezTo>
                  <a:cubicBezTo>
                    <a:pt x="388" y="1555"/>
                    <a:pt x="396" y="1574"/>
                    <a:pt x="403" y="1596"/>
                  </a:cubicBezTo>
                  <a:cubicBezTo>
                    <a:pt x="403" y="1599"/>
                    <a:pt x="403" y="1603"/>
                    <a:pt x="407" y="1603"/>
                  </a:cubicBezTo>
                  <a:cubicBezTo>
                    <a:pt x="407" y="1607"/>
                    <a:pt x="410" y="1611"/>
                    <a:pt x="410" y="1614"/>
                  </a:cubicBezTo>
                  <a:cubicBezTo>
                    <a:pt x="410" y="1618"/>
                    <a:pt x="415" y="1621"/>
                    <a:pt x="415" y="1625"/>
                  </a:cubicBezTo>
                  <a:cubicBezTo>
                    <a:pt x="418" y="1633"/>
                    <a:pt x="418" y="1640"/>
                    <a:pt x="422" y="1647"/>
                  </a:cubicBezTo>
                  <a:cubicBezTo>
                    <a:pt x="425" y="1655"/>
                    <a:pt x="429" y="1662"/>
                    <a:pt x="429" y="1669"/>
                  </a:cubicBezTo>
                  <a:cubicBezTo>
                    <a:pt x="432" y="1677"/>
                    <a:pt x="437" y="1684"/>
                    <a:pt x="437" y="1691"/>
                  </a:cubicBezTo>
                  <a:cubicBezTo>
                    <a:pt x="437" y="1695"/>
                    <a:pt x="440" y="1695"/>
                    <a:pt x="440" y="1699"/>
                  </a:cubicBezTo>
                  <a:cubicBezTo>
                    <a:pt x="444" y="1699"/>
                    <a:pt x="444" y="1702"/>
                    <a:pt x="444" y="1702"/>
                  </a:cubicBezTo>
                  <a:cubicBezTo>
                    <a:pt x="444" y="1709"/>
                    <a:pt x="444" y="1713"/>
                    <a:pt x="447" y="1717"/>
                  </a:cubicBezTo>
                  <a:cubicBezTo>
                    <a:pt x="451" y="1724"/>
                    <a:pt x="451" y="1731"/>
                    <a:pt x="454" y="1735"/>
                  </a:cubicBezTo>
                  <a:cubicBezTo>
                    <a:pt x="459" y="1743"/>
                    <a:pt x="459" y="1750"/>
                    <a:pt x="462" y="1753"/>
                  </a:cubicBezTo>
                  <a:lnTo>
                    <a:pt x="462" y="1761"/>
                  </a:lnTo>
                  <a:cubicBezTo>
                    <a:pt x="466" y="1765"/>
                    <a:pt x="466" y="1768"/>
                    <a:pt x="466" y="1768"/>
                  </a:cubicBezTo>
                  <a:cubicBezTo>
                    <a:pt x="466" y="1772"/>
                    <a:pt x="469" y="1775"/>
                    <a:pt x="469" y="1775"/>
                  </a:cubicBezTo>
                  <a:cubicBezTo>
                    <a:pt x="473" y="1787"/>
                    <a:pt x="476" y="1797"/>
                    <a:pt x="476" y="1805"/>
                  </a:cubicBezTo>
                  <a:cubicBezTo>
                    <a:pt x="481" y="1809"/>
                    <a:pt x="481" y="1812"/>
                    <a:pt x="481" y="1812"/>
                  </a:cubicBezTo>
                  <a:cubicBezTo>
                    <a:pt x="484" y="1816"/>
                    <a:pt x="484" y="1819"/>
                    <a:pt x="484" y="1823"/>
                  </a:cubicBezTo>
                  <a:cubicBezTo>
                    <a:pt x="488" y="1827"/>
                    <a:pt x="488" y="1834"/>
                    <a:pt x="491" y="1838"/>
                  </a:cubicBezTo>
                  <a:cubicBezTo>
                    <a:pt x="503" y="1867"/>
                    <a:pt x="510" y="1900"/>
                    <a:pt x="520" y="1929"/>
                  </a:cubicBezTo>
                  <a:cubicBezTo>
                    <a:pt x="525" y="1933"/>
                    <a:pt x="525" y="1941"/>
                    <a:pt x="525" y="1944"/>
                  </a:cubicBezTo>
                  <a:cubicBezTo>
                    <a:pt x="528" y="1948"/>
                    <a:pt x="528" y="1955"/>
                    <a:pt x="532" y="1959"/>
                  </a:cubicBezTo>
                  <a:cubicBezTo>
                    <a:pt x="535" y="1970"/>
                    <a:pt x="539" y="1981"/>
                    <a:pt x="539" y="1992"/>
                  </a:cubicBezTo>
                  <a:cubicBezTo>
                    <a:pt x="542" y="1992"/>
                    <a:pt x="542" y="1995"/>
                    <a:pt x="542" y="1995"/>
                  </a:cubicBezTo>
                  <a:cubicBezTo>
                    <a:pt x="547" y="2003"/>
                    <a:pt x="550" y="2010"/>
                    <a:pt x="554" y="2017"/>
                  </a:cubicBezTo>
                  <a:lnTo>
                    <a:pt x="554" y="2021"/>
                  </a:lnTo>
                  <a:cubicBezTo>
                    <a:pt x="557" y="2025"/>
                    <a:pt x="557" y="2029"/>
                    <a:pt x="557" y="2036"/>
                  </a:cubicBezTo>
                  <a:cubicBezTo>
                    <a:pt x="561" y="2039"/>
                    <a:pt x="564" y="2047"/>
                    <a:pt x="564" y="2051"/>
                  </a:cubicBezTo>
                  <a:cubicBezTo>
                    <a:pt x="572" y="2073"/>
                    <a:pt x="579" y="2095"/>
                    <a:pt x="586" y="2120"/>
                  </a:cubicBezTo>
                  <a:cubicBezTo>
                    <a:pt x="591" y="2127"/>
                    <a:pt x="594" y="2135"/>
                    <a:pt x="598" y="2142"/>
                  </a:cubicBezTo>
                  <a:lnTo>
                    <a:pt x="598" y="2146"/>
                  </a:lnTo>
                  <a:cubicBezTo>
                    <a:pt x="605" y="2161"/>
                    <a:pt x="613" y="2175"/>
                    <a:pt x="616" y="2193"/>
                  </a:cubicBezTo>
                  <a:lnTo>
                    <a:pt x="616" y="2197"/>
                  </a:lnTo>
                  <a:lnTo>
                    <a:pt x="620" y="2197"/>
                  </a:lnTo>
                  <a:cubicBezTo>
                    <a:pt x="620" y="2197"/>
                    <a:pt x="623" y="2201"/>
                    <a:pt x="623" y="2205"/>
                  </a:cubicBezTo>
                  <a:cubicBezTo>
                    <a:pt x="627" y="2219"/>
                    <a:pt x="635" y="2234"/>
                    <a:pt x="638" y="2249"/>
                  </a:cubicBezTo>
                  <a:lnTo>
                    <a:pt x="638" y="2252"/>
                  </a:lnTo>
                  <a:cubicBezTo>
                    <a:pt x="642" y="2259"/>
                    <a:pt x="645" y="2267"/>
                    <a:pt x="649" y="2274"/>
                  </a:cubicBezTo>
                  <a:lnTo>
                    <a:pt x="649" y="2278"/>
                  </a:lnTo>
                  <a:cubicBezTo>
                    <a:pt x="652" y="2285"/>
                    <a:pt x="657" y="2289"/>
                    <a:pt x="660" y="2296"/>
                  </a:cubicBezTo>
                  <a:lnTo>
                    <a:pt x="660" y="2303"/>
                  </a:lnTo>
                  <a:cubicBezTo>
                    <a:pt x="664" y="2311"/>
                    <a:pt x="667" y="2318"/>
                    <a:pt x="671" y="2329"/>
                  </a:cubicBezTo>
                  <a:cubicBezTo>
                    <a:pt x="671" y="2333"/>
                    <a:pt x="674" y="2339"/>
                    <a:pt x="677" y="2342"/>
                  </a:cubicBezTo>
                  <a:lnTo>
                    <a:pt x="677" y="2342"/>
                  </a:lnTo>
                  <a:cubicBezTo>
                    <a:pt x="674" y="2339"/>
                    <a:pt x="674" y="2336"/>
                    <a:pt x="674" y="2333"/>
                  </a:cubicBezTo>
                  <a:lnTo>
                    <a:pt x="674" y="2333"/>
                  </a:lnTo>
                  <a:cubicBezTo>
                    <a:pt x="674" y="2337"/>
                    <a:pt x="679" y="2340"/>
                    <a:pt x="679" y="2344"/>
                  </a:cubicBezTo>
                  <a:cubicBezTo>
                    <a:pt x="679" y="2347"/>
                    <a:pt x="679" y="2351"/>
                    <a:pt x="682" y="2351"/>
                  </a:cubicBezTo>
                  <a:cubicBezTo>
                    <a:pt x="682" y="2355"/>
                    <a:pt x="682" y="2359"/>
                    <a:pt x="686" y="2359"/>
                  </a:cubicBezTo>
                  <a:cubicBezTo>
                    <a:pt x="686" y="2362"/>
                    <a:pt x="686" y="2366"/>
                    <a:pt x="689" y="2369"/>
                  </a:cubicBezTo>
                  <a:cubicBezTo>
                    <a:pt x="689" y="2369"/>
                    <a:pt x="689" y="2369"/>
                    <a:pt x="689" y="2369"/>
                  </a:cubicBezTo>
                  <a:lnTo>
                    <a:pt x="689" y="2369"/>
                  </a:lnTo>
                  <a:cubicBezTo>
                    <a:pt x="693" y="2373"/>
                    <a:pt x="693" y="2377"/>
                    <a:pt x="693" y="2377"/>
                  </a:cubicBezTo>
                  <a:cubicBezTo>
                    <a:pt x="696" y="2391"/>
                    <a:pt x="704" y="2403"/>
                    <a:pt x="708" y="2413"/>
                  </a:cubicBezTo>
                  <a:lnTo>
                    <a:pt x="708" y="2417"/>
                  </a:lnTo>
                  <a:cubicBezTo>
                    <a:pt x="711" y="2421"/>
                    <a:pt x="711" y="2428"/>
                    <a:pt x="715" y="2432"/>
                  </a:cubicBezTo>
                  <a:cubicBezTo>
                    <a:pt x="715" y="2439"/>
                    <a:pt x="718" y="2443"/>
                    <a:pt x="723" y="2447"/>
                  </a:cubicBezTo>
                  <a:lnTo>
                    <a:pt x="723" y="2454"/>
                  </a:lnTo>
                  <a:cubicBezTo>
                    <a:pt x="726" y="2457"/>
                    <a:pt x="726" y="2461"/>
                    <a:pt x="726" y="2465"/>
                  </a:cubicBezTo>
                  <a:cubicBezTo>
                    <a:pt x="730" y="2472"/>
                    <a:pt x="733" y="2476"/>
                    <a:pt x="733" y="2479"/>
                  </a:cubicBezTo>
                  <a:cubicBezTo>
                    <a:pt x="737" y="2487"/>
                    <a:pt x="740" y="2491"/>
                    <a:pt x="740" y="2498"/>
                  </a:cubicBezTo>
                  <a:cubicBezTo>
                    <a:pt x="748" y="2505"/>
                    <a:pt x="748" y="2516"/>
                    <a:pt x="752" y="2527"/>
                  </a:cubicBezTo>
                  <a:cubicBezTo>
                    <a:pt x="755" y="2535"/>
                    <a:pt x="759" y="2542"/>
                    <a:pt x="762" y="2549"/>
                  </a:cubicBezTo>
                  <a:cubicBezTo>
                    <a:pt x="762" y="2553"/>
                    <a:pt x="767" y="2560"/>
                    <a:pt x="767" y="2567"/>
                  </a:cubicBezTo>
                  <a:cubicBezTo>
                    <a:pt x="770" y="2575"/>
                    <a:pt x="774" y="2579"/>
                    <a:pt x="774" y="2586"/>
                  </a:cubicBezTo>
                  <a:cubicBezTo>
                    <a:pt x="777" y="2593"/>
                    <a:pt x="781" y="2604"/>
                    <a:pt x="784" y="2611"/>
                  </a:cubicBezTo>
                  <a:cubicBezTo>
                    <a:pt x="789" y="2615"/>
                    <a:pt x="789" y="2619"/>
                    <a:pt x="789" y="2623"/>
                  </a:cubicBezTo>
                  <a:lnTo>
                    <a:pt x="789" y="2626"/>
                  </a:lnTo>
                  <a:cubicBezTo>
                    <a:pt x="792" y="2630"/>
                    <a:pt x="792" y="2630"/>
                    <a:pt x="792" y="2633"/>
                  </a:cubicBezTo>
                  <a:cubicBezTo>
                    <a:pt x="796" y="2645"/>
                    <a:pt x="799" y="2659"/>
                    <a:pt x="806" y="2670"/>
                  </a:cubicBezTo>
                  <a:cubicBezTo>
                    <a:pt x="806" y="2674"/>
                    <a:pt x="806" y="2677"/>
                    <a:pt x="811" y="2681"/>
                  </a:cubicBezTo>
                  <a:lnTo>
                    <a:pt x="811" y="2692"/>
                  </a:lnTo>
                  <a:cubicBezTo>
                    <a:pt x="814" y="2692"/>
                    <a:pt x="814" y="2696"/>
                    <a:pt x="818" y="2699"/>
                  </a:cubicBezTo>
                  <a:cubicBezTo>
                    <a:pt x="818" y="2703"/>
                    <a:pt x="818" y="2707"/>
                    <a:pt x="821" y="2711"/>
                  </a:cubicBezTo>
                  <a:cubicBezTo>
                    <a:pt x="821" y="2714"/>
                    <a:pt x="821" y="2718"/>
                    <a:pt x="825" y="2718"/>
                  </a:cubicBezTo>
                  <a:lnTo>
                    <a:pt x="825" y="2725"/>
                  </a:lnTo>
                  <a:lnTo>
                    <a:pt x="825" y="2729"/>
                  </a:lnTo>
                  <a:cubicBezTo>
                    <a:pt x="828" y="2729"/>
                    <a:pt x="828" y="2733"/>
                    <a:pt x="828" y="2736"/>
                  </a:cubicBezTo>
                  <a:cubicBezTo>
                    <a:pt x="828" y="2736"/>
                    <a:pt x="833" y="2740"/>
                    <a:pt x="833" y="2743"/>
                  </a:cubicBezTo>
                  <a:cubicBezTo>
                    <a:pt x="833" y="2747"/>
                    <a:pt x="833" y="2747"/>
                    <a:pt x="836" y="2751"/>
                  </a:cubicBezTo>
                  <a:cubicBezTo>
                    <a:pt x="836" y="2762"/>
                    <a:pt x="840" y="2769"/>
                    <a:pt x="843" y="2777"/>
                  </a:cubicBezTo>
                  <a:cubicBezTo>
                    <a:pt x="843" y="2780"/>
                    <a:pt x="847" y="2784"/>
                    <a:pt x="847" y="2787"/>
                  </a:cubicBezTo>
                  <a:cubicBezTo>
                    <a:pt x="847" y="2787"/>
                    <a:pt x="847" y="2795"/>
                    <a:pt x="850" y="2799"/>
                  </a:cubicBezTo>
                  <a:cubicBezTo>
                    <a:pt x="855" y="2806"/>
                    <a:pt x="855" y="2813"/>
                    <a:pt x="858" y="2821"/>
                  </a:cubicBezTo>
                  <a:cubicBezTo>
                    <a:pt x="862" y="2824"/>
                    <a:pt x="862" y="2831"/>
                    <a:pt x="865" y="2839"/>
                  </a:cubicBezTo>
                  <a:cubicBezTo>
                    <a:pt x="865" y="2843"/>
                    <a:pt x="869" y="2850"/>
                    <a:pt x="869" y="2857"/>
                  </a:cubicBezTo>
                  <a:cubicBezTo>
                    <a:pt x="872" y="2861"/>
                    <a:pt x="872" y="2868"/>
                    <a:pt x="877" y="2875"/>
                  </a:cubicBezTo>
                  <a:cubicBezTo>
                    <a:pt x="877" y="2879"/>
                    <a:pt x="880" y="2887"/>
                    <a:pt x="880" y="2894"/>
                  </a:cubicBezTo>
                  <a:cubicBezTo>
                    <a:pt x="884" y="2897"/>
                    <a:pt x="884" y="2901"/>
                    <a:pt x="887" y="2909"/>
                  </a:cubicBezTo>
                  <a:cubicBezTo>
                    <a:pt x="887" y="2916"/>
                    <a:pt x="891" y="2919"/>
                    <a:pt x="894" y="2927"/>
                  </a:cubicBezTo>
                  <a:lnTo>
                    <a:pt x="894" y="2931"/>
                  </a:lnTo>
                  <a:cubicBezTo>
                    <a:pt x="894" y="2931"/>
                    <a:pt x="899" y="2934"/>
                    <a:pt x="899" y="2938"/>
                  </a:cubicBezTo>
                  <a:lnTo>
                    <a:pt x="899" y="2945"/>
                  </a:lnTo>
                  <a:cubicBezTo>
                    <a:pt x="902" y="2945"/>
                    <a:pt x="902" y="2949"/>
                    <a:pt x="902" y="2953"/>
                  </a:cubicBezTo>
                  <a:cubicBezTo>
                    <a:pt x="906" y="2953"/>
                    <a:pt x="902" y="2956"/>
                    <a:pt x="906" y="2956"/>
                  </a:cubicBezTo>
                  <a:lnTo>
                    <a:pt x="906" y="2963"/>
                  </a:lnTo>
                  <a:cubicBezTo>
                    <a:pt x="913" y="2978"/>
                    <a:pt x="916" y="2993"/>
                    <a:pt x="924" y="3007"/>
                  </a:cubicBezTo>
                  <a:cubicBezTo>
                    <a:pt x="924" y="3011"/>
                    <a:pt x="924" y="3019"/>
                    <a:pt x="928" y="3022"/>
                  </a:cubicBezTo>
                  <a:cubicBezTo>
                    <a:pt x="928" y="3026"/>
                    <a:pt x="931" y="3033"/>
                    <a:pt x="931" y="3037"/>
                  </a:cubicBezTo>
                  <a:cubicBezTo>
                    <a:pt x="935" y="3041"/>
                    <a:pt x="935" y="3048"/>
                    <a:pt x="938" y="3051"/>
                  </a:cubicBezTo>
                  <a:cubicBezTo>
                    <a:pt x="938" y="3055"/>
                    <a:pt x="938" y="3059"/>
                    <a:pt x="943" y="3059"/>
                  </a:cubicBezTo>
                  <a:lnTo>
                    <a:pt x="943" y="3063"/>
                  </a:lnTo>
                  <a:cubicBezTo>
                    <a:pt x="943" y="3066"/>
                    <a:pt x="943" y="3066"/>
                    <a:pt x="946" y="3070"/>
                  </a:cubicBezTo>
                  <a:lnTo>
                    <a:pt x="946" y="3081"/>
                  </a:lnTo>
                  <a:cubicBezTo>
                    <a:pt x="950" y="3085"/>
                    <a:pt x="950" y="3088"/>
                    <a:pt x="950" y="3092"/>
                  </a:cubicBezTo>
                  <a:cubicBezTo>
                    <a:pt x="953" y="3095"/>
                    <a:pt x="953" y="3095"/>
                    <a:pt x="953" y="3099"/>
                  </a:cubicBezTo>
                  <a:lnTo>
                    <a:pt x="953" y="3103"/>
                  </a:lnTo>
                  <a:cubicBezTo>
                    <a:pt x="957" y="3107"/>
                    <a:pt x="957" y="3107"/>
                    <a:pt x="957" y="3110"/>
                  </a:cubicBezTo>
                  <a:cubicBezTo>
                    <a:pt x="957" y="3114"/>
                    <a:pt x="960" y="3117"/>
                    <a:pt x="960" y="3121"/>
                  </a:cubicBezTo>
                  <a:lnTo>
                    <a:pt x="960" y="3125"/>
                  </a:lnTo>
                  <a:cubicBezTo>
                    <a:pt x="960" y="3129"/>
                    <a:pt x="965" y="3129"/>
                    <a:pt x="965" y="3132"/>
                  </a:cubicBezTo>
                  <a:lnTo>
                    <a:pt x="965" y="3136"/>
                  </a:lnTo>
                  <a:cubicBezTo>
                    <a:pt x="965" y="3135"/>
                    <a:pt x="966" y="3135"/>
                    <a:pt x="966" y="3135"/>
                  </a:cubicBezTo>
                  <a:cubicBezTo>
                    <a:pt x="968" y="3135"/>
                    <a:pt x="969" y="3143"/>
                    <a:pt x="972" y="3143"/>
                  </a:cubicBezTo>
                  <a:lnTo>
                    <a:pt x="972" y="3132"/>
                  </a:lnTo>
                  <a:cubicBezTo>
                    <a:pt x="968" y="3121"/>
                    <a:pt x="968" y="3114"/>
                    <a:pt x="965" y="3103"/>
                  </a:cubicBezTo>
                  <a:cubicBezTo>
                    <a:pt x="960" y="3099"/>
                    <a:pt x="960" y="3092"/>
                    <a:pt x="960" y="3088"/>
                  </a:cubicBezTo>
                  <a:lnTo>
                    <a:pt x="957" y="3085"/>
                  </a:lnTo>
                  <a:cubicBezTo>
                    <a:pt x="957" y="3081"/>
                    <a:pt x="957" y="3081"/>
                    <a:pt x="953" y="3077"/>
                  </a:cubicBezTo>
                  <a:cubicBezTo>
                    <a:pt x="950" y="3066"/>
                    <a:pt x="946" y="3051"/>
                    <a:pt x="943" y="3041"/>
                  </a:cubicBezTo>
                  <a:lnTo>
                    <a:pt x="943" y="3026"/>
                  </a:lnTo>
                  <a:cubicBezTo>
                    <a:pt x="935" y="3019"/>
                    <a:pt x="935" y="3019"/>
                    <a:pt x="931" y="3007"/>
                  </a:cubicBezTo>
                  <a:cubicBezTo>
                    <a:pt x="938" y="3007"/>
                    <a:pt x="943" y="3011"/>
                    <a:pt x="946" y="3019"/>
                  </a:cubicBezTo>
                  <a:cubicBezTo>
                    <a:pt x="946" y="3022"/>
                    <a:pt x="946" y="3026"/>
                    <a:pt x="950" y="3029"/>
                  </a:cubicBezTo>
                  <a:cubicBezTo>
                    <a:pt x="950" y="3033"/>
                    <a:pt x="950" y="3037"/>
                    <a:pt x="953" y="3041"/>
                  </a:cubicBezTo>
                  <a:cubicBezTo>
                    <a:pt x="953" y="3051"/>
                    <a:pt x="957" y="3059"/>
                    <a:pt x="960" y="3066"/>
                  </a:cubicBezTo>
                  <a:cubicBezTo>
                    <a:pt x="960" y="3077"/>
                    <a:pt x="968" y="3081"/>
                    <a:pt x="968" y="3092"/>
                  </a:cubicBezTo>
                  <a:cubicBezTo>
                    <a:pt x="972" y="3092"/>
                    <a:pt x="972" y="3095"/>
                    <a:pt x="972" y="3099"/>
                  </a:cubicBezTo>
                  <a:cubicBezTo>
                    <a:pt x="972" y="3103"/>
                    <a:pt x="972" y="3107"/>
                    <a:pt x="975" y="3107"/>
                  </a:cubicBezTo>
                  <a:lnTo>
                    <a:pt x="975" y="3110"/>
                  </a:lnTo>
                  <a:cubicBezTo>
                    <a:pt x="975" y="3114"/>
                    <a:pt x="975" y="3117"/>
                    <a:pt x="979" y="3121"/>
                  </a:cubicBezTo>
                  <a:lnTo>
                    <a:pt x="979" y="3132"/>
                  </a:lnTo>
                  <a:lnTo>
                    <a:pt x="982" y="3136"/>
                  </a:lnTo>
                  <a:cubicBezTo>
                    <a:pt x="982" y="3139"/>
                    <a:pt x="987" y="3143"/>
                    <a:pt x="987" y="3147"/>
                  </a:cubicBezTo>
                  <a:cubicBezTo>
                    <a:pt x="987" y="3151"/>
                    <a:pt x="990" y="3154"/>
                    <a:pt x="990" y="3158"/>
                  </a:cubicBezTo>
                  <a:lnTo>
                    <a:pt x="990" y="3165"/>
                  </a:lnTo>
                  <a:cubicBezTo>
                    <a:pt x="994" y="3169"/>
                    <a:pt x="994" y="3173"/>
                    <a:pt x="994" y="3173"/>
                  </a:cubicBezTo>
                  <a:cubicBezTo>
                    <a:pt x="994" y="3176"/>
                    <a:pt x="997" y="3180"/>
                    <a:pt x="997" y="3183"/>
                  </a:cubicBezTo>
                  <a:cubicBezTo>
                    <a:pt x="997" y="3187"/>
                    <a:pt x="997" y="3191"/>
                    <a:pt x="1001" y="3191"/>
                  </a:cubicBezTo>
                  <a:cubicBezTo>
                    <a:pt x="1004" y="3209"/>
                    <a:pt x="1009" y="3224"/>
                    <a:pt x="1016" y="3239"/>
                  </a:cubicBezTo>
                  <a:cubicBezTo>
                    <a:pt x="1016" y="3246"/>
                    <a:pt x="1019" y="3253"/>
                    <a:pt x="1019" y="3257"/>
                  </a:cubicBezTo>
                  <a:cubicBezTo>
                    <a:pt x="1023" y="3261"/>
                    <a:pt x="1026" y="3268"/>
                    <a:pt x="1031" y="3271"/>
                  </a:cubicBezTo>
                  <a:cubicBezTo>
                    <a:pt x="1034" y="3283"/>
                    <a:pt x="1038" y="3290"/>
                    <a:pt x="1041" y="3301"/>
                  </a:cubicBezTo>
                  <a:lnTo>
                    <a:pt x="1041" y="3305"/>
                  </a:lnTo>
                  <a:cubicBezTo>
                    <a:pt x="1041" y="3308"/>
                    <a:pt x="1045" y="3319"/>
                    <a:pt x="1045" y="3323"/>
                  </a:cubicBezTo>
                  <a:cubicBezTo>
                    <a:pt x="1048" y="3323"/>
                    <a:pt x="1053" y="3334"/>
                    <a:pt x="1053" y="3337"/>
                  </a:cubicBezTo>
                  <a:cubicBezTo>
                    <a:pt x="1056" y="3341"/>
                    <a:pt x="1056" y="3349"/>
                    <a:pt x="1056" y="3352"/>
                  </a:cubicBezTo>
                  <a:cubicBezTo>
                    <a:pt x="1063" y="3367"/>
                    <a:pt x="1063" y="3367"/>
                    <a:pt x="1067" y="3381"/>
                  </a:cubicBezTo>
                  <a:lnTo>
                    <a:pt x="1067" y="3385"/>
                  </a:lnTo>
                  <a:cubicBezTo>
                    <a:pt x="1070" y="3389"/>
                    <a:pt x="1070" y="3396"/>
                    <a:pt x="1075" y="3400"/>
                  </a:cubicBezTo>
                  <a:lnTo>
                    <a:pt x="1075" y="3407"/>
                  </a:lnTo>
                  <a:cubicBezTo>
                    <a:pt x="1078" y="3411"/>
                    <a:pt x="1078" y="3418"/>
                    <a:pt x="1082" y="3425"/>
                  </a:cubicBezTo>
                  <a:cubicBezTo>
                    <a:pt x="1082" y="3429"/>
                    <a:pt x="1085" y="3437"/>
                    <a:pt x="1085" y="3440"/>
                  </a:cubicBezTo>
                  <a:cubicBezTo>
                    <a:pt x="1089" y="3447"/>
                    <a:pt x="1089" y="3451"/>
                    <a:pt x="1092" y="3455"/>
                  </a:cubicBezTo>
                  <a:lnTo>
                    <a:pt x="1092" y="3462"/>
                  </a:lnTo>
                  <a:cubicBezTo>
                    <a:pt x="1097" y="3469"/>
                    <a:pt x="1097" y="3473"/>
                    <a:pt x="1100" y="3477"/>
                  </a:cubicBezTo>
                  <a:cubicBezTo>
                    <a:pt x="1100" y="3484"/>
                    <a:pt x="1100" y="3491"/>
                    <a:pt x="1104" y="3499"/>
                  </a:cubicBezTo>
                  <a:cubicBezTo>
                    <a:pt x="1107" y="3506"/>
                    <a:pt x="1111" y="3517"/>
                    <a:pt x="1114" y="3528"/>
                  </a:cubicBezTo>
                  <a:cubicBezTo>
                    <a:pt x="1119" y="3535"/>
                    <a:pt x="1126" y="3547"/>
                    <a:pt x="1126" y="3557"/>
                  </a:cubicBezTo>
                  <a:cubicBezTo>
                    <a:pt x="1129" y="3561"/>
                    <a:pt x="1129" y="3561"/>
                    <a:pt x="1129" y="3565"/>
                  </a:cubicBezTo>
                  <a:cubicBezTo>
                    <a:pt x="1129" y="3569"/>
                    <a:pt x="1133" y="3572"/>
                    <a:pt x="1133" y="3576"/>
                  </a:cubicBezTo>
                  <a:cubicBezTo>
                    <a:pt x="1129" y="3579"/>
                    <a:pt x="1133" y="3579"/>
                    <a:pt x="1133" y="3583"/>
                  </a:cubicBezTo>
                  <a:cubicBezTo>
                    <a:pt x="1136" y="3591"/>
                    <a:pt x="1141" y="3601"/>
                    <a:pt x="1144" y="3609"/>
                  </a:cubicBezTo>
                  <a:lnTo>
                    <a:pt x="1144" y="3616"/>
                  </a:lnTo>
                  <a:cubicBezTo>
                    <a:pt x="1144" y="3623"/>
                    <a:pt x="1148" y="3627"/>
                    <a:pt x="1151" y="3631"/>
                  </a:cubicBezTo>
                  <a:cubicBezTo>
                    <a:pt x="1155" y="3635"/>
                    <a:pt x="1158" y="3638"/>
                    <a:pt x="1158" y="3645"/>
                  </a:cubicBezTo>
                  <a:lnTo>
                    <a:pt x="1163" y="3645"/>
                  </a:lnTo>
                  <a:cubicBezTo>
                    <a:pt x="1166" y="3649"/>
                    <a:pt x="1166" y="3653"/>
                    <a:pt x="1166" y="3657"/>
                  </a:cubicBezTo>
                  <a:cubicBezTo>
                    <a:pt x="1170" y="3664"/>
                    <a:pt x="1170" y="3664"/>
                    <a:pt x="1166" y="3667"/>
                  </a:cubicBezTo>
                  <a:cubicBezTo>
                    <a:pt x="1170" y="3675"/>
                    <a:pt x="1173" y="3682"/>
                    <a:pt x="1180" y="3689"/>
                  </a:cubicBezTo>
                  <a:cubicBezTo>
                    <a:pt x="1180" y="3693"/>
                    <a:pt x="1185" y="3697"/>
                    <a:pt x="1188" y="3697"/>
                  </a:cubicBezTo>
                  <a:lnTo>
                    <a:pt x="1188" y="3701"/>
                  </a:lnTo>
                  <a:cubicBezTo>
                    <a:pt x="1192" y="3701"/>
                    <a:pt x="1192" y="3704"/>
                    <a:pt x="1192" y="3708"/>
                  </a:cubicBezTo>
                  <a:cubicBezTo>
                    <a:pt x="1193" y="3707"/>
                    <a:pt x="1193" y="3707"/>
                    <a:pt x="1194" y="3707"/>
                  </a:cubicBezTo>
                  <a:cubicBezTo>
                    <a:pt x="1196" y="3707"/>
                    <a:pt x="1196" y="3712"/>
                    <a:pt x="1199" y="3715"/>
                  </a:cubicBezTo>
                  <a:cubicBezTo>
                    <a:pt x="1199" y="3715"/>
                    <a:pt x="1202" y="3719"/>
                    <a:pt x="1202" y="3723"/>
                  </a:cubicBezTo>
                  <a:cubicBezTo>
                    <a:pt x="1204" y="3724"/>
                    <a:pt x="1205" y="3724"/>
                    <a:pt x="1206" y="3724"/>
                  </a:cubicBezTo>
                  <a:cubicBezTo>
                    <a:pt x="1207" y="3724"/>
                    <a:pt x="1208" y="3723"/>
                    <a:pt x="1210" y="3723"/>
                  </a:cubicBezTo>
                  <a:cubicBezTo>
                    <a:pt x="1210" y="3726"/>
                    <a:pt x="1214" y="3730"/>
                    <a:pt x="1217" y="3730"/>
                  </a:cubicBezTo>
                  <a:cubicBezTo>
                    <a:pt x="1221" y="3733"/>
                    <a:pt x="1224" y="3733"/>
                    <a:pt x="1224" y="3741"/>
                  </a:cubicBezTo>
                  <a:cubicBezTo>
                    <a:pt x="1229" y="3741"/>
                    <a:pt x="1229" y="3748"/>
                    <a:pt x="1232" y="3748"/>
                  </a:cubicBezTo>
                  <a:cubicBezTo>
                    <a:pt x="1236" y="3752"/>
                    <a:pt x="1236" y="3755"/>
                    <a:pt x="1239" y="3759"/>
                  </a:cubicBezTo>
                  <a:cubicBezTo>
                    <a:pt x="1243" y="3763"/>
                    <a:pt x="1246" y="3770"/>
                    <a:pt x="1254" y="3774"/>
                  </a:cubicBezTo>
                  <a:lnTo>
                    <a:pt x="1258" y="3777"/>
                  </a:lnTo>
                  <a:cubicBezTo>
                    <a:pt x="1258" y="3777"/>
                    <a:pt x="1258" y="3781"/>
                    <a:pt x="1261" y="3781"/>
                  </a:cubicBezTo>
                  <a:lnTo>
                    <a:pt x="1265" y="3785"/>
                  </a:lnTo>
                  <a:lnTo>
                    <a:pt x="1265" y="3789"/>
                  </a:lnTo>
                  <a:cubicBezTo>
                    <a:pt x="1267" y="3791"/>
                    <a:pt x="1268" y="3791"/>
                    <a:pt x="1269" y="3791"/>
                  </a:cubicBezTo>
                  <a:cubicBezTo>
                    <a:pt x="1270" y="3791"/>
                    <a:pt x="1271" y="3791"/>
                    <a:pt x="1273" y="3792"/>
                  </a:cubicBezTo>
                  <a:cubicBezTo>
                    <a:pt x="1273" y="3796"/>
                    <a:pt x="1273" y="3796"/>
                    <a:pt x="1276" y="3796"/>
                  </a:cubicBezTo>
                  <a:lnTo>
                    <a:pt x="1287" y="3796"/>
                  </a:lnTo>
                  <a:cubicBezTo>
                    <a:pt x="1287" y="3797"/>
                    <a:pt x="1287" y="3797"/>
                    <a:pt x="1287" y="3797"/>
                  </a:cubicBezTo>
                  <a:cubicBezTo>
                    <a:pt x="1288" y="3797"/>
                    <a:pt x="1289" y="3795"/>
                    <a:pt x="1290" y="3795"/>
                  </a:cubicBezTo>
                  <a:cubicBezTo>
                    <a:pt x="1290" y="3795"/>
                    <a:pt x="1290" y="3795"/>
                    <a:pt x="1290" y="3796"/>
                  </a:cubicBezTo>
                  <a:cubicBezTo>
                    <a:pt x="1290" y="3796"/>
                    <a:pt x="1295" y="3796"/>
                    <a:pt x="1298" y="3799"/>
                  </a:cubicBezTo>
                  <a:lnTo>
                    <a:pt x="1298" y="3796"/>
                  </a:lnTo>
                  <a:cubicBezTo>
                    <a:pt x="1298" y="3795"/>
                    <a:pt x="1298" y="3794"/>
                    <a:pt x="1298" y="3794"/>
                  </a:cubicBezTo>
                  <a:cubicBezTo>
                    <a:pt x="1299" y="3794"/>
                    <a:pt x="1300" y="3796"/>
                    <a:pt x="1302" y="3796"/>
                  </a:cubicBezTo>
                  <a:cubicBezTo>
                    <a:pt x="1305" y="3799"/>
                    <a:pt x="1309" y="3799"/>
                    <a:pt x="1309" y="3799"/>
                  </a:cubicBezTo>
                  <a:lnTo>
                    <a:pt x="1309" y="3796"/>
                  </a:lnTo>
                  <a:lnTo>
                    <a:pt x="1312" y="3796"/>
                  </a:lnTo>
                  <a:cubicBezTo>
                    <a:pt x="1314" y="3797"/>
                    <a:pt x="1315" y="3797"/>
                    <a:pt x="1316" y="3797"/>
                  </a:cubicBezTo>
                  <a:cubicBezTo>
                    <a:pt x="1319" y="3797"/>
                    <a:pt x="1320" y="3795"/>
                    <a:pt x="1320" y="3792"/>
                  </a:cubicBezTo>
                  <a:lnTo>
                    <a:pt x="1324" y="3792"/>
                  </a:lnTo>
                  <a:lnTo>
                    <a:pt x="1324" y="3789"/>
                  </a:lnTo>
                  <a:cubicBezTo>
                    <a:pt x="1325" y="3790"/>
                    <a:pt x="1326" y="3790"/>
                    <a:pt x="1326" y="3790"/>
                  </a:cubicBezTo>
                  <a:cubicBezTo>
                    <a:pt x="1327" y="3790"/>
                    <a:pt x="1327" y="3789"/>
                    <a:pt x="1327" y="3789"/>
                  </a:cubicBezTo>
                  <a:lnTo>
                    <a:pt x="1331" y="3789"/>
                  </a:lnTo>
                  <a:cubicBezTo>
                    <a:pt x="1334" y="3785"/>
                    <a:pt x="1339" y="3781"/>
                    <a:pt x="1342" y="3781"/>
                  </a:cubicBezTo>
                  <a:cubicBezTo>
                    <a:pt x="1342" y="3774"/>
                    <a:pt x="1349" y="3774"/>
                    <a:pt x="1349" y="3763"/>
                  </a:cubicBezTo>
                  <a:lnTo>
                    <a:pt x="1349" y="3759"/>
                  </a:lnTo>
                  <a:cubicBezTo>
                    <a:pt x="1353" y="3755"/>
                    <a:pt x="1349" y="3752"/>
                    <a:pt x="1353" y="3752"/>
                  </a:cubicBezTo>
                  <a:cubicBezTo>
                    <a:pt x="1349" y="3745"/>
                    <a:pt x="1353" y="3741"/>
                    <a:pt x="1349" y="3733"/>
                  </a:cubicBezTo>
                  <a:lnTo>
                    <a:pt x="1349" y="3730"/>
                  </a:lnTo>
                  <a:lnTo>
                    <a:pt x="1346" y="3726"/>
                  </a:lnTo>
                  <a:lnTo>
                    <a:pt x="1349" y="3726"/>
                  </a:lnTo>
                  <a:cubicBezTo>
                    <a:pt x="1349" y="3723"/>
                    <a:pt x="1353" y="3723"/>
                    <a:pt x="1353" y="3723"/>
                  </a:cubicBezTo>
                  <a:cubicBezTo>
                    <a:pt x="1350" y="3720"/>
                    <a:pt x="1351" y="3717"/>
                    <a:pt x="1352" y="3717"/>
                  </a:cubicBezTo>
                  <a:lnTo>
                    <a:pt x="1352" y="3717"/>
                  </a:lnTo>
                  <a:cubicBezTo>
                    <a:pt x="1353" y="3717"/>
                    <a:pt x="1353" y="3718"/>
                    <a:pt x="1353" y="3719"/>
                  </a:cubicBezTo>
                  <a:cubicBezTo>
                    <a:pt x="1355" y="3719"/>
                    <a:pt x="1356" y="3718"/>
                    <a:pt x="1357" y="3718"/>
                  </a:cubicBezTo>
                  <a:cubicBezTo>
                    <a:pt x="1358" y="3718"/>
                    <a:pt x="1359" y="3719"/>
                    <a:pt x="1361" y="3723"/>
                  </a:cubicBezTo>
                  <a:cubicBezTo>
                    <a:pt x="1364" y="3723"/>
                    <a:pt x="1364" y="3730"/>
                    <a:pt x="1368" y="3733"/>
                  </a:cubicBezTo>
                  <a:cubicBezTo>
                    <a:pt x="1371" y="3737"/>
                    <a:pt x="1371" y="3745"/>
                    <a:pt x="1371" y="3745"/>
                  </a:cubicBezTo>
                  <a:lnTo>
                    <a:pt x="1371" y="3748"/>
                  </a:lnTo>
                  <a:cubicBezTo>
                    <a:pt x="1375" y="3755"/>
                    <a:pt x="1378" y="3759"/>
                    <a:pt x="1383" y="3759"/>
                  </a:cubicBezTo>
                  <a:cubicBezTo>
                    <a:pt x="1386" y="3763"/>
                    <a:pt x="1390" y="3767"/>
                    <a:pt x="1390" y="3770"/>
                  </a:cubicBezTo>
                  <a:lnTo>
                    <a:pt x="1390" y="3781"/>
                  </a:lnTo>
                  <a:lnTo>
                    <a:pt x="1390" y="3785"/>
                  </a:lnTo>
                  <a:lnTo>
                    <a:pt x="1390" y="3792"/>
                  </a:lnTo>
                  <a:cubicBezTo>
                    <a:pt x="1390" y="3799"/>
                    <a:pt x="1386" y="3807"/>
                    <a:pt x="1383" y="3811"/>
                  </a:cubicBezTo>
                  <a:cubicBezTo>
                    <a:pt x="1378" y="3811"/>
                    <a:pt x="1378" y="3807"/>
                    <a:pt x="1378" y="3807"/>
                  </a:cubicBezTo>
                  <a:lnTo>
                    <a:pt x="1378" y="3811"/>
                  </a:lnTo>
                  <a:lnTo>
                    <a:pt x="1378" y="3821"/>
                  </a:lnTo>
                  <a:cubicBezTo>
                    <a:pt x="1375" y="3821"/>
                    <a:pt x="1375" y="3821"/>
                    <a:pt x="1375" y="3818"/>
                  </a:cubicBezTo>
                  <a:lnTo>
                    <a:pt x="1375" y="3825"/>
                  </a:lnTo>
                  <a:lnTo>
                    <a:pt x="1375" y="3833"/>
                  </a:lnTo>
                  <a:cubicBezTo>
                    <a:pt x="1371" y="3836"/>
                    <a:pt x="1371" y="3840"/>
                    <a:pt x="1371" y="3843"/>
                  </a:cubicBezTo>
                  <a:lnTo>
                    <a:pt x="1368" y="3847"/>
                  </a:lnTo>
                  <a:lnTo>
                    <a:pt x="1368" y="3836"/>
                  </a:lnTo>
                  <a:cubicBezTo>
                    <a:pt x="1364" y="3840"/>
                    <a:pt x="1368" y="3843"/>
                    <a:pt x="1368" y="3851"/>
                  </a:cubicBezTo>
                  <a:lnTo>
                    <a:pt x="1368" y="3858"/>
                  </a:lnTo>
                  <a:cubicBezTo>
                    <a:pt x="1364" y="3858"/>
                    <a:pt x="1364" y="3865"/>
                    <a:pt x="1364" y="3869"/>
                  </a:cubicBezTo>
                  <a:cubicBezTo>
                    <a:pt x="1364" y="3873"/>
                    <a:pt x="1364" y="3873"/>
                    <a:pt x="1361" y="3877"/>
                  </a:cubicBezTo>
                  <a:cubicBezTo>
                    <a:pt x="1361" y="3880"/>
                    <a:pt x="1356" y="3884"/>
                    <a:pt x="1356" y="3884"/>
                  </a:cubicBezTo>
                  <a:lnTo>
                    <a:pt x="1356" y="3895"/>
                  </a:lnTo>
                  <a:lnTo>
                    <a:pt x="1356" y="3899"/>
                  </a:lnTo>
                  <a:cubicBezTo>
                    <a:pt x="1356" y="3891"/>
                    <a:pt x="1364" y="3887"/>
                    <a:pt x="1364" y="3880"/>
                  </a:cubicBezTo>
                  <a:cubicBezTo>
                    <a:pt x="1364" y="3873"/>
                    <a:pt x="1368" y="3877"/>
                    <a:pt x="1371" y="3873"/>
                  </a:cubicBezTo>
                  <a:cubicBezTo>
                    <a:pt x="1371" y="3876"/>
                    <a:pt x="1371" y="3878"/>
                    <a:pt x="1373" y="3878"/>
                  </a:cubicBezTo>
                  <a:cubicBezTo>
                    <a:pt x="1373" y="3878"/>
                    <a:pt x="1374" y="3878"/>
                    <a:pt x="1375" y="3877"/>
                  </a:cubicBezTo>
                  <a:lnTo>
                    <a:pt x="1375" y="3873"/>
                  </a:lnTo>
                  <a:lnTo>
                    <a:pt x="1378" y="3862"/>
                  </a:lnTo>
                  <a:lnTo>
                    <a:pt x="1378" y="3855"/>
                  </a:lnTo>
                  <a:cubicBezTo>
                    <a:pt x="1383" y="3851"/>
                    <a:pt x="1383" y="3847"/>
                    <a:pt x="1386" y="3847"/>
                  </a:cubicBezTo>
                  <a:cubicBezTo>
                    <a:pt x="1390" y="3851"/>
                    <a:pt x="1390" y="3855"/>
                    <a:pt x="1393" y="3858"/>
                  </a:cubicBezTo>
                  <a:lnTo>
                    <a:pt x="1393" y="3855"/>
                  </a:lnTo>
                  <a:cubicBezTo>
                    <a:pt x="1390" y="3851"/>
                    <a:pt x="1390" y="3843"/>
                    <a:pt x="1386" y="3840"/>
                  </a:cubicBezTo>
                  <a:cubicBezTo>
                    <a:pt x="1390" y="3840"/>
                    <a:pt x="1390" y="3836"/>
                    <a:pt x="1390" y="3836"/>
                  </a:cubicBezTo>
                  <a:cubicBezTo>
                    <a:pt x="1390" y="3833"/>
                    <a:pt x="1393" y="3829"/>
                    <a:pt x="1393" y="3829"/>
                  </a:cubicBezTo>
                  <a:cubicBezTo>
                    <a:pt x="1393" y="3821"/>
                    <a:pt x="1397" y="3821"/>
                    <a:pt x="1397" y="3814"/>
                  </a:cubicBezTo>
                  <a:cubicBezTo>
                    <a:pt x="1397" y="3814"/>
                    <a:pt x="1400" y="3811"/>
                    <a:pt x="1400" y="3807"/>
                  </a:cubicBezTo>
                  <a:lnTo>
                    <a:pt x="1400" y="3799"/>
                  </a:lnTo>
                  <a:cubicBezTo>
                    <a:pt x="1405" y="3799"/>
                    <a:pt x="1405" y="3796"/>
                    <a:pt x="1408" y="3796"/>
                  </a:cubicBezTo>
                  <a:lnTo>
                    <a:pt x="1412" y="3796"/>
                  </a:lnTo>
                  <a:cubicBezTo>
                    <a:pt x="1412" y="3794"/>
                    <a:pt x="1413" y="3793"/>
                    <a:pt x="1414" y="3793"/>
                  </a:cubicBezTo>
                  <a:cubicBezTo>
                    <a:pt x="1415" y="3793"/>
                    <a:pt x="1415" y="3794"/>
                    <a:pt x="1415" y="3796"/>
                  </a:cubicBezTo>
                  <a:lnTo>
                    <a:pt x="1419" y="3796"/>
                  </a:lnTo>
                  <a:cubicBezTo>
                    <a:pt x="1419" y="3796"/>
                    <a:pt x="1421" y="3797"/>
                    <a:pt x="1422" y="3797"/>
                  </a:cubicBezTo>
                  <a:cubicBezTo>
                    <a:pt x="1422" y="3797"/>
                    <a:pt x="1422" y="3797"/>
                    <a:pt x="1422" y="3796"/>
                  </a:cubicBezTo>
                  <a:lnTo>
                    <a:pt x="1422" y="3792"/>
                  </a:lnTo>
                  <a:cubicBezTo>
                    <a:pt x="1423" y="3793"/>
                    <a:pt x="1424" y="3793"/>
                    <a:pt x="1425" y="3793"/>
                  </a:cubicBezTo>
                  <a:cubicBezTo>
                    <a:pt x="1427" y="3793"/>
                    <a:pt x="1427" y="3789"/>
                    <a:pt x="1427" y="3789"/>
                  </a:cubicBezTo>
                  <a:cubicBezTo>
                    <a:pt x="1427" y="3781"/>
                    <a:pt x="1427" y="3777"/>
                    <a:pt x="1430" y="3774"/>
                  </a:cubicBezTo>
                  <a:lnTo>
                    <a:pt x="1434" y="3774"/>
                  </a:lnTo>
                  <a:lnTo>
                    <a:pt x="1437" y="3770"/>
                  </a:lnTo>
                  <a:lnTo>
                    <a:pt x="1437" y="3767"/>
                  </a:lnTo>
                  <a:cubicBezTo>
                    <a:pt x="1437" y="3763"/>
                    <a:pt x="1437" y="3755"/>
                    <a:pt x="1444" y="3755"/>
                  </a:cubicBezTo>
                  <a:cubicBezTo>
                    <a:pt x="1444" y="3755"/>
                    <a:pt x="1444" y="3752"/>
                    <a:pt x="1449" y="3748"/>
                  </a:cubicBezTo>
                  <a:lnTo>
                    <a:pt x="1452" y="3752"/>
                  </a:lnTo>
                  <a:cubicBezTo>
                    <a:pt x="1456" y="3752"/>
                    <a:pt x="1456" y="3752"/>
                    <a:pt x="1459" y="3755"/>
                  </a:cubicBezTo>
                  <a:cubicBezTo>
                    <a:pt x="1459" y="3756"/>
                    <a:pt x="1459" y="3756"/>
                    <a:pt x="1459" y="3756"/>
                  </a:cubicBezTo>
                  <a:cubicBezTo>
                    <a:pt x="1459" y="3756"/>
                    <a:pt x="1460" y="3751"/>
                    <a:pt x="1462" y="3751"/>
                  </a:cubicBezTo>
                  <a:cubicBezTo>
                    <a:pt x="1462" y="3751"/>
                    <a:pt x="1462" y="3751"/>
                    <a:pt x="1463" y="3752"/>
                  </a:cubicBezTo>
                  <a:cubicBezTo>
                    <a:pt x="1463" y="3752"/>
                    <a:pt x="1466" y="3752"/>
                    <a:pt x="1466" y="3755"/>
                  </a:cubicBezTo>
                  <a:cubicBezTo>
                    <a:pt x="1471" y="3755"/>
                    <a:pt x="1474" y="3755"/>
                    <a:pt x="1474" y="3759"/>
                  </a:cubicBezTo>
                  <a:cubicBezTo>
                    <a:pt x="1481" y="3759"/>
                    <a:pt x="1485" y="3759"/>
                    <a:pt x="1493" y="3767"/>
                  </a:cubicBezTo>
                  <a:cubicBezTo>
                    <a:pt x="1493" y="3767"/>
                    <a:pt x="1496" y="3770"/>
                    <a:pt x="1500" y="3770"/>
                  </a:cubicBezTo>
                  <a:cubicBezTo>
                    <a:pt x="1501" y="3769"/>
                    <a:pt x="1502" y="3769"/>
                    <a:pt x="1503" y="3769"/>
                  </a:cubicBezTo>
                  <a:cubicBezTo>
                    <a:pt x="1504" y="3769"/>
                    <a:pt x="1505" y="3770"/>
                    <a:pt x="1507" y="3770"/>
                  </a:cubicBezTo>
                  <a:cubicBezTo>
                    <a:pt x="1509" y="3773"/>
                    <a:pt x="1512" y="3775"/>
                    <a:pt x="1515" y="3775"/>
                  </a:cubicBezTo>
                  <a:cubicBezTo>
                    <a:pt x="1516" y="3775"/>
                    <a:pt x="1517" y="3775"/>
                    <a:pt x="1518" y="3774"/>
                  </a:cubicBezTo>
                  <a:cubicBezTo>
                    <a:pt x="1522" y="3774"/>
                    <a:pt x="1522" y="3774"/>
                    <a:pt x="1525" y="3777"/>
                  </a:cubicBezTo>
                  <a:lnTo>
                    <a:pt x="1529" y="3777"/>
                  </a:lnTo>
                  <a:cubicBezTo>
                    <a:pt x="1529" y="3776"/>
                    <a:pt x="1529" y="3776"/>
                    <a:pt x="1529" y="3776"/>
                  </a:cubicBezTo>
                  <a:cubicBezTo>
                    <a:pt x="1529" y="3776"/>
                    <a:pt x="1530" y="3777"/>
                    <a:pt x="1532" y="3777"/>
                  </a:cubicBezTo>
                  <a:lnTo>
                    <a:pt x="1532" y="3781"/>
                  </a:lnTo>
                  <a:cubicBezTo>
                    <a:pt x="1534" y="3780"/>
                    <a:pt x="1535" y="3779"/>
                    <a:pt x="1536" y="3779"/>
                  </a:cubicBezTo>
                  <a:cubicBezTo>
                    <a:pt x="1537" y="3779"/>
                    <a:pt x="1538" y="3781"/>
                    <a:pt x="1540" y="3781"/>
                  </a:cubicBezTo>
                  <a:lnTo>
                    <a:pt x="1544" y="3785"/>
                  </a:lnTo>
                  <a:cubicBezTo>
                    <a:pt x="1545" y="3784"/>
                    <a:pt x="1546" y="3783"/>
                    <a:pt x="1547" y="3783"/>
                  </a:cubicBezTo>
                  <a:cubicBezTo>
                    <a:pt x="1550" y="3783"/>
                    <a:pt x="1552" y="3785"/>
                    <a:pt x="1554" y="3785"/>
                  </a:cubicBezTo>
                  <a:cubicBezTo>
                    <a:pt x="1559" y="3785"/>
                    <a:pt x="1562" y="3785"/>
                    <a:pt x="1566" y="3789"/>
                  </a:cubicBezTo>
                  <a:cubicBezTo>
                    <a:pt x="1566" y="3785"/>
                    <a:pt x="1567" y="3784"/>
                    <a:pt x="1568" y="3784"/>
                  </a:cubicBezTo>
                  <a:cubicBezTo>
                    <a:pt x="1568" y="3784"/>
                    <a:pt x="1569" y="3785"/>
                    <a:pt x="1569" y="3785"/>
                  </a:cubicBezTo>
                  <a:cubicBezTo>
                    <a:pt x="1572" y="3785"/>
                    <a:pt x="1573" y="3787"/>
                    <a:pt x="1573" y="3787"/>
                  </a:cubicBezTo>
                  <a:cubicBezTo>
                    <a:pt x="1573" y="3787"/>
                    <a:pt x="1573" y="3786"/>
                    <a:pt x="1573" y="3785"/>
                  </a:cubicBezTo>
                  <a:cubicBezTo>
                    <a:pt x="1573" y="3784"/>
                    <a:pt x="1573" y="3783"/>
                    <a:pt x="1574" y="3783"/>
                  </a:cubicBezTo>
                  <a:cubicBezTo>
                    <a:pt x="1575" y="3783"/>
                    <a:pt x="1576" y="3785"/>
                    <a:pt x="1576" y="3785"/>
                  </a:cubicBezTo>
                  <a:lnTo>
                    <a:pt x="1581" y="3785"/>
                  </a:lnTo>
                  <a:cubicBezTo>
                    <a:pt x="1584" y="3785"/>
                    <a:pt x="1584" y="3785"/>
                    <a:pt x="1584" y="3789"/>
                  </a:cubicBezTo>
                  <a:cubicBezTo>
                    <a:pt x="1584" y="3785"/>
                    <a:pt x="1588" y="3785"/>
                    <a:pt x="1588" y="3785"/>
                  </a:cubicBezTo>
                  <a:cubicBezTo>
                    <a:pt x="1590" y="3785"/>
                    <a:pt x="1593" y="3787"/>
                    <a:pt x="1594" y="3787"/>
                  </a:cubicBezTo>
                  <a:cubicBezTo>
                    <a:pt x="1595" y="3787"/>
                    <a:pt x="1595" y="3786"/>
                    <a:pt x="1595" y="3785"/>
                  </a:cubicBezTo>
                  <a:lnTo>
                    <a:pt x="1610" y="3785"/>
                  </a:lnTo>
                  <a:cubicBezTo>
                    <a:pt x="1610" y="3785"/>
                    <a:pt x="1610" y="3783"/>
                    <a:pt x="1611" y="3783"/>
                  </a:cubicBezTo>
                  <a:cubicBezTo>
                    <a:pt x="1611" y="3783"/>
                    <a:pt x="1612" y="3784"/>
                    <a:pt x="1613" y="3785"/>
                  </a:cubicBezTo>
                  <a:lnTo>
                    <a:pt x="1617" y="3785"/>
                  </a:lnTo>
                  <a:cubicBezTo>
                    <a:pt x="1620" y="3781"/>
                    <a:pt x="1625" y="3781"/>
                    <a:pt x="1625" y="3781"/>
                  </a:cubicBezTo>
                  <a:lnTo>
                    <a:pt x="1628" y="3781"/>
                  </a:lnTo>
                  <a:cubicBezTo>
                    <a:pt x="1632" y="3785"/>
                    <a:pt x="1635" y="3785"/>
                    <a:pt x="1635" y="3785"/>
                  </a:cubicBezTo>
                  <a:lnTo>
                    <a:pt x="1647" y="3785"/>
                  </a:lnTo>
                  <a:cubicBezTo>
                    <a:pt x="1648" y="3786"/>
                    <a:pt x="1649" y="3787"/>
                    <a:pt x="1649" y="3787"/>
                  </a:cubicBezTo>
                  <a:cubicBezTo>
                    <a:pt x="1650" y="3787"/>
                    <a:pt x="1650" y="3785"/>
                    <a:pt x="1650" y="3785"/>
                  </a:cubicBezTo>
                  <a:cubicBezTo>
                    <a:pt x="1652" y="3786"/>
                    <a:pt x="1653" y="3787"/>
                    <a:pt x="1654" y="3787"/>
                  </a:cubicBezTo>
                  <a:cubicBezTo>
                    <a:pt x="1656" y="3787"/>
                    <a:pt x="1657" y="3785"/>
                    <a:pt x="1657" y="3785"/>
                  </a:cubicBezTo>
                  <a:cubicBezTo>
                    <a:pt x="1659" y="3783"/>
                    <a:pt x="1661" y="3781"/>
                    <a:pt x="1664" y="3781"/>
                  </a:cubicBezTo>
                  <a:cubicBezTo>
                    <a:pt x="1665" y="3781"/>
                    <a:pt x="1667" y="3782"/>
                    <a:pt x="1669" y="3785"/>
                  </a:cubicBezTo>
                  <a:lnTo>
                    <a:pt x="1672" y="3785"/>
                  </a:lnTo>
                  <a:cubicBezTo>
                    <a:pt x="1672" y="3781"/>
                    <a:pt x="1672" y="3777"/>
                    <a:pt x="1669" y="3774"/>
                  </a:cubicBezTo>
                  <a:cubicBezTo>
                    <a:pt x="1672" y="3770"/>
                    <a:pt x="1672" y="3767"/>
                    <a:pt x="1672" y="3767"/>
                  </a:cubicBezTo>
                  <a:cubicBezTo>
                    <a:pt x="1672" y="3763"/>
                    <a:pt x="1676" y="3767"/>
                    <a:pt x="1676" y="3759"/>
                  </a:cubicBezTo>
                  <a:cubicBezTo>
                    <a:pt x="1679" y="3759"/>
                    <a:pt x="1683" y="3755"/>
                    <a:pt x="1683" y="3752"/>
                  </a:cubicBezTo>
                  <a:cubicBezTo>
                    <a:pt x="1686" y="3752"/>
                    <a:pt x="1686" y="3748"/>
                    <a:pt x="1686" y="3748"/>
                  </a:cubicBezTo>
                  <a:cubicBezTo>
                    <a:pt x="1691" y="3748"/>
                    <a:pt x="1691" y="3748"/>
                    <a:pt x="1691" y="3745"/>
                  </a:cubicBezTo>
                  <a:cubicBezTo>
                    <a:pt x="1691" y="3741"/>
                    <a:pt x="1691" y="3733"/>
                    <a:pt x="1694" y="3730"/>
                  </a:cubicBezTo>
                  <a:cubicBezTo>
                    <a:pt x="1698" y="3730"/>
                    <a:pt x="1694" y="3723"/>
                    <a:pt x="1694" y="3719"/>
                  </a:cubicBezTo>
                  <a:cubicBezTo>
                    <a:pt x="1698" y="3719"/>
                    <a:pt x="1698" y="3719"/>
                    <a:pt x="1698" y="3715"/>
                  </a:cubicBezTo>
                  <a:cubicBezTo>
                    <a:pt x="1698" y="3711"/>
                    <a:pt x="1701" y="3711"/>
                    <a:pt x="1701" y="3711"/>
                  </a:cubicBezTo>
                  <a:cubicBezTo>
                    <a:pt x="1701" y="3708"/>
                    <a:pt x="1698" y="3708"/>
                    <a:pt x="1698" y="3704"/>
                  </a:cubicBezTo>
                  <a:cubicBezTo>
                    <a:pt x="1701" y="3704"/>
                    <a:pt x="1701" y="3704"/>
                    <a:pt x="1701" y="3697"/>
                  </a:cubicBezTo>
                  <a:lnTo>
                    <a:pt x="1701" y="3689"/>
                  </a:lnTo>
                  <a:cubicBezTo>
                    <a:pt x="1701" y="3688"/>
                    <a:pt x="1701" y="3688"/>
                    <a:pt x="1702" y="3688"/>
                  </a:cubicBezTo>
                  <a:cubicBezTo>
                    <a:pt x="1702" y="3688"/>
                    <a:pt x="1703" y="3689"/>
                    <a:pt x="1705" y="3689"/>
                  </a:cubicBezTo>
                  <a:cubicBezTo>
                    <a:pt x="1705" y="3686"/>
                    <a:pt x="1705" y="3682"/>
                    <a:pt x="1708" y="3679"/>
                  </a:cubicBezTo>
                  <a:cubicBezTo>
                    <a:pt x="1708" y="3675"/>
                    <a:pt x="1708" y="3671"/>
                    <a:pt x="1716" y="3671"/>
                  </a:cubicBezTo>
                  <a:lnTo>
                    <a:pt x="1716" y="3675"/>
                  </a:lnTo>
                  <a:cubicBezTo>
                    <a:pt x="1716" y="3667"/>
                    <a:pt x="1720" y="3667"/>
                    <a:pt x="1720" y="3667"/>
                  </a:cubicBezTo>
                  <a:cubicBezTo>
                    <a:pt x="1722" y="3669"/>
                    <a:pt x="1723" y="3669"/>
                    <a:pt x="1723" y="3669"/>
                  </a:cubicBezTo>
                  <a:cubicBezTo>
                    <a:pt x="1724" y="3669"/>
                    <a:pt x="1725" y="3669"/>
                    <a:pt x="1727" y="3671"/>
                  </a:cubicBezTo>
                  <a:cubicBezTo>
                    <a:pt x="1728" y="3670"/>
                    <a:pt x="1728" y="3670"/>
                    <a:pt x="1729" y="3670"/>
                  </a:cubicBezTo>
                  <a:cubicBezTo>
                    <a:pt x="1731" y="3670"/>
                    <a:pt x="1731" y="3675"/>
                    <a:pt x="1735" y="3675"/>
                  </a:cubicBezTo>
                  <a:lnTo>
                    <a:pt x="1738" y="3675"/>
                  </a:lnTo>
                  <a:lnTo>
                    <a:pt x="1742" y="3679"/>
                  </a:lnTo>
                  <a:cubicBezTo>
                    <a:pt x="1742" y="3686"/>
                    <a:pt x="1745" y="3686"/>
                    <a:pt x="1745" y="3689"/>
                  </a:cubicBezTo>
                  <a:cubicBezTo>
                    <a:pt x="1749" y="3693"/>
                    <a:pt x="1749" y="3693"/>
                    <a:pt x="1749" y="3697"/>
                  </a:cubicBezTo>
                  <a:cubicBezTo>
                    <a:pt x="1752" y="3704"/>
                    <a:pt x="1757" y="3704"/>
                    <a:pt x="1757" y="3704"/>
                  </a:cubicBezTo>
                  <a:cubicBezTo>
                    <a:pt x="1760" y="3704"/>
                    <a:pt x="1767" y="3708"/>
                    <a:pt x="1771" y="3708"/>
                  </a:cubicBezTo>
                  <a:lnTo>
                    <a:pt x="1771" y="3711"/>
                  </a:lnTo>
                  <a:cubicBezTo>
                    <a:pt x="1774" y="3711"/>
                    <a:pt x="1779" y="3711"/>
                    <a:pt x="1779" y="3708"/>
                  </a:cubicBezTo>
                  <a:cubicBezTo>
                    <a:pt x="1782" y="3708"/>
                    <a:pt x="1782" y="3708"/>
                    <a:pt x="1786" y="3704"/>
                  </a:cubicBezTo>
                  <a:cubicBezTo>
                    <a:pt x="1786" y="3704"/>
                    <a:pt x="1787" y="3706"/>
                    <a:pt x="1789" y="3706"/>
                  </a:cubicBezTo>
                  <a:cubicBezTo>
                    <a:pt x="1789" y="3706"/>
                    <a:pt x="1789" y="3705"/>
                    <a:pt x="1789" y="3704"/>
                  </a:cubicBezTo>
                  <a:lnTo>
                    <a:pt x="1793" y="3704"/>
                  </a:lnTo>
                  <a:cubicBezTo>
                    <a:pt x="1793" y="3708"/>
                    <a:pt x="1796" y="3708"/>
                    <a:pt x="1796" y="3708"/>
                  </a:cubicBezTo>
                  <a:cubicBezTo>
                    <a:pt x="1799" y="3706"/>
                    <a:pt x="1801" y="3705"/>
                    <a:pt x="1803" y="3705"/>
                  </a:cubicBezTo>
                  <a:cubicBezTo>
                    <a:pt x="1804" y="3705"/>
                    <a:pt x="1806" y="3706"/>
                    <a:pt x="1808" y="3708"/>
                  </a:cubicBezTo>
                  <a:lnTo>
                    <a:pt x="1811" y="3708"/>
                  </a:lnTo>
                  <a:cubicBezTo>
                    <a:pt x="1815" y="3711"/>
                    <a:pt x="1815" y="3715"/>
                    <a:pt x="1818" y="3719"/>
                  </a:cubicBezTo>
                  <a:lnTo>
                    <a:pt x="1826" y="3719"/>
                  </a:lnTo>
                  <a:cubicBezTo>
                    <a:pt x="1830" y="3723"/>
                    <a:pt x="1833" y="3723"/>
                    <a:pt x="1837" y="3726"/>
                  </a:cubicBezTo>
                  <a:lnTo>
                    <a:pt x="1848" y="3726"/>
                  </a:lnTo>
                  <a:cubicBezTo>
                    <a:pt x="1852" y="3726"/>
                    <a:pt x="1855" y="3730"/>
                    <a:pt x="1855" y="3730"/>
                  </a:cubicBezTo>
                  <a:cubicBezTo>
                    <a:pt x="1857" y="3729"/>
                    <a:pt x="1857" y="3728"/>
                    <a:pt x="1858" y="3728"/>
                  </a:cubicBezTo>
                  <a:cubicBezTo>
                    <a:pt x="1859" y="3728"/>
                    <a:pt x="1859" y="3730"/>
                    <a:pt x="1859" y="3730"/>
                  </a:cubicBezTo>
                  <a:cubicBezTo>
                    <a:pt x="1862" y="3730"/>
                    <a:pt x="1867" y="3733"/>
                    <a:pt x="1870" y="3733"/>
                  </a:cubicBezTo>
                  <a:cubicBezTo>
                    <a:pt x="1870" y="3732"/>
                    <a:pt x="1870" y="3732"/>
                    <a:pt x="1871" y="3732"/>
                  </a:cubicBezTo>
                  <a:cubicBezTo>
                    <a:pt x="1871" y="3732"/>
                    <a:pt x="1872" y="3733"/>
                    <a:pt x="1874" y="3733"/>
                  </a:cubicBezTo>
                  <a:cubicBezTo>
                    <a:pt x="1874" y="3732"/>
                    <a:pt x="1875" y="3732"/>
                    <a:pt x="1876" y="3732"/>
                  </a:cubicBezTo>
                  <a:cubicBezTo>
                    <a:pt x="1877" y="3732"/>
                    <a:pt x="1877" y="3732"/>
                    <a:pt x="1877" y="3730"/>
                  </a:cubicBezTo>
                  <a:lnTo>
                    <a:pt x="1889" y="3730"/>
                  </a:lnTo>
                  <a:cubicBezTo>
                    <a:pt x="1891" y="3732"/>
                    <a:pt x="1892" y="3732"/>
                    <a:pt x="1894" y="3732"/>
                  </a:cubicBezTo>
                  <a:cubicBezTo>
                    <a:pt x="1895" y="3732"/>
                    <a:pt x="1896" y="3732"/>
                    <a:pt x="1896" y="3733"/>
                  </a:cubicBezTo>
                  <a:lnTo>
                    <a:pt x="1899" y="3737"/>
                  </a:lnTo>
                  <a:cubicBezTo>
                    <a:pt x="1903" y="3741"/>
                    <a:pt x="1906" y="3741"/>
                    <a:pt x="1914" y="3745"/>
                  </a:cubicBezTo>
                  <a:cubicBezTo>
                    <a:pt x="1914" y="3748"/>
                    <a:pt x="1918" y="3748"/>
                    <a:pt x="1921" y="3748"/>
                  </a:cubicBezTo>
                  <a:cubicBezTo>
                    <a:pt x="1925" y="3748"/>
                    <a:pt x="1928" y="3755"/>
                    <a:pt x="1933" y="3755"/>
                  </a:cubicBezTo>
                  <a:cubicBezTo>
                    <a:pt x="1934" y="3755"/>
                    <a:pt x="1934" y="3754"/>
                    <a:pt x="1935" y="3754"/>
                  </a:cubicBezTo>
                  <a:cubicBezTo>
                    <a:pt x="1939" y="3754"/>
                    <a:pt x="1944" y="3759"/>
                    <a:pt x="1947" y="3759"/>
                  </a:cubicBezTo>
                  <a:cubicBezTo>
                    <a:pt x="1947" y="3759"/>
                    <a:pt x="1947" y="3763"/>
                    <a:pt x="1950" y="3763"/>
                  </a:cubicBezTo>
                  <a:cubicBezTo>
                    <a:pt x="1950" y="3762"/>
                    <a:pt x="1951" y="3761"/>
                    <a:pt x="1952" y="3761"/>
                  </a:cubicBezTo>
                  <a:cubicBezTo>
                    <a:pt x="1953" y="3761"/>
                    <a:pt x="1956" y="3764"/>
                    <a:pt x="1958" y="3767"/>
                  </a:cubicBezTo>
                  <a:lnTo>
                    <a:pt x="1958" y="3759"/>
                  </a:lnTo>
                  <a:cubicBezTo>
                    <a:pt x="1962" y="3755"/>
                    <a:pt x="1965" y="3752"/>
                    <a:pt x="1962" y="3745"/>
                  </a:cubicBezTo>
                  <a:cubicBezTo>
                    <a:pt x="1965" y="3745"/>
                    <a:pt x="1965" y="3745"/>
                    <a:pt x="1969" y="3741"/>
                  </a:cubicBezTo>
                  <a:cubicBezTo>
                    <a:pt x="1969" y="3741"/>
                    <a:pt x="1969" y="3737"/>
                    <a:pt x="1972" y="3737"/>
                  </a:cubicBezTo>
                  <a:lnTo>
                    <a:pt x="1972" y="3733"/>
                  </a:lnTo>
                  <a:lnTo>
                    <a:pt x="1972" y="3719"/>
                  </a:lnTo>
                  <a:cubicBezTo>
                    <a:pt x="1972" y="3708"/>
                    <a:pt x="1969" y="3701"/>
                    <a:pt x="1965" y="3693"/>
                  </a:cubicBezTo>
                  <a:lnTo>
                    <a:pt x="1965" y="3686"/>
                  </a:lnTo>
                  <a:cubicBezTo>
                    <a:pt x="1965" y="3679"/>
                    <a:pt x="1962" y="3667"/>
                    <a:pt x="1962" y="3660"/>
                  </a:cubicBezTo>
                  <a:cubicBezTo>
                    <a:pt x="1958" y="3653"/>
                    <a:pt x="1958" y="3649"/>
                    <a:pt x="1958" y="3642"/>
                  </a:cubicBezTo>
                  <a:cubicBezTo>
                    <a:pt x="1955" y="3638"/>
                    <a:pt x="1955" y="3631"/>
                    <a:pt x="1955" y="3627"/>
                  </a:cubicBezTo>
                  <a:cubicBezTo>
                    <a:pt x="1950" y="3623"/>
                    <a:pt x="1950" y="3620"/>
                    <a:pt x="1950" y="3616"/>
                  </a:cubicBezTo>
                  <a:lnTo>
                    <a:pt x="1950" y="3613"/>
                  </a:lnTo>
                  <a:lnTo>
                    <a:pt x="1950" y="3598"/>
                  </a:lnTo>
                  <a:cubicBezTo>
                    <a:pt x="1947" y="3594"/>
                    <a:pt x="1947" y="3591"/>
                    <a:pt x="1947" y="3587"/>
                  </a:cubicBezTo>
                  <a:lnTo>
                    <a:pt x="1947" y="3583"/>
                  </a:lnTo>
                  <a:cubicBezTo>
                    <a:pt x="1943" y="3572"/>
                    <a:pt x="1940" y="3561"/>
                    <a:pt x="1936" y="3554"/>
                  </a:cubicBezTo>
                  <a:lnTo>
                    <a:pt x="1936" y="3543"/>
                  </a:lnTo>
                  <a:cubicBezTo>
                    <a:pt x="1933" y="3539"/>
                    <a:pt x="1933" y="3532"/>
                    <a:pt x="1928" y="3528"/>
                  </a:cubicBezTo>
                  <a:lnTo>
                    <a:pt x="1933" y="3525"/>
                  </a:lnTo>
                  <a:cubicBezTo>
                    <a:pt x="1928" y="3521"/>
                    <a:pt x="1925" y="3521"/>
                    <a:pt x="1925" y="3513"/>
                  </a:cubicBezTo>
                  <a:cubicBezTo>
                    <a:pt x="1925" y="3506"/>
                    <a:pt x="1925" y="3503"/>
                    <a:pt x="1921" y="3495"/>
                  </a:cubicBezTo>
                  <a:lnTo>
                    <a:pt x="1921" y="3491"/>
                  </a:lnTo>
                  <a:cubicBezTo>
                    <a:pt x="1918" y="3488"/>
                    <a:pt x="1918" y="3484"/>
                    <a:pt x="1918" y="3484"/>
                  </a:cubicBezTo>
                  <a:cubicBezTo>
                    <a:pt x="1918" y="3473"/>
                    <a:pt x="1914" y="3466"/>
                    <a:pt x="1911" y="3459"/>
                  </a:cubicBezTo>
                  <a:lnTo>
                    <a:pt x="1911" y="3455"/>
                  </a:lnTo>
                  <a:cubicBezTo>
                    <a:pt x="1906" y="3451"/>
                    <a:pt x="1906" y="3447"/>
                    <a:pt x="1906" y="3444"/>
                  </a:cubicBezTo>
                  <a:lnTo>
                    <a:pt x="1906" y="3437"/>
                  </a:lnTo>
                  <a:lnTo>
                    <a:pt x="1903" y="3433"/>
                  </a:lnTo>
                  <a:lnTo>
                    <a:pt x="1903" y="3429"/>
                  </a:lnTo>
                  <a:lnTo>
                    <a:pt x="1903" y="3422"/>
                  </a:lnTo>
                  <a:cubicBezTo>
                    <a:pt x="1899" y="3418"/>
                    <a:pt x="1899" y="3411"/>
                    <a:pt x="1899" y="3407"/>
                  </a:cubicBezTo>
                  <a:cubicBezTo>
                    <a:pt x="1892" y="3393"/>
                    <a:pt x="1889" y="3378"/>
                    <a:pt x="1884" y="3363"/>
                  </a:cubicBezTo>
                  <a:lnTo>
                    <a:pt x="1884" y="3359"/>
                  </a:lnTo>
                  <a:cubicBezTo>
                    <a:pt x="1884" y="3352"/>
                    <a:pt x="1881" y="3345"/>
                    <a:pt x="1881" y="3337"/>
                  </a:cubicBezTo>
                  <a:cubicBezTo>
                    <a:pt x="1877" y="3334"/>
                    <a:pt x="1874" y="3327"/>
                    <a:pt x="1874" y="3319"/>
                  </a:cubicBezTo>
                  <a:cubicBezTo>
                    <a:pt x="1874" y="3319"/>
                    <a:pt x="1870" y="3315"/>
                    <a:pt x="1870" y="3312"/>
                  </a:cubicBezTo>
                  <a:cubicBezTo>
                    <a:pt x="1870" y="3305"/>
                    <a:pt x="1867" y="3301"/>
                    <a:pt x="1867" y="3293"/>
                  </a:cubicBezTo>
                  <a:cubicBezTo>
                    <a:pt x="1862" y="3290"/>
                    <a:pt x="1862" y="3283"/>
                    <a:pt x="1862" y="3279"/>
                  </a:cubicBezTo>
                  <a:cubicBezTo>
                    <a:pt x="1855" y="3261"/>
                    <a:pt x="1852" y="3246"/>
                    <a:pt x="1848" y="3231"/>
                  </a:cubicBezTo>
                  <a:cubicBezTo>
                    <a:pt x="1845" y="3227"/>
                    <a:pt x="1845" y="3224"/>
                    <a:pt x="1845" y="3220"/>
                  </a:cubicBezTo>
                  <a:cubicBezTo>
                    <a:pt x="1840" y="3213"/>
                    <a:pt x="1837" y="3205"/>
                    <a:pt x="1837" y="3198"/>
                  </a:cubicBezTo>
                  <a:cubicBezTo>
                    <a:pt x="1833" y="3191"/>
                    <a:pt x="1833" y="3180"/>
                    <a:pt x="1826" y="3173"/>
                  </a:cubicBezTo>
                  <a:cubicBezTo>
                    <a:pt x="1826" y="3165"/>
                    <a:pt x="1823" y="3161"/>
                    <a:pt x="1818" y="3154"/>
                  </a:cubicBezTo>
                  <a:cubicBezTo>
                    <a:pt x="1815" y="3143"/>
                    <a:pt x="1815" y="3143"/>
                    <a:pt x="1811" y="3132"/>
                  </a:cubicBezTo>
                  <a:lnTo>
                    <a:pt x="1811" y="3125"/>
                  </a:lnTo>
                  <a:cubicBezTo>
                    <a:pt x="1808" y="3125"/>
                    <a:pt x="1808" y="3121"/>
                    <a:pt x="1808" y="3117"/>
                  </a:cubicBezTo>
                  <a:cubicBezTo>
                    <a:pt x="1804" y="3110"/>
                    <a:pt x="1804" y="3107"/>
                    <a:pt x="1804" y="3103"/>
                  </a:cubicBezTo>
                  <a:cubicBezTo>
                    <a:pt x="1801" y="3095"/>
                    <a:pt x="1801" y="3092"/>
                    <a:pt x="1796" y="3085"/>
                  </a:cubicBezTo>
                  <a:lnTo>
                    <a:pt x="1796" y="3077"/>
                  </a:lnTo>
                  <a:cubicBezTo>
                    <a:pt x="1796" y="3073"/>
                    <a:pt x="1793" y="3073"/>
                    <a:pt x="1793" y="3070"/>
                  </a:cubicBezTo>
                  <a:cubicBezTo>
                    <a:pt x="1786" y="3048"/>
                    <a:pt x="1779" y="3029"/>
                    <a:pt x="1771" y="3007"/>
                  </a:cubicBezTo>
                  <a:lnTo>
                    <a:pt x="1771" y="3000"/>
                  </a:lnTo>
                  <a:lnTo>
                    <a:pt x="1767" y="2997"/>
                  </a:lnTo>
                  <a:cubicBezTo>
                    <a:pt x="1767" y="2993"/>
                    <a:pt x="1771" y="2989"/>
                    <a:pt x="1767" y="2989"/>
                  </a:cubicBezTo>
                  <a:lnTo>
                    <a:pt x="1767" y="2985"/>
                  </a:lnTo>
                  <a:cubicBezTo>
                    <a:pt x="1767" y="2982"/>
                    <a:pt x="1764" y="2982"/>
                    <a:pt x="1764" y="2978"/>
                  </a:cubicBezTo>
                  <a:cubicBezTo>
                    <a:pt x="1764" y="2975"/>
                    <a:pt x="1760" y="2971"/>
                    <a:pt x="1760" y="2967"/>
                  </a:cubicBezTo>
                  <a:cubicBezTo>
                    <a:pt x="1760" y="2960"/>
                    <a:pt x="1757" y="2953"/>
                    <a:pt x="1752" y="2945"/>
                  </a:cubicBezTo>
                  <a:lnTo>
                    <a:pt x="1752" y="2941"/>
                  </a:lnTo>
                  <a:cubicBezTo>
                    <a:pt x="1752" y="2934"/>
                    <a:pt x="1749" y="2931"/>
                    <a:pt x="1745" y="2923"/>
                  </a:cubicBezTo>
                  <a:lnTo>
                    <a:pt x="1745" y="2909"/>
                  </a:lnTo>
                  <a:cubicBezTo>
                    <a:pt x="1745" y="2905"/>
                    <a:pt x="1742" y="2897"/>
                    <a:pt x="1738" y="2897"/>
                  </a:cubicBezTo>
                  <a:cubicBezTo>
                    <a:pt x="1738" y="2890"/>
                    <a:pt x="1735" y="2887"/>
                    <a:pt x="1735" y="2879"/>
                  </a:cubicBezTo>
                  <a:cubicBezTo>
                    <a:pt x="1730" y="2875"/>
                    <a:pt x="1730" y="2872"/>
                    <a:pt x="1727" y="2868"/>
                  </a:cubicBezTo>
                  <a:cubicBezTo>
                    <a:pt x="1727" y="2861"/>
                    <a:pt x="1727" y="2857"/>
                    <a:pt x="1723" y="2853"/>
                  </a:cubicBezTo>
                  <a:cubicBezTo>
                    <a:pt x="1723" y="2850"/>
                    <a:pt x="1723" y="2846"/>
                    <a:pt x="1720" y="2843"/>
                  </a:cubicBezTo>
                  <a:cubicBezTo>
                    <a:pt x="1716" y="2831"/>
                    <a:pt x="1713" y="2821"/>
                    <a:pt x="1708" y="2809"/>
                  </a:cubicBezTo>
                  <a:cubicBezTo>
                    <a:pt x="1705" y="2799"/>
                    <a:pt x="1705" y="2787"/>
                    <a:pt x="1698" y="2780"/>
                  </a:cubicBezTo>
                  <a:cubicBezTo>
                    <a:pt x="1694" y="2762"/>
                    <a:pt x="1686" y="2747"/>
                    <a:pt x="1683" y="2733"/>
                  </a:cubicBezTo>
                  <a:cubicBezTo>
                    <a:pt x="1679" y="2721"/>
                    <a:pt x="1676" y="2711"/>
                    <a:pt x="1672" y="2699"/>
                  </a:cubicBezTo>
                  <a:lnTo>
                    <a:pt x="1672" y="2696"/>
                  </a:lnTo>
                  <a:lnTo>
                    <a:pt x="1669" y="2699"/>
                  </a:lnTo>
                  <a:lnTo>
                    <a:pt x="1669" y="2692"/>
                  </a:lnTo>
                  <a:cubicBezTo>
                    <a:pt x="1664" y="2681"/>
                    <a:pt x="1664" y="2674"/>
                    <a:pt x="1661" y="2663"/>
                  </a:cubicBezTo>
                  <a:lnTo>
                    <a:pt x="1659" y="2663"/>
                  </a:lnTo>
                  <a:cubicBezTo>
                    <a:pt x="1653" y="2649"/>
                    <a:pt x="1650" y="2632"/>
                    <a:pt x="1642" y="2619"/>
                  </a:cubicBezTo>
                  <a:cubicBezTo>
                    <a:pt x="1647" y="2619"/>
                    <a:pt x="1647" y="2623"/>
                    <a:pt x="1647" y="2623"/>
                  </a:cubicBezTo>
                  <a:cubicBezTo>
                    <a:pt x="1647" y="2615"/>
                    <a:pt x="1643" y="2608"/>
                    <a:pt x="1639" y="2602"/>
                  </a:cubicBezTo>
                  <a:lnTo>
                    <a:pt x="1639" y="2602"/>
                  </a:lnTo>
                  <a:cubicBezTo>
                    <a:pt x="1640" y="2606"/>
                    <a:pt x="1642" y="2609"/>
                    <a:pt x="1642" y="2615"/>
                  </a:cubicBezTo>
                  <a:cubicBezTo>
                    <a:pt x="1639" y="2604"/>
                    <a:pt x="1635" y="2597"/>
                    <a:pt x="1632" y="2589"/>
                  </a:cubicBezTo>
                  <a:lnTo>
                    <a:pt x="1628" y="2589"/>
                  </a:lnTo>
                  <a:cubicBezTo>
                    <a:pt x="1628" y="2586"/>
                    <a:pt x="1625" y="2579"/>
                    <a:pt x="1625" y="2579"/>
                  </a:cubicBezTo>
                  <a:cubicBezTo>
                    <a:pt x="1620" y="2571"/>
                    <a:pt x="1617" y="2567"/>
                    <a:pt x="1613" y="2564"/>
                  </a:cubicBezTo>
                  <a:cubicBezTo>
                    <a:pt x="1613" y="2560"/>
                    <a:pt x="1610" y="2557"/>
                    <a:pt x="1610" y="2553"/>
                  </a:cubicBezTo>
                  <a:lnTo>
                    <a:pt x="1610" y="2549"/>
                  </a:lnTo>
                  <a:cubicBezTo>
                    <a:pt x="1610" y="2545"/>
                    <a:pt x="1606" y="2538"/>
                    <a:pt x="1606" y="2535"/>
                  </a:cubicBezTo>
                  <a:lnTo>
                    <a:pt x="1606" y="2531"/>
                  </a:lnTo>
                  <a:cubicBezTo>
                    <a:pt x="1603" y="2527"/>
                    <a:pt x="1603" y="2520"/>
                    <a:pt x="1603" y="2516"/>
                  </a:cubicBezTo>
                  <a:cubicBezTo>
                    <a:pt x="1595" y="2505"/>
                    <a:pt x="1591" y="2491"/>
                    <a:pt x="1588" y="2479"/>
                  </a:cubicBezTo>
                  <a:cubicBezTo>
                    <a:pt x="1588" y="2476"/>
                    <a:pt x="1588" y="2476"/>
                    <a:pt x="1584" y="2476"/>
                  </a:cubicBezTo>
                  <a:cubicBezTo>
                    <a:pt x="1584" y="2472"/>
                    <a:pt x="1581" y="2465"/>
                    <a:pt x="1581" y="2461"/>
                  </a:cubicBezTo>
                  <a:lnTo>
                    <a:pt x="1581" y="2457"/>
                  </a:lnTo>
                  <a:cubicBezTo>
                    <a:pt x="1581" y="2454"/>
                    <a:pt x="1576" y="2450"/>
                    <a:pt x="1576" y="2447"/>
                  </a:cubicBezTo>
                  <a:cubicBezTo>
                    <a:pt x="1573" y="2443"/>
                    <a:pt x="1573" y="2432"/>
                    <a:pt x="1566" y="2425"/>
                  </a:cubicBezTo>
                  <a:cubicBezTo>
                    <a:pt x="1566" y="2417"/>
                    <a:pt x="1559" y="2406"/>
                    <a:pt x="1559" y="2395"/>
                  </a:cubicBezTo>
                  <a:cubicBezTo>
                    <a:pt x="1559" y="2391"/>
                    <a:pt x="1559" y="2388"/>
                    <a:pt x="1554" y="2388"/>
                  </a:cubicBezTo>
                  <a:cubicBezTo>
                    <a:pt x="1554" y="2384"/>
                    <a:pt x="1554" y="2377"/>
                    <a:pt x="1551" y="2373"/>
                  </a:cubicBezTo>
                  <a:cubicBezTo>
                    <a:pt x="1547" y="2369"/>
                    <a:pt x="1547" y="2366"/>
                    <a:pt x="1544" y="2362"/>
                  </a:cubicBezTo>
                  <a:lnTo>
                    <a:pt x="1544" y="2355"/>
                  </a:lnTo>
                  <a:cubicBezTo>
                    <a:pt x="1540" y="2351"/>
                    <a:pt x="1540" y="2347"/>
                    <a:pt x="1540" y="2344"/>
                  </a:cubicBezTo>
                  <a:cubicBezTo>
                    <a:pt x="1537" y="2340"/>
                    <a:pt x="1537" y="2337"/>
                    <a:pt x="1532" y="2333"/>
                  </a:cubicBezTo>
                  <a:cubicBezTo>
                    <a:pt x="1532" y="2325"/>
                    <a:pt x="1529" y="2318"/>
                    <a:pt x="1525" y="2311"/>
                  </a:cubicBezTo>
                  <a:cubicBezTo>
                    <a:pt x="1522" y="2296"/>
                    <a:pt x="1518" y="2285"/>
                    <a:pt x="1510" y="2274"/>
                  </a:cubicBezTo>
                  <a:cubicBezTo>
                    <a:pt x="1510" y="2267"/>
                    <a:pt x="1503" y="2256"/>
                    <a:pt x="1503" y="2249"/>
                  </a:cubicBezTo>
                  <a:cubicBezTo>
                    <a:pt x="1500" y="2245"/>
                    <a:pt x="1500" y="2237"/>
                    <a:pt x="1496" y="2234"/>
                  </a:cubicBezTo>
                  <a:cubicBezTo>
                    <a:pt x="1493" y="2227"/>
                    <a:pt x="1488" y="2215"/>
                    <a:pt x="1485" y="2208"/>
                  </a:cubicBezTo>
                  <a:cubicBezTo>
                    <a:pt x="1485" y="2201"/>
                    <a:pt x="1481" y="2193"/>
                    <a:pt x="1478" y="2186"/>
                  </a:cubicBezTo>
                  <a:cubicBezTo>
                    <a:pt x="1478" y="2186"/>
                    <a:pt x="1474" y="2183"/>
                    <a:pt x="1474" y="2179"/>
                  </a:cubicBezTo>
                  <a:lnTo>
                    <a:pt x="1471" y="2175"/>
                  </a:lnTo>
                  <a:cubicBezTo>
                    <a:pt x="1471" y="2171"/>
                    <a:pt x="1466" y="2168"/>
                    <a:pt x="1466" y="2164"/>
                  </a:cubicBezTo>
                  <a:lnTo>
                    <a:pt x="1466" y="2161"/>
                  </a:lnTo>
                  <a:cubicBezTo>
                    <a:pt x="1463" y="2157"/>
                    <a:pt x="1463" y="2149"/>
                    <a:pt x="1459" y="2146"/>
                  </a:cubicBezTo>
                  <a:cubicBezTo>
                    <a:pt x="1459" y="2142"/>
                    <a:pt x="1456" y="2139"/>
                    <a:pt x="1456" y="2135"/>
                  </a:cubicBezTo>
                  <a:cubicBezTo>
                    <a:pt x="1452" y="2127"/>
                    <a:pt x="1449" y="2120"/>
                    <a:pt x="1449" y="2113"/>
                  </a:cubicBezTo>
                  <a:lnTo>
                    <a:pt x="1449" y="2109"/>
                  </a:lnTo>
                  <a:cubicBezTo>
                    <a:pt x="1441" y="2105"/>
                    <a:pt x="1441" y="2095"/>
                    <a:pt x="1437" y="2087"/>
                  </a:cubicBezTo>
                  <a:cubicBezTo>
                    <a:pt x="1437" y="2083"/>
                    <a:pt x="1437" y="2076"/>
                    <a:pt x="1434" y="2073"/>
                  </a:cubicBezTo>
                  <a:lnTo>
                    <a:pt x="1430" y="2069"/>
                  </a:lnTo>
                  <a:lnTo>
                    <a:pt x="1430" y="2061"/>
                  </a:lnTo>
                  <a:cubicBezTo>
                    <a:pt x="1427" y="2058"/>
                    <a:pt x="1427" y="2054"/>
                    <a:pt x="1422" y="2051"/>
                  </a:cubicBezTo>
                  <a:cubicBezTo>
                    <a:pt x="1422" y="2047"/>
                    <a:pt x="1419" y="2043"/>
                    <a:pt x="1415" y="2036"/>
                  </a:cubicBezTo>
                  <a:cubicBezTo>
                    <a:pt x="1412" y="2032"/>
                    <a:pt x="1412" y="2025"/>
                    <a:pt x="1408" y="2021"/>
                  </a:cubicBezTo>
                  <a:lnTo>
                    <a:pt x="1405" y="2017"/>
                  </a:lnTo>
                  <a:cubicBezTo>
                    <a:pt x="1405" y="2014"/>
                    <a:pt x="1405" y="2010"/>
                    <a:pt x="1400" y="2007"/>
                  </a:cubicBezTo>
                  <a:cubicBezTo>
                    <a:pt x="1400" y="2003"/>
                    <a:pt x="1397" y="1999"/>
                    <a:pt x="1397" y="1995"/>
                  </a:cubicBezTo>
                  <a:cubicBezTo>
                    <a:pt x="1393" y="1988"/>
                    <a:pt x="1393" y="1985"/>
                    <a:pt x="1390" y="1977"/>
                  </a:cubicBezTo>
                  <a:cubicBezTo>
                    <a:pt x="1390" y="1973"/>
                    <a:pt x="1386" y="1970"/>
                    <a:pt x="1386" y="1966"/>
                  </a:cubicBezTo>
                  <a:cubicBezTo>
                    <a:pt x="1386" y="1963"/>
                    <a:pt x="1386" y="1963"/>
                    <a:pt x="1383" y="1959"/>
                  </a:cubicBezTo>
                  <a:cubicBezTo>
                    <a:pt x="1383" y="1959"/>
                    <a:pt x="1378" y="1955"/>
                    <a:pt x="1378" y="1951"/>
                  </a:cubicBezTo>
                  <a:cubicBezTo>
                    <a:pt x="1375" y="1944"/>
                    <a:pt x="1375" y="1933"/>
                    <a:pt x="1368" y="1926"/>
                  </a:cubicBezTo>
                  <a:lnTo>
                    <a:pt x="1368" y="1919"/>
                  </a:lnTo>
                  <a:cubicBezTo>
                    <a:pt x="1364" y="1919"/>
                    <a:pt x="1368" y="1915"/>
                    <a:pt x="1364" y="1911"/>
                  </a:cubicBezTo>
                  <a:cubicBezTo>
                    <a:pt x="1361" y="1907"/>
                    <a:pt x="1361" y="1900"/>
                    <a:pt x="1361" y="1897"/>
                  </a:cubicBezTo>
                  <a:cubicBezTo>
                    <a:pt x="1356" y="1889"/>
                    <a:pt x="1356" y="1885"/>
                    <a:pt x="1353" y="1882"/>
                  </a:cubicBezTo>
                  <a:cubicBezTo>
                    <a:pt x="1349" y="1878"/>
                    <a:pt x="1349" y="1878"/>
                    <a:pt x="1346" y="1875"/>
                  </a:cubicBezTo>
                  <a:cubicBezTo>
                    <a:pt x="1349" y="1875"/>
                    <a:pt x="1349" y="1871"/>
                    <a:pt x="1346" y="1867"/>
                  </a:cubicBezTo>
                  <a:lnTo>
                    <a:pt x="1346" y="1863"/>
                  </a:lnTo>
                  <a:cubicBezTo>
                    <a:pt x="1346" y="1856"/>
                    <a:pt x="1342" y="1853"/>
                    <a:pt x="1339" y="1849"/>
                  </a:cubicBezTo>
                  <a:cubicBezTo>
                    <a:pt x="1339" y="1845"/>
                    <a:pt x="1339" y="1841"/>
                    <a:pt x="1334" y="1838"/>
                  </a:cubicBezTo>
                  <a:cubicBezTo>
                    <a:pt x="1334" y="1831"/>
                    <a:pt x="1334" y="1827"/>
                    <a:pt x="1331" y="1823"/>
                  </a:cubicBezTo>
                  <a:cubicBezTo>
                    <a:pt x="1331" y="1816"/>
                    <a:pt x="1331" y="1812"/>
                    <a:pt x="1327" y="1809"/>
                  </a:cubicBezTo>
                  <a:lnTo>
                    <a:pt x="1324" y="1805"/>
                  </a:lnTo>
                  <a:cubicBezTo>
                    <a:pt x="1327" y="1805"/>
                    <a:pt x="1324" y="1801"/>
                    <a:pt x="1324" y="1797"/>
                  </a:cubicBezTo>
                  <a:cubicBezTo>
                    <a:pt x="1324" y="1797"/>
                    <a:pt x="1320" y="1794"/>
                    <a:pt x="1320" y="1790"/>
                  </a:cubicBezTo>
                  <a:cubicBezTo>
                    <a:pt x="1317" y="1779"/>
                    <a:pt x="1312" y="1765"/>
                    <a:pt x="1309" y="1753"/>
                  </a:cubicBezTo>
                  <a:cubicBezTo>
                    <a:pt x="1305" y="1750"/>
                    <a:pt x="1305" y="1746"/>
                    <a:pt x="1305" y="1746"/>
                  </a:cubicBezTo>
                  <a:cubicBezTo>
                    <a:pt x="1302" y="1743"/>
                    <a:pt x="1302" y="1739"/>
                    <a:pt x="1302" y="1731"/>
                  </a:cubicBezTo>
                  <a:cubicBezTo>
                    <a:pt x="1298" y="1728"/>
                    <a:pt x="1298" y="1724"/>
                    <a:pt x="1295" y="1721"/>
                  </a:cubicBezTo>
                  <a:cubicBezTo>
                    <a:pt x="1295" y="1717"/>
                    <a:pt x="1290" y="1713"/>
                    <a:pt x="1290" y="1709"/>
                  </a:cubicBezTo>
                  <a:cubicBezTo>
                    <a:pt x="1290" y="1709"/>
                    <a:pt x="1290" y="1706"/>
                    <a:pt x="1287" y="1702"/>
                  </a:cubicBezTo>
                  <a:cubicBezTo>
                    <a:pt x="1287" y="1702"/>
                    <a:pt x="1283" y="1699"/>
                    <a:pt x="1283" y="1695"/>
                  </a:cubicBezTo>
                  <a:cubicBezTo>
                    <a:pt x="1283" y="1695"/>
                    <a:pt x="1283" y="1691"/>
                    <a:pt x="1280" y="1691"/>
                  </a:cubicBezTo>
                  <a:cubicBezTo>
                    <a:pt x="1280" y="1687"/>
                    <a:pt x="1280" y="1680"/>
                    <a:pt x="1276" y="1677"/>
                  </a:cubicBezTo>
                  <a:cubicBezTo>
                    <a:pt x="1276" y="1669"/>
                    <a:pt x="1273" y="1665"/>
                    <a:pt x="1273" y="1658"/>
                  </a:cubicBezTo>
                  <a:lnTo>
                    <a:pt x="1273" y="1647"/>
                  </a:lnTo>
                  <a:cubicBezTo>
                    <a:pt x="1268" y="1640"/>
                    <a:pt x="1265" y="1633"/>
                    <a:pt x="1261" y="1621"/>
                  </a:cubicBezTo>
                  <a:cubicBezTo>
                    <a:pt x="1261" y="1614"/>
                    <a:pt x="1258" y="1607"/>
                    <a:pt x="1254" y="1599"/>
                  </a:cubicBezTo>
                  <a:cubicBezTo>
                    <a:pt x="1254" y="1596"/>
                    <a:pt x="1251" y="1592"/>
                    <a:pt x="1246" y="1589"/>
                  </a:cubicBezTo>
                  <a:cubicBezTo>
                    <a:pt x="1246" y="1585"/>
                    <a:pt x="1251" y="1585"/>
                    <a:pt x="1251" y="1581"/>
                  </a:cubicBezTo>
                  <a:lnTo>
                    <a:pt x="1246" y="1581"/>
                  </a:lnTo>
                  <a:cubicBezTo>
                    <a:pt x="1243" y="1570"/>
                    <a:pt x="1239" y="1563"/>
                    <a:pt x="1236" y="1552"/>
                  </a:cubicBezTo>
                  <a:lnTo>
                    <a:pt x="1236" y="1548"/>
                  </a:lnTo>
                  <a:cubicBezTo>
                    <a:pt x="1232" y="1548"/>
                    <a:pt x="1232" y="1545"/>
                    <a:pt x="1232" y="1541"/>
                  </a:cubicBezTo>
                  <a:lnTo>
                    <a:pt x="1232" y="1537"/>
                  </a:lnTo>
                  <a:cubicBezTo>
                    <a:pt x="1232" y="1533"/>
                    <a:pt x="1229" y="1530"/>
                    <a:pt x="1229" y="1530"/>
                  </a:cubicBezTo>
                  <a:cubicBezTo>
                    <a:pt x="1229" y="1526"/>
                    <a:pt x="1229" y="1523"/>
                    <a:pt x="1224" y="1523"/>
                  </a:cubicBezTo>
                  <a:lnTo>
                    <a:pt x="1224" y="1515"/>
                  </a:lnTo>
                  <a:cubicBezTo>
                    <a:pt x="1224" y="1511"/>
                    <a:pt x="1221" y="1511"/>
                    <a:pt x="1221" y="1508"/>
                  </a:cubicBezTo>
                  <a:cubicBezTo>
                    <a:pt x="1221" y="1508"/>
                    <a:pt x="1217" y="1504"/>
                    <a:pt x="1217" y="1501"/>
                  </a:cubicBezTo>
                  <a:lnTo>
                    <a:pt x="1217" y="1493"/>
                  </a:lnTo>
                  <a:cubicBezTo>
                    <a:pt x="1214" y="1493"/>
                    <a:pt x="1214" y="1489"/>
                    <a:pt x="1214" y="1486"/>
                  </a:cubicBezTo>
                  <a:cubicBezTo>
                    <a:pt x="1210" y="1486"/>
                    <a:pt x="1210" y="1482"/>
                    <a:pt x="1210" y="1479"/>
                  </a:cubicBezTo>
                  <a:cubicBezTo>
                    <a:pt x="1210" y="1471"/>
                    <a:pt x="1207" y="1464"/>
                    <a:pt x="1202" y="1460"/>
                  </a:cubicBezTo>
                  <a:cubicBezTo>
                    <a:pt x="1202" y="1453"/>
                    <a:pt x="1199" y="1445"/>
                    <a:pt x="1199" y="1438"/>
                  </a:cubicBezTo>
                  <a:lnTo>
                    <a:pt x="1195" y="1435"/>
                  </a:lnTo>
                  <a:lnTo>
                    <a:pt x="1192" y="1431"/>
                  </a:lnTo>
                  <a:lnTo>
                    <a:pt x="1188" y="1423"/>
                  </a:lnTo>
                  <a:cubicBezTo>
                    <a:pt x="1188" y="1420"/>
                    <a:pt x="1188" y="1413"/>
                    <a:pt x="1185" y="1405"/>
                  </a:cubicBezTo>
                  <a:cubicBezTo>
                    <a:pt x="1185" y="1401"/>
                    <a:pt x="1185" y="1401"/>
                    <a:pt x="1180" y="1398"/>
                  </a:cubicBezTo>
                  <a:lnTo>
                    <a:pt x="1180" y="1394"/>
                  </a:lnTo>
                  <a:cubicBezTo>
                    <a:pt x="1177" y="1387"/>
                    <a:pt x="1173" y="1383"/>
                    <a:pt x="1173" y="1376"/>
                  </a:cubicBezTo>
                  <a:cubicBezTo>
                    <a:pt x="1173" y="1372"/>
                    <a:pt x="1166" y="1369"/>
                    <a:pt x="1170" y="1361"/>
                  </a:cubicBezTo>
                  <a:lnTo>
                    <a:pt x="1166" y="1357"/>
                  </a:lnTo>
                  <a:lnTo>
                    <a:pt x="1163" y="1354"/>
                  </a:lnTo>
                  <a:lnTo>
                    <a:pt x="1163" y="1347"/>
                  </a:lnTo>
                  <a:cubicBezTo>
                    <a:pt x="1155" y="1335"/>
                    <a:pt x="1155" y="1325"/>
                    <a:pt x="1151" y="1313"/>
                  </a:cubicBezTo>
                  <a:cubicBezTo>
                    <a:pt x="1148" y="1306"/>
                    <a:pt x="1144" y="1295"/>
                    <a:pt x="1144" y="1288"/>
                  </a:cubicBezTo>
                  <a:cubicBezTo>
                    <a:pt x="1141" y="1284"/>
                    <a:pt x="1136" y="1281"/>
                    <a:pt x="1141" y="1273"/>
                  </a:cubicBezTo>
                  <a:cubicBezTo>
                    <a:pt x="1136" y="1266"/>
                    <a:pt x="1136" y="1259"/>
                    <a:pt x="1133" y="1251"/>
                  </a:cubicBezTo>
                  <a:cubicBezTo>
                    <a:pt x="1129" y="1247"/>
                    <a:pt x="1129" y="1244"/>
                    <a:pt x="1129" y="1240"/>
                  </a:cubicBezTo>
                  <a:lnTo>
                    <a:pt x="1126" y="1229"/>
                  </a:lnTo>
                  <a:cubicBezTo>
                    <a:pt x="1122" y="1229"/>
                    <a:pt x="1122" y="1225"/>
                    <a:pt x="1122" y="1225"/>
                  </a:cubicBezTo>
                  <a:lnTo>
                    <a:pt x="1119" y="1215"/>
                  </a:lnTo>
                  <a:cubicBezTo>
                    <a:pt x="1114" y="1211"/>
                    <a:pt x="1114" y="1203"/>
                    <a:pt x="1111" y="1200"/>
                  </a:cubicBezTo>
                  <a:cubicBezTo>
                    <a:pt x="1111" y="1196"/>
                    <a:pt x="1107" y="1189"/>
                    <a:pt x="1107" y="1185"/>
                  </a:cubicBezTo>
                  <a:lnTo>
                    <a:pt x="1107" y="1178"/>
                  </a:lnTo>
                  <a:cubicBezTo>
                    <a:pt x="1107" y="1174"/>
                    <a:pt x="1107" y="1167"/>
                    <a:pt x="1104" y="1159"/>
                  </a:cubicBezTo>
                  <a:lnTo>
                    <a:pt x="1104" y="1156"/>
                  </a:lnTo>
                  <a:cubicBezTo>
                    <a:pt x="1104" y="1152"/>
                    <a:pt x="1100" y="1149"/>
                    <a:pt x="1100" y="1149"/>
                  </a:cubicBezTo>
                  <a:cubicBezTo>
                    <a:pt x="1100" y="1145"/>
                    <a:pt x="1100" y="1145"/>
                    <a:pt x="1097" y="1141"/>
                  </a:cubicBezTo>
                  <a:cubicBezTo>
                    <a:pt x="1097" y="1137"/>
                    <a:pt x="1097" y="1137"/>
                    <a:pt x="1092" y="1134"/>
                  </a:cubicBezTo>
                  <a:lnTo>
                    <a:pt x="1092" y="1123"/>
                  </a:lnTo>
                  <a:lnTo>
                    <a:pt x="1089" y="1119"/>
                  </a:lnTo>
                  <a:cubicBezTo>
                    <a:pt x="1085" y="1115"/>
                    <a:pt x="1085" y="1105"/>
                    <a:pt x="1082" y="1097"/>
                  </a:cubicBezTo>
                  <a:lnTo>
                    <a:pt x="1082" y="1090"/>
                  </a:lnTo>
                  <a:cubicBezTo>
                    <a:pt x="1078" y="1086"/>
                    <a:pt x="1078" y="1083"/>
                    <a:pt x="1078" y="1079"/>
                  </a:cubicBezTo>
                  <a:lnTo>
                    <a:pt x="1078" y="1075"/>
                  </a:lnTo>
                  <a:cubicBezTo>
                    <a:pt x="1075" y="1068"/>
                    <a:pt x="1075" y="1061"/>
                    <a:pt x="1070" y="1053"/>
                  </a:cubicBezTo>
                  <a:cubicBezTo>
                    <a:pt x="1067" y="1053"/>
                    <a:pt x="1067" y="1049"/>
                    <a:pt x="1067" y="1046"/>
                  </a:cubicBezTo>
                  <a:cubicBezTo>
                    <a:pt x="1067" y="1039"/>
                    <a:pt x="1063" y="1039"/>
                    <a:pt x="1063" y="1031"/>
                  </a:cubicBezTo>
                  <a:cubicBezTo>
                    <a:pt x="1063" y="1027"/>
                    <a:pt x="1060" y="1024"/>
                    <a:pt x="1060" y="1024"/>
                  </a:cubicBezTo>
                  <a:cubicBezTo>
                    <a:pt x="1060" y="1017"/>
                    <a:pt x="1056" y="1009"/>
                    <a:pt x="1056" y="1002"/>
                  </a:cubicBezTo>
                  <a:cubicBezTo>
                    <a:pt x="1048" y="995"/>
                    <a:pt x="1045" y="987"/>
                    <a:pt x="1045" y="976"/>
                  </a:cubicBezTo>
                  <a:cubicBezTo>
                    <a:pt x="1041" y="969"/>
                    <a:pt x="1041" y="969"/>
                    <a:pt x="1041" y="961"/>
                  </a:cubicBezTo>
                  <a:cubicBezTo>
                    <a:pt x="1041" y="958"/>
                    <a:pt x="1041" y="954"/>
                    <a:pt x="1038" y="954"/>
                  </a:cubicBezTo>
                  <a:cubicBezTo>
                    <a:pt x="1038" y="951"/>
                    <a:pt x="1034" y="947"/>
                    <a:pt x="1034" y="939"/>
                  </a:cubicBezTo>
                  <a:lnTo>
                    <a:pt x="1034" y="932"/>
                  </a:lnTo>
                  <a:cubicBezTo>
                    <a:pt x="1026" y="917"/>
                    <a:pt x="1023" y="899"/>
                    <a:pt x="1019" y="885"/>
                  </a:cubicBezTo>
                  <a:cubicBezTo>
                    <a:pt x="1019" y="881"/>
                    <a:pt x="1016" y="877"/>
                    <a:pt x="1016" y="870"/>
                  </a:cubicBezTo>
                  <a:cubicBezTo>
                    <a:pt x="1016" y="866"/>
                    <a:pt x="1016" y="863"/>
                    <a:pt x="1012" y="859"/>
                  </a:cubicBezTo>
                  <a:lnTo>
                    <a:pt x="1012" y="848"/>
                  </a:lnTo>
                  <a:cubicBezTo>
                    <a:pt x="1009" y="844"/>
                    <a:pt x="1009" y="841"/>
                    <a:pt x="1009" y="837"/>
                  </a:cubicBezTo>
                  <a:cubicBezTo>
                    <a:pt x="1009" y="833"/>
                    <a:pt x="1004" y="829"/>
                    <a:pt x="1004" y="826"/>
                  </a:cubicBezTo>
                  <a:cubicBezTo>
                    <a:pt x="1001" y="819"/>
                    <a:pt x="1004" y="815"/>
                    <a:pt x="1001" y="811"/>
                  </a:cubicBezTo>
                  <a:cubicBezTo>
                    <a:pt x="997" y="807"/>
                    <a:pt x="1001" y="804"/>
                    <a:pt x="997" y="800"/>
                  </a:cubicBezTo>
                  <a:cubicBezTo>
                    <a:pt x="997" y="797"/>
                    <a:pt x="997" y="793"/>
                    <a:pt x="994" y="789"/>
                  </a:cubicBezTo>
                  <a:cubicBezTo>
                    <a:pt x="994" y="785"/>
                    <a:pt x="990" y="782"/>
                    <a:pt x="990" y="775"/>
                  </a:cubicBezTo>
                  <a:cubicBezTo>
                    <a:pt x="987" y="775"/>
                    <a:pt x="987" y="771"/>
                    <a:pt x="987" y="767"/>
                  </a:cubicBezTo>
                  <a:cubicBezTo>
                    <a:pt x="987" y="763"/>
                    <a:pt x="982" y="760"/>
                    <a:pt x="982" y="753"/>
                  </a:cubicBezTo>
                  <a:cubicBezTo>
                    <a:pt x="982" y="749"/>
                    <a:pt x="979" y="741"/>
                    <a:pt x="979" y="738"/>
                  </a:cubicBezTo>
                  <a:cubicBezTo>
                    <a:pt x="975" y="734"/>
                    <a:pt x="975" y="727"/>
                    <a:pt x="975" y="723"/>
                  </a:cubicBezTo>
                  <a:lnTo>
                    <a:pt x="975" y="719"/>
                  </a:lnTo>
                  <a:cubicBezTo>
                    <a:pt x="975" y="716"/>
                    <a:pt x="972" y="712"/>
                    <a:pt x="972" y="705"/>
                  </a:cubicBezTo>
                  <a:lnTo>
                    <a:pt x="968" y="701"/>
                  </a:lnTo>
                  <a:cubicBezTo>
                    <a:pt x="965" y="697"/>
                    <a:pt x="965" y="697"/>
                    <a:pt x="965" y="687"/>
                  </a:cubicBezTo>
                  <a:cubicBezTo>
                    <a:pt x="960" y="683"/>
                    <a:pt x="960" y="679"/>
                    <a:pt x="960" y="672"/>
                  </a:cubicBezTo>
                  <a:lnTo>
                    <a:pt x="957" y="672"/>
                  </a:lnTo>
                  <a:lnTo>
                    <a:pt x="957" y="665"/>
                  </a:lnTo>
                  <a:lnTo>
                    <a:pt x="953" y="665"/>
                  </a:lnTo>
                  <a:lnTo>
                    <a:pt x="953" y="657"/>
                  </a:lnTo>
                  <a:cubicBezTo>
                    <a:pt x="953" y="653"/>
                    <a:pt x="950" y="653"/>
                    <a:pt x="950" y="650"/>
                  </a:cubicBezTo>
                  <a:lnTo>
                    <a:pt x="950" y="646"/>
                  </a:lnTo>
                  <a:cubicBezTo>
                    <a:pt x="946" y="643"/>
                    <a:pt x="946" y="635"/>
                    <a:pt x="946" y="628"/>
                  </a:cubicBezTo>
                  <a:cubicBezTo>
                    <a:pt x="943" y="624"/>
                    <a:pt x="943" y="624"/>
                    <a:pt x="943" y="621"/>
                  </a:cubicBezTo>
                  <a:cubicBezTo>
                    <a:pt x="943" y="619"/>
                    <a:pt x="943" y="619"/>
                    <a:pt x="942" y="619"/>
                  </a:cubicBezTo>
                  <a:cubicBezTo>
                    <a:pt x="942" y="619"/>
                    <a:pt x="941" y="619"/>
                    <a:pt x="938" y="617"/>
                  </a:cubicBezTo>
                  <a:lnTo>
                    <a:pt x="938" y="609"/>
                  </a:lnTo>
                  <a:lnTo>
                    <a:pt x="935" y="609"/>
                  </a:lnTo>
                  <a:lnTo>
                    <a:pt x="935" y="602"/>
                  </a:lnTo>
                  <a:cubicBezTo>
                    <a:pt x="935" y="599"/>
                    <a:pt x="935" y="591"/>
                    <a:pt x="931" y="591"/>
                  </a:cubicBezTo>
                  <a:cubicBezTo>
                    <a:pt x="928" y="584"/>
                    <a:pt x="928" y="577"/>
                    <a:pt x="924" y="569"/>
                  </a:cubicBezTo>
                  <a:lnTo>
                    <a:pt x="921" y="569"/>
                  </a:lnTo>
                  <a:cubicBezTo>
                    <a:pt x="921" y="562"/>
                    <a:pt x="921" y="558"/>
                    <a:pt x="916" y="551"/>
                  </a:cubicBezTo>
                  <a:cubicBezTo>
                    <a:pt x="913" y="543"/>
                    <a:pt x="909" y="536"/>
                    <a:pt x="906" y="525"/>
                  </a:cubicBezTo>
                  <a:cubicBezTo>
                    <a:pt x="906" y="521"/>
                    <a:pt x="902" y="514"/>
                    <a:pt x="899" y="507"/>
                  </a:cubicBezTo>
                  <a:cubicBezTo>
                    <a:pt x="894" y="499"/>
                    <a:pt x="894" y="499"/>
                    <a:pt x="894" y="489"/>
                  </a:cubicBezTo>
                  <a:cubicBezTo>
                    <a:pt x="894" y="486"/>
                    <a:pt x="893" y="483"/>
                    <a:pt x="892" y="483"/>
                  </a:cubicBezTo>
                  <a:cubicBezTo>
                    <a:pt x="891" y="483"/>
                    <a:pt x="891" y="484"/>
                    <a:pt x="891" y="485"/>
                  </a:cubicBezTo>
                  <a:lnTo>
                    <a:pt x="891" y="481"/>
                  </a:lnTo>
                  <a:cubicBezTo>
                    <a:pt x="887" y="477"/>
                    <a:pt x="887" y="474"/>
                    <a:pt x="884" y="467"/>
                  </a:cubicBezTo>
                  <a:cubicBezTo>
                    <a:pt x="880" y="463"/>
                    <a:pt x="880" y="459"/>
                    <a:pt x="877" y="452"/>
                  </a:cubicBezTo>
                  <a:lnTo>
                    <a:pt x="877" y="445"/>
                  </a:lnTo>
                  <a:cubicBezTo>
                    <a:pt x="872" y="441"/>
                    <a:pt x="872" y="433"/>
                    <a:pt x="872" y="433"/>
                  </a:cubicBezTo>
                  <a:cubicBezTo>
                    <a:pt x="869" y="430"/>
                    <a:pt x="872" y="426"/>
                    <a:pt x="869" y="423"/>
                  </a:cubicBezTo>
                  <a:cubicBezTo>
                    <a:pt x="865" y="423"/>
                    <a:pt x="865" y="419"/>
                    <a:pt x="865" y="415"/>
                  </a:cubicBezTo>
                  <a:cubicBezTo>
                    <a:pt x="858" y="393"/>
                    <a:pt x="850" y="375"/>
                    <a:pt x="843" y="353"/>
                  </a:cubicBezTo>
                  <a:cubicBezTo>
                    <a:pt x="843" y="349"/>
                    <a:pt x="843" y="349"/>
                    <a:pt x="840" y="345"/>
                  </a:cubicBezTo>
                  <a:lnTo>
                    <a:pt x="840" y="342"/>
                  </a:lnTo>
                  <a:cubicBezTo>
                    <a:pt x="836" y="338"/>
                    <a:pt x="836" y="331"/>
                    <a:pt x="836" y="327"/>
                  </a:cubicBezTo>
                  <a:cubicBezTo>
                    <a:pt x="833" y="323"/>
                    <a:pt x="828" y="320"/>
                    <a:pt x="828" y="313"/>
                  </a:cubicBezTo>
                  <a:lnTo>
                    <a:pt x="828" y="309"/>
                  </a:lnTo>
                  <a:cubicBezTo>
                    <a:pt x="825" y="309"/>
                    <a:pt x="825" y="305"/>
                    <a:pt x="825" y="301"/>
                  </a:cubicBezTo>
                  <a:cubicBezTo>
                    <a:pt x="821" y="294"/>
                    <a:pt x="818" y="287"/>
                    <a:pt x="818" y="279"/>
                  </a:cubicBezTo>
                  <a:cubicBezTo>
                    <a:pt x="814" y="276"/>
                    <a:pt x="814" y="272"/>
                    <a:pt x="814" y="272"/>
                  </a:cubicBezTo>
                  <a:cubicBezTo>
                    <a:pt x="814" y="269"/>
                    <a:pt x="811" y="265"/>
                    <a:pt x="811" y="265"/>
                  </a:cubicBezTo>
                  <a:cubicBezTo>
                    <a:pt x="806" y="261"/>
                    <a:pt x="806" y="257"/>
                    <a:pt x="806" y="254"/>
                  </a:cubicBezTo>
                  <a:cubicBezTo>
                    <a:pt x="806" y="254"/>
                    <a:pt x="806" y="250"/>
                    <a:pt x="803" y="247"/>
                  </a:cubicBezTo>
                  <a:cubicBezTo>
                    <a:pt x="799" y="243"/>
                    <a:pt x="799" y="235"/>
                    <a:pt x="799" y="232"/>
                  </a:cubicBezTo>
                  <a:cubicBezTo>
                    <a:pt x="796" y="225"/>
                    <a:pt x="792" y="221"/>
                    <a:pt x="792" y="213"/>
                  </a:cubicBezTo>
                  <a:cubicBezTo>
                    <a:pt x="789" y="206"/>
                    <a:pt x="789" y="199"/>
                    <a:pt x="784" y="191"/>
                  </a:cubicBezTo>
                  <a:cubicBezTo>
                    <a:pt x="781" y="188"/>
                    <a:pt x="781" y="180"/>
                    <a:pt x="777" y="173"/>
                  </a:cubicBezTo>
                  <a:cubicBezTo>
                    <a:pt x="774" y="173"/>
                    <a:pt x="774" y="166"/>
                    <a:pt x="770" y="162"/>
                  </a:cubicBezTo>
                  <a:lnTo>
                    <a:pt x="770" y="155"/>
                  </a:lnTo>
                  <a:cubicBezTo>
                    <a:pt x="767" y="151"/>
                    <a:pt x="767" y="151"/>
                    <a:pt x="767" y="147"/>
                  </a:cubicBezTo>
                  <a:cubicBezTo>
                    <a:pt x="767" y="144"/>
                    <a:pt x="762" y="144"/>
                    <a:pt x="762" y="140"/>
                  </a:cubicBezTo>
                  <a:lnTo>
                    <a:pt x="762" y="133"/>
                  </a:lnTo>
                  <a:cubicBezTo>
                    <a:pt x="759" y="129"/>
                    <a:pt x="759" y="129"/>
                    <a:pt x="759" y="125"/>
                  </a:cubicBezTo>
                  <a:lnTo>
                    <a:pt x="759" y="114"/>
                  </a:lnTo>
                  <a:cubicBezTo>
                    <a:pt x="755" y="111"/>
                    <a:pt x="755" y="107"/>
                    <a:pt x="755" y="103"/>
                  </a:cubicBezTo>
                  <a:cubicBezTo>
                    <a:pt x="752" y="100"/>
                    <a:pt x="752" y="96"/>
                    <a:pt x="752" y="92"/>
                  </a:cubicBezTo>
                  <a:cubicBezTo>
                    <a:pt x="752" y="89"/>
                    <a:pt x="748" y="85"/>
                    <a:pt x="748" y="85"/>
                  </a:cubicBezTo>
                  <a:lnTo>
                    <a:pt x="748" y="59"/>
                  </a:lnTo>
                  <a:cubicBezTo>
                    <a:pt x="748" y="56"/>
                    <a:pt x="748" y="52"/>
                    <a:pt x="745" y="45"/>
                  </a:cubicBezTo>
                  <a:lnTo>
                    <a:pt x="740" y="45"/>
                  </a:lnTo>
                  <a:cubicBezTo>
                    <a:pt x="740" y="37"/>
                    <a:pt x="740" y="34"/>
                    <a:pt x="733" y="26"/>
                  </a:cubicBezTo>
                  <a:cubicBezTo>
                    <a:pt x="730" y="23"/>
                    <a:pt x="730" y="19"/>
                    <a:pt x="726" y="12"/>
                  </a:cubicBezTo>
                  <a:cubicBezTo>
                    <a:pt x="725" y="15"/>
                    <a:pt x="723" y="16"/>
                    <a:pt x="720" y="16"/>
                  </a:cubicBezTo>
                  <a:cubicBezTo>
                    <a:pt x="717" y="16"/>
                    <a:pt x="713" y="14"/>
                    <a:pt x="711" y="12"/>
                  </a:cubicBezTo>
                  <a:cubicBezTo>
                    <a:pt x="708" y="8"/>
                    <a:pt x="704" y="8"/>
                    <a:pt x="701" y="4"/>
                  </a:cubicBezTo>
                  <a:cubicBezTo>
                    <a:pt x="701" y="1"/>
                    <a:pt x="696" y="1"/>
                    <a:pt x="6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33"/>
            <p:cNvSpPr/>
            <p:nvPr/>
          </p:nvSpPr>
          <p:spPr>
            <a:xfrm>
              <a:off x="681613" y="302325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5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33"/>
            <p:cNvSpPr/>
            <p:nvPr/>
          </p:nvSpPr>
          <p:spPr>
            <a:xfrm>
              <a:off x="675938" y="3005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33"/>
            <p:cNvSpPr/>
            <p:nvPr/>
          </p:nvSpPr>
          <p:spPr>
            <a:xfrm>
              <a:off x="637263" y="29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33"/>
            <p:cNvSpPr/>
            <p:nvPr/>
          </p:nvSpPr>
          <p:spPr>
            <a:xfrm>
              <a:off x="735263" y="2969175"/>
              <a:ext cx="27975" cy="56300"/>
            </a:xfrm>
            <a:custGeom>
              <a:avLst/>
              <a:gdLst/>
              <a:ahLst/>
              <a:cxnLst/>
              <a:rect l="l" t="t" r="r" b="b"/>
              <a:pathLst>
                <a:path w="1119" h="2252" extrusionOk="0">
                  <a:moveTo>
                    <a:pt x="1053" y="239"/>
                  </a:moveTo>
                  <a:cubicBezTo>
                    <a:pt x="1053" y="239"/>
                    <a:pt x="1053" y="243"/>
                    <a:pt x="1049" y="243"/>
                  </a:cubicBezTo>
                  <a:cubicBezTo>
                    <a:pt x="1049" y="239"/>
                    <a:pt x="1049" y="239"/>
                    <a:pt x="1053" y="239"/>
                  </a:cubicBezTo>
                  <a:close/>
                  <a:moveTo>
                    <a:pt x="1027" y="246"/>
                  </a:moveTo>
                  <a:cubicBezTo>
                    <a:pt x="1031" y="246"/>
                    <a:pt x="1027" y="246"/>
                    <a:pt x="1027" y="250"/>
                  </a:cubicBezTo>
                  <a:lnTo>
                    <a:pt x="1027" y="246"/>
                  </a:lnTo>
                  <a:close/>
                  <a:moveTo>
                    <a:pt x="1019" y="261"/>
                  </a:moveTo>
                  <a:lnTo>
                    <a:pt x="1019" y="265"/>
                  </a:lnTo>
                  <a:cubicBezTo>
                    <a:pt x="1016" y="265"/>
                    <a:pt x="1016" y="265"/>
                    <a:pt x="1019" y="261"/>
                  </a:cubicBezTo>
                  <a:close/>
                  <a:moveTo>
                    <a:pt x="931" y="324"/>
                  </a:moveTo>
                  <a:lnTo>
                    <a:pt x="935" y="327"/>
                  </a:lnTo>
                  <a:lnTo>
                    <a:pt x="931" y="327"/>
                  </a:lnTo>
                  <a:lnTo>
                    <a:pt x="931" y="324"/>
                  </a:lnTo>
                  <a:close/>
                  <a:moveTo>
                    <a:pt x="1001" y="478"/>
                  </a:moveTo>
                  <a:lnTo>
                    <a:pt x="997" y="481"/>
                  </a:lnTo>
                  <a:cubicBezTo>
                    <a:pt x="997" y="478"/>
                    <a:pt x="1001" y="478"/>
                    <a:pt x="1001" y="478"/>
                  </a:cubicBezTo>
                  <a:close/>
                  <a:moveTo>
                    <a:pt x="865" y="1622"/>
                  </a:moveTo>
                  <a:cubicBezTo>
                    <a:pt x="862" y="1625"/>
                    <a:pt x="862" y="1629"/>
                    <a:pt x="862" y="1632"/>
                  </a:cubicBezTo>
                  <a:lnTo>
                    <a:pt x="862" y="1636"/>
                  </a:lnTo>
                  <a:cubicBezTo>
                    <a:pt x="862" y="1632"/>
                    <a:pt x="862" y="1629"/>
                    <a:pt x="865" y="1625"/>
                  </a:cubicBezTo>
                  <a:lnTo>
                    <a:pt x="865" y="1622"/>
                  </a:lnTo>
                  <a:close/>
                  <a:moveTo>
                    <a:pt x="80" y="2086"/>
                  </a:moveTo>
                  <a:cubicBezTo>
                    <a:pt x="79" y="2086"/>
                    <a:pt x="78" y="2086"/>
                    <a:pt x="77" y="2087"/>
                  </a:cubicBezTo>
                  <a:cubicBezTo>
                    <a:pt x="79" y="2087"/>
                    <a:pt x="80" y="2086"/>
                    <a:pt x="80" y="2086"/>
                  </a:cubicBezTo>
                  <a:close/>
                  <a:moveTo>
                    <a:pt x="437" y="1"/>
                  </a:moveTo>
                  <a:cubicBezTo>
                    <a:pt x="437" y="4"/>
                    <a:pt x="433" y="8"/>
                    <a:pt x="433" y="12"/>
                  </a:cubicBezTo>
                  <a:cubicBezTo>
                    <a:pt x="433" y="16"/>
                    <a:pt x="429" y="16"/>
                    <a:pt x="429" y="19"/>
                  </a:cubicBezTo>
                  <a:lnTo>
                    <a:pt x="418" y="19"/>
                  </a:lnTo>
                  <a:cubicBezTo>
                    <a:pt x="415" y="23"/>
                    <a:pt x="415" y="23"/>
                    <a:pt x="411" y="23"/>
                  </a:cubicBezTo>
                  <a:cubicBezTo>
                    <a:pt x="409" y="24"/>
                    <a:pt x="407" y="25"/>
                    <a:pt x="405" y="25"/>
                  </a:cubicBezTo>
                  <a:cubicBezTo>
                    <a:pt x="403" y="25"/>
                    <a:pt x="401" y="24"/>
                    <a:pt x="400" y="23"/>
                  </a:cubicBezTo>
                  <a:lnTo>
                    <a:pt x="396" y="23"/>
                  </a:lnTo>
                  <a:cubicBezTo>
                    <a:pt x="396" y="19"/>
                    <a:pt x="389" y="19"/>
                    <a:pt x="389" y="16"/>
                  </a:cubicBezTo>
                  <a:cubicBezTo>
                    <a:pt x="386" y="16"/>
                    <a:pt x="385" y="11"/>
                    <a:pt x="383" y="11"/>
                  </a:cubicBezTo>
                  <a:cubicBezTo>
                    <a:pt x="383" y="11"/>
                    <a:pt x="382" y="11"/>
                    <a:pt x="381" y="12"/>
                  </a:cubicBezTo>
                  <a:lnTo>
                    <a:pt x="363" y="12"/>
                  </a:lnTo>
                  <a:cubicBezTo>
                    <a:pt x="359" y="12"/>
                    <a:pt x="359" y="12"/>
                    <a:pt x="356" y="16"/>
                  </a:cubicBezTo>
                  <a:cubicBezTo>
                    <a:pt x="352" y="19"/>
                    <a:pt x="352" y="23"/>
                    <a:pt x="349" y="26"/>
                  </a:cubicBezTo>
                  <a:cubicBezTo>
                    <a:pt x="349" y="26"/>
                    <a:pt x="349" y="30"/>
                    <a:pt x="345" y="30"/>
                  </a:cubicBezTo>
                  <a:cubicBezTo>
                    <a:pt x="345" y="34"/>
                    <a:pt x="341" y="38"/>
                    <a:pt x="337" y="38"/>
                  </a:cubicBezTo>
                  <a:lnTo>
                    <a:pt x="334" y="38"/>
                  </a:lnTo>
                  <a:cubicBezTo>
                    <a:pt x="334" y="36"/>
                    <a:pt x="333" y="35"/>
                    <a:pt x="332" y="35"/>
                  </a:cubicBezTo>
                  <a:cubicBezTo>
                    <a:pt x="331" y="35"/>
                    <a:pt x="330" y="36"/>
                    <a:pt x="330" y="38"/>
                  </a:cubicBezTo>
                  <a:lnTo>
                    <a:pt x="327" y="38"/>
                  </a:lnTo>
                  <a:lnTo>
                    <a:pt x="327" y="41"/>
                  </a:lnTo>
                  <a:cubicBezTo>
                    <a:pt x="327" y="48"/>
                    <a:pt x="327" y="52"/>
                    <a:pt x="323" y="60"/>
                  </a:cubicBezTo>
                  <a:lnTo>
                    <a:pt x="323" y="74"/>
                  </a:lnTo>
                  <a:cubicBezTo>
                    <a:pt x="323" y="78"/>
                    <a:pt x="319" y="85"/>
                    <a:pt x="319" y="89"/>
                  </a:cubicBezTo>
                  <a:lnTo>
                    <a:pt x="319" y="96"/>
                  </a:lnTo>
                  <a:lnTo>
                    <a:pt x="319" y="100"/>
                  </a:lnTo>
                  <a:lnTo>
                    <a:pt x="319" y="107"/>
                  </a:lnTo>
                  <a:cubicBezTo>
                    <a:pt x="315" y="114"/>
                    <a:pt x="315" y="126"/>
                    <a:pt x="312" y="133"/>
                  </a:cubicBezTo>
                  <a:cubicBezTo>
                    <a:pt x="312" y="140"/>
                    <a:pt x="312" y="148"/>
                    <a:pt x="308" y="155"/>
                  </a:cubicBezTo>
                  <a:cubicBezTo>
                    <a:pt x="308" y="166"/>
                    <a:pt x="308" y="173"/>
                    <a:pt x="305" y="180"/>
                  </a:cubicBezTo>
                  <a:cubicBezTo>
                    <a:pt x="305" y="184"/>
                    <a:pt x="305" y="188"/>
                    <a:pt x="301" y="188"/>
                  </a:cubicBezTo>
                  <a:cubicBezTo>
                    <a:pt x="301" y="192"/>
                    <a:pt x="305" y="195"/>
                    <a:pt x="301" y="195"/>
                  </a:cubicBezTo>
                  <a:lnTo>
                    <a:pt x="301" y="206"/>
                  </a:lnTo>
                  <a:cubicBezTo>
                    <a:pt x="301" y="210"/>
                    <a:pt x="297" y="214"/>
                    <a:pt x="297" y="214"/>
                  </a:cubicBezTo>
                  <a:lnTo>
                    <a:pt x="297" y="221"/>
                  </a:lnTo>
                  <a:lnTo>
                    <a:pt x="297" y="239"/>
                  </a:lnTo>
                  <a:cubicBezTo>
                    <a:pt x="293" y="246"/>
                    <a:pt x="290" y="258"/>
                    <a:pt x="290" y="265"/>
                  </a:cubicBezTo>
                  <a:cubicBezTo>
                    <a:pt x="286" y="280"/>
                    <a:pt x="286" y="294"/>
                    <a:pt x="283" y="309"/>
                  </a:cubicBezTo>
                  <a:lnTo>
                    <a:pt x="283" y="312"/>
                  </a:lnTo>
                  <a:lnTo>
                    <a:pt x="283" y="316"/>
                  </a:lnTo>
                  <a:cubicBezTo>
                    <a:pt x="283" y="324"/>
                    <a:pt x="283" y="327"/>
                    <a:pt x="279" y="331"/>
                  </a:cubicBezTo>
                  <a:cubicBezTo>
                    <a:pt x="275" y="334"/>
                    <a:pt x="275" y="338"/>
                    <a:pt x="275" y="338"/>
                  </a:cubicBezTo>
                  <a:cubicBezTo>
                    <a:pt x="279" y="342"/>
                    <a:pt x="275" y="342"/>
                    <a:pt x="275" y="346"/>
                  </a:cubicBezTo>
                  <a:lnTo>
                    <a:pt x="275" y="356"/>
                  </a:lnTo>
                  <a:lnTo>
                    <a:pt x="268" y="364"/>
                  </a:lnTo>
                  <a:lnTo>
                    <a:pt x="271" y="368"/>
                  </a:lnTo>
                  <a:lnTo>
                    <a:pt x="268" y="368"/>
                  </a:lnTo>
                  <a:lnTo>
                    <a:pt x="268" y="371"/>
                  </a:lnTo>
                  <a:cubicBezTo>
                    <a:pt x="268" y="375"/>
                    <a:pt x="268" y="378"/>
                    <a:pt x="264" y="382"/>
                  </a:cubicBezTo>
                  <a:cubicBezTo>
                    <a:pt x="264" y="386"/>
                    <a:pt x="264" y="390"/>
                    <a:pt x="261" y="393"/>
                  </a:cubicBezTo>
                  <a:lnTo>
                    <a:pt x="261" y="397"/>
                  </a:lnTo>
                  <a:lnTo>
                    <a:pt x="261" y="400"/>
                  </a:lnTo>
                  <a:lnTo>
                    <a:pt x="257" y="404"/>
                  </a:lnTo>
                  <a:lnTo>
                    <a:pt x="257" y="408"/>
                  </a:lnTo>
                  <a:cubicBezTo>
                    <a:pt x="257" y="412"/>
                    <a:pt x="257" y="412"/>
                    <a:pt x="253" y="415"/>
                  </a:cubicBezTo>
                  <a:lnTo>
                    <a:pt x="253" y="419"/>
                  </a:lnTo>
                  <a:cubicBezTo>
                    <a:pt x="253" y="419"/>
                    <a:pt x="249" y="422"/>
                    <a:pt x="249" y="426"/>
                  </a:cubicBezTo>
                  <a:lnTo>
                    <a:pt x="249" y="434"/>
                  </a:lnTo>
                  <a:cubicBezTo>
                    <a:pt x="246" y="434"/>
                    <a:pt x="246" y="437"/>
                    <a:pt x="246" y="441"/>
                  </a:cubicBezTo>
                  <a:cubicBezTo>
                    <a:pt x="246" y="444"/>
                    <a:pt x="242" y="448"/>
                    <a:pt x="242" y="452"/>
                  </a:cubicBezTo>
                  <a:lnTo>
                    <a:pt x="242" y="456"/>
                  </a:lnTo>
                  <a:cubicBezTo>
                    <a:pt x="239" y="459"/>
                    <a:pt x="239" y="459"/>
                    <a:pt x="239" y="463"/>
                  </a:cubicBezTo>
                  <a:cubicBezTo>
                    <a:pt x="235" y="470"/>
                    <a:pt x="235" y="481"/>
                    <a:pt x="231" y="488"/>
                  </a:cubicBezTo>
                  <a:cubicBezTo>
                    <a:pt x="231" y="488"/>
                    <a:pt x="231" y="492"/>
                    <a:pt x="227" y="496"/>
                  </a:cubicBezTo>
                  <a:lnTo>
                    <a:pt x="227" y="503"/>
                  </a:lnTo>
                  <a:cubicBezTo>
                    <a:pt x="224" y="503"/>
                    <a:pt x="227" y="507"/>
                    <a:pt x="227" y="510"/>
                  </a:cubicBezTo>
                  <a:lnTo>
                    <a:pt x="224" y="510"/>
                  </a:lnTo>
                  <a:lnTo>
                    <a:pt x="224" y="518"/>
                  </a:lnTo>
                  <a:cubicBezTo>
                    <a:pt x="224" y="522"/>
                    <a:pt x="220" y="522"/>
                    <a:pt x="220" y="525"/>
                  </a:cubicBezTo>
                  <a:lnTo>
                    <a:pt x="220" y="532"/>
                  </a:lnTo>
                  <a:cubicBezTo>
                    <a:pt x="220" y="536"/>
                    <a:pt x="217" y="536"/>
                    <a:pt x="220" y="540"/>
                  </a:cubicBezTo>
                  <a:cubicBezTo>
                    <a:pt x="217" y="540"/>
                    <a:pt x="217" y="544"/>
                    <a:pt x="217" y="547"/>
                  </a:cubicBezTo>
                  <a:cubicBezTo>
                    <a:pt x="213" y="562"/>
                    <a:pt x="209" y="573"/>
                    <a:pt x="205" y="588"/>
                  </a:cubicBezTo>
                  <a:lnTo>
                    <a:pt x="205" y="595"/>
                  </a:lnTo>
                  <a:cubicBezTo>
                    <a:pt x="205" y="598"/>
                    <a:pt x="202" y="598"/>
                    <a:pt x="205" y="602"/>
                  </a:cubicBezTo>
                  <a:lnTo>
                    <a:pt x="202" y="606"/>
                  </a:lnTo>
                  <a:cubicBezTo>
                    <a:pt x="202" y="610"/>
                    <a:pt x="198" y="613"/>
                    <a:pt x="198" y="617"/>
                  </a:cubicBezTo>
                  <a:cubicBezTo>
                    <a:pt x="198" y="624"/>
                    <a:pt x="195" y="632"/>
                    <a:pt x="195" y="639"/>
                  </a:cubicBezTo>
                  <a:cubicBezTo>
                    <a:pt x="195" y="642"/>
                    <a:pt x="191" y="642"/>
                    <a:pt x="191" y="646"/>
                  </a:cubicBezTo>
                  <a:lnTo>
                    <a:pt x="191" y="654"/>
                  </a:lnTo>
                  <a:lnTo>
                    <a:pt x="187" y="657"/>
                  </a:lnTo>
                  <a:cubicBezTo>
                    <a:pt x="191" y="661"/>
                    <a:pt x="187" y="661"/>
                    <a:pt x="187" y="664"/>
                  </a:cubicBezTo>
                  <a:cubicBezTo>
                    <a:pt x="187" y="668"/>
                    <a:pt x="183" y="672"/>
                    <a:pt x="187" y="676"/>
                  </a:cubicBezTo>
                  <a:cubicBezTo>
                    <a:pt x="183" y="679"/>
                    <a:pt x="183" y="683"/>
                    <a:pt x="183" y="683"/>
                  </a:cubicBezTo>
                  <a:lnTo>
                    <a:pt x="183" y="694"/>
                  </a:lnTo>
                  <a:cubicBezTo>
                    <a:pt x="180" y="705"/>
                    <a:pt x="176" y="716"/>
                    <a:pt x="173" y="730"/>
                  </a:cubicBezTo>
                  <a:lnTo>
                    <a:pt x="173" y="734"/>
                  </a:lnTo>
                  <a:lnTo>
                    <a:pt x="173" y="738"/>
                  </a:lnTo>
                  <a:lnTo>
                    <a:pt x="173" y="745"/>
                  </a:lnTo>
                  <a:lnTo>
                    <a:pt x="173" y="756"/>
                  </a:lnTo>
                  <a:cubicBezTo>
                    <a:pt x="173" y="764"/>
                    <a:pt x="169" y="767"/>
                    <a:pt x="169" y="771"/>
                  </a:cubicBezTo>
                  <a:cubicBezTo>
                    <a:pt x="169" y="774"/>
                    <a:pt x="169" y="778"/>
                    <a:pt x="165" y="782"/>
                  </a:cubicBezTo>
                  <a:lnTo>
                    <a:pt x="165" y="786"/>
                  </a:lnTo>
                  <a:lnTo>
                    <a:pt x="165" y="789"/>
                  </a:lnTo>
                  <a:lnTo>
                    <a:pt x="165" y="796"/>
                  </a:lnTo>
                  <a:cubicBezTo>
                    <a:pt x="165" y="800"/>
                    <a:pt x="161" y="804"/>
                    <a:pt x="161" y="808"/>
                  </a:cubicBezTo>
                  <a:lnTo>
                    <a:pt x="161" y="818"/>
                  </a:lnTo>
                  <a:cubicBezTo>
                    <a:pt x="161" y="822"/>
                    <a:pt x="158" y="822"/>
                    <a:pt x="161" y="822"/>
                  </a:cubicBezTo>
                  <a:lnTo>
                    <a:pt x="158" y="826"/>
                  </a:lnTo>
                  <a:lnTo>
                    <a:pt x="158" y="833"/>
                  </a:lnTo>
                  <a:cubicBezTo>
                    <a:pt x="158" y="837"/>
                    <a:pt x="158" y="844"/>
                    <a:pt x="154" y="848"/>
                  </a:cubicBezTo>
                  <a:lnTo>
                    <a:pt x="154" y="852"/>
                  </a:lnTo>
                  <a:lnTo>
                    <a:pt x="154" y="859"/>
                  </a:lnTo>
                  <a:cubicBezTo>
                    <a:pt x="154" y="862"/>
                    <a:pt x="154" y="862"/>
                    <a:pt x="151" y="866"/>
                  </a:cubicBezTo>
                  <a:cubicBezTo>
                    <a:pt x="151" y="884"/>
                    <a:pt x="143" y="899"/>
                    <a:pt x="143" y="918"/>
                  </a:cubicBezTo>
                  <a:cubicBezTo>
                    <a:pt x="143" y="921"/>
                    <a:pt x="139" y="921"/>
                    <a:pt x="139" y="925"/>
                  </a:cubicBezTo>
                  <a:lnTo>
                    <a:pt x="139" y="936"/>
                  </a:lnTo>
                  <a:cubicBezTo>
                    <a:pt x="136" y="940"/>
                    <a:pt x="136" y="947"/>
                    <a:pt x="136" y="950"/>
                  </a:cubicBezTo>
                  <a:lnTo>
                    <a:pt x="136" y="954"/>
                  </a:lnTo>
                  <a:cubicBezTo>
                    <a:pt x="136" y="962"/>
                    <a:pt x="136" y="965"/>
                    <a:pt x="132" y="969"/>
                  </a:cubicBezTo>
                  <a:cubicBezTo>
                    <a:pt x="136" y="972"/>
                    <a:pt x="132" y="976"/>
                    <a:pt x="132" y="980"/>
                  </a:cubicBezTo>
                  <a:lnTo>
                    <a:pt x="132" y="987"/>
                  </a:lnTo>
                  <a:cubicBezTo>
                    <a:pt x="129" y="998"/>
                    <a:pt x="125" y="1013"/>
                    <a:pt x="125" y="1024"/>
                  </a:cubicBezTo>
                  <a:cubicBezTo>
                    <a:pt x="125" y="1031"/>
                    <a:pt x="121" y="1035"/>
                    <a:pt x="125" y="1038"/>
                  </a:cubicBezTo>
                  <a:lnTo>
                    <a:pt x="125" y="1042"/>
                  </a:lnTo>
                  <a:cubicBezTo>
                    <a:pt x="121" y="1050"/>
                    <a:pt x="121" y="1060"/>
                    <a:pt x="117" y="1068"/>
                  </a:cubicBezTo>
                  <a:lnTo>
                    <a:pt x="117" y="1072"/>
                  </a:lnTo>
                  <a:cubicBezTo>
                    <a:pt x="121" y="1072"/>
                    <a:pt x="121" y="1075"/>
                    <a:pt x="117" y="1075"/>
                  </a:cubicBezTo>
                  <a:cubicBezTo>
                    <a:pt x="117" y="1082"/>
                    <a:pt x="117" y="1094"/>
                    <a:pt x="114" y="1101"/>
                  </a:cubicBezTo>
                  <a:lnTo>
                    <a:pt x="114" y="1116"/>
                  </a:lnTo>
                  <a:lnTo>
                    <a:pt x="114" y="1119"/>
                  </a:lnTo>
                  <a:lnTo>
                    <a:pt x="114" y="1130"/>
                  </a:lnTo>
                  <a:lnTo>
                    <a:pt x="114" y="1134"/>
                  </a:lnTo>
                  <a:cubicBezTo>
                    <a:pt x="114" y="1138"/>
                    <a:pt x="114" y="1141"/>
                    <a:pt x="110" y="1148"/>
                  </a:cubicBezTo>
                  <a:lnTo>
                    <a:pt x="110" y="1156"/>
                  </a:lnTo>
                  <a:cubicBezTo>
                    <a:pt x="110" y="1156"/>
                    <a:pt x="110" y="1152"/>
                    <a:pt x="114" y="1152"/>
                  </a:cubicBezTo>
                  <a:cubicBezTo>
                    <a:pt x="114" y="1152"/>
                    <a:pt x="114" y="1156"/>
                    <a:pt x="110" y="1156"/>
                  </a:cubicBezTo>
                  <a:lnTo>
                    <a:pt x="110" y="1163"/>
                  </a:lnTo>
                  <a:lnTo>
                    <a:pt x="110" y="1167"/>
                  </a:lnTo>
                  <a:lnTo>
                    <a:pt x="110" y="1170"/>
                  </a:lnTo>
                  <a:lnTo>
                    <a:pt x="110" y="1178"/>
                  </a:lnTo>
                  <a:cubicBezTo>
                    <a:pt x="110" y="1185"/>
                    <a:pt x="110" y="1192"/>
                    <a:pt x="107" y="1200"/>
                  </a:cubicBezTo>
                  <a:lnTo>
                    <a:pt x="107" y="1211"/>
                  </a:lnTo>
                  <a:lnTo>
                    <a:pt x="107" y="1218"/>
                  </a:lnTo>
                  <a:lnTo>
                    <a:pt x="107" y="1222"/>
                  </a:lnTo>
                  <a:lnTo>
                    <a:pt x="107" y="1229"/>
                  </a:lnTo>
                  <a:lnTo>
                    <a:pt x="107" y="1236"/>
                  </a:lnTo>
                  <a:cubicBezTo>
                    <a:pt x="103" y="1240"/>
                    <a:pt x="107" y="1244"/>
                    <a:pt x="103" y="1248"/>
                  </a:cubicBezTo>
                  <a:cubicBezTo>
                    <a:pt x="107" y="1255"/>
                    <a:pt x="103" y="1258"/>
                    <a:pt x="103" y="1266"/>
                  </a:cubicBezTo>
                  <a:lnTo>
                    <a:pt x="103" y="1277"/>
                  </a:lnTo>
                  <a:cubicBezTo>
                    <a:pt x="103" y="1280"/>
                    <a:pt x="99" y="1284"/>
                    <a:pt x="99" y="1288"/>
                  </a:cubicBezTo>
                  <a:lnTo>
                    <a:pt x="99" y="1299"/>
                  </a:lnTo>
                  <a:cubicBezTo>
                    <a:pt x="99" y="1302"/>
                    <a:pt x="95" y="1310"/>
                    <a:pt x="95" y="1314"/>
                  </a:cubicBezTo>
                  <a:lnTo>
                    <a:pt x="95" y="1321"/>
                  </a:lnTo>
                  <a:lnTo>
                    <a:pt x="95" y="1328"/>
                  </a:lnTo>
                  <a:cubicBezTo>
                    <a:pt x="92" y="1332"/>
                    <a:pt x="92" y="1339"/>
                    <a:pt x="92" y="1346"/>
                  </a:cubicBezTo>
                  <a:cubicBezTo>
                    <a:pt x="92" y="1350"/>
                    <a:pt x="92" y="1350"/>
                    <a:pt x="88" y="1354"/>
                  </a:cubicBezTo>
                  <a:lnTo>
                    <a:pt x="88" y="1358"/>
                  </a:lnTo>
                  <a:lnTo>
                    <a:pt x="88" y="1365"/>
                  </a:lnTo>
                  <a:lnTo>
                    <a:pt x="88" y="1368"/>
                  </a:lnTo>
                  <a:cubicBezTo>
                    <a:pt x="88" y="1372"/>
                    <a:pt x="85" y="1372"/>
                    <a:pt x="88" y="1376"/>
                  </a:cubicBezTo>
                  <a:lnTo>
                    <a:pt x="85" y="1380"/>
                  </a:lnTo>
                  <a:cubicBezTo>
                    <a:pt x="88" y="1383"/>
                    <a:pt x="85" y="1383"/>
                    <a:pt x="85" y="1383"/>
                  </a:cubicBezTo>
                  <a:lnTo>
                    <a:pt x="85" y="1390"/>
                  </a:lnTo>
                  <a:lnTo>
                    <a:pt x="85" y="1394"/>
                  </a:lnTo>
                  <a:cubicBezTo>
                    <a:pt x="81" y="1398"/>
                    <a:pt x="81" y="1405"/>
                    <a:pt x="81" y="1409"/>
                  </a:cubicBezTo>
                  <a:lnTo>
                    <a:pt x="81" y="1412"/>
                  </a:lnTo>
                  <a:cubicBezTo>
                    <a:pt x="81" y="1416"/>
                    <a:pt x="77" y="1416"/>
                    <a:pt x="77" y="1420"/>
                  </a:cubicBezTo>
                  <a:lnTo>
                    <a:pt x="77" y="1431"/>
                  </a:lnTo>
                  <a:cubicBezTo>
                    <a:pt x="77" y="1434"/>
                    <a:pt x="73" y="1438"/>
                    <a:pt x="73" y="1442"/>
                  </a:cubicBezTo>
                  <a:lnTo>
                    <a:pt x="73" y="1453"/>
                  </a:lnTo>
                  <a:cubicBezTo>
                    <a:pt x="70" y="1456"/>
                    <a:pt x="70" y="1460"/>
                    <a:pt x="70" y="1464"/>
                  </a:cubicBezTo>
                  <a:cubicBezTo>
                    <a:pt x="70" y="1464"/>
                    <a:pt x="70" y="1468"/>
                    <a:pt x="66" y="1471"/>
                  </a:cubicBezTo>
                  <a:lnTo>
                    <a:pt x="66" y="1482"/>
                  </a:lnTo>
                  <a:cubicBezTo>
                    <a:pt x="63" y="1486"/>
                    <a:pt x="66" y="1490"/>
                    <a:pt x="63" y="1493"/>
                  </a:cubicBezTo>
                  <a:cubicBezTo>
                    <a:pt x="63" y="1497"/>
                    <a:pt x="66" y="1497"/>
                    <a:pt x="63" y="1497"/>
                  </a:cubicBezTo>
                  <a:lnTo>
                    <a:pt x="63" y="1500"/>
                  </a:lnTo>
                  <a:lnTo>
                    <a:pt x="63" y="1508"/>
                  </a:lnTo>
                  <a:lnTo>
                    <a:pt x="59" y="1508"/>
                  </a:lnTo>
                  <a:lnTo>
                    <a:pt x="63" y="1512"/>
                  </a:lnTo>
                  <a:cubicBezTo>
                    <a:pt x="59" y="1522"/>
                    <a:pt x="59" y="1530"/>
                    <a:pt x="55" y="1537"/>
                  </a:cubicBezTo>
                  <a:lnTo>
                    <a:pt x="55" y="1544"/>
                  </a:lnTo>
                  <a:cubicBezTo>
                    <a:pt x="55" y="1548"/>
                    <a:pt x="55" y="1552"/>
                    <a:pt x="51" y="1556"/>
                  </a:cubicBezTo>
                  <a:lnTo>
                    <a:pt x="51" y="1563"/>
                  </a:lnTo>
                  <a:cubicBezTo>
                    <a:pt x="51" y="1566"/>
                    <a:pt x="48" y="1566"/>
                    <a:pt x="51" y="1566"/>
                  </a:cubicBezTo>
                  <a:lnTo>
                    <a:pt x="51" y="1570"/>
                  </a:lnTo>
                  <a:cubicBezTo>
                    <a:pt x="48" y="1570"/>
                    <a:pt x="48" y="1570"/>
                    <a:pt x="51" y="1574"/>
                  </a:cubicBezTo>
                  <a:lnTo>
                    <a:pt x="48" y="1578"/>
                  </a:lnTo>
                  <a:lnTo>
                    <a:pt x="48" y="1581"/>
                  </a:lnTo>
                  <a:lnTo>
                    <a:pt x="48" y="1585"/>
                  </a:lnTo>
                  <a:cubicBezTo>
                    <a:pt x="48" y="1588"/>
                    <a:pt x="48" y="1588"/>
                    <a:pt x="44" y="1588"/>
                  </a:cubicBezTo>
                  <a:lnTo>
                    <a:pt x="44" y="1592"/>
                  </a:lnTo>
                  <a:lnTo>
                    <a:pt x="44" y="1596"/>
                  </a:lnTo>
                  <a:cubicBezTo>
                    <a:pt x="41" y="1596"/>
                    <a:pt x="44" y="1600"/>
                    <a:pt x="44" y="1600"/>
                  </a:cubicBezTo>
                  <a:lnTo>
                    <a:pt x="41" y="1603"/>
                  </a:lnTo>
                  <a:cubicBezTo>
                    <a:pt x="41" y="1607"/>
                    <a:pt x="44" y="1607"/>
                    <a:pt x="41" y="1607"/>
                  </a:cubicBezTo>
                  <a:lnTo>
                    <a:pt x="41" y="1610"/>
                  </a:lnTo>
                  <a:cubicBezTo>
                    <a:pt x="44" y="1610"/>
                    <a:pt x="41" y="1614"/>
                    <a:pt x="44" y="1614"/>
                  </a:cubicBezTo>
                  <a:cubicBezTo>
                    <a:pt x="48" y="1614"/>
                    <a:pt x="48" y="1614"/>
                    <a:pt x="48" y="1610"/>
                  </a:cubicBezTo>
                  <a:cubicBezTo>
                    <a:pt x="48" y="1607"/>
                    <a:pt x="51" y="1600"/>
                    <a:pt x="55" y="1596"/>
                  </a:cubicBezTo>
                  <a:lnTo>
                    <a:pt x="55" y="1588"/>
                  </a:lnTo>
                  <a:lnTo>
                    <a:pt x="55" y="1585"/>
                  </a:lnTo>
                  <a:lnTo>
                    <a:pt x="55" y="1581"/>
                  </a:lnTo>
                  <a:cubicBezTo>
                    <a:pt x="59" y="1574"/>
                    <a:pt x="59" y="1566"/>
                    <a:pt x="63" y="1559"/>
                  </a:cubicBezTo>
                  <a:cubicBezTo>
                    <a:pt x="63" y="1556"/>
                    <a:pt x="63" y="1556"/>
                    <a:pt x="66" y="1552"/>
                  </a:cubicBezTo>
                  <a:cubicBezTo>
                    <a:pt x="63" y="1548"/>
                    <a:pt x="63" y="1548"/>
                    <a:pt x="66" y="1541"/>
                  </a:cubicBezTo>
                  <a:cubicBezTo>
                    <a:pt x="70" y="1544"/>
                    <a:pt x="73" y="1544"/>
                    <a:pt x="70" y="1552"/>
                  </a:cubicBezTo>
                  <a:lnTo>
                    <a:pt x="70" y="1559"/>
                  </a:lnTo>
                  <a:lnTo>
                    <a:pt x="70" y="1563"/>
                  </a:lnTo>
                  <a:cubicBezTo>
                    <a:pt x="66" y="1570"/>
                    <a:pt x="66" y="1574"/>
                    <a:pt x="66" y="1578"/>
                  </a:cubicBezTo>
                  <a:cubicBezTo>
                    <a:pt x="63" y="1581"/>
                    <a:pt x="66" y="1588"/>
                    <a:pt x="63" y="1592"/>
                  </a:cubicBezTo>
                  <a:lnTo>
                    <a:pt x="63" y="1596"/>
                  </a:lnTo>
                  <a:cubicBezTo>
                    <a:pt x="63" y="1596"/>
                    <a:pt x="59" y="1600"/>
                    <a:pt x="63" y="1600"/>
                  </a:cubicBezTo>
                  <a:lnTo>
                    <a:pt x="63" y="1603"/>
                  </a:lnTo>
                  <a:cubicBezTo>
                    <a:pt x="59" y="1603"/>
                    <a:pt x="59" y="1607"/>
                    <a:pt x="59" y="1607"/>
                  </a:cubicBezTo>
                  <a:cubicBezTo>
                    <a:pt x="59" y="1610"/>
                    <a:pt x="59" y="1610"/>
                    <a:pt x="55" y="1614"/>
                  </a:cubicBezTo>
                  <a:cubicBezTo>
                    <a:pt x="59" y="1618"/>
                    <a:pt x="55" y="1622"/>
                    <a:pt x="55" y="1622"/>
                  </a:cubicBezTo>
                  <a:lnTo>
                    <a:pt x="55" y="1629"/>
                  </a:lnTo>
                  <a:lnTo>
                    <a:pt x="51" y="1632"/>
                  </a:lnTo>
                  <a:cubicBezTo>
                    <a:pt x="55" y="1636"/>
                    <a:pt x="51" y="1636"/>
                    <a:pt x="51" y="1636"/>
                  </a:cubicBezTo>
                  <a:lnTo>
                    <a:pt x="51" y="1644"/>
                  </a:lnTo>
                  <a:lnTo>
                    <a:pt x="48" y="1647"/>
                  </a:lnTo>
                  <a:cubicBezTo>
                    <a:pt x="48" y="1654"/>
                    <a:pt x="44" y="1666"/>
                    <a:pt x="44" y="1673"/>
                  </a:cubicBezTo>
                  <a:cubicBezTo>
                    <a:pt x="44" y="1676"/>
                    <a:pt x="41" y="1680"/>
                    <a:pt x="41" y="1684"/>
                  </a:cubicBezTo>
                  <a:lnTo>
                    <a:pt x="41" y="1695"/>
                  </a:lnTo>
                  <a:cubicBezTo>
                    <a:pt x="44" y="1698"/>
                    <a:pt x="41" y="1706"/>
                    <a:pt x="41" y="1710"/>
                  </a:cubicBezTo>
                  <a:lnTo>
                    <a:pt x="41" y="1713"/>
                  </a:lnTo>
                  <a:lnTo>
                    <a:pt x="37" y="1720"/>
                  </a:lnTo>
                  <a:lnTo>
                    <a:pt x="37" y="1732"/>
                  </a:lnTo>
                  <a:cubicBezTo>
                    <a:pt x="37" y="1735"/>
                    <a:pt x="33" y="1735"/>
                    <a:pt x="33" y="1739"/>
                  </a:cubicBezTo>
                  <a:cubicBezTo>
                    <a:pt x="33" y="1746"/>
                    <a:pt x="33" y="1746"/>
                    <a:pt x="29" y="1754"/>
                  </a:cubicBezTo>
                  <a:lnTo>
                    <a:pt x="29" y="1757"/>
                  </a:lnTo>
                  <a:cubicBezTo>
                    <a:pt x="33" y="1761"/>
                    <a:pt x="29" y="1764"/>
                    <a:pt x="29" y="1768"/>
                  </a:cubicBezTo>
                  <a:cubicBezTo>
                    <a:pt x="26" y="1772"/>
                    <a:pt x="26" y="1776"/>
                    <a:pt x="26" y="1779"/>
                  </a:cubicBezTo>
                  <a:cubicBezTo>
                    <a:pt x="26" y="1783"/>
                    <a:pt x="26" y="1786"/>
                    <a:pt x="22" y="1790"/>
                  </a:cubicBezTo>
                  <a:cubicBezTo>
                    <a:pt x="22" y="1790"/>
                    <a:pt x="22" y="1794"/>
                    <a:pt x="26" y="1798"/>
                  </a:cubicBezTo>
                  <a:cubicBezTo>
                    <a:pt x="22" y="1798"/>
                    <a:pt x="22" y="1798"/>
                    <a:pt x="22" y="1801"/>
                  </a:cubicBezTo>
                  <a:cubicBezTo>
                    <a:pt x="22" y="1805"/>
                    <a:pt x="22" y="1805"/>
                    <a:pt x="19" y="1808"/>
                  </a:cubicBezTo>
                  <a:lnTo>
                    <a:pt x="19" y="1820"/>
                  </a:lnTo>
                  <a:cubicBezTo>
                    <a:pt x="15" y="1827"/>
                    <a:pt x="15" y="1830"/>
                    <a:pt x="15" y="1838"/>
                  </a:cubicBezTo>
                  <a:cubicBezTo>
                    <a:pt x="11" y="1842"/>
                    <a:pt x="15" y="1849"/>
                    <a:pt x="11" y="1852"/>
                  </a:cubicBezTo>
                  <a:lnTo>
                    <a:pt x="11" y="1860"/>
                  </a:lnTo>
                  <a:cubicBezTo>
                    <a:pt x="7" y="1860"/>
                    <a:pt x="11" y="1864"/>
                    <a:pt x="7" y="1864"/>
                  </a:cubicBezTo>
                  <a:cubicBezTo>
                    <a:pt x="7" y="1864"/>
                    <a:pt x="11" y="1867"/>
                    <a:pt x="7" y="1867"/>
                  </a:cubicBezTo>
                  <a:cubicBezTo>
                    <a:pt x="4" y="1871"/>
                    <a:pt x="7" y="1878"/>
                    <a:pt x="4" y="1882"/>
                  </a:cubicBezTo>
                  <a:lnTo>
                    <a:pt x="4" y="1886"/>
                  </a:lnTo>
                  <a:cubicBezTo>
                    <a:pt x="0" y="1889"/>
                    <a:pt x="4" y="1893"/>
                    <a:pt x="4" y="1896"/>
                  </a:cubicBezTo>
                  <a:cubicBezTo>
                    <a:pt x="4" y="1900"/>
                    <a:pt x="7" y="1900"/>
                    <a:pt x="4" y="1904"/>
                  </a:cubicBezTo>
                  <a:lnTo>
                    <a:pt x="7" y="1908"/>
                  </a:lnTo>
                  <a:lnTo>
                    <a:pt x="7" y="1911"/>
                  </a:lnTo>
                  <a:cubicBezTo>
                    <a:pt x="7" y="1915"/>
                    <a:pt x="4" y="1915"/>
                    <a:pt x="4" y="1915"/>
                  </a:cubicBezTo>
                  <a:lnTo>
                    <a:pt x="4" y="1930"/>
                  </a:lnTo>
                  <a:cubicBezTo>
                    <a:pt x="4" y="1933"/>
                    <a:pt x="4" y="1937"/>
                    <a:pt x="7" y="1937"/>
                  </a:cubicBezTo>
                  <a:lnTo>
                    <a:pt x="7" y="1940"/>
                  </a:lnTo>
                  <a:lnTo>
                    <a:pt x="7" y="1944"/>
                  </a:lnTo>
                  <a:cubicBezTo>
                    <a:pt x="11" y="1944"/>
                    <a:pt x="7" y="1948"/>
                    <a:pt x="11" y="1948"/>
                  </a:cubicBezTo>
                  <a:lnTo>
                    <a:pt x="11" y="1955"/>
                  </a:lnTo>
                  <a:lnTo>
                    <a:pt x="19" y="1955"/>
                  </a:lnTo>
                  <a:cubicBezTo>
                    <a:pt x="19" y="1959"/>
                    <a:pt x="19" y="1962"/>
                    <a:pt x="22" y="1962"/>
                  </a:cubicBezTo>
                  <a:cubicBezTo>
                    <a:pt x="22" y="1966"/>
                    <a:pt x="26" y="1966"/>
                    <a:pt x="26" y="1970"/>
                  </a:cubicBezTo>
                  <a:lnTo>
                    <a:pt x="26" y="1977"/>
                  </a:lnTo>
                  <a:cubicBezTo>
                    <a:pt x="29" y="1977"/>
                    <a:pt x="29" y="1981"/>
                    <a:pt x="29" y="1984"/>
                  </a:cubicBezTo>
                  <a:cubicBezTo>
                    <a:pt x="29" y="1988"/>
                    <a:pt x="33" y="1992"/>
                    <a:pt x="37" y="1996"/>
                  </a:cubicBezTo>
                  <a:cubicBezTo>
                    <a:pt x="37" y="1999"/>
                    <a:pt x="37" y="2003"/>
                    <a:pt x="41" y="2003"/>
                  </a:cubicBezTo>
                  <a:lnTo>
                    <a:pt x="41" y="2006"/>
                  </a:lnTo>
                  <a:cubicBezTo>
                    <a:pt x="41" y="2008"/>
                    <a:pt x="41" y="2008"/>
                    <a:pt x="42" y="2008"/>
                  </a:cubicBezTo>
                  <a:cubicBezTo>
                    <a:pt x="43" y="2008"/>
                    <a:pt x="44" y="2008"/>
                    <a:pt x="44" y="2010"/>
                  </a:cubicBezTo>
                  <a:cubicBezTo>
                    <a:pt x="44" y="2014"/>
                    <a:pt x="44" y="2014"/>
                    <a:pt x="48" y="2014"/>
                  </a:cubicBezTo>
                  <a:cubicBezTo>
                    <a:pt x="51" y="2014"/>
                    <a:pt x="55" y="2018"/>
                    <a:pt x="55" y="2018"/>
                  </a:cubicBezTo>
                  <a:cubicBezTo>
                    <a:pt x="59" y="2018"/>
                    <a:pt x="59" y="2018"/>
                    <a:pt x="59" y="2021"/>
                  </a:cubicBezTo>
                  <a:cubicBezTo>
                    <a:pt x="60" y="2020"/>
                    <a:pt x="61" y="2020"/>
                    <a:pt x="62" y="2020"/>
                  </a:cubicBezTo>
                  <a:cubicBezTo>
                    <a:pt x="63" y="2020"/>
                    <a:pt x="63" y="2021"/>
                    <a:pt x="63" y="2021"/>
                  </a:cubicBezTo>
                  <a:lnTo>
                    <a:pt x="66" y="2021"/>
                  </a:lnTo>
                  <a:cubicBezTo>
                    <a:pt x="66" y="2021"/>
                    <a:pt x="70" y="2021"/>
                    <a:pt x="70" y="2025"/>
                  </a:cubicBezTo>
                  <a:cubicBezTo>
                    <a:pt x="70" y="2025"/>
                    <a:pt x="73" y="2025"/>
                    <a:pt x="77" y="2028"/>
                  </a:cubicBezTo>
                  <a:lnTo>
                    <a:pt x="77" y="2025"/>
                  </a:lnTo>
                  <a:lnTo>
                    <a:pt x="81" y="2025"/>
                  </a:lnTo>
                  <a:lnTo>
                    <a:pt x="81" y="2028"/>
                  </a:lnTo>
                  <a:lnTo>
                    <a:pt x="92" y="2028"/>
                  </a:lnTo>
                  <a:cubicBezTo>
                    <a:pt x="93" y="2029"/>
                    <a:pt x="94" y="2030"/>
                    <a:pt x="94" y="2030"/>
                  </a:cubicBezTo>
                  <a:cubicBezTo>
                    <a:pt x="95" y="2030"/>
                    <a:pt x="95" y="2028"/>
                    <a:pt x="95" y="2028"/>
                  </a:cubicBezTo>
                  <a:lnTo>
                    <a:pt x="99" y="2032"/>
                  </a:lnTo>
                  <a:cubicBezTo>
                    <a:pt x="102" y="2032"/>
                    <a:pt x="104" y="2030"/>
                    <a:pt x="107" y="2030"/>
                  </a:cubicBezTo>
                  <a:cubicBezTo>
                    <a:pt x="108" y="2030"/>
                    <a:pt x="109" y="2031"/>
                    <a:pt x="110" y="2032"/>
                  </a:cubicBezTo>
                  <a:lnTo>
                    <a:pt x="114" y="2032"/>
                  </a:lnTo>
                  <a:cubicBezTo>
                    <a:pt x="117" y="2028"/>
                    <a:pt x="121" y="2028"/>
                    <a:pt x="125" y="2025"/>
                  </a:cubicBezTo>
                  <a:lnTo>
                    <a:pt x="125" y="2028"/>
                  </a:lnTo>
                  <a:cubicBezTo>
                    <a:pt x="125" y="2025"/>
                    <a:pt x="129" y="2025"/>
                    <a:pt x="129" y="2025"/>
                  </a:cubicBezTo>
                  <a:cubicBezTo>
                    <a:pt x="132" y="2025"/>
                    <a:pt x="132" y="2021"/>
                    <a:pt x="132" y="2021"/>
                  </a:cubicBezTo>
                  <a:cubicBezTo>
                    <a:pt x="132" y="2018"/>
                    <a:pt x="136" y="2018"/>
                    <a:pt x="139" y="2014"/>
                  </a:cubicBezTo>
                  <a:lnTo>
                    <a:pt x="139" y="2010"/>
                  </a:lnTo>
                  <a:lnTo>
                    <a:pt x="143" y="2010"/>
                  </a:lnTo>
                  <a:lnTo>
                    <a:pt x="147" y="2006"/>
                  </a:lnTo>
                  <a:cubicBezTo>
                    <a:pt x="149" y="2008"/>
                    <a:pt x="151" y="2008"/>
                    <a:pt x="151" y="2008"/>
                  </a:cubicBezTo>
                  <a:cubicBezTo>
                    <a:pt x="152" y="2008"/>
                    <a:pt x="152" y="2008"/>
                    <a:pt x="151" y="2010"/>
                  </a:cubicBezTo>
                  <a:cubicBezTo>
                    <a:pt x="154" y="2014"/>
                    <a:pt x="154" y="2018"/>
                    <a:pt x="154" y="2021"/>
                  </a:cubicBezTo>
                  <a:lnTo>
                    <a:pt x="154" y="2028"/>
                  </a:lnTo>
                  <a:cubicBezTo>
                    <a:pt x="151" y="2032"/>
                    <a:pt x="154" y="2036"/>
                    <a:pt x="158" y="2036"/>
                  </a:cubicBezTo>
                  <a:cubicBezTo>
                    <a:pt x="158" y="2040"/>
                    <a:pt x="161" y="2043"/>
                    <a:pt x="158" y="2043"/>
                  </a:cubicBezTo>
                  <a:cubicBezTo>
                    <a:pt x="158" y="2047"/>
                    <a:pt x="158" y="2050"/>
                    <a:pt x="154" y="2050"/>
                  </a:cubicBezTo>
                  <a:lnTo>
                    <a:pt x="151" y="2050"/>
                  </a:lnTo>
                  <a:lnTo>
                    <a:pt x="151" y="2054"/>
                  </a:lnTo>
                  <a:cubicBezTo>
                    <a:pt x="143" y="2058"/>
                    <a:pt x="139" y="2058"/>
                    <a:pt x="136" y="2058"/>
                  </a:cubicBezTo>
                  <a:lnTo>
                    <a:pt x="132" y="2058"/>
                  </a:lnTo>
                  <a:cubicBezTo>
                    <a:pt x="132" y="2062"/>
                    <a:pt x="129" y="2062"/>
                    <a:pt x="125" y="2062"/>
                  </a:cubicBezTo>
                  <a:lnTo>
                    <a:pt x="125" y="2065"/>
                  </a:lnTo>
                  <a:lnTo>
                    <a:pt x="117" y="2065"/>
                  </a:lnTo>
                  <a:cubicBezTo>
                    <a:pt x="117" y="2067"/>
                    <a:pt x="116" y="2067"/>
                    <a:pt x="115" y="2067"/>
                  </a:cubicBezTo>
                  <a:cubicBezTo>
                    <a:pt x="114" y="2067"/>
                    <a:pt x="112" y="2067"/>
                    <a:pt x="110" y="2069"/>
                  </a:cubicBezTo>
                  <a:cubicBezTo>
                    <a:pt x="110" y="2065"/>
                    <a:pt x="114" y="2065"/>
                    <a:pt x="114" y="2065"/>
                  </a:cubicBezTo>
                  <a:cubicBezTo>
                    <a:pt x="110" y="2065"/>
                    <a:pt x="107" y="2069"/>
                    <a:pt x="107" y="2072"/>
                  </a:cubicBezTo>
                  <a:lnTo>
                    <a:pt x="103" y="2072"/>
                  </a:lnTo>
                  <a:cubicBezTo>
                    <a:pt x="99" y="2072"/>
                    <a:pt x="99" y="2076"/>
                    <a:pt x="95" y="2076"/>
                  </a:cubicBezTo>
                  <a:cubicBezTo>
                    <a:pt x="95" y="2080"/>
                    <a:pt x="92" y="2080"/>
                    <a:pt x="92" y="2080"/>
                  </a:cubicBezTo>
                  <a:cubicBezTo>
                    <a:pt x="89" y="2080"/>
                    <a:pt x="88" y="2078"/>
                    <a:pt x="88" y="2078"/>
                  </a:cubicBezTo>
                  <a:cubicBezTo>
                    <a:pt x="88" y="2078"/>
                    <a:pt x="88" y="2079"/>
                    <a:pt x="88" y="2080"/>
                  </a:cubicBezTo>
                  <a:cubicBezTo>
                    <a:pt x="85" y="2080"/>
                    <a:pt x="85" y="2080"/>
                    <a:pt x="81" y="2084"/>
                  </a:cubicBezTo>
                  <a:cubicBezTo>
                    <a:pt x="81" y="2084"/>
                    <a:pt x="81" y="2085"/>
                    <a:pt x="80" y="2086"/>
                  </a:cubicBezTo>
                  <a:lnTo>
                    <a:pt x="80" y="2086"/>
                  </a:lnTo>
                  <a:cubicBezTo>
                    <a:pt x="81" y="2085"/>
                    <a:pt x="82" y="2085"/>
                    <a:pt x="83" y="2085"/>
                  </a:cubicBezTo>
                  <a:cubicBezTo>
                    <a:pt x="85" y="2085"/>
                    <a:pt x="86" y="2085"/>
                    <a:pt x="88" y="2084"/>
                  </a:cubicBezTo>
                  <a:lnTo>
                    <a:pt x="92" y="2084"/>
                  </a:lnTo>
                  <a:cubicBezTo>
                    <a:pt x="92" y="2083"/>
                    <a:pt x="92" y="2082"/>
                    <a:pt x="93" y="2082"/>
                  </a:cubicBezTo>
                  <a:cubicBezTo>
                    <a:pt x="94" y="2082"/>
                    <a:pt x="96" y="2084"/>
                    <a:pt x="99" y="2084"/>
                  </a:cubicBezTo>
                  <a:lnTo>
                    <a:pt x="103" y="2084"/>
                  </a:lnTo>
                  <a:lnTo>
                    <a:pt x="110" y="2080"/>
                  </a:lnTo>
                  <a:cubicBezTo>
                    <a:pt x="114" y="2080"/>
                    <a:pt x="114" y="2080"/>
                    <a:pt x="117" y="2076"/>
                  </a:cubicBezTo>
                  <a:lnTo>
                    <a:pt x="121" y="2076"/>
                  </a:lnTo>
                  <a:cubicBezTo>
                    <a:pt x="122" y="2077"/>
                    <a:pt x="123" y="2078"/>
                    <a:pt x="124" y="2078"/>
                  </a:cubicBezTo>
                  <a:cubicBezTo>
                    <a:pt x="125" y="2078"/>
                    <a:pt x="125" y="2076"/>
                    <a:pt x="125" y="2076"/>
                  </a:cubicBezTo>
                  <a:lnTo>
                    <a:pt x="125" y="2084"/>
                  </a:lnTo>
                  <a:lnTo>
                    <a:pt x="129" y="2084"/>
                  </a:lnTo>
                  <a:lnTo>
                    <a:pt x="129" y="2072"/>
                  </a:lnTo>
                  <a:lnTo>
                    <a:pt x="139" y="2072"/>
                  </a:lnTo>
                  <a:cubicBezTo>
                    <a:pt x="139" y="2069"/>
                    <a:pt x="143" y="2069"/>
                    <a:pt x="147" y="2065"/>
                  </a:cubicBezTo>
                  <a:lnTo>
                    <a:pt x="151" y="2065"/>
                  </a:lnTo>
                  <a:cubicBezTo>
                    <a:pt x="154" y="2062"/>
                    <a:pt x="158" y="2062"/>
                    <a:pt x="158" y="2062"/>
                  </a:cubicBezTo>
                  <a:lnTo>
                    <a:pt x="165" y="2062"/>
                  </a:lnTo>
                  <a:cubicBezTo>
                    <a:pt x="165" y="2063"/>
                    <a:pt x="165" y="2063"/>
                    <a:pt x="166" y="2063"/>
                  </a:cubicBezTo>
                  <a:cubicBezTo>
                    <a:pt x="167" y="2063"/>
                    <a:pt x="169" y="2062"/>
                    <a:pt x="169" y="2062"/>
                  </a:cubicBezTo>
                  <a:cubicBezTo>
                    <a:pt x="169" y="2062"/>
                    <a:pt x="173" y="2062"/>
                    <a:pt x="173" y="2065"/>
                  </a:cubicBezTo>
                  <a:cubicBezTo>
                    <a:pt x="176" y="2065"/>
                    <a:pt x="176" y="2069"/>
                    <a:pt x="176" y="2069"/>
                  </a:cubicBezTo>
                  <a:cubicBezTo>
                    <a:pt x="180" y="2069"/>
                    <a:pt x="180" y="2069"/>
                    <a:pt x="180" y="2065"/>
                  </a:cubicBezTo>
                  <a:cubicBezTo>
                    <a:pt x="181" y="2066"/>
                    <a:pt x="182" y="2067"/>
                    <a:pt x="182" y="2067"/>
                  </a:cubicBezTo>
                  <a:cubicBezTo>
                    <a:pt x="183" y="2067"/>
                    <a:pt x="183" y="2065"/>
                    <a:pt x="183" y="2065"/>
                  </a:cubicBezTo>
                  <a:cubicBezTo>
                    <a:pt x="187" y="2062"/>
                    <a:pt x="191" y="2062"/>
                    <a:pt x="195" y="2062"/>
                  </a:cubicBezTo>
                  <a:lnTo>
                    <a:pt x="202" y="2062"/>
                  </a:lnTo>
                  <a:cubicBezTo>
                    <a:pt x="204" y="2059"/>
                    <a:pt x="207" y="2056"/>
                    <a:pt x="209" y="2056"/>
                  </a:cubicBezTo>
                  <a:cubicBezTo>
                    <a:pt x="211" y="2056"/>
                    <a:pt x="212" y="2057"/>
                    <a:pt x="213" y="2058"/>
                  </a:cubicBezTo>
                  <a:cubicBezTo>
                    <a:pt x="215" y="2058"/>
                    <a:pt x="216" y="2056"/>
                    <a:pt x="216" y="2056"/>
                  </a:cubicBezTo>
                  <a:cubicBezTo>
                    <a:pt x="217" y="2056"/>
                    <a:pt x="217" y="2057"/>
                    <a:pt x="217" y="2058"/>
                  </a:cubicBezTo>
                  <a:lnTo>
                    <a:pt x="220" y="2058"/>
                  </a:lnTo>
                  <a:cubicBezTo>
                    <a:pt x="222" y="2060"/>
                    <a:pt x="224" y="2060"/>
                    <a:pt x="225" y="2060"/>
                  </a:cubicBezTo>
                  <a:cubicBezTo>
                    <a:pt x="226" y="2060"/>
                    <a:pt x="227" y="2060"/>
                    <a:pt x="227" y="2062"/>
                  </a:cubicBezTo>
                  <a:cubicBezTo>
                    <a:pt x="227" y="2063"/>
                    <a:pt x="228" y="2063"/>
                    <a:pt x="228" y="2063"/>
                  </a:cubicBezTo>
                  <a:cubicBezTo>
                    <a:pt x="229" y="2063"/>
                    <a:pt x="231" y="2062"/>
                    <a:pt x="231" y="2062"/>
                  </a:cubicBezTo>
                  <a:lnTo>
                    <a:pt x="235" y="2065"/>
                  </a:lnTo>
                  <a:lnTo>
                    <a:pt x="239" y="2069"/>
                  </a:lnTo>
                  <a:cubicBezTo>
                    <a:pt x="246" y="2072"/>
                    <a:pt x="249" y="2076"/>
                    <a:pt x="253" y="2080"/>
                  </a:cubicBezTo>
                  <a:cubicBezTo>
                    <a:pt x="253" y="2080"/>
                    <a:pt x="253" y="2084"/>
                    <a:pt x="257" y="2084"/>
                  </a:cubicBezTo>
                  <a:cubicBezTo>
                    <a:pt x="261" y="2084"/>
                    <a:pt x="261" y="2087"/>
                    <a:pt x="264" y="2087"/>
                  </a:cubicBezTo>
                  <a:cubicBezTo>
                    <a:pt x="264" y="2091"/>
                    <a:pt x="268" y="2091"/>
                    <a:pt x="271" y="2094"/>
                  </a:cubicBezTo>
                  <a:cubicBezTo>
                    <a:pt x="275" y="2094"/>
                    <a:pt x="275" y="2094"/>
                    <a:pt x="279" y="2098"/>
                  </a:cubicBezTo>
                  <a:lnTo>
                    <a:pt x="283" y="2098"/>
                  </a:lnTo>
                  <a:lnTo>
                    <a:pt x="283" y="2102"/>
                  </a:lnTo>
                  <a:cubicBezTo>
                    <a:pt x="286" y="2102"/>
                    <a:pt x="286" y="2102"/>
                    <a:pt x="290" y="2106"/>
                  </a:cubicBezTo>
                  <a:cubicBezTo>
                    <a:pt x="297" y="2106"/>
                    <a:pt x="297" y="2109"/>
                    <a:pt x="301" y="2113"/>
                  </a:cubicBezTo>
                  <a:cubicBezTo>
                    <a:pt x="305" y="2113"/>
                    <a:pt x="305" y="2113"/>
                    <a:pt x="308" y="2116"/>
                  </a:cubicBezTo>
                  <a:cubicBezTo>
                    <a:pt x="309" y="2115"/>
                    <a:pt x="310" y="2115"/>
                    <a:pt x="311" y="2115"/>
                  </a:cubicBezTo>
                  <a:cubicBezTo>
                    <a:pt x="312" y="2115"/>
                    <a:pt x="313" y="2116"/>
                    <a:pt x="315" y="2116"/>
                  </a:cubicBezTo>
                  <a:cubicBezTo>
                    <a:pt x="315" y="2116"/>
                    <a:pt x="315" y="2118"/>
                    <a:pt x="316" y="2118"/>
                  </a:cubicBezTo>
                  <a:cubicBezTo>
                    <a:pt x="317" y="2118"/>
                    <a:pt x="318" y="2117"/>
                    <a:pt x="319" y="2116"/>
                  </a:cubicBezTo>
                  <a:lnTo>
                    <a:pt x="323" y="2120"/>
                  </a:lnTo>
                  <a:lnTo>
                    <a:pt x="327" y="2120"/>
                  </a:lnTo>
                  <a:lnTo>
                    <a:pt x="327" y="2124"/>
                  </a:lnTo>
                  <a:cubicBezTo>
                    <a:pt x="327" y="2123"/>
                    <a:pt x="327" y="2122"/>
                    <a:pt x="328" y="2122"/>
                  </a:cubicBezTo>
                  <a:cubicBezTo>
                    <a:pt x="329" y="2122"/>
                    <a:pt x="330" y="2124"/>
                    <a:pt x="330" y="2124"/>
                  </a:cubicBezTo>
                  <a:cubicBezTo>
                    <a:pt x="334" y="2124"/>
                    <a:pt x="334" y="2128"/>
                    <a:pt x="337" y="2128"/>
                  </a:cubicBezTo>
                  <a:lnTo>
                    <a:pt x="341" y="2128"/>
                  </a:lnTo>
                  <a:cubicBezTo>
                    <a:pt x="345" y="2131"/>
                    <a:pt x="349" y="2131"/>
                    <a:pt x="349" y="2131"/>
                  </a:cubicBezTo>
                  <a:lnTo>
                    <a:pt x="352" y="2131"/>
                  </a:lnTo>
                  <a:cubicBezTo>
                    <a:pt x="352" y="2133"/>
                    <a:pt x="353" y="2134"/>
                    <a:pt x="354" y="2134"/>
                  </a:cubicBezTo>
                  <a:cubicBezTo>
                    <a:pt x="355" y="2134"/>
                    <a:pt x="356" y="2133"/>
                    <a:pt x="356" y="2131"/>
                  </a:cubicBezTo>
                  <a:lnTo>
                    <a:pt x="359" y="2135"/>
                  </a:lnTo>
                  <a:lnTo>
                    <a:pt x="363" y="2135"/>
                  </a:lnTo>
                  <a:lnTo>
                    <a:pt x="367" y="2138"/>
                  </a:lnTo>
                  <a:cubicBezTo>
                    <a:pt x="371" y="2138"/>
                    <a:pt x="371" y="2138"/>
                    <a:pt x="374" y="2142"/>
                  </a:cubicBezTo>
                  <a:lnTo>
                    <a:pt x="378" y="2142"/>
                  </a:lnTo>
                  <a:lnTo>
                    <a:pt x="381" y="2146"/>
                  </a:lnTo>
                  <a:cubicBezTo>
                    <a:pt x="381" y="2147"/>
                    <a:pt x="382" y="2148"/>
                    <a:pt x="382" y="2148"/>
                  </a:cubicBezTo>
                  <a:cubicBezTo>
                    <a:pt x="383" y="2148"/>
                    <a:pt x="385" y="2146"/>
                    <a:pt x="385" y="2146"/>
                  </a:cubicBezTo>
                  <a:cubicBezTo>
                    <a:pt x="389" y="2150"/>
                    <a:pt x="389" y="2150"/>
                    <a:pt x="393" y="2150"/>
                  </a:cubicBezTo>
                  <a:cubicBezTo>
                    <a:pt x="396" y="2150"/>
                    <a:pt x="400" y="2150"/>
                    <a:pt x="403" y="2153"/>
                  </a:cubicBezTo>
                  <a:lnTo>
                    <a:pt x="407" y="2157"/>
                  </a:lnTo>
                  <a:lnTo>
                    <a:pt x="407" y="2150"/>
                  </a:lnTo>
                  <a:cubicBezTo>
                    <a:pt x="411" y="2146"/>
                    <a:pt x="411" y="2146"/>
                    <a:pt x="415" y="2146"/>
                  </a:cubicBezTo>
                  <a:lnTo>
                    <a:pt x="429" y="2146"/>
                  </a:lnTo>
                  <a:cubicBezTo>
                    <a:pt x="429" y="2146"/>
                    <a:pt x="431" y="2144"/>
                    <a:pt x="432" y="2144"/>
                  </a:cubicBezTo>
                  <a:cubicBezTo>
                    <a:pt x="433" y="2144"/>
                    <a:pt x="433" y="2145"/>
                    <a:pt x="433" y="2146"/>
                  </a:cubicBezTo>
                  <a:cubicBezTo>
                    <a:pt x="437" y="2146"/>
                    <a:pt x="437" y="2146"/>
                    <a:pt x="437" y="2142"/>
                  </a:cubicBezTo>
                  <a:cubicBezTo>
                    <a:pt x="440" y="2142"/>
                    <a:pt x="444" y="2138"/>
                    <a:pt x="447" y="2138"/>
                  </a:cubicBezTo>
                  <a:cubicBezTo>
                    <a:pt x="451" y="2138"/>
                    <a:pt x="451" y="2135"/>
                    <a:pt x="451" y="2135"/>
                  </a:cubicBezTo>
                  <a:lnTo>
                    <a:pt x="459" y="2135"/>
                  </a:lnTo>
                  <a:cubicBezTo>
                    <a:pt x="459" y="2131"/>
                    <a:pt x="459" y="2131"/>
                    <a:pt x="462" y="2131"/>
                  </a:cubicBezTo>
                  <a:lnTo>
                    <a:pt x="462" y="2128"/>
                  </a:lnTo>
                  <a:cubicBezTo>
                    <a:pt x="464" y="2128"/>
                    <a:pt x="465" y="2129"/>
                    <a:pt x="466" y="2129"/>
                  </a:cubicBezTo>
                  <a:cubicBezTo>
                    <a:pt x="466" y="2129"/>
                    <a:pt x="466" y="2129"/>
                    <a:pt x="466" y="2128"/>
                  </a:cubicBezTo>
                  <a:cubicBezTo>
                    <a:pt x="469" y="2128"/>
                    <a:pt x="466" y="2124"/>
                    <a:pt x="469" y="2124"/>
                  </a:cubicBezTo>
                  <a:lnTo>
                    <a:pt x="473" y="2124"/>
                  </a:lnTo>
                  <a:cubicBezTo>
                    <a:pt x="477" y="2124"/>
                    <a:pt x="477" y="2124"/>
                    <a:pt x="481" y="2120"/>
                  </a:cubicBezTo>
                  <a:cubicBezTo>
                    <a:pt x="483" y="2120"/>
                    <a:pt x="485" y="2118"/>
                    <a:pt x="488" y="2118"/>
                  </a:cubicBezTo>
                  <a:cubicBezTo>
                    <a:pt x="489" y="2118"/>
                    <a:pt x="490" y="2119"/>
                    <a:pt x="491" y="2120"/>
                  </a:cubicBezTo>
                  <a:lnTo>
                    <a:pt x="491" y="2124"/>
                  </a:lnTo>
                  <a:cubicBezTo>
                    <a:pt x="491" y="2120"/>
                    <a:pt x="495" y="2120"/>
                    <a:pt x="495" y="2120"/>
                  </a:cubicBezTo>
                  <a:cubicBezTo>
                    <a:pt x="497" y="2122"/>
                    <a:pt x="499" y="2122"/>
                    <a:pt x="500" y="2122"/>
                  </a:cubicBezTo>
                  <a:cubicBezTo>
                    <a:pt x="502" y="2122"/>
                    <a:pt x="503" y="2122"/>
                    <a:pt x="503" y="2124"/>
                  </a:cubicBezTo>
                  <a:cubicBezTo>
                    <a:pt x="503" y="2124"/>
                    <a:pt x="503" y="2128"/>
                    <a:pt x="506" y="2128"/>
                  </a:cubicBezTo>
                  <a:lnTo>
                    <a:pt x="510" y="2131"/>
                  </a:lnTo>
                  <a:lnTo>
                    <a:pt x="513" y="2135"/>
                  </a:lnTo>
                  <a:cubicBezTo>
                    <a:pt x="510" y="2135"/>
                    <a:pt x="510" y="2138"/>
                    <a:pt x="510" y="2138"/>
                  </a:cubicBezTo>
                  <a:cubicBezTo>
                    <a:pt x="510" y="2142"/>
                    <a:pt x="513" y="2142"/>
                    <a:pt x="513" y="2146"/>
                  </a:cubicBezTo>
                  <a:cubicBezTo>
                    <a:pt x="510" y="2150"/>
                    <a:pt x="513" y="2150"/>
                    <a:pt x="513" y="2150"/>
                  </a:cubicBezTo>
                  <a:cubicBezTo>
                    <a:pt x="517" y="2153"/>
                    <a:pt x="521" y="2157"/>
                    <a:pt x="525" y="2157"/>
                  </a:cubicBezTo>
                  <a:lnTo>
                    <a:pt x="525" y="2160"/>
                  </a:lnTo>
                  <a:lnTo>
                    <a:pt x="539" y="2160"/>
                  </a:lnTo>
                  <a:cubicBezTo>
                    <a:pt x="539" y="2160"/>
                    <a:pt x="539" y="2162"/>
                    <a:pt x="540" y="2162"/>
                  </a:cubicBezTo>
                  <a:cubicBezTo>
                    <a:pt x="541" y="2162"/>
                    <a:pt x="542" y="2161"/>
                    <a:pt x="543" y="2160"/>
                  </a:cubicBezTo>
                  <a:lnTo>
                    <a:pt x="543" y="2164"/>
                  </a:lnTo>
                  <a:lnTo>
                    <a:pt x="550" y="2164"/>
                  </a:lnTo>
                  <a:cubicBezTo>
                    <a:pt x="554" y="2168"/>
                    <a:pt x="557" y="2168"/>
                    <a:pt x="557" y="2172"/>
                  </a:cubicBezTo>
                  <a:lnTo>
                    <a:pt x="561" y="2172"/>
                  </a:lnTo>
                  <a:cubicBezTo>
                    <a:pt x="561" y="2175"/>
                    <a:pt x="565" y="2179"/>
                    <a:pt x="565" y="2179"/>
                  </a:cubicBezTo>
                  <a:lnTo>
                    <a:pt x="569" y="2182"/>
                  </a:lnTo>
                  <a:cubicBezTo>
                    <a:pt x="572" y="2186"/>
                    <a:pt x="576" y="2186"/>
                    <a:pt x="576" y="2190"/>
                  </a:cubicBezTo>
                  <a:lnTo>
                    <a:pt x="579" y="2190"/>
                  </a:lnTo>
                  <a:cubicBezTo>
                    <a:pt x="583" y="2190"/>
                    <a:pt x="583" y="2194"/>
                    <a:pt x="587" y="2194"/>
                  </a:cubicBezTo>
                  <a:cubicBezTo>
                    <a:pt x="587" y="2194"/>
                    <a:pt x="591" y="2197"/>
                    <a:pt x="594" y="2197"/>
                  </a:cubicBezTo>
                  <a:lnTo>
                    <a:pt x="594" y="2201"/>
                  </a:lnTo>
                  <a:cubicBezTo>
                    <a:pt x="598" y="2201"/>
                    <a:pt x="601" y="2204"/>
                    <a:pt x="601" y="2204"/>
                  </a:cubicBezTo>
                  <a:cubicBezTo>
                    <a:pt x="602" y="2203"/>
                    <a:pt x="603" y="2203"/>
                    <a:pt x="604" y="2203"/>
                  </a:cubicBezTo>
                  <a:cubicBezTo>
                    <a:pt x="605" y="2203"/>
                    <a:pt x="605" y="2204"/>
                    <a:pt x="605" y="2204"/>
                  </a:cubicBezTo>
                  <a:cubicBezTo>
                    <a:pt x="609" y="2204"/>
                    <a:pt x="609" y="2204"/>
                    <a:pt x="613" y="2208"/>
                  </a:cubicBezTo>
                  <a:cubicBezTo>
                    <a:pt x="616" y="2208"/>
                    <a:pt x="620" y="2208"/>
                    <a:pt x="623" y="2212"/>
                  </a:cubicBezTo>
                  <a:cubicBezTo>
                    <a:pt x="623" y="2212"/>
                    <a:pt x="627" y="2212"/>
                    <a:pt x="627" y="2216"/>
                  </a:cubicBezTo>
                  <a:cubicBezTo>
                    <a:pt x="631" y="2219"/>
                    <a:pt x="635" y="2223"/>
                    <a:pt x="638" y="2226"/>
                  </a:cubicBezTo>
                  <a:cubicBezTo>
                    <a:pt x="638" y="2226"/>
                    <a:pt x="638" y="2230"/>
                    <a:pt x="642" y="2230"/>
                  </a:cubicBezTo>
                  <a:cubicBezTo>
                    <a:pt x="645" y="2230"/>
                    <a:pt x="645" y="2238"/>
                    <a:pt x="649" y="2238"/>
                  </a:cubicBezTo>
                  <a:cubicBezTo>
                    <a:pt x="657" y="2238"/>
                    <a:pt x="657" y="2245"/>
                    <a:pt x="660" y="2245"/>
                  </a:cubicBezTo>
                  <a:lnTo>
                    <a:pt x="664" y="2245"/>
                  </a:lnTo>
                  <a:cubicBezTo>
                    <a:pt x="664" y="2245"/>
                    <a:pt x="667" y="2248"/>
                    <a:pt x="667" y="2252"/>
                  </a:cubicBezTo>
                  <a:lnTo>
                    <a:pt x="671" y="2248"/>
                  </a:lnTo>
                  <a:cubicBezTo>
                    <a:pt x="675" y="2248"/>
                    <a:pt x="679" y="2248"/>
                    <a:pt x="682" y="2245"/>
                  </a:cubicBezTo>
                  <a:lnTo>
                    <a:pt x="686" y="2245"/>
                  </a:lnTo>
                  <a:cubicBezTo>
                    <a:pt x="689" y="2245"/>
                    <a:pt x="689" y="2245"/>
                    <a:pt x="693" y="2241"/>
                  </a:cubicBezTo>
                  <a:cubicBezTo>
                    <a:pt x="697" y="2241"/>
                    <a:pt x="701" y="2238"/>
                    <a:pt x="701" y="2238"/>
                  </a:cubicBezTo>
                  <a:cubicBezTo>
                    <a:pt x="704" y="2230"/>
                    <a:pt x="704" y="2226"/>
                    <a:pt x="704" y="2223"/>
                  </a:cubicBezTo>
                  <a:lnTo>
                    <a:pt x="708" y="2219"/>
                  </a:lnTo>
                  <a:cubicBezTo>
                    <a:pt x="711" y="2216"/>
                    <a:pt x="711" y="2212"/>
                    <a:pt x="715" y="2208"/>
                  </a:cubicBezTo>
                  <a:cubicBezTo>
                    <a:pt x="715" y="2204"/>
                    <a:pt x="715" y="2201"/>
                    <a:pt x="719" y="2197"/>
                  </a:cubicBezTo>
                  <a:cubicBezTo>
                    <a:pt x="719" y="2194"/>
                    <a:pt x="723" y="2190"/>
                    <a:pt x="723" y="2190"/>
                  </a:cubicBezTo>
                  <a:cubicBezTo>
                    <a:pt x="723" y="2186"/>
                    <a:pt x="723" y="2186"/>
                    <a:pt x="726" y="2182"/>
                  </a:cubicBezTo>
                  <a:cubicBezTo>
                    <a:pt x="730" y="2179"/>
                    <a:pt x="730" y="2175"/>
                    <a:pt x="730" y="2175"/>
                  </a:cubicBezTo>
                  <a:cubicBezTo>
                    <a:pt x="730" y="2172"/>
                    <a:pt x="730" y="2172"/>
                    <a:pt x="733" y="2168"/>
                  </a:cubicBezTo>
                  <a:cubicBezTo>
                    <a:pt x="733" y="2160"/>
                    <a:pt x="737" y="2157"/>
                    <a:pt x="737" y="2150"/>
                  </a:cubicBezTo>
                  <a:lnTo>
                    <a:pt x="741" y="2146"/>
                  </a:lnTo>
                  <a:cubicBezTo>
                    <a:pt x="737" y="2142"/>
                    <a:pt x="745" y="2138"/>
                    <a:pt x="741" y="2138"/>
                  </a:cubicBezTo>
                  <a:lnTo>
                    <a:pt x="745" y="2135"/>
                  </a:lnTo>
                  <a:cubicBezTo>
                    <a:pt x="741" y="2131"/>
                    <a:pt x="741" y="2131"/>
                    <a:pt x="745" y="2128"/>
                  </a:cubicBezTo>
                  <a:cubicBezTo>
                    <a:pt x="745" y="2128"/>
                    <a:pt x="748" y="2124"/>
                    <a:pt x="748" y="2120"/>
                  </a:cubicBezTo>
                  <a:lnTo>
                    <a:pt x="748" y="2116"/>
                  </a:lnTo>
                  <a:lnTo>
                    <a:pt x="748" y="2113"/>
                  </a:lnTo>
                  <a:cubicBezTo>
                    <a:pt x="752" y="2109"/>
                    <a:pt x="752" y="2106"/>
                    <a:pt x="752" y="2102"/>
                  </a:cubicBezTo>
                  <a:lnTo>
                    <a:pt x="755" y="2098"/>
                  </a:lnTo>
                  <a:cubicBezTo>
                    <a:pt x="752" y="2094"/>
                    <a:pt x="755" y="2094"/>
                    <a:pt x="755" y="2091"/>
                  </a:cubicBezTo>
                  <a:lnTo>
                    <a:pt x="759" y="2087"/>
                  </a:lnTo>
                  <a:lnTo>
                    <a:pt x="759" y="2084"/>
                  </a:lnTo>
                  <a:lnTo>
                    <a:pt x="759" y="2080"/>
                  </a:lnTo>
                  <a:cubicBezTo>
                    <a:pt x="759" y="2076"/>
                    <a:pt x="763" y="2076"/>
                    <a:pt x="763" y="2072"/>
                  </a:cubicBezTo>
                  <a:cubicBezTo>
                    <a:pt x="767" y="2065"/>
                    <a:pt x="767" y="2054"/>
                    <a:pt x="770" y="2047"/>
                  </a:cubicBezTo>
                  <a:cubicBezTo>
                    <a:pt x="774" y="2043"/>
                    <a:pt x="774" y="2040"/>
                    <a:pt x="774" y="2036"/>
                  </a:cubicBezTo>
                  <a:cubicBezTo>
                    <a:pt x="774" y="2032"/>
                    <a:pt x="774" y="2028"/>
                    <a:pt x="777" y="2025"/>
                  </a:cubicBezTo>
                  <a:lnTo>
                    <a:pt x="777" y="2021"/>
                  </a:lnTo>
                  <a:cubicBezTo>
                    <a:pt x="781" y="2018"/>
                    <a:pt x="781" y="2014"/>
                    <a:pt x="781" y="2010"/>
                  </a:cubicBezTo>
                  <a:cubicBezTo>
                    <a:pt x="781" y="2006"/>
                    <a:pt x="785" y="2006"/>
                    <a:pt x="785" y="2003"/>
                  </a:cubicBezTo>
                  <a:cubicBezTo>
                    <a:pt x="785" y="1992"/>
                    <a:pt x="789" y="1984"/>
                    <a:pt x="789" y="1977"/>
                  </a:cubicBezTo>
                  <a:cubicBezTo>
                    <a:pt x="789" y="1974"/>
                    <a:pt x="789" y="1974"/>
                    <a:pt x="792" y="1970"/>
                  </a:cubicBezTo>
                  <a:cubicBezTo>
                    <a:pt x="792" y="1966"/>
                    <a:pt x="792" y="1962"/>
                    <a:pt x="796" y="1959"/>
                  </a:cubicBezTo>
                  <a:cubicBezTo>
                    <a:pt x="792" y="1952"/>
                    <a:pt x="796" y="1948"/>
                    <a:pt x="796" y="1944"/>
                  </a:cubicBezTo>
                  <a:cubicBezTo>
                    <a:pt x="799" y="1940"/>
                    <a:pt x="796" y="1937"/>
                    <a:pt x="799" y="1933"/>
                  </a:cubicBezTo>
                  <a:lnTo>
                    <a:pt x="799" y="1918"/>
                  </a:lnTo>
                  <a:cubicBezTo>
                    <a:pt x="799" y="1915"/>
                    <a:pt x="799" y="1915"/>
                    <a:pt x="803" y="1911"/>
                  </a:cubicBezTo>
                  <a:lnTo>
                    <a:pt x="803" y="1904"/>
                  </a:lnTo>
                  <a:cubicBezTo>
                    <a:pt x="803" y="1900"/>
                    <a:pt x="803" y="1896"/>
                    <a:pt x="807" y="1893"/>
                  </a:cubicBezTo>
                  <a:lnTo>
                    <a:pt x="807" y="1889"/>
                  </a:lnTo>
                  <a:lnTo>
                    <a:pt x="807" y="1886"/>
                  </a:lnTo>
                  <a:cubicBezTo>
                    <a:pt x="811" y="1874"/>
                    <a:pt x="814" y="1864"/>
                    <a:pt x="814" y="1849"/>
                  </a:cubicBezTo>
                  <a:lnTo>
                    <a:pt x="818" y="1849"/>
                  </a:lnTo>
                  <a:lnTo>
                    <a:pt x="814" y="1845"/>
                  </a:lnTo>
                  <a:cubicBezTo>
                    <a:pt x="818" y="1842"/>
                    <a:pt x="821" y="1842"/>
                    <a:pt x="818" y="1842"/>
                  </a:cubicBezTo>
                  <a:lnTo>
                    <a:pt x="818" y="1838"/>
                  </a:lnTo>
                  <a:cubicBezTo>
                    <a:pt x="821" y="1838"/>
                    <a:pt x="818" y="1838"/>
                    <a:pt x="818" y="1834"/>
                  </a:cubicBezTo>
                  <a:cubicBezTo>
                    <a:pt x="818" y="1834"/>
                    <a:pt x="821" y="1830"/>
                    <a:pt x="821" y="1827"/>
                  </a:cubicBezTo>
                  <a:cubicBezTo>
                    <a:pt x="825" y="1823"/>
                    <a:pt x="821" y="1820"/>
                    <a:pt x="825" y="1816"/>
                  </a:cubicBezTo>
                  <a:lnTo>
                    <a:pt x="825" y="1812"/>
                  </a:lnTo>
                  <a:cubicBezTo>
                    <a:pt x="825" y="1812"/>
                    <a:pt x="825" y="1808"/>
                    <a:pt x="829" y="1805"/>
                  </a:cubicBezTo>
                  <a:lnTo>
                    <a:pt x="829" y="1798"/>
                  </a:lnTo>
                  <a:cubicBezTo>
                    <a:pt x="833" y="1794"/>
                    <a:pt x="833" y="1794"/>
                    <a:pt x="833" y="1790"/>
                  </a:cubicBezTo>
                  <a:lnTo>
                    <a:pt x="833" y="1779"/>
                  </a:lnTo>
                  <a:lnTo>
                    <a:pt x="833" y="1772"/>
                  </a:lnTo>
                  <a:cubicBezTo>
                    <a:pt x="836" y="1772"/>
                    <a:pt x="836" y="1768"/>
                    <a:pt x="836" y="1764"/>
                  </a:cubicBezTo>
                  <a:lnTo>
                    <a:pt x="836" y="1761"/>
                  </a:lnTo>
                  <a:cubicBezTo>
                    <a:pt x="840" y="1754"/>
                    <a:pt x="840" y="1746"/>
                    <a:pt x="840" y="1742"/>
                  </a:cubicBezTo>
                  <a:cubicBezTo>
                    <a:pt x="843" y="1735"/>
                    <a:pt x="843" y="1732"/>
                    <a:pt x="843" y="1724"/>
                  </a:cubicBezTo>
                  <a:cubicBezTo>
                    <a:pt x="847" y="1713"/>
                    <a:pt x="847" y="1706"/>
                    <a:pt x="847" y="1695"/>
                  </a:cubicBezTo>
                  <a:cubicBezTo>
                    <a:pt x="851" y="1691"/>
                    <a:pt x="851" y="1684"/>
                    <a:pt x="851" y="1676"/>
                  </a:cubicBezTo>
                  <a:lnTo>
                    <a:pt x="851" y="1673"/>
                  </a:lnTo>
                  <a:lnTo>
                    <a:pt x="855" y="1676"/>
                  </a:lnTo>
                  <a:cubicBezTo>
                    <a:pt x="855" y="1669"/>
                    <a:pt x="855" y="1662"/>
                    <a:pt x="858" y="1658"/>
                  </a:cubicBezTo>
                  <a:lnTo>
                    <a:pt x="856" y="1658"/>
                  </a:lnTo>
                  <a:cubicBezTo>
                    <a:pt x="858" y="1649"/>
                    <a:pt x="859" y="1642"/>
                    <a:pt x="862" y="1632"/>
                  </a:cubicBezTo>
                  <a:lnTo>
                    <a:pt x="862" y="1614"/>
                  </a:lnTo>
                  <a:lnTo>
                    <a:pt x="858" y="1614"/>
                  </a:lnTo>
                  <a:cubicBezTo>
                    <a:pt x="862" y="1610"/>
                    <a:pt x="862" y="1610"/>
                    <a:pt x="862" y="1607"/>
                  </a:cubicBezTo>
                  <a:lnTo>
                    <a:pt x="855" y="1600"/>
                  </a:lnTo>
                  <a:cubicBezTo>
                    <a:pt x="858" y="1596"/>
                    <a:pt x="858" y="1592"/>
                    <a:pt x="858" y="1592"/>
                  </a:cubicBezTo>
                  <a:lnTo>
                    <a:pt x="862" y="1588"/>
                  </a:lnTo>
                  <a:lnTo>
                    <a:pt x="862" y="1585"/>
                  </a:lnTo>
                  <a:lnTo>
                    <a:pt x="862" y="1581"/>
                  </a:lnTo>
                  <a:cubicBezTo>
                    <a:pt x="862" y="1578"/>
                    <a:pt x="862" y="1574"/>
                    <a:pt x="865" y="1574"/>
                  </a:cubicBezTo>
                  <a:cubicBezTo>
                    <a:pt x="865" y="1566"/>
                    <a:pt x="865" y="1559"/>
                    <a:pt x="869" y="1552"/>
                  </a:cubicBezTo>
                  <a:cubicBezTo>
                    <a:pt x="869" y="1548"/>
                    <a:pt x="869" y="1548"/>
                    <a:pt x="865" y="1548"/>
                  </a:cubicBezTo>
                  <a:cubicBezTo>
                    <a:pt x="869" y="1544"/>
                    <a:pt x="869" y="1544"/>
                    <a:pt x="869" y="1541"/>
                  </a:cubicBezTo>
                  <a:lnTo>
                    <a:pt x="869" y="1537"/>
                  </a:lnTo>
                  <a:cubicBezTo>
                    <a:pt x="873" y="1537"/>
                    <a:pt x="873" y="1534"/>
                    <a:pt x="873" y="1534"/>
                  </a:cubicBezTo>
                  <a:cubicBezTo>
                    <a:pt x="869" y="1530"/>
                    <a:pt x="873" y="1526"/>
                    <a:pt x="873" y="1519"/>
                  </a:cubicBezTo>
                  <a:cubicBezTo>
                    <a:pt x="873" y="1515"/>
                    <a:pt x="873" y="1508"/>
                    <a:pt x="877" y="1504"/>
                  </a:cubicBezTo>
                  <a:lnTo>
                    <a:pt x="877" y="1500"/>
                  </a:lnTo>
                  <a:cubicBezTo>
                    <a:pt x="877" y="1497"/>
                    <a:pt x="880" y="1493"/>
                    <a:pt x="877" y="1493"/>
                  </a:cubicBezTo>
                  <a:cubicBezTo>
                    <a:pt x="877" y="1490"/>
                    <a:pt x="880" y="1486"/>
                    <a:pt x="880" y="1482"/>
                  </a:cubicBezTo>
                  <a:cubicBezTo>
                    <a:pt x="877" y="1478"/>
                    <a:pt x="880" y="1475"/>
                    <a:pt x="880" y="1475"/>
                  </a:cubicBezTo>
                  <a:lnTo>
                    <a:pt x="880" y="1468"/>
                  </a:lnTo>
                  <a:cubicBezTo>
                    <a:pt x="880" y="1464"/>
                    <a:pt x="880" y="1460"/>
                    <a:pt x="884" y="1453"/>
                  </a:cubicBezTo>
                  <a:lnTo>
                    <a:pt x="884" y="1434"/>
                  </a:lnTo>
                  <a:cubicBezTo>
                    <a:pt x="887" y="1427"/>
                    <a:pt x="884" y="1424"/>
                    <a:pt x="887" y="1420"/>
                  </a:cubicBezTo>
                  <a:lnTo>
                    <a:pt x="887" y="1409"/>
                  </a:lnTo>
                  <a:lnTo>
                    <a:pt x="887" y="1394"/>
                  </a:lnTo>
                  <a:cubicBezTo>
                    <a:pt x="891" y="1390"/>
                    <a:pt x="891" y="1387"/>
                    <a:pt x="891" y="1383"/>
                  </a:cubicBezTo>
                  <a:lnTo>
                    <a:pt x="891" y="1376"/>
                  </a:lnTo>
                  <a:lnTo>
                    <a:pt x="887" y="1376"/>
                  </a:lnTo>
                  <a:cubicBezTo>
                    <a:pt x="887" y="1372"/>
                    <a:pt x="887" y="1372"/>
                    <a:pt x="891" y="1368"/>
                  </a:cubicBezTo>
                  <a:lnTo>
                    <a:pt x="891" y="1365"/>
                  </a:lnTo>
                  <a:cubicBezTo>
                    <a:pt x="891" y="1365"/>
                    <a:pt x="895" y="1361"/>
                    <a:pt x="891" y="1358"/>
                  </a:cubicBezTo>
                  <a:lnTo>
                    <a:pt x="891" y="1350"/>
                  </a:lnTo>
                  <a:cubicBezTo>
                    <a:pt x="895" y="1346"/>
                    <a:pt x="891" y="1343"/>
                    <a:pt x="895" y="1339"/>
                  </a:cubicBezTo>
                  <a:cubicBezTo>
                    <a:pt x="891" y="1332"/>
                    <a:pt x="895" y="1328"/>
                    <a:pt x="895" y="1324"/>
                  </a:cubicBezTo>
                  <a:cubicBezTo>
                    <a:pt x="899" y="1321"/>
                    <a:pt x="899" y="1321"/>
                    <a:pt x="899" y="1317"/>
                  </a:cubicBezTo>
                  <a:lnTo>
                    <a:pt x="899" y="1314"/>
                  </a:lnTo>
                  <a:lnTo>
                    <a:pt x="899" y="1310"/>
                  </a:lnTo>
                  <a:lnTo>
                    <a:pt x="899" y="1302"/>
                  </a:lnTo>
                  <a:lnTo>
                    <a:pt x="899" y="1295"/>
                  </a:lnTo>
                  <a:cubicBezTo>
                    <a:pt x="895" y="1292"/>
                    <a:pt x="895" y="1288"/>
                    <a:pt x="895" y="1284"/>
                  </a:cubicBezTo>
                  <a:cubicBezTo>
                    <a:pt x="895" y="1280"/>
                    <a:pt x="899" y="1277"/>
                    <a:pt x="899" y="1277"/>
                  </a:cubicBezTo>
                  <a:cubicBezTo>
                    <a:pt x="895" y="1273"/>
                    <a:pt x="899" y="1270"/>
                    <a:pt x="899" y="1270"/>
                  </a:cubicBezTo>
                  <a:lnTo>
                    <a:pt x="899" y="1258"/>
                  </a:lnTo>
                  <a:lnTo>
                    <a:pt x="899" y="1251"/>
                  </a:lnTo>
                  <a:lnTo>
                    <a:pt x="902" y="1248"/>
                  </a:lnTo>
                  <a:cubicBezTo>
                    <a:pt x="899" y="1248"/>
                    <a:pt x="899" y="1244"/>
                    <a:pt x="899" y="1244"/>
                  </a:cubicBezTo>
                  <a:cubicBezTo>
                    <a:pt x="899" y="1236"/>
                    <a:pt x="906" y="1233"/>
                    <a:pt x="902" y="1229"/>
                  </a:cubicBezTo>
                  <a:lnTo>
                    <a:pt x="902" y="1226"/>
                  </a:lnTo>
                  <a:lnTo>
                    <a:pt x="902" y="1218"/>
                  </a:lnTo>
                  <a:cubicBezTo>
                    <a:pt x="902" y="1218"/>
                    <a:pt x="902" y="1214"/>
                    <a:pt x="906" y="1211"/>
                  </a:cubicBezTo>
                  <a:cubicBezTo>
                    <a:pt x="906" y="1207"/>
                    <a:pt x="906" y="1207"/>
                    <a:pt x="902" y="1204"/>
                  </a:cubicBezTo>
                  <a:lnTo>
                    <a:pt x="902" y="1196"/>
                  </a:lnTo>
                  <a:cubicBezTo>
                    <a:pt x="903" y="1197"/>
                    <a:pt x="904" y="1198"/>
                    <a:pt x="905" y="1198"/>
                  </a:cubicBezTo>
                  <a:cubicBezTo>
                    <a:pt x="906" y="1198"/>
                    <a:pt x="906" y="1196"/>
                    <a:pt x="906" y="1196"/>
                  </a:cubicBezTo>
                  <a:lnTo>
                    <a:pt x="906" y="1192"/>
                  </a:lnTo>
                  <a:cubicBezTo>
                    <a:pt x="909" y="1189"/>
                    <a:pt x="906" y="1185"/>
                    <a:pt x="906" y="1185"/>
                  </a:cubicBezTo>
                  <a:cubicBezTo>
                    <a:pt x="906" y="1182"/>
                    <a:pt x="909" y="1182"/>
                    <a:pt x="906" y="1178"/>
                  </a:cubicBezTo>
                  <a:lnTo>
                    <a:pt x="909" y="1178"/>
                  </a:lnTo>
                  <a:lnTo>
                    <a:pt x="909" y="1170"/>
                  </a:lnTo>
                  <a:cubicBezTo>
                    <a:pt x="913" y="1167"/>
                    <a:pt x="913" y="1163"/>
                    <a:pt x="909" y="1160"/>
                  </a:cubicBezTo>
                  <a:cubicBezTo>
                    <a:pt x="913" y="1160"/>
                    <a:pt x="913" y="1156"/>
                    <a:pt x="913" y="1156"/>
                  </a:cubicBezTo>
                  <a:lnTo>
                    <a:pt x="913" y="1152"/>
                  </a:lnTo>
                  <a:cubicBezTo>
                    <a:pt x="913" y="1145"/>
                    <a:pt x="917" y="1138"/>
                    <a:pt x="917" y="1130"/>
                  </a:cubicBezTo>
                  <a:lnTo>
                    <a:pt x="917" y="1126"/>
                  </a:lnTo>
                  <a:cubicBezTo>
                    <a:pt x="917" y="1123"/>
                    <a:pt x="917" y="1119"/>
                    <a:pt x="921" y="1119"/>
                  </a:cubicBezTo>
                  <a:lnTo>
                    <a:pt x="921" y="1112"/>
                  </a:lnTo>
                  <a:lnTo>
                    <a:pt x="921" y="1104"/>
                  </a:lnTo>
                  <a:lnTo>
                    <a:pt x="921" y="1101"/>
                  </a:lnTo>
                  <a:lnTo>
                    <a:pt x="921" y="1097"/>
                  </a:lnTo>
                  <a:lnTo>
                    <a:pt x="921" y="1094"/>
                  </a:lnTo>
                  <a:lnTo>
                    <a:pt x="921" y="1086"/>
                  </a:lnTo>
                  <a:cubicBezTo>
                    <a:pt x="921" y="1082"/>
                    <a:pt x="924" y="1079"/>
                    <a:pt x="924" y="1075"/>
                  </a:cubicBezTo>
                  <a:cubicBezTo>
                    <a:pt x="928" y="1075"/>
                    <a:pt x="928" y="1072"/>
                    <a:pt x="928" y="1072"/>
                  </a:cubicBezTo>
                  <a:cubicBezTo>
                    <a:pt x="928" y="1064"/>
                    <a:pt x="931" y="1060"/>
                    <a:pt x="931" y="1057"/>
                  </a:cubicBezTo>
                  <a:lnTo>
                    <a:pt x="931" y="1042"/>
                  </a:lnTo>
                  <a:cubicBezTo>
                    <a:pt x="935" y="1038"/>
                    <a:pt x="931" y="1038"/>
                    <a:pt x="931" y="1035"/>
                  </a:cubicBezTo>
                  <a:lnTo>
                    <a:pt x="935" y="1035"/>
                  </a:lnTo>
                  <a:lnTo>
                    <a:pt x="935" y="1031"/>
                  </a:lnTo>
                  <a:lnTo>
                    <a:pt x="935" y="1016"/>
                  </a:lnTo>
                  <a:lnTo>
                    <a:pt x="935" y="1013"/>
                  </a:lnTo>
                  <a:lnTo>
                    <a:pt x="939" y="1009"/>
                  </a:lnTo>
                  <a:lnTo>
                    <a:pt x="939" y="1006"/>
                  </a:lnTo>
                  <a:lnTo>
                    <a:pt x="939" y="1002"/>
                  </a:lnTo>
                  <a:lnTo>
                    <a:pt x="939" y="998"/>
                  </a:lnTo>
                  <a:lnTo>
                    <a:pt x="943" y="994"/>
                  </a:lnTo>
                  <a:lnTo>
                    <a:pt x="943" y="991"/>
                  </a:lnTo>
                  <a:cubicBezTo>
                    <a:pt x="939" y="991"/>
                    <a:pt x="939" y="987"/>
                    <a:pt x="943" y="987"/>
                  </a:cubicBezTo>
                  <a:cubicBezTo>
                    <a:pt x="939" y="987"/>
                    <a:pt x="943" y="984"/>
                    <a:pt x="943" y="984"/>
                  </a:cubicBezTo>
                  <a:lnTo>
                    <a:pt x="943" y="976"/>
                  </a:lnTo>
                  <a:lnTo>
                    <a:pt x="943" y="972"/>
                  </a:lnTo>
                  <a:cubicBezTo>
                    <a:pt x="946" y="969"/>
                    <a:pt x="946" y="965"/>
                    <a:pt x="946" y="962"/>
                  </a:cubicBezTo>
                  <a:cubicBezTo>
                    <a:pt x="946" y="962"/>
                    <a:pt x="946" y="954"/>
                    <a:pt x="950" y="950"/>
                  </a:cubicBezTo>
                  <a:cubicBezTo>
                    <a:pt x="950" y="947"/>
                    <a:pt x="950" y="947"/>
                    <a:pt x="946" y="947"/>
                  </a:cubicBezTo>
                  <a:lnTo>
                    <a:pt x="946" y="943"/>
                  </a:lnTo>
                  <a:cubicBezTo>
                    <a:pt x="946" y="940"/>
                    <a:pt x="950" y="936"/>
                    <a:pt x="950" y="932"/>
                  </a:cubicBezTo>
                  <a:cubicBezTo>
                    <a:pt x="953" y="932"/>
                    <a:pt x="950" y="928"/>
                    <a:pt x="950" y="928"/>
                  </a:cubicBezTo>
                  <a:lnTo>
                    <a:pt x="950" y="925"/>
                  </a:lnTo>
                  <a:cubicBezTo>
                    <a:pt x="950" y="921"/>
                    <a:pt x="950" y="918"/>
                    <a:pt x="953" y="918"/>
                  </a:cubicBezTo>
                  <a:cubicBezTo>
                    <a:pt x="953" y="914"/>
                    <a:pt x="950" y="910"/>
                    <a:pt x="953" y="906"/>
                  </a:cubicBezTo>
                  <a:lnTo>
                    <a:pt x="953" y="903"/>
                  </a:lnTo>
                  <a:lnTo>
                    <a:pt x="953" y="899"/>
                  </a:lnTo>
                  <a:cubicBezTo>
                    <a:pt x="953" y="892"/>
                    <a:pt x="957" y="884"/>
                    <a:pt x="957" y="881"/>
                  </a:cubicBezTo>
                  <a:lnTo>
                    <a:pt x="961" y="881"/>
                  </a:lnTo>
                  <a:lnTo>
                    <a:pt x="961" y="866"/>
                  </a:lnTo>
                  <a:cubicBezTo>
                    <a:pt x="961" y="862"/>
                    <a:pt x="961" y="859"/>
                    <a:pt x="965" y="859"/>
                  </a:cubicBezTo>
                  <a:cubicBezTo>
                    <a:pt x="965" y="855"/>
                    <a:pt x="968" y="852"/>
                    <a:pt x="968" y="848"/>
                  </a:cubicBezTo>
                  <a:lnTo>
                    <a:pt x="968" y="840"/>
                  </a:lnTo>
                  <a:lnTo>
                    <a:pt x="968" y="833"/>
                  </a:lnTo>
                  <a:lnTo>
                    <a:pt x="968" y="830"/>
                  </a:lnTo>
                  <a:lnTo>
                    <a:pt x="968" y="826"/>
                  </a:lnTo>
                  <a:cubicBezTo>
                    <a:pt x="968" y="822"/>
                    <a:pt x="972" y="818"/>
                    <a:pt x="968" y="815"/>
                  </a:cubicBezTo>
                  <a:cubicBezTo>
                    <a:pt x="972" y="815"/>
                    <a:pt x="972" y="811"/>
                    <a:pt x="972" y="808"/>
                  </a:cubicBezTo>
                  <a:lnTo>
                    <a:pt x="975" y="804"/>
                  </a:lnTo>
                  <a:cubicBezTo>
                    <a:pt x="979" y="800"/>
                    <a:pt x="979" y="800"/>
                    <a:pt x="979" y="796"/>
                  </a:cubicBezTo>
                  <a:lnTo>
                    <a:pt x="979" y="793"/>
                  </a:lnTo>
                  <a:lnTo>
                    <a:pt x="983" y="789"/>
                  </a:lnTo>
                  <a:cubicBezTo>
                    <a:pt x="979" y="789"/>
                    <a:pt x="983" y="786"/>
                    <a:pt x="983" y="786"/>
                  </a:cubicBezTo>
                  <a:lnTo>
                    <a:pt x="983" y="778"/>
                  </a:lnTo>
                  <a:lnTo>
                    <a:pt x="983" y="774"/>
                  </a:lnTo>
                  <a:cubicBezTo>
                    <a:pt x="983" y="767"/>
                    <a:pt x="987" y="764"/>
                    <a:pt x="987" y="760"/>
                  </a:cubicBezTo>
                  <a:lnTo>
                    <a:pt x="987" y="756"/>
                  </a:lnTo>
                  <a:cubicBezTo>
                    <a:pt x="987" y="752"/>
                    <a:pt x="990" y="752"/>
                    <a:pt x="990" y="752"/>
                  </a:cubicBezTo>
                  <a:lnTo>
                    <a:pt x="990" y="749"/>
                  </a:lnTo>
                  <a:cubicBezTo>
                    <a:pt x="990" y="745"/>
                    <a:pt x="994" y="742"/>
                    <a:pt x="994" y="738"/>
                  </a:cubicBezTo>
                  <a:lnTo>
                    <a:pt x="994" y="730"/>
                  </a:lnTo>
                  <a:cubicBezTo>
                    <a:pt x="994" y="727"/>
                    <a:pt x="997" y="727"/>
                    <a:pt x="997" y="723"/>
                  </a:cubicBezTo>
                  <a:lnTo>
                    <a:pt x="997" y="720"/>
                  </a:lnTo>
                  <a:cubicBezTo>
                    <a:pt x="997" y="716"/>
                    <a:pt x="1001" y="712"/>
                    <a:pt x="1001" y="708"/>
                  </a:cubicBezTo>
                  <a:cubicBezTo>
                    <a:pt x="997" y="701"/>
                    <a:pt x="997" y="698"/>
                    <a:pt x="1001" y="694"/>
                  </a:cubicBezTo>
                  <a:lnTo>
                    <a:pt x="1005" y="686"/>
                  </a:lnTo>
                  <a:cubicBezTo>
                    <a:pt x="1005" y="683"/>
                    <a:pt x="1009" y="683"/>
                    <a:pt x="1005" y="679"/>
                  </a:cubicBezTo>
                  <a:cubicBezTo>
                    <a:pt x="1005" y="679"/>
                    <a:pt x="1005" y="676"/>
                    <a:pt x="1009" y="676"/>
                  </a:cubicBezTo>
                  <a:cubicBezTo>
                    <a:pt x="1009" y="672"/>
                    <a:pt x="1009" y="672"/>
                    <a:pt x="1012" y="668"/>
                  </a:cubicBezTo>
                  <a:cubicBezTo>
                    <a:pt x="1012" y="661"/>
                    <a:pt x="1016" y="650"/>
                    <a:pt x="1019" y="642"/>
                  </a:cubicBezTo>
                  <a:lnTo>
                    <a:pt x="1019" y="635"/>
                  </a:lnTo>
                  <a:lnTo>
                    <a:pt x="1023" y="632"/>
                  </a:lnTo>
                  <a:cubicBezTo>
                    <a:pt x="1023" y="628"/>
                    <a:pt x="1023" y="624"/>
                    <a:pt x="1027" y="624"/>
                  </a:cubicBezTo>
                  <a:lnTo>
                    <a:pt x="1027" y="617"/>
                  </a:lnTo>
                  <a:cubicBezTo>
                    <a:pt x="1027" y="617"/>
                    <a:pt x="1027" y="613"/>
                    <a:pt x="1031" y="613"/>
                  </a:cubicBezTo>
                  <a:lnTo>
                    <a:pt x="1031" y="606"/>
                  </a:lnTo>
                  <a:cubicBezTo>
                    <a:pt x="1031" y="602"/>
                    <a:pt x="1034" y="602"/>
                    <a:pt x="1034" y="598"/>
                  </a:cubicBezTo>
                  <a:lnTo>
                    <a:pt x="1034" y="591"/>
                  </a:lnTo>
                  <a:cubicBezTo>
                    <a:pt x="1034" y="591"/>
                    <a:pt x="1038" y="588"/>
                    <a:pt x="1034" y="584"/>
                  </a:cubicBezTo>
                  <a:lnTo>
                    <a:pt x="1038" y="580"/>
                  </a:lnTo>
                  <a:lnTo>
                    <a:pt x="1038" y="573"/>
                  </a:lnTo>
                  <a:cubicBezTo>
                    <a:pt x="1041" y="569"/>
                    <a:pt x="1041" y="566"/>
                    <a:pt x="1041" y="566"/>
                  </a:cubicBezTo>
                  <a:cubicBezTo>
                    <a:pt x="1041" y="562"/>
                    <a:pt x="1041" y="558"/>
                    <a:pt x="1045" y="558"/>
                  </a:cubicBezTo>
                  <a:lnTo>
                    <a:pt x="1045" y="554"/>
                  </a:lnTo>
                  <a:cubicBezTo>
                    <a:pt x="1049" y="551"/>
                    <a:pt x="1045" y="551"/>
                    <a:pt x="1049" y="547"/>
                  </a:cubicBezTo>
                  <a:lnTo>
                    <a:pt x="1049" y="544"/>
                  </a:lnTo>
                  <a:lnTo>
                    <a:pt x="1049" y="536"/>
                  </a:lnTo>
                  <a:cubicBezTo>
                    <a:pt x="1049" y="532"/>
                    <a:pt x="1053" y="532"/>
                    <a:pt x="1053" y="529"/>
                  </a:cubicBezTo>
                  <a:lnTo>
                    <a:pt x="1049" y="525"/>
                  </a:lnTo>
                  <a:lnTo>
                    <a:pt x="1053" y="525"/>
                  </a:lnTo>
                  <a:lnTo>
                    <a:pt x="1053" y="522"/>
                  </a:lnTo>
                  <a:lnTo>
                    <a:pt x="1053" y="518"/>
                  </a:lnTo>
                  <a:lnTo>
                    <a:pt x="1053" y="514"/>
                  </a:lnTo>
                  <a:lnTo>
                    <a:pt x="1056" y="514"/>
                  </a:lnTo>
                  <a:cubicBezTo>
                    <a:pt x="1053" y="510"/>
                    <a:pt x="1053" y="507"/>
                    <a:pt x="1056" y="503"/>
                  </a:cubicBezTo>
                  <a:lnTo>
                    <a:pt x="1060" y="500"/>
                  </a:lnTo>
                  <a:cubicBezTo>
                    <a:pt x="1060" y="500"/>
                    <a:pt x="1056" y="500"/>
                    <a:pt x="1056" y="496"/>
                  </a:cubicBezTo>
                  <a:lnTo>
                    <a:pt x="1060" y="496"/>
                  </a:lnTo>
                  <a:lnTo>
                    <a:pt x="1056" y="492"/>
                  </a:lnTo>
                  <a:cubicBezTo>
                    <a:pt x="1060" y="492"/>
                    <a:pt x="1060" y="488"/>
                    <a:pt x="1060" y="488"/>
                  </a:cubicBezTo>
                  <a:cubicBezTo>
                    <a:pt x="1060" y="485"/>
                    <a:pt x="1063" y="485"/>
                    <a:pt x="1063" y="481"/>
                  </a:cubicBezTo>
                  <a:cubicBezTo>
                    <a:pt x="1060" y="478"/>
                    <a:pt x="1063" y="474"/>
                    <a:pt x="1063" y="470"/>
                  </a:cubicBezTo>
                  <a:lnTo>
                    <a:pt x="1060" y="470"/>
                  </a:lnTo>
                  <a:cubicBezTo>
                    <a:pt x="1063" y="466"/>
                    <a:pt x="1063" y="463"/>
                    <a:pt x="1063" y="459"/>
                  </a:cubicBezTo>
                  <a:cubicBezTo>
                    <a:pt x="1063" y="456"/>
                    <a:pt x="1063" y="448"/>
                    <a:pt x="1067" y="444"/>
                  </a:cubicBezTo>
                  <a:lnTo>
                    <a:pt x="1067" y="434"/>
                  </a:lnTo>
                  <a:cubicBezTo>
                    <a:pt x="1067" y="430"/>
                    <a:pt x="1067" y="430"/>
                    <a:pt x="1071" y="422"/>
                  </a:cubicBezTo>
                  <a:lnTo>
                    <a:pt x="1067" y="419"/>
                  </a:lnTo>
                  <a:cubicBezTo>
                    <a:pt x="1067" y="415"/>
                    <a:pt x="1071" y="415"/>
                    <a:pt x="1067" y="412"/>
                  </a:cubicBezTo>
                  <a:cubicBezTo>
                    <a:pt x="1067" y="408"/>
                    <a:pt x="1067" y="404"/>
                    <a:pt x="1071" y="404"/>
                  </a:cubicBezTo>
                  <a:lnTo>
                    <a:pt x="1071" y="397"/>
                  </a:lnTo>
                  <a:cubicBezTo>
                    <a:pt x="1071" y="397"/>
                    <a:pt x="1075" y="393"/>
                    <a:pt x="1071" y="393"/>
                  </a:cubicBezTo>
                  <a:cubicBezTo>
                    <a:pt x="1071" y="390"/>
                    <a:pt x="1075" y="390"/>
                    <a:pt x="1075" y="386"/>
                  </a:cubicBezTo>
                  <a:lnTo>
                    <a:pt x="1075" y="382"/>
                  </a:lnTo>
                  <a:cubicBezTo>
                    <a:pt x="1078" y="368"/>
                    <a:pt x="1078" y="356"/>
                    <a:pt x="1082" y="346"/>
                  </a:cubicBezTo>
                  <a:cubicBezTo>
                    <a:pt x="1082" y="346"/>
                    <a:pt x="1082" y="342"/>
                    <a:pt x="1078" y="342"/>
                  </a:cubicBezTo>
                  <a:lnTo>
                    <a:pt x="1082" y="338"/>
                  </a:lnTo>
                  <a:lnTo>
                    <a:pt x="1082" y="331"/>
                  </a:lnTo>
                  <a:cubicBezTo>
                    <a:pt x="1085" y="327"/>
                    <a:pt x="1082" y="324"/>
                    <a:pt x="1085" y="324"/>
                  </a:cubicBezTo>
                  <a:lnTo>
                    <a:pt x="1085" y="320"/>
                  </a:lnTo>
                  <a:cubicBezTo>
                    <a:pt x="1082" y="320"/>
                    <a:pt x="1082" y="316"/>
                    <a:pt x="1082" y="316"/>
                  </a:cubicBezTo>
                  <a:cubicBezTo>
                    <a:pt x="1085" y="312"/>
                    <a:pt x="1085" y="309"/>
                    <a:pt x="1085" y="305"/>
                  </a:cubicBezTo>
                  <a:lnTo>
                    <a:pt x="1085" y="298"/>
                  </a:lnTo>
                  <a:lnTo>
                    <a:pt x="1085" y="294"/>
                  </a:lnTo>
                  <a:cubicBezTo>
                    <a:pt x="1085" y="294"/>
                    <a:pt x="1085" y="290"/>
                    <a:pt x="1089" y="290"/>
                  </a:cubicBezTo>
                  <a:lnTo>
                    <a:pt x="1089" y="283"/>
                  </a:lnTo>
                  <a:lnTo>
                    <a:pt x="1089" y="276"/>
                  </a:lnTo>
                  <a:lnTo>
                    <a:pt x="1089" y="265"/>
                  </a:lnTo>
                  <a:cubicBezTo>
                    <a:pt x="1093" y="261"/>
                    <a:pt x="1093" y="258"/>
                    <a:pt x="1093" y="254"/>
                  </a:cubicBezTo>
                  <a:lnTo>
                    <a:pt x="1093" y="243"/>
                  </a:lnTo>
                  <a:lnTo>
                    <a:pt x="1093" y="236"/>
                  </a:lnTo>
                  <a:cubicBezTo>
                    <a:pt x="1093" y="236"/>
                    <a:pt x="1093" y="232"/>
                    <a:pt x="1097" y="232"/>
                  </a:cubicBezTo>
                  <a:lnTo>
                    <a:pt x="1097" y="228"/>
                  </a:lnTo>
                  <a:lnTo>
                    <a:pt x="1097" y="224"/>
                  </a:lnTo>
                  <a:lnTo>
                    <a:pt x="1097" y="217"/>
                  </a:lnTo>
                  <a:lnTo>
                    <a:pt x="1100" y="217"/>
                  </a:lnTo>
                  <a:cubicBezTo>
                    <a:pt x="1100" y="214"/>
                    <a:pt x="1104" y="214"/>
                    <a:pt x="1100" y="210"/>
                  </a:cubicBezTo>
                  <a:cubicBezTo>
                    <a:pt x="1100" y="206"/>
                    <a:pt x="1104" y="206"/>
                    <a:pt x="1104" y="206"/>
                  </a:cubicBezTo>
                  <a:lnTo>
                    <a:pt x="1104" y="199"/>
                  </a:lnTo>
                  <a:cubicBezTo>
                    <a:pt x="1104" y="195"/>
                    <a:pt x="1107" y="195"/>
                    <a:pt x="1107" y="192"/>
                  </a:cubicBezTo>
                  <a:cubicBezTo>
                    <a:pt x="1107" y="192"/>
                    <a:pt x="1111" y="184"/>
                    <a:pt x="1115" y="180"/>
                  </a:cubicBezTo>
                  <a:cubicBezTo>
                    <a:pt x="1119" y="180"/>
                    <a:pt x="1119" y="177"/>
                    <a:pt x="1119" y="173"/>
                  </a:cubicBezTo>
                  <a:lnTo>
                    <a:pt x="1115" y="173"/>
                  </a:lnTo>
                  <a:cubicBezTo>
                    <a:pt x="1119" y="170"/>
                    <a:pt x="1119" y="166"/>
                    <a:pt x="1119" y="162"/>
                  </a:cubicBezTo>
                  <a:cubicBezTo>
                    <a:pt x="1115" y="162"/>
                    <a:pt x="1115" y="158"/>
                    <a:pt x="1119" y="155"/>
                  </a:cubicBezTo>
                  <a:lnTo>
                    <a:pt x="1115" y="155"/>
                  </a:lnTo>
                  <a:cubicBezTo>
                    <a:pt x="1107" y="155"/>
                    <a:pt x="1104" y="151"/>
                    <a:pt x="1100" y="148"/>
                  </a:cubicBezTo>
                  <a:cubicBezTo>
                    <a:pt x="1104" y="144"/>
                    <a:pt x="1097" y="144"/>
                    <a:pt x="1097" y="140"/>
                  </a:cubicBezTo>
                  <a:lnTo>
                    <a:pt x="1093" y="136"/>
                  </a:lnTo>
                  <a:lnTo>
                    <a:pt x="1082" y="136"/>
                  </a:lnTo>
                  <a:cubicBezTo>
                    <a:pt x="1078" y="136"/>
                    <a:pt x="1075" y="133"/>
                    <a:pt x="1075" y="133"/>
                  </a:cubicBezTo>
                  <a:lnTo>
                    <a:pt x="1075" y="129"/>
                  </a:lnTo>
                  <a:lnTo>
                    <a:pt x="1071" y="133"/>
                  </a:lnTo>
                  <a:cubicBezTo>
                    <a:pt x="1067" y="133"/>
                    <a:pt x="1067" y="129"/>
                    <a:pt x="1063" y="129"/>
                  </a:cubicBezTo>
                  <a:cubicBezTo>
                    <a:pt x="1063" y="126"/>
                    <a:pt x="1060" y="126"/>
                    <a:pt x="1056" y="126"/>
                  </a:cubicBezTo>
                  <a:cubicBezTo>
                    <a:pt x="1053" y="129"/>
                    <a:pt x="1049" y="133"/>
                    <a:pt x="1041" y="133"/>
                  </a:cubicBezTo>
                  <a:cubicBezTo>
                    <a:pt x="1038" y="133"/>
                    <a:pt x="1034" y="133"/>
                    <a:pt x="1031" y="136"/>
                  </a:cubicBezTo>
                  <a:lnTo>
                    <a:pt x="1031" y="133"/>
                  </a:lnTo>
                  <a:lnTo>
                    <a:pt x="983" y="133"/>
                  </a:lnTo>
                  <a:lnTo>
                    <a:pt x="983" y="129"/>
                  </a:lnTo>
                  <a:lnTo>
                    <a:pt x="979" y="133"/>
                  </a:lnTo>
                  <a:cubicBezTo>
                    <a:pt x="975" y="133"/>
                    <a:pt x="972" y="133"/>
                    <a:pt x="968" y="136"/>
                  </a:cubicBezTo>
                  <a:lnTo>
                    <a:pt x="965" y="136"/>
                  </a:lnTo>
                  <a:cubicBezTo>
                    <a:pt x="965" y="133"/>
                    <a:pt x="965" y="133"/>
                    <a:pt x="961" y="133"/>
                  </a:cubicBezTo>
                  <a:lnTo>
                    <a:pt x="953" y="133"/>
                  </a:lnTo>
                  <a:cubicBezTo>
                    <a:pt x="950" y="133"/>
                    <a:pt x="946" y="129"/>
                    <a:pt x="943" y="129"/>
                  </a:cubicBezTo>
                  <a:lnTo>
                    <a:pt x="939" y="129"/>
                  </a:lnTo>
                  <a:cubicBezTo>
                    <a:pt x="938" y="128"/>
                    <a:pt x="936" y="128"/>
                    <a:pt x="935" y="128"/>
                  </a:cubicBezTo>
                  <a:cubicBezTo>
                    <a:pt x="933" y="128"/>
                    <a:pt x="931" y="129"/>
                    <a:pt x="931" y="129"/>
                  </a:cubicBezTo>
                  <a:lnTo>
                    <a:pt x="928" y="129"/>
                  </a:lnTo>
                  <a:cubicBezTo>
                    <a:pt x="924" y="133"/>
                    <a:pt x="924" y="133"/>
                    <a:pt x="921" y="133"/>
                  </a:cubicBezTo>
                  <a:lnTo>
                    <a:pt x="909" y="133"/>
                  </a:lnTo>
                  <a:cubicBezTo>
                    <a:pt x="909" y="134"/>
                    <a:pt x="908" y="135"/>
                    <a:pt x="907" y="135"/>
                  </a:cubicBezTo>
                  <a:cubicBezTo>
                    <a:pt x="907" y="135"/>
                    <a:pt x="906" y="134"/>
                    <a:pt x="906" y="133"/>
                  </a:cubicBezTo>
                  <a:lnTo>
                    <a:pt x="895" y="133"/>
                  </a:lnTo>
                  <a:cubicBezTo>
                    <a:pt x="892" y="133"/>
                    <a:pt x="891" y="134"/>
                    <a:pt x="890" y="134"/>
                  </a:cubicBezTo>
                  <a:cubicBezTo>
                    <a:pt x="889" y="134"/>
                    <a:pt x="888" y="134"/>
                    <a:pt x="887" y="133"/>
                  </a:cubicBezTo>
                  <a:lnTo>
                    <a:pt x="884" y="133"/>
                  </a:lnTo>
                  <a:cubicBezTo>
                    <a:pt x="884" y="133"/>
                    <a:pt x="880" y="133"/>
                    <a:pt x="880" y="129"/>
                  </a:cubicBezTo>
                  <a:cubicBezTo>
                    <a:pt x="877" y="129"/>
                    <a:pt x="873" y="129"/>
                    <a:pt x="873" y="126"/>
                  </a:cubicBezTo>
                  <a:lnTo>
                    <a:pt x="869" y="126"/>
                  </a:lnTo>
                  <a:lnTo>
                    <a:pt x="869" y="122"/>
                  </a:lnTo>
                  <a:cubicBezTo>
                    <a:pt x="865" y="122"/>
                    <a:pt x="862" y="118"/>
                    <a:pt x="862" y="118"/>
                  </a:cubicBezTo>
                  <a:cubicBezTo>
                    <a:pt x="858" y="118"/>
                    <a:pt x="858" y="114"/>
                    <a:pt x="855" y="114"/>
                  </a:cubicBezTo>
                  <a:lnTo>
                    <a:pt x="855" y="111"/>
                  </a:lnTo>
                  <a:lnTo>
                    <a:pt x="851" y="111"/>
                  </a:lnTo>
                  <a:cubicBezTo>
                    <a:pt x="847" y="107"/>
                    <a:pt x="847" y="107"/>
                    <a:pt x="843" y="107"/>
                  </a:cubicBezTo>
                  <a:cubicBezTo>
                    <a:pt x="843" y="107"/>
                    <a:pt x="843" y="104"/>
                    <a:pt x="840" y="104"/>
                  </a:cubicBezTo>
                  <a:lnTo>
                    <a:pt x="833" y="104"/>
                  </a:lnTo>
                  <a:cubicBezTo>
                    <a:pt x="829" y="104"/>
                    <a:pt x="821" y="100"/>
                    <a:pt x="818" y="96"/>
                  </a:cubicBezTo>
                  <a:cubicBezTo>
                    <a:pt x="818" y="92"/>
                    <a:pt x="818" y="92"/>
                    <a:pt x="814" y="92"/>
                  </a:cubicBezTo>
                  <a:cubicBezTo>
                    <a:pt x="812" y="92"/>
                    <a:pt x="811" y="91"/>
                    <a:pt x="810" y="91"/>
                  </a:cubicBezTo>
                  <a:cubicBezTo>
                    <a:pt x="809" y="91"/>
                    <a:pt x="808" y="91"/>
                    <a:pt x="807" y="92"/>
                  </a:cubicBezTo>
                  <a:lnTo>
                    <a:pt x="803" y="89"/>
                  </a:lnTo>
                  <a:lnTo>
                    <a:pt x="792" y="89"/>
                  </a:lnTo>
                  <a:lnTo>
                    <a:pt x="792" y="85"/>
                  </a:lnTo>
                  <a:cubicBezTo>
                    <a:pt x="789" y="86"/>
                    <a:pt x="786" y="86"/>
                    <a:pt x="783" y="86"/>
                  </a:cubicBezTo>
                  <a:cubicBezTo>
                    <a:pt x="775" y="86"/>
                    <a:pt x="768" y="83"/>
                    <a:pt x="763" y="78"/>
                  </a:cubicBezTo>
                  <a:cubicBezTo>
                    <a:pt x="763" y="82"/>
                    <a:pt x="759" y="82"/>
                    <a:pt x="759" y="85"/>
                  </a:cubicBezTo>
                  <a:cubicBezTo>
                    <a:pt x="757" y="87"/>
                    <a:pt x="756" y="88"/>
                    <a:pt x="755" y="88"/>
                  </a:cubicBezTo>
                  <a:cubicBezTo>
                    <a:pt x="754" y="88"/>
                    <a:pt x="753" y="87"/>
                    <a:pt x="752" y="85"/>
                  </a:cubicBezTo>
                  <a:lnTo>
                    <a:pt x="748" y="82"/>
                  </a:lnTo>
                  <a:lnTo>
                    <a:pt x="745" y="82"/>
                  </a:lnTo>
                  <a:cubicBezTo>
                    <a:pt x="741" y="78"/>
                    <a:pt x="741" y="78"/>
                    <a:pt x="741" y="74"/>
                  </a:cubicBezTo>
                  <a:lnTo>
                    <a:pt x="741" y="70"/>
                  </a:lnTo>
                  <a:lnTo>
                    <a:pt x="737" y="70"/>
                  </a:lnTo>
                  <a:cubicBezTo>
                    <a:pt x="737" y="72"/>
                    <a:pt x="737" y="72"/>
                    <a:pt x="736" y="72"/>
                  </a:cubicBezTo>
                  <a:cubicBezTo>
                    <a:pt x="736" y="72"/>
                    <a:pt x="735" y="72"/>
                    <a:pt x="733" y="74"/>
                  </a:cubicBezTo>
                  <a:cubicBezTo>
                    <a:pt x="733" y="72"/>
                    <a:pt x="732" y="72"/>
                    <a:pt x="731" y="72"/>
                  </a:cubicBezTo>
                  <a:cubicBezTo>
                    <a:pt x="730" y="72"/>
                    <a:pt x="728" y="72"/>
                    <a:pt x="726" y="70"/>
                  </a:cubicBezTo>
                  <a:cubicBezTo>
                    <a:pt x="725" y="71"/>
                    <a:pt x="724" y="72"/>
                    <a:pt x="724" y="72"/>
                  </a:cubicBezTo>
                  <a:cubicBezTo>
                    <a:pt x="722" y="72"/>
                    <a:pt x="721" y="70"/>
                    <a:pt x="719" y="70"/>
                  </a:cubicBezTo>
                  <a:cubicBezTo>
                    <a:pt x="719" y="70"/>
                    <a:pt x="715" y="70"/>
                    <a:pt x="715" y="67"/>
                  </a:cubicBezTo>
                  <a:cubicBezTo>
                    <a:pt x="715" y="63"/>
                    <a:pt x="711" y="63"/>
                    <a:pt x="711" y="60"/>
                  </a:cubicBezTo>
                  <a:lnTo>
                    <a:pt x="708" y="60"/>
                  </a:lnTo>
                  <a:cubicBezTo>
                    <a:pt x="708" y="58"/>
                    <a:pt x="707" y="58"/>
                    <a:pt x="707" y="58"/>
                  </a:cubicBezTo>
                  <a:cubicBezTo>
                    <a:pt x="706" y="58"/>
                    <a:pt x="704" y="60"/>
                    <a:pt x="704" y="60"/>
                  </a:cubicBezTo>
                  <a:cubicBezTo>
                    <a:pt x="703" y="60"/>
                    <a:pt x="703" y="61"/>
                    <a:pt x="702" y="61"/>
                  </a:cubicBezTo>
                  <a:cubicBezTo>
                    <a:pt x="701" y="61"/>
                    <a:pt x="701" y="59"/>
                    <a:pt x="701" y="59"/>
                  </a:cubicBezTo>
                  <a:cubicBezTo>
                    <a:pt x="701" y="59"/>
                    <a:pt x="701" y="59"/>
                    <a:pt x="701" y="60"/>
                  </a:cubicBezTo>
                  <a:cubicBezTo>
                    <a:pt x="697" y="56"/>
                    <a:pt x="693" y="56"/>
                    <a:pt x="693" y="56"/>
                  </a:cubicBezTo>
                  <a:cubicBezTo>
                    <a:pt x="693" y="52"/>
                    <a:pt x="689" y="52"/>
                    <a:pt x="689" y="48"/>
                  </a:cubicBezTo>
                  <a:lnTo>
                    <a:pt x="689" y="52"/>
                  </a:lnTo>
                  <a:cubicBezTo>
                    <a:pt x="686" y="56"/>
                    <a:pt x="686" y="56"/>
                    <a:pt x="682" y="56"/>
                  </a:cubicBezTo>
                  <a:lnTo>
                    <a:pt x="679" y="56"/>
                  </a:lnTo>
                  <a:cubicBezTo>
                    <a:pt x="679" y="52"/>
                    <a:pt x="671" y="52"/>
                    <a:pt x="671" y="52"/>
                  </a:cubicBezTo>
                  <a:cubicBezTo>
                    <a:pt x="667" y="52"/>
                    <a:pt x="664" y="52"/>
                    <a:pt x="664" y="56"/>
                  </a:cubicBezTo>
                  <a:lnTo>
                    <a:pt x="660" y="60"/>
                  </a:lnTo>
                  <a:cubicBezTo>
                    <a:pt x="657" y="60"/>
                    <a:pt x="653" y="56"/>
                    <a:pt x="649" y="56"/>
                  </a:cubicBezTo>
                  <a:lnTo>
                    <a:pt x="645" y="56"/>
                  </a:lnTo>
                  <a:cubicBezTo>
                    <a:pt x="645" y="52"/>
                    <a:pt x="642" y="52"/>
                    <a:pt x="638" y="52"/>
                  </a:cubicBezTo>
                  <a:lnTo>
                    <a:pt x="638" y="45"/>
                  </a:lnTo>
                  <a:lnTo>
                    <a:pt x="638" y="41"/>
                  </a:lnTo>
                  <a:cubicBezTo>
                    <a:pt x="635" y="45"/>
                    <a:pt x="635" y="45"/>
                    <a:pt x="631" y="45"/>
                  </a:cubicBezTo>
                  <a:cubicBezTo>
                    <a:pt x="631" y="48"/>
                    <a:pt x="627" y="48"/>
                    <a:pt x="627" y="48"/>
                  </a:cubicBezTo>
                  <a:cubicBezTo>
                    <a:pt x="623" y="45"/>
                    <a:pt x="620" y="45"/>
                    <a:pt x="620" y="41"/>
                  </a:cubicBezTo>
                  <a:cubicBezTo>
                    <a:pt x="616" y="41"/>
                    <a:pt x="616" y="41"/>
                    <a:pt x="620" y="38"/>
                  </a:cubicBezTo>
                  <a:lnTo>
                    <a:pt x="616" y="38"/>
                  </a:lnTo>
                  <a:cubicBezTo>
                    <a:pt x="613" y="38"/>
                    <a:pt x="613" y="41"/>
                    <a:pt x="609" y="41"/>
                  </a:cubicBezTo>
                  <a:cubicBezTo>
                    <a:pt x="605" y="45"/>
                    <a:pt x="601" y="45"/>
                    <a:pt x="598" y="45"/>
                  </a:cubicBezTo>
                  <a:cubicBezTo>
                    <a:pt x="595" y="45"/>
                    <a:pt x="593" y="43"/>
                    <a:pt x="592" y="43"/>
                  </a:cubicBezTo>
                  <a:cubicBezTo>
                    <a:pt x="591" y="43"/>
                    <a:pt x="591" y="43"/>
                    <a:pt x="591" y="45"/>
                  </a:cubicBezTo>
                  <a:lnTo>
                    <a:pt x="583" y="45"/>
                  </a:lnTo>
                  <a:cubicBezTo>
                    <a:pt x="583" y="45"/>
                    <a:pt x="579" y="45"/>
                    <a:pt x="579" y="41"/>
                  </a:cubicBezTo>
                  <a:lnTo>
                    <a:pt x="579" y="38"/>
                  </a:lnTo>
                  <a:lnTo>
                    <a:pt x="576" y="41"/>
                  </a:lnTo>
                  <a:cubicBezTo>
                    <a:pt x="576" y="41"/>
                    <a:pt x="572" y="41"/>
                    <a:pt x="572" y="45"/>
                  </a:cubicBezTo>
                  <a:cubicBezTo>
                    <a:pt x="572" y="45"/>
                    <a:pt x="569" y="45"/>
                    <a:pt x="569" y="48"/>
                  </a:cubicBezTo>
                  <a:lnTo>
                    <a:pt x="561" y="48"/>
                  </a:lnTo>
                  <a:cubicBezTo>
                    <a:pt x="561" y="48"/>
                    <a:pt x="559" y="47"/>
                    <a:pt x="557" y="47"/>
                  </a:cubicBezTo>
                  <a:cubicBezTo>
                    <a:pt x="556" y="47"/>
                    <a:pt x="555" y="47"/>
                    <a:pt x="554" y="48"/>
                  </a:cubicBezTo>
                  <a:cubicBezTo>
                    <a:pt x="554" y="48"/>
                    <a:pt x="550" y="45"/>
                    <a:pt x="547" y="45"/>
                  </a:cubicBezTo>
                  <a:lnTo>
                    <a:pt x="543" y="45"/>
                  </a:lnTo>
                  <a:cubicBezTo>
                    <a:pt x="539" y="45"/>
                    <a:pt x="539" y="45"/>
                    <a:pt x="535" y="48"/>
                  </a:cubicBezTo>
                  <a:lnTo>
                    <a:pt x="532" y="48"/>
                  </a:lnTo>
                  <a:cubicBezTo>
                    <a:pt x="528" y="48"/>
                    <a:pt x="525" y="48"/>
                    <a:pt x="521" y="45"/>
                  </a:cubicBezTo>
                  <a:lnTo>
                    <a:pt x="517" y="45"/>
                  </a:lnTo>
                  <a:lnTo>
                    <a:pt x="517" y="41"/>
                  </a:lnTo>
                  <a:lnTo>
                    <a:pt x="513" y="38"/>
                  </a:lnTo>
                  <a:lnTo>
                    <a:pt x="510" y="38"/>
                  </a:lnTo>
                  <a:cubicBezTo>
                    <a:pt x="510" y="36"/>
                    <a:pt x="509" y="36"/>
                    <a:pt x="508" y="36"/>
                  </a:cubicBezTo>
                  <a:cubicBezTo>
                    <a:pt x="507" y="36"/>
                    <a:pt x="506" y="36"/>
                    <a:pt x="506" y="34"/>
                  </a:cubicBezTo>
                  <a:lnTo>
                    <a:pt x="503" y="30"/>
                  </a:lnTo>
                  <a:lnTo>
                    <a:pt x="503" y="26"/>
                  </a:lnTo>
                  <a:lnTo>
                    <a:pt x="491" y="26"/>
                  </a:lnTo>
                  <a:cubicBezTo>
                    <a:pt x="488" y="23"/>
                    <a:pt x="484" y="23"/>
                    <a:pt x="484" y="23"/>
                  </a:cubicBezTo>
                  <a:lnTo>
                    <a:pt x="481" y="19"/>
                  </a:lnTo>
                  <a:cubicBezTo>
                    <a:pt x="477" y="16"/>
                    <a:pt x="477" y="12"/>
                    <a:pt x="473" y="8"/>
                  </a:cubicBezTo>
                  <a:cubicBezTo>
                    <a:pt x="469" y="8"/>
                    <a:pt x="469" y="12"/>
                    <a:pt x="469" y="12"/>
                  </a:cubicBezTo>
                  <a:cubicBezTo>
                    <a:pt x="469" y="16"/>
                    <a:pt x="466" y="16"/>
                    <a:pt x="466" y="16"/>
                  </a:cubicBezTo>
                  <a:lnTo>
                    <a:pt x="466" y="19"/>
                  </a:lnTo>
                  <a:lnTo>
                    <a:pt x="451" y="19"/>
                  </a:lnTo>
                  <a:cubicBezTo>
                    <a:pt x="444" y="16"/>
                    <a:pt x="444" y="16"/>
                    <a:pt x="440" y="8"/>
                  </a:cubicBezTo>
                  <a:cubicBezTo>
                    <a:pt x="437" y="8"/>
                    <a:pt x="437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33"/>
            <p:cNvSpPr/>
            <p:nvPr/>
          </p:nvSpPr>
          <p:spPr>
            <a:xfrm>
              <a:off x="754513" y="302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33"/>
            <p:cNvSpPr/>
            <p:nvPr/>
          </p:nvSpPr>
          <p:spPr>
            <a:xfrm>
              <a:off x="756713" y="3010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33"/>
            <p:cNvSpPr/>
            <p:nvPr/>
          </p:nvSpPr>
          <p:spPr>
            <a:xfrm>
              <a:off x="741763" y="2975325"/>
              <a:ext cx="125" cy="100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33"/>
            <p:cNvSpPr/>
            <p:nvPr/>
          </p:nvSpPr>
          <p:spPr>
            <a:xfrm>
              <a:off x="568513" y="3029975"/>
              <a:ext cx="60600" cy="48500"/>
            </a:xfrm>
            <a:custGeom>
              <a:avLst/>
              <a:gdLst/>
              <a:ahLst/>
              <a:cxnLst/>
              <a:rect l="l" t="t" r="r" b="b"/>
              <a:pathLst>
                <a:path w="2424" h="1940" extrusionOk="0">
                  <a:moveTo>
                    <a:pt x="506" y="99"/>
                  </a:moveTo>
                  <a:lnTo>
                    <a:pt x="506" y="102"/>
                  </a:lnTo>
                  <a:lnTo>
                    <a:pt x="506" y="106"/>
                  </a:lnTo>
                  <a:cubicBezTo>
                    <a:pt x="506" y="102"/>
                    <a:pt x="506" y="102"/>
                    <a:pt x="503" y="102"/>
                  </a:cubicBezTo>
                  <a:lnTo>
                    <a:pt x="506" y="99"/>
                  </a:lnTo>
                  <a:close/>
                  <a:moveTo>
                    <a:pt x="701" y="183"/>
                  </a:moveTo>
                  <a:lnTo>
                    <a:pt x="704" y="187"/>
                  </a:lnTo>
                  <a:lnTo>
                    <a:pt x="701" y="187"/>
                  </a:lnTo>
                  <a:lnTo>
                    <a:pt x="701" y="183"/>
                  </a:lnTo>
                  <a:close/>
                  <a:moveTo>
                    <a:pt x="723" y="264"/>
                  </a:moveTo>
                  <a:lnTo>
                    <a:pt x="723" y="268"/>
                  </a:lnTo>
                  <a:lnTo>
                    <a:pt x="718" y="264"/>
                  </a:lnTo>
                  <a:close/>
                  <a:moveTo>
                    <a:pt x="1852" y="972"/>
                  </a:moveTo>
                  <a:cubicBezTo>
                    <a:pt x="1852" y="975"/>
                    <a:pt x="1852" y="975"/>
                    <a:pt x="1855" y="975"/>
                  </a:cubicBezTo>
                  <a:lnTo>
                    <a:pt x="1855" y="975"/>
                  </a:lnTo>
                  <a:cubicBezTo>
                    <a:pt x="1854" y="974"/>
                    <a:pt x="1853" y="973"/>
                    <a:pt x="1852" y="972"/>
                  </a:cubicBezTo>
                  <a:close/>
                  <a:moveTo>
                    <a:pt x="440" y="0"/>
                  </a:moveTo>
                  <a:cubicBezTo>
                    <a:pt x="440" y="7"/>
                    <a:pt x="437" y="7"/>
                    <a:pt x="429" y="11"/>
                  </a:cubicBezTo>
                  <a:cubicBezTo>
                    <a:pt x="427" y="10"/>
                    <a:pt x="427" y="9"/>
                    <a:pt x="426" y="9"/>
                  </a:cubicBezTo>
                  <a:cubicBezTo>
                    <a:pt x="425" y="9"/>
                    <a:pt x="424" y="11"/>
                    <a:pt x="422" y="11"/>
                  </a:cubicBezTo>
                  <a:cubicBezTo>
                    <a:pt x="418" y="11"/>
                    <a:pt x="418" y="11"/>
                    <a:pt x="415" y="14"/>
                  </a:cubicBezTo>
                  <a:cubicBezTo>
                    <a:pt x="415" y="18"/>
                    <a:pt x="410" y="18"/>
                    <a:pt x="407" y="22"/>
                  </a:cubicBezTo>
                  <a:cubicBezTo>
                    <a:pt x="407" y="26"/>
                    <a:pt x="407" y="26"/>
                    <a:pt x="403" y="26"/>
                  </a:cubicBezTo>
                  <a:lnTo>
                    <a:pt x="400" y="29"/>
                  </a:lnTo>
                  <a:cubicBezTo>
                    <a:pt x="403" y="29"/>
                    <a:pt x="403" y="29"/>
                    <a:pt x="403" y="33"/>
                  </a:cubicBezTo>
                  <a:lnTo>
                    <a:pt x="396" y="33"/>
                  </a:lnTo>
                  <a:cubicBezTo>
                    <a:pt x="393" y="33"/>
                    <a:pt x="393" y="36"/>
                    <a:pt x="393" y="40"/>
                  </a:cubicBezTo>
                  <a:lnTo>
                    <a:pt x="393" y="58"/>
                  </a:lnTo>
                  <a:cubicBezTo>
                    <a:pt x="388" y="62"/>
                    <a:pt x="388" y="62"/>
                    <a:pt x="388" y="70"/>
                  </a:cubicBezTo>
                  <a:cubicBezTo>
                    <a:pt x="385" y="70"/>
                    <a:pt x="385" y="73"/>
                    <a:pt x="385" y="73"/>
                  </a:cubicBezTo>
                  <a:cubicBezTo>
                    <a:pt x="385" y="77"/>
                    <a:pt x="381" y="77"/>
                    <a:pt x="381" y="80"/>
                  </a:cubicBezTo>
                  <a:lnTo>
                    <a:pt x="381" y="84"/>
                  </a:lnTo>
                  <a:cubicBezTo>
                    <a:pt x="378" y="88"/>
                    <a:pt x="378" y="92"/>
                    <a:pt x="374" y="95"/>
                  </a:cubicBezTo>
                  <a:cubicBezTo>
                    <a:pt x="374" y="95"/>
                    <a:pt x="371" y="99"/>
                    <a:pt x="371" y="102"/>
                  </a:cubicBezTo>
                  <a:lnTo>
                    <a:pt x="371" y="106"/>
                  </a:lnTo>
                  <a:lnTo>
                    <a:pt x="371" y="114"/>
                  </a:lnTo>
                  <a:lnTo>
                    <a:pt x="363" y="114"/>
                  </a:lnTo>
                  <a:cubicBezTo>
                    <a:pt x="366" y="114"/>
                    <a:pt x="366" y="117"/>
                    <a:pt x="366" y="117"/>
                  </a:cubicBezTo>
                  <a:cubicBezTo>
                    <a:pt x="363" y="117"/>
                    <a:pt x="363" y="121"/>
                    <a:pt x="366" y="124"/>
                  </a:cubicBezTo>
                  <a:cubicBezTo>
                    <a:pt x="366" y="128"/>
                    <a:pt x="366" y="128"/>
                    <a:pt x="363" y="132"/>
                  </a:cubicBezTo>
                  <a:lnTo>
                    <a:pt x="359" y="136"/>
                  </a:lnTo>
                  <a:cubicBezTo>
                    <a:pt x="356" y="136"/>
                    <a:pt x="356" y="139"/>
                    <a:pt x="356" y="139"/>
                  </a:cubicBezTo>
                  <a:cubicBezTo>
                    <a:pt x="352" y="143"/>
                    <a:pt x="352" y="146"/>
                    <a:pt x="349" y="150"/>
                  </a:cubicBezTo>
                  <a:lnTo>
                    <a:pt x="349" y="154"/>
                  </a:lnTo>
                  <a:cubicBezTo>
                    <a:pt x="344" y="154"/>
                    <a:pt x="344" y="158"/>
                    <a:pt x="344" y="158"/>
                  </a:cubicBezTo>
                  <a:lnTo>
                    <a:pt x="344" y="161"/>
                  </a:lnTo>
                  <a:lnTo>
                    <a:pt x="344" y="172"/>
                  </a:lnTo>
                  <a:cubicBezTo>
                    <a:pt x="341" y="172"/>
                    <a:pt x="344" y="176"/>
                    <a:pt x="341" y="180"/>
                  </a:cubicBezTo>
                  <a:cubicBezTo>
                    <a:pt x="344" y="183"/>
                    <a:pt x="341" y="183"/>
                    <a:pt x="337" y="187"/>
                  </a:cubicBezTo>
                  <a:lnTo>
                    <a:pt x="334" y="187"/>
                  </a:lnTo>
                  <a:lnTo>
                    <a:pt x="334" y="194"/>
                  </a:lnTo>
                  <a:lnTo>
                    <a:pt x="334" y="202"/>
                  </a:lnTo>
                  <a:lnTo>
                    <a:pt x="330" y="205"/>
                  </a:lnTo>
                  <a:lnTo>
                    <a:pt x="327" y="205"/>
                  </a:lnTo>
                  <a:cubicBezTo>
                    <a:pt x="323" y="208"/>
                    <a:pt x="323" y="210"/>
                    <a:pt x="321" y="210"/>
                  </a:cubicBezTo>
                  <a:cubicBezTo>
                    <a:pt x="320" y="210"/>
                    <a:pt x="320" y="210"/>
                    <a:pt x="319" y="209"/>
                  </a:cubicBezTo>
                  <a:lnTo>
                    <a:pt x="315" y="212"/>
                  </a:lnTo>
                  <a:cubicBezTo>
                    <a:pt x="312" y="216"/>
                    <a:pt x="308" y="216"/>
                    <a:pt x="305" y="216"/>
                  </a:cubicBezTo>
                  <a:cubicBezTo>
                    <a:pt x="305" y="220"/>
                    <a:pt x="300" y="220"/>
                    <a:pt x="297" y="220"/>
                  </a:cubicBezTo>
                  <a:lnTo>
                    <a:pt x="293" y="220"/>
                  </a:lnTo>
                  <a:lnTo>
                    <a:pt x="293" y="224"/>
                  </a:lnTo>
                  <a:cubicBezTo>
                    <a:pt x="290" y="224"/>
                    <a:pt x="290" y="227"/>
                    <a:pt x="286" y="227"/>
                  </a:cubicBezTo>
                  <a:cubicBezTo>
                    <a:pt x="286" y="227"/>
                    <a:pt x="286" y="231"/>
                    <a:pt x="283" y="231"/>
                  </a:cubicBezTo>
                  <a:lnTo>
                    <a:pt x="278" y="234"/>
                  </a:lnTo>
                  <a:cubicBezTo>
                    <a:pt x="278" y="238"/>
                    <a:pt x="271" y="246"/>
                    <a:pt x="268" y="246"/>
                  </a:cubicBezTo>
                  <a:cubicBezTo>
                    <a:pt x="264" y="246"/>
                    <a:pt x="261" y="246"/>
                    <a:pt x="261" y="249"/>
                  </a:cubicBezTo>
                  <a:lnTo>
                    <a:pt x="256" y="253"/>
                  </a:lnTo>
                  <a:cubicBezTo>
                    <a:pt x="256" y="256"/>
                    <a:pt x="253" y="256"/>
                    <a:pt x="253" y="256"/>
                  </a:cubicBezTo>
                  <a:cubicBezTo>
                    <a:pt x="249" y="260"/>
                    <a:pt x="249" y="264"/>
                    <a:pt x="249" y="268"/>
                  </a:cubicBezTo>
                  <a:lnTo>
                    <a:pt x="246" y="268"/>
                  </a:lnTo>
                  <a:cubicBezTo>
                    <a:pt x="246" y="278"/>
                    <a:pt x="239" y="286"/>
                    <a:pt x="227" y="290"/>
                  </a:cubicBezTo>
                  <a:cubicBezTo>
                    <a:pt x="227" y="290"/>
                    <a:pt x="227" y="293"/>
                    <a:pt x="231" y="297"/>
                  </a:cubicBezTo>
                  <a:cubicBezTo>
                    <a:pt x="234" y="300"/>
                    <a:pt x="231" y="304"/>
                    <a:pt x="227" y="304"/>
                  </a:cubicBezTo>
                  <a:lnTo>
                    <a:pt x="224" y="304"/>
                  </a:lnTo>
                  <a:cubicBezTo>
                    <a:pt x="224" y="304"/>
                    <a:pt x="224" y="308"/>
                    <a:pt x="220" y="308"/>
                  </a:cubicBezTo>
                  <a:lnTo>
                    <a:pt x="209" y="308"/>
                  </a:lnTo>
                  <a:cubicBezTo>
                    <a:pt x="212" y="308"/>
                    <a:pt x="209" y="312"/>
                    <a:pt x="209" y="312"/>
                  </a:cubicBezTo>
                  <a:cubicBezTo>
                    <a:pt x="205" y="312"/>
                    <a:pt x="209" y="319"/>
                    <a:pt x="205" y="319"/>
                  </a:cubicBezTo>
                  <a:cubicBezTo>
                    <a:pt x="205" y="322"/>
                    <a:pt x="205" y="322"/>
                    <a:pt x="202" y="326"/>
                  </a:cubicBezTo>
                  <a:cubicBezTo>
                    <a:pt x="202" y="326"/>
                    <a:pt x="200" y="328"/>
                    <a:pt x="198" y="328"/>
                  </a:cubicBezTo>
                  <a:cubicBezTo>
                    <a:pt x="197" y="328"/>
                    <a:pt x="196" y="327"/>
                    <a:pt x="195" y="326"/>
                  </a:cubicBezTo>
                  <a:cubicBezTo>
                    <a:pt x="190" y="326"/>
                    <a:pt x="190" y="326"/>
                    <a:pt x="187" y="330"/>
                  </a:cubicBezTo>
                  <a:cubicBezTo>
                    <a:pt x="183" y="330"/>
                    <a:pt x="183" y="334"/>
                    <a:pt x="183" y="334"/>
                  </a:cubicBezTo>
                  <a:cubicBezTo>
                    <a:pt x="187" y="337"/>
                    <a:pt x="180" y="337"/>
                    <a:pt x="183" y="337"/>
                  </a:cubicBezTo>
                  <a:cubicBezTo>
                    <a:pt x="176" y="337"/>
                    <a:pt x="176" y="341"/>
                    <a:pt x="176" y="344"/>
                  </a:cubicBezTo>
                  <a:cubicBezTo>
                    <a:pt x="173" y="344"/>
                    <a:pt x="173" y="344"/>
                    <a:pt x="168" y="341"/>
                  </a:cubicBezTo>
                  <a:lnTo>
                    <a:pt x="168" y="341"/>
                  </a:lnTo>
                  <a:cubicBezTo>
                    <a:pt x="168" y="344"/>
                    <a:pt x="173" y="344"/>
                    <a:pt x="173" y="348"/>
                  </a:cubicBezTo>
                  <a:lnTo>
                    <a:pt x="173" y="352"/>
                  </a:lnTo>
                  <a:lnTo>
                    <a:pt x="173" y="356"/>
                  </a:lnTo>
                  <a:cubicBezTo>
                    <a:pt x="168" y="356"/>
                    <a:pt x="165" y="359"/>
                    <a:pt x="165" y="363"/>
                  </a:cubicBezTo>
                  <a:cubicBezTo>
                    <a:pt x="161" y="366"/>
                    <a:pt x="161" y="366"/>
                    <a:pt x="165" y="370"/>
                  </a:cubicBezTo>
                  <a:lnTo>
                    <a:pt x="165" y="378"/>
                  </a:lnTo>
                  <a:cubicBezTo>
                    <a:pt x="165" y="381"/>
                    <a:pt x="161" y="381"/>
                    <a:pt x="158" y="381"/>
                  </a:cubicBezTo>
                  <a:lnTo>
                    <a:pt x="158" y="385"/>
                  </a:lnTo>
                  <a:cubicBezTo>
                    <a:pt x="154" y="385"/>
                    <a:pt x="154" y="388"/>
                    <a:pt x="151" y="388"/>
                  </a:cubicBezTo>
                  <a:lnTo>
                    <a:pt x="146" y="388"/>
                  </a:lnTo>
                  <a:cubicBezTo>
                    <a:pt x="143" y="388"/>
                    <a:pt x="143" y="388"/>
                    <a:pt x="139" y="385"/>
                  </a:cubicBezTo>
                  <a:lnTo>
                    <a:pt x="139" y="385"/>
                  </a:lnTo>
                  <a:cubicBezTo>
                    <a:pt x="143" y="388"/>
                    <a:pt x="143" y="392"/>
                    <a:pt x="143" y="396"/>
                  </a:cubicBezTo>
                  <a:cubicBezTo>
                    <a:pt x="143" y="396"/>
                    <a:pt x="143" y="400"/>
                    <a:pt x="139" y="400"/>
                  </a:cubicBezTo>
                  <a:cubicBezTo>
                    <a:pt x="139" y="403"/>
                    <a:pt x="136" y="403"/>
                    <a:pt x="132" y="407"/>
                  </a:cubicBezTo>
                  <a:lnTo>
                    <a:pt x="129" y="403"/>
                  </a:lnTo>
                  <a:lnTo>
                    <a:pt x="129" y="414"/>
                  </a:lnTo>
                  <a:cubicBezTo>
                    <a:pt x="129" y="418"/>
                    <a:pt x="129" y="425"/>
                    <a:pt x="124" y="425"/>
                  </a:cubicBezTo>
                  <a:lnTo>
                    <a:pt x="124" y="432"/>
                  </a:lnTo>
                  <a:lnTo>
                    <a:pt x="121" y="436"/>
                  </a:lnTo>
                  <a:cubicBezTo>
                    <a:pt x="121" y="440"/>
                    <a:pt x="121" y="440"/>
                    <a:pt x="117" y="440"/>
                  </a:cubicBezTo>
                  <a:lnTo>
                    <a:pt x="114" y="440"/>
                  </a:lnTo>
                  <a:lnTo>
                    <a:pt x="117" y="444"/>
                  </a:lnTo>
                  <a:cubicBezTo>
                    <a:pt x="114" y="444"/>
                    <a:pt x="117" y="447"/>
                    <a:pt x="117" y="447"/>
                  </a:cubicBezTo>
                  <a:lnTo>
                    <a:pt x="117" y="451"/>
                  </a:lnTo>
                  <a:lnTo>
                    <a:pt x="121" y="454"/>
                  </a:lnTo>
                  <a:cubicBezTo>
                    <a:pt x="121" y="454"/>
                    <a:pt x="121" y="458"/>
                    <a:pt x="117" y="462"/>
                  </a:cubicBezTo>
                  <a:lnTo>
                    <a:pt x="114" y="466"/>
                  </a:lnTo>
                  <a:cubicBezTo>
                    <a:pt x="114" y="469"/>
                    <a:pt x="110" y="473"/>
                    <a:pt x="110" y="473"/>
                  </a:cubicBezTo>
                  <a:lnTo>
                    <a:pt x="107" y="476"/>
                  </a:lnTo>
                  <a:lnTo>
                    <a:pt x="107" y="484"/>
                  </a:lnTo>
                  <a:lnTo>
                    <a:pt x="107" y="491"/>
                  </a:lnTo>
                  <a:cubicBezTo>
                    <a:pt x="102" y="495"/>
                    <a:pt x="102" y="495"/>
                    <a:pt x="95" y="498"/>
                  </a:cubicBezTo>
                  <a:lnTo>
                    <a:pt x="88" y="498"/>
                  </a:lnTo>
                  <a:cubicBezTo>
                    <a:pt x="88" y="501"/>
                    <a:pt x="88" y="504"/>
                    <a:pt x="87" y="504"/>
                  </a:cubicBezTo>
                  <a:cubicBezTo>
                    <a:pt x="86" y="504"/>
                    <a:pt x="86" y="503"/>
                    <a:pt x="85" y="502"/>
                  </a:cubicBezTo>
                  <a:cubicBezTo>
                    <a:pt x="85" y="502"/>
                    <a:pt x="85" y="506"/>
                    <a:pt x="80" y="506"/>
                  </a:cubicBezTo>
                  <a:lnTo>
                    <a:pt x="70" y="506"/>
                  </a:lnTo>
                  <a:lnTo>
                    <a:pt x="70" y="510"/>
                  </a:lnTo>
                  <a:lnTo>
                    <a:pt x="70" y="513"/>
                  </a:lnTo>
                  <a:lnTo>
                    <a:pt x="66" y="517"/>
                  </a:lnTo>
                  <a:cubicBezTo>
                    <a:pt x="63" y="517"/>
                    <a:pt x="63" y="520"/>
                    <a:pt x="58" y="520"/>
                  </a:cubicBezTo>
                  <a:lnTo>
                    <a:pt x="55" y="520"/>
                  </a:lnTo>
                  <a:cubicBezTo>
                    <a:pt x="51" y="520"/>
                    <a:pt x="48" y="520"/>
                    <a:pt x="41" y="524"/>
                  </a:cubicBezTo>
                  <a:lnTo>
                    <a:pt x="44" y="528"/>
                  </a:lnTo>
                  <a:cubicBezTo>
                    <a:pt x="44" y="532"/>
                    <a:pt x="48" y="532"/>
                    <a:pt x="48" y="535"/>
                  </a:cubicBezTo>
                  <a:lnTo>
                    <a:pt x="48" y="542"/>
                  </a:lnTo>
                  <a:lnTo>
                    <a:pt x="48" y="546"/>
                  </a:lnTo>
                  <a:cubicBezTo>
                    <a:pt x="44" y="546"/>
                    <a:pt x="44" y="550"/>
                    <a:pt x="44" y="550"/>
                  </a:cubicBezTo>
                  <a:cubicBezTo>
                    <a:pt x="41" y="554"/>
                    <a:pt x="36" y="554"/>
                    <a:pt x="29" y="554"/>
                  </a:cubicBezTo>
                  <a:lnTo>
                    <a:pt x="26" y="554"/>
                  </a:lnTo>
                  <a:cubicBezTo>
                    <a:pt x="26" y="554"/>
                    <a:pt x="22" y="554"/>
                    <a:pt x="22" y="557"/>
                  </a:cubicBezTo>
                  <a:cubicBezTo>
                    <a:pt x="26" y="557"/>
                    <a:pt x="26" y="561"/>
                    <a:pt x="29" y="561"/>
                  </a:cubicBezTo>
                  <a:cubicBezTo>
                    <a:pt x="33" y="561"/>
                    <a:pt x="33" y="568"/>
                    <a:pt x="36" y="568"/>
                  </a:cubicBezTo>
                  <a:cubicBezTo>
                    <a:pt x="36" y="572"/>
                    <a:pt x="33" y="572"/>
                    <a:pt x="33" y="576"/>
                  </a:cubicBezTo>
                  <a:cubicBezTo>
                    <a:pt x="33" y="576"/>
                    <a:pt x="33" y="579"/>
                    <a:pt x="29" y="579"/>
                  </a:cubicBezTo>
                  <a:cubicBezTo>
                    <a:pt x="33" y="583"/>
                    <a:pt x="33" y="586"/>
                    <a:pt x="33" y="586"/>
                  </a:cubicBezTo>
                  <a:cubicBezTo>
                    <a:pt x="33" y="590"/>
                    <a:pt x="33" y="594"/>
                    <a:pt x="29" y="598"/>
                  </a:cubicBezTo>
                  <a:cubicBezTo>
                    <a:pt x="29" y="598"/>
                    <a:pt x="29" y="601"/>
                    <a:pt x="26" y="601"/>
                  </a:cubicBezTo>
                  <a:cubicBezTo>
                    <a:pt x="22" y="601"/>
                    <a:pt x="19" y="605"/>
                    <a:pt x="14" y="605"/>
                  </a:cubicBezTo>
                  <a:cubicBezTo>
                    <a:pt x="14" y="608"/>
                    <a:pt x="7" y="605"/>
                    <a:pt x="7" y="612"/>
                  </a:cubicBezTo>
                  <a:cubicBezTo>
                    <a:pt x="7" y="612"/>
                    <a:pt x="7" y="616"/>
                    <a:pt x="4" y="616"/>
                  </a:cubicBezTo>
                  <a:cubicBezTo>
                    <a:pt x="4" y="620"/>
                    <a:pt x="4" y="623"/>
                    <a:pt x="0" y="627"/>
                  </a:cubicBezTo>
                  <a:cubicBezTo>
                    <a:pt x="0" y="630"/>
                    <a:pt x="0" y="630"/>
                    <a:pt x="4" y="638"/>
                  </a:cubicBezTo>
                  <a:cubicBezTo>
                    <a:pt x="7" y="642"/>
                    <a:pt x="11" y="642"/>
                    <a:pt x="11" y="645"/>
                  </a:cubicBezTo>
                  <a:cubicBezTo>
                    <a:pt x="11" y="649"/>
                    <a:pt x="14" y="649"/>
                    <a:pt x="14" y="652"/>
                  </a:cubicBezTo>
                  <a:cubicBezTo>
                    <a:pt x="19" y="656"/>
                    <a:pt x="22" y="660"/>
                    <a:pt x="22" y="664"/>
                  </a:cubicBezTo>
                  <a:cubicBezTo>
                    <a:pt x="19" y="664"/>
                    <a:pt x="19" y="667"/>
                    <a:pt x="19" y="667"/>
                  </a:cubicBezTo>
                  <a:cubicBezTo>
                    <a:pt x="14" y="667"/>
                    <a:pt x="14" y="667"/>
                    <a:pt x="14" y="671"/>
                  </a:cubicBezTo>
                  <a:lnTo>
                    <a:pt x="14" y="674"/>
                  </a:lnTo>
                  <a:lnTo>
                    <a:pt x="19" y="674"/>
                  </a:lnTo>
                  <a:cubicBezTo>
                    <a:pt x="26" y="678"/>
                    <a:pt x="29" y="682"/>
                    <a:pt x="36" y="686"/>
                  </a:cubicBezTo>
                  <a:cubicBezTo>
                    <a:pt x="41" y="689"/>
                    <a:pt x="48" y="693"/>
                    <a:pt x="51" y="696"/>
                  </a:cubicBezTo>
                  <a:cubicBezTo>
                    <a:pt x="55" y="700"/>
                    <a:pt x="58" y="704"/>
                    <a:pt x="66" y="704"/>
                  </a:cubicBezTo>
                  <a:cubicBezTo>
                    <a:pt x="66" y="708"/>
                    <a:pt x="70" y="708"/>
                    <a:pt x="70" y="711"/>
                  </a:cubicBezTo>
                  <a:cubicBezTo>
                    <a:pt x="73" y="711"/>
                    <a:pt x="73" y="711"/>
                    <a:pt x="77" y="715"/>
                  </a:cubicBezTo>
                  <a:cubicBezTo>
                    <a:pt x="77" y="715"/>
                    <a:pt x="80" y="715"/>
                    <a:pt x="85" y="718"/>
                  </a:cubicBezTo>
                  <a:cubicBezTo>
                    <a:pt x="92" y="722"/>
                    <a:pt x="99" y="730"/>
                    <a:pt x="107" y="733"/>
                  </a:cubicBezTo>
                  <a:cubicBezTo>
                    <a:pt x="114" y="740"/>
                    <a:pt x="121" y="744"/>
                    <a:pt x="129" y="752"/>
                  </a:cubicBezTo>
                  <a:cubicBezTo>
                    <a:pt x="136" y="755"/>
                    <a:pt x="146" y="759"/>
                    <a:pt x="154" y="766"/>
                  </a:cubicBezTo>
                  <a:cubicBezTo>
                    <a:pt x="154" y="770"/>
                    <a:pt x="158" y="770"/>
                    <a:pt x="161" y="774"/>
                  </a:cubicBezTo>
                  <a:cubicBezTo>
                    <a:pt x="161" y="774"/>
                    <a:pt x="165" y="774"/>
                    <a:pt x="168" y="777"/>
                  </a:cubicBezTo>
                  <a:cubicBezTo>
                    <a:pt x="173" y="777"/>
                    <a:pt x="173" y="781"/>
                    <a:pt x="176" y="784"/>
                  </a:cubicBezTo>
                  <a:cubicBezTo>
                    <a:pt x="180" y="784"/>
                    <a:pt x="183" y="788"/>
                    <a:pt x="183" y="788"/>
                  </a:cubicBezTo>
                  <a:cubicBezTo>
                    <a:pt x="187" y="792"/>
                    <a:pt x="190" y="792"/>
                    <a:pt x="190" y="792"/>
                  </a:cubicBezTo>
                  <a:lnTo>
                    <a:pt x="190" y="796"/>
                  </a:lnTo>
                  <a:cubicBezTo>
                    <a:pt x="198" y="799"/>
                    <a:pt x="205" y="799"/>
                    <a:pt x="209" y="803"/>
                  </a:cubicBezTo>
                  <a:cubicBezTo>
                    <a:pt x="220" y="810"/>
                    <a:pt x="224" y="818"/>
                    <a:pt x="234" y="821"/>
                  </a:cubicBezTo>
                  <a:cubicBezTo>
                    <a:pt x="246" y="832"/>
                    <a:pt x="264" y="840"/>
                    <a:pt x="275" y="850"/>
                  </a:cubicBezTo>
                  <a:cubicBezTo>
                    <a:pt x="278" y="850"/>
                    <a:pt x="278" y="854"/>
                    <a:pt x="283" y="854"/>
                  </a:cubicBezTo>
                  <a:lnTo>
                    <a:pt x="286" y="858"/>
                  </a:lnTo>
                  <a:cubicBezTo>
                    <a:pt x="290" y="862"/>
                    <a:pt x="293" y="862"/>
                    <a:pt x="297" y="869"/>
                  </a:cubicBezTo>
                  <a:cubicBezTo>
                    <a:pt x="300" y="869"/>
                    <a:pt x="300" y="872"/>
                    <a:pt x="305" y="872"/>
                  </a:cubicBezTo>
                  <a:cubicBezTo>
                    <a:pt x="308" y="872"/>
                    <a:pt x="308" y="872"/>
                    <a:pt x="312" y="876"/>
                  </a:cubicBezTo>
                  <a:cubicBezTo>
                    <a:pt x="315" y="880"/>
                    <a:pt x="319" y="880"/>
                    <a:pt x="322" y="884"/>
                  </a:cubicBezTo>
                  <a:cubicBezTo>
                    <a:pt x="327" y="887"/>
                    <a:pt x="327" y="887"/>
                    <a:pt x="327" y="891"/>
                  </a:cubicBezTo>
                  <a:lnTo>
                    <a:pt x="330" y="891"/>
                  </a:lnTo>
                  <a:lnTo>
                    <a:pt x="334" y="894"/>
                  </a:lnTo>
                  <a:cubicBezTo>
                    <a:pt x="337" y="898"/>
                    <a:pt x="341" y="902"/>
                    <a:pt x="344" y="902"/>
                  </a:cubicBezTo>
                  <a:cubicBezTo>
                    <a:pt x="349" y="906"/>
                    <a:pt x="349" y="909"/>
                    <a:pt x="352" y="913"/>
                  </a:cubicBezTo>
                  <a:cubicBezTo>
                    <a:pt x="356" y="913"/>
                    <a:pt x="356" y="913"/>
                    <a:pt x="359" y="916"/>
                  </a:cubicBezTo>
                  <a:cubicBezTo>
                    <a:pt x="359" y="916"/>
                    <a:pt x="359" y="920"/>
                    <a:pt x="363" y="920"/>
                  </a:cubicBezTo>
                  <a:lnTo>
                    <a:pt x="366" y="924"/>
                  </a:lnTo>
                  <a:cubicBezTo>
                    <a:pt x="371" y="924"/>
                    <a:pt x="371" y="928"/>
                    <a:pt x="374" y="931"/>
                  </a:cubicBezTo>
                  <a:lnTo>
                    <a:pt x="378" y="935"/>
                  </a:lnTo>
                  <a:lnTo>
                    <a:pt x="381" y="938"/>
                  </a:lnTo>
                  <a:cubicBezTo>
                    <a:pt x="385" y="942"/>
                    <a:pt x="388" y="942"/>
                    <a:pt x="388" y="946"/>
                  </a:cubicBezTo>
                  <a:cubicBezTo>
                    <a:pt x="393" y="950"/>
                    <a:pt x="396" y="950"/>
                    <a:pt x="400" y="953"/>
                  </a:cubicBezTo>
                  <a:cubicBezTo>
                    <a:pt x="400" y="957"/>
                    <a:pt x="403" y="957"/>
                    <a:pt x="407" y="960"/>
                  </a:cubicBezTo>
                  <a:lnTo>
                    <a:pt x="410" y="964"/>
                  </a:lnTo>
                  <a:cubicBezTo>
                    <a:pt x="415" y="968"/>
                    <a:pt x="415" y="968"/>
                    <a:pt x="415" y="972"/>
                  </a:cubicBezTo>
                  <a:lnTo>
                    <a:pt x="418" y="972"/>
                  </a:lnTo>
                  <a:cubicBezTo>
                    <a:pt x="425" y="979"/>
                    <a:pt x="432" y="982"/>
                    <a:pt x="440" y="990"/>
                  </a:cubicBezTo>
                  <a:cubicBezTo>
                    <a:pt x="440" y="990"/>
                    <a:pt x="444" y="994"/>
                    <a:pt x="447" y="994"/>
                  </a:cubicBezTo>
                  <a:cubicBezTo>
                    <a:pt x="447" y="997"/>
                    <a:pt x="451" y="997"/>
                    <a:pt x="451" y="1001"/>
                  </a:cubicBezTo>
                  <a:cubicBezTo>
                    <a:pt x="454" y="1004"/>
                    <a:pt x="459" y="1004"/>
                    <a:pt x="462" y="1004"/>
                  </a:cubicBezTo>
                  <a:lnTo>
                    <a:pt x="462" y="1008"/>
                  </a:lnTo>
                  <a:cubicBezTo>
                    <a:pt x="462" y="1012"/>
                    <a:pt x="466" y="1012"/>
                    <a:pt x="469" y="1012"/>
                  </a:cubicBezTo>
                  <a:cubicBezTo>
                    <a:pt x="469" y="1016"/>
                    <a:pt x="473" y="1016"/>
                    <a:pt x="473" y="1019"/>
                  </a:cubicBezTo>
                  <a:cubicBezTo>
                    <a:pt x="476" y="1019"/>
                    <a:pt x="481" y="1023"/>
                    <a:pt x="481" y="1023"/>
                  </a:cubicBezTo>
                  <a:cubicBezTo>
                    <a:pt x="484" y="1023"/>
                    <a:pt x="484" y="1026"/>
                    <a:pt x="488" y="1026"/>
                  </a:cubicBezTo>
                  <a:cubicBezTo>
                    <a:pt x="488" y="1030"/>
                    <a:pt x="491" y="1030"/>
                    <a:pt x="495" y="1034"/>
                  </a:cubicBezTo>
                  <a:cubicBezTo>
                    <a:pt x="506" y="1041"/>
                    <a:pt x="520" y="1052"/>
                    <a:pt x="535" y="1063"/>
                  </a:cubicBezTo>
                  <a:lnTo>
                    <a:pt x="539" y="1067"/>
                  </a:lnTo>
                  <a:cubicBezTo>
                    <a:pt x="542" y="1070"/>
                    <a:pt x="542" y="1074"/>
                    <a:pt x="547" y="1074"/>
                  </a:cubicBezTo>
                  <a:lnTo>
                    <a:pt x="550" y="1074"/>
                  </a:lnTo>
                  <a:cubicBezTo>
                    <a:pt x="554" y="1078"/>
                    <a:pt x="557" y="1082"/>
                    <a:pt x="561" y="1085"/>
                  </a:cubicBezTo>
                  <a:cubicBezTo>
                    <a:pt x="569" y="1089"/>
                    <a:pt x="576" y="1096"/>
                    <a:pt x="583" y="1100"/>
                  </a:cubicBezTo>
                  <a:cubicBezTo>
                    <a:pt x="583" y="1104"/>
                    <a:pt x="583" y="1104"/>
                    <a:pt x="586" y="1104"/>
                  </a:cubicBezTo>
                  <a:cubicBezTo>
                    <a:pt x="591" y="1107"/>
                    <a:pt x="594" y="1107"/>
                    <a:pt x="594" y="1114"/>
                  </a:cubicBezTo>
                  <a:lnTo>
                    <a:pt x="598" y="1114"/>
                  </a:lnTo>
                  <a:cubicBezTo>
                    <a:pt x="601" y="1114"/>
                    <a:pt x="601" y="1118"/>
                    <a:pt x="601" y="1118"/>
                  </a:cubicBezTo>
                  <a:cubicBezTo>
                    <a:pt x="608" y="1118"/>
                    <a:pt x="608" y="1126"/>
                    <a:pt x="616" y="1126"/>
                  </a:cubicBezTo>
                  <a:lnTo>
                    <a:pt x="616" y="1129"/>
                  </a:lnTo>
                  <a:cubicBezTo>
                    <a:pt x="616" y="1131"/>
                    <a:pt x="618" y="1131"/>
                    <a:pt x="620" y="1131"/>
                  </a:cubicBezTo>
                  <a:cubicBezTo>
                    <a:pt x="621" y="1131"/>
                    <a:pt x="623" y="1131"/>
                    <a:pt x="623" y="1133"/>
                  </a:cubicBezTo>
                  <a:cubicBezTo>
                    <a:pt x="627" y="1133"/>
                    <a:pt x="627" y="1136"/>
                    <a:pt x="630" y="1140"/>
                  </a:cubicBezTo>
                  <a:cubicBezTo>
                    <a:pt x="642" y="1148"/>
                    <a:pt x="652" y="1155"/>
                    <a:pt x="664" y="1166"/>
                  </a:cubicBezTo>
                  <a:lnTo>
                    <a:pt x="671" y="1166"/>
                  </a:lnTo>
                  <a:lnTo>
                    <a:pt x="674" y="1170"/>
                  </a:lnTo>
                  <a:cubicBezTo>
                    <a:pt x="679" y="1173"/>
                    <a:pt x="679" y="1173"/>
                    <a:pt x="682" y="1173"/>
                  </a:cubicBezTo>
                  <a:cubicBezTo>
                    <a:pt x="686" y="1177"/>
                    <a:pt x="689" y="1180"/>
                    <a:pt x="693" y="1180"/>
                  </a:cubicBezTo>
                  <a:lnTo>
                    <a:pt x="704" y="1192"/>
                  </a:lnTo>
                  <a:cubicBezTo>
                    <a:pt x="708" y="1195"/>
                    <a:pt x="715" y="1195"/>
                    <a:pt x="718" y="1199"/>
                  </a:cubicBezTo>
                  <a:lnTo>
                    <a:pt x="723" y="1199"/>
                  </a:lnTo>
                  <a:lnTo>
                    <a:pt x="726" y="1202"/>
                  </a:lnTo>
                  <a:cubicBezTo>
                    <a:pt x="726" y="1206"/>
                    <a:pt x="730" y="1206"/>
                    <a:pt x="733" y="1210"/>
                  </a:cubicBezTo>
                  <a:cubicBezTo>
                    <a:pt x="737" y="1210"/>
                    <a:pt x="740" y="1214"/>
                    <a:pt x="745" y="1217"/>
                  </a:cubicBezTo>
                  <a:cubicBezTo>
                    <a:pt x="748" y="1217"/>
                    <a:pt x="748" y="1221"/>
                    <a:pt x="752" y="1221"/>
                  </a:cubicBezTo>
                  <a:lnTo>
                    <a:pt x="755" y="1224"/>
                  </a:lnTo>
                  <a:lnTo>
                    <a:pt x="759" y="1228"/>
                  </a:lnTo>
                  <a:cubicBezTo>
                    <a:pt x="762" y="1228"/>
                    <a:pt x="762" y="1228"/>
                    <a:pt x="767" y="1232"/>
                  </a:cubicBezTo>
                  <a:cubicBezTo>
                    <a:pt x="770" y="1236"/>
                    <a:pt x="774" y="1239"/>
                    <a:pt x="781" y="1243"/>
                  </a:cubicBezTo>
                  <a:lnTo>
                    <a:pt x="784" y="1243"/>
                  </a:lnTo>
                  <a:cubicBezTo>
                    <a:pt x="784" y="1243"/>
                    <a:pt x="789" y="1246"/>
                    <a:pt x="792" y="1246"/>
                  </a:cubicBezTo>
                  <a:cubicBezTo>
                    <a:pt x="792" y="1250"/>
                    <a:pt x="796" y="1250"/>
                    <a:pt x="796" y="1254"/>
                  </a:cubicBezTo>
                  <a:cubicBezTo>
                    <a:pt x="814" y="1265"/>
                    <a:pt x="828" y="1280"/>
                    <a:pt x="847" y="1290"/>
                  </a:cubicBezTo>
                  <a:cubicBezTo>
                    <a:pt x="850" y="1290"/>
                    <a:pt x="850" y="1294"/>
                    <a:pt x="855" y="1294"/>
                  </a:cubicBezTo>
                  <a:cubicBezTo>
                    <a:pt x="858" y="1298"/>
                    <a:pt x="858" y="1298"/>
                    <a:pt x="862" y="1302"/>
                  </a:cubicBezTo>
                  <a:cubicBezTo>
                    <a:pt x="869" y="1305"/>
                    <a:pt x="872" y="1309"/>
                    <a:pt x="880" y="1312"/>
                  </a:cubicBezTo>
                  <a:lnTo>
                    <a:pt x="884" y="1316"/>
                  </a:lnTo>
                  <a:cubicBezTo>
                    <a:pt x="887" y="1316"/>
                    <a:pt x="891" y="1320"/>
                    <a:pt x="894" y="1324"/>
                  </a:cubicBezTo>
                  <a:lnTo>
                    <a:pt x="899" y="1324"/>
                  </a:lnTo>
                  <a:cubicBezTo>
                    <a:pt x="899" y="1324"/>
                    <a:pt x="902" y="1327"/>
                    <a:pt x="906" y="1327"/>
                  </a:cubicBezTo>
                  <a:cubicBezTo>
                    <a:pt x="906" y="1331"/>
                    <a:pt x="909" y="1331"/>
                    <a:pt x="913" y="1334"/>
                  </a:cubicBezTo>
                  <a:cubicBezTo>
                    <a:pt x="928" y="1342"/>
                    <a:pt x="938" y="1353"/>
                    <a:pt x="950" y="1360"/>
                  </a:cubicBezTo>
                  <a:cubicBezTo>
                    <a:pt x="953" y="1364"/>
                    <a:pt x="957" y="1368"/>
                    <a:pt x="965" y="1368"/>
                  </a:cubicBezTo>
                  <a:cubicBezTo>
                    <a:pt x="975" y="1375"/>
                    <a:pt x="982" y="1378"/>
                    <a:pt x="994" y="1386"/>
                  </a:cubicBezTo>
                  <a:lnTo>
                    <a:pt x="994" y="1390"/>
                  </a:lnTo>
                  <a:cubicBezTo>
                    <a:pt x="995" y="1389"/>
                    <a:pt x="996" y="1388"/>
                    <a:pt x="996" y="1388"/>
                  </a:cubicBezTo>
                  <a:cubicBezTo>
                    <a:pt x="998" y="1388"/>
                    <a:pt x="998" y="1390"/>
                    <a:pt x="1001" y="1390"/>
                  </a:cubicBezTo>
                  <a:cubicBezTo>
                    <a:pt x="1009" y="1397"/>
                    <a:pt x="1016" y="1400"/>
                    <a:pt x="1023" y="1408"/>
                  </a:cubicBezTo>
                  <a:lnTo>
                    <a:pt x="1026" y="1408"/>
                  </a:lnTo>
                  <a:cubicBezTo>
                    <a:pt x="1031" y="1412"/>
                    <a:pt x="1034" y="1412"/>
                    <a:pt x="1038" y="1415"/>
                  </a:cubicBezTo>
                  <a:lnTo>
                    <a:pt x="1041" y="1415"/>
                  </a:lnTo>
                  <a:cubicBezTo>
                    <a:pt x="1045" y="1419"/>
                    <a:pt x="1048" y="1419"/>
                    <a:pt x="1053" y="1422"/>
                  </a:cubicBezTo>
                  <a:lnTo>
                    <a:pt x="1056" y="1426"/>
                  </a:lnTo>
                  <a:cubicBezTo>
                    <a:pt x="1063" y="1426"/>
                    <a:pt x="1067" y="1430"/>
                    <a:pt x="1070" y="1434"/>
                  </a:cubicBezTo>
                  <a:cubicBezTo>
                    <a:pt x="1075" y="1437"/>
                    <a:pt x="1078" y="1437"/>
                    <a:pt x="1082" y="1441"/>
                  </a:cubicBezTo>
                  <a:cubicBezTo>
                    <a:pt x="1078" y="1437"/>
                    <a:pt x="1078" y="1437"/>
                    <a:pt x="1075" y="1434"/>
                  </a:cubicBezTo>
                  <a:lnTo>
                    <a:pt x="1075" y="1434"/>
                  </a:lnTo>
                  <a:cubicBezTo>
                    <a:pt x="1078" y="1437"/>
                    <a:pt x="1078" y="1437"/>
                    <a:pt x="1082" y="1437"/>
                  </a:cubicBezTo>
                  <a:cubicBezTo>
                    <a:pt x="1082" y="1441"/>
                    <a:pt x="1085" y="1441"/>
                    <a:pt x="1085" y="1441"/>
                  </a:cubicBezTo>
                  <a:cubicBezTo>
                    <a:pt x="1089" y="1441"/>
                    <a:pt x="1089" y="1444"/>
                    <a:pt x="1089" y="1444"/>
                  </a:cubicBezTo>
                  <a:cubicBezTo>
                    <a:pt x="1092" y="1444"/>
                    <a:pt x="1092" y="1444"/>
                    <a:pt x="1097" y="1448"/>
                  </a:cubicBezTo>
                  <a:lnTo>
                    <a:pt x="1100" y="1452"/>
                  </a:lnTo>
                  <a:cubicBezTo>
                    <a:pt x="1100" y="1448"/>
                    <a:pt x="1100" y="1448"/>
                    <a:pt x="1097" y="1445"/>
                  </a:cubicBezTo>
                  <a:lnTo>
                    <a:pt x="1097" y="1445"/>
                  </a:lnTo>
                  <a:lnTo>
                    <a:pt x="1100" y="1448"/>
                  </a:lnTo>
                  <a:cubicBezTo>
                    <a:pt x="1107" y="1456"/>
                    <a:pt x="1114" y="1459"/>
                    <a:pt x="1122" y="1463"/>
                  </a:cubicBezTo>
                  <a:cubicBezTo>
                    <a:pt x="1126" y="1466"/>
                    <a:pt x="1129" y="1466"/>
                    <a:pt x="1133" y="1466"/>
                  </a:cubicBezTo>
                  <a:cubicBezTo>
                    <a:pt x="1136" y="1470"/>
                    <a:pt x="1141" y="1470"/>
                    <a:pt x="1141" y="1474"/>
                  </a:cubicBezTo>
                  <a:lnTo>
                    <a:pt x="1144" y="1474"/>
                  </a:lnTo>
                  <a:cubicBezTo>
                    <a:pt x="1148" y="1478"/>
                    <a:pt x="1151" y="1478"/>
                    <a:pt x="1151" y="1481"/>
                  </a:cubicBezTo>
                  <a:cubicBezTo>
                    <a:pt x="1155" y="1481"/>
                    <a:pt x="1158" y="1481"/>
                    <a:pt x="1158" y="1485"/>
                  </a:cubicBezTo>
                  <a:cubicBezTo>
                    <a:pt x="1163" y="1488"/>
                    <a:pt x="1166" y="1488"/>
                    <a:pt x="1170" y="1492"/>
                  </a:cubicBezTo>
                  <a:cubicBezTo>
                    <a:pt x="1177" y="1492"/>
                    <a:pt x="1180" y="1496"/>
                    <a:pt x="1188" y="1500"/>
                  </a:cubicBezTo>
                  <a:cubicBezTo>
                    <a:pt x="1192" y="1503"/>
                    <a:pt x="1195" y="1507"/>
                    <a:pt x="1199" y="1507"/>
                  </a:cubicBezTo>
                  <a:cubicBezTo>
                    <a:pt x="1202" y="1510"/>
                    <a:pt x="1207" y="1514"/>
                    <a:pt x="1210" y="1514"/>
                  </a:cubicBezTo>
                  <a:cubicBezTo>
                    <a:pt x="1214" y="1518"/>
                    <a:pt x="1217" y="1522"/>
                    <a:pt x="1221" y="1522"/>
                  </a:cubicBezTo>
                  <a:cubicBezTo>
                    <a:pt x="1224" y="1525"/>
                    <a:pt x="1232" y="1529"/>
                    <a:pt x="1236" y="1532"/>
                  </a:cubicBezTo>
                  <a:cubicBezTo>
                    <a:pt x="1239" y="1532"/>
                    <a:pt x="1239" y="1532"/>
                    <a:pt x="1243" y="1536"/>
                  </a:cubicBezTo>
                  <a:cubicBezTo>
                    <a:pt x="1246" y="1536"/>
                    <a:pt x="1246" y="1540"/>
                    <a:pt x="1246" y="1540"/>
                  </a:cubicBezTo>
                  <a:cubicBezTo>
                    <a:pt x="1254" y="1544"/>
                    <a:pt x="1261" y="1551"/>
                    <a:pt x="1268" y="1554"/>
                  </a:cubicBezTo>
                  <a:cubicBezTo>
                    <a:pt x="1268" y="1554"/>
                    <a:pt x="1273" y="1554"/>
                    <a:pt x="1273" y="1558"/>
                  </a:cubicBezTo>
                  <a:cubicBezTo>
                    <a:pt x="1273" y="1558"/>
                    <a:pt x="1276" y="1562"/>
                    <a:pt x="1280" y="1562"/>
                  </a:cubicBezTo>
                  <a:cubicBezTo>
                    <a:pt x="1280" y="1562"/>
                    <a:pt x="1283" y="1562"/>
                    <a:pt x="1283" y="1566"/>
                  </a:cubicBezTo>
                  <a:cubicBezTo>
                    <a:pt x="1287" y="1566"/>
                    <a:pt x="1287" y="1566"/>
                    <a:pt x="1290" y="1569"/>
                  </a:cubicBezTo>
                  <a:lnTo>
                    <a:pt x="1295" y="1573"/>
                  </a:lnTo>
                  <a:lnTo>
                    <a:pt x="1298" y="1573"/>
                  </a:lnTo>
                  <a:lnTo>
                    <a:pt x="1302" y="1576"/>
                  </a:lnTo>
                  <a:lnTo>
                    <a:pt x="1305" y="1576"/>
                  </a:lnTo>
                  <a:cubicBezTo>
                    <a:pt x="1305" y="1576"/>
                    <a:pt x="1305" y="1580"/>
                    <a:pt x="1309" y="1580"/>
                  </a:cubicBezTo>
                  <a:lnTo>
                    <a:pt x="1312" y="1584"/>
                  </a:lnTo>
                  <a:cubicBezTo>
                    <a:pt x="1317" y="1588"/>
                    <a:pt x="1320" y="1591"/>
                    <a:pt x="1327" y="1595"/>
                  </a:cubicBezTo>
                  <a:cubicBezTo>
                    <a:pt x="1327" y="1595"/>
                    <a:pt x="1331" y="1595"/>
                    <a:pt x="1331" y="1598"/>
                  </a:cubicBezTo>
                  <a:cubicBezTo>
                    <a:pt x="1334" y="1598"/>
                    <a:pt x="1334" y="1602"/>
                    <a:pt x="1334" y="1602"/>
                  </a:cubicBezTo>
                  <a:cubicBezTo>
                    <a:pt x="1342" y="1602"/>
                    <a:pt x="1346" y="1606"/>
                    <a:pt x="1349" y="1610"/>
                  </a:cubicBezTo>
                  <a:cubicBezTo>
                    <a:pt x="1353" y="1613"/>
                    <a:pt x="1356" y="1613"/>
                    <a:pt x="1361" y="1617"/>
                  </a:cubicBezTo>
                  <a:cubicBezTo>
                    <a:pt x="1361" y="1620"/>
                    <a:pt x="1364" y="1620"/>
                    <a:pt x="1368" y="1624"/>
                  </a:cubicBezTo>
                  <a:cubicBezTo>
                    <a:pt x="1371" y="1628"/>
                    <a:pt x="1375" y="1628"/>
                    <a:pt x="1378" y="1632"/>
                  </a:cubicBezTo>
                  <a:cubicBezTo>
                    <a:pt x="1383" y="1635"/>
                    <a:pt x="1383" y="1635"/>
                    <a:pt x="1386" y="1639"/>
                  </a:cubicBezTo>
                  <a:cubicBezTo>
                    <a:pt x="1390" y="1642"/>
                    <a:pt x="1393" y="1642"/>
                    <a:pt x="1397" y="1646"/>
                  </a:cubicBezTo>
                  <a:cubicBezTo>
                    <a:pt x="1397" y="1646"/>
                    <a:pt x="1405" y="1646"/>
                    <a:pt x="1405" y="1654"/>
                  </a:cubicBezTo>
                  <a:lnTo>
                    <a:pt x="1408" y="1654"/>
                  </a:lnTo>
                  <a:cubicBezTo>
                    <a:pt x="1408" y="1654"/>
                    <a:pt x="1412" y="1654"/>
                    <a:pt x="1412" y="1657"/>
                  </a:cubicBezTo>
                  <a:lnTo>
                    <a:pt x="1415" y="1657"/>
                  </a:lnTo>
                  <a:cubicBezTo>
                    <a:pt x="1419" y="1657"/>
                    <a:pt x="1419" y="1661"/>
                    <a:pt x="1419" y="1661"/>
                  </a:cubicBezTo>
                  <a:lnTo>
                    <a:pt x="1422" y="1664"/>
                  </a:lnTo>
                  <a:lnTo>
                    <a:pt x="1427" y="1664"/>
                  </a:lnTo>
                  <a:cubicBezTo>
                    <a:pt x="1434" y="1672"/>
                    <a:pt x="1441" y="1676"/>
                    <a:pt x="1452" y="1683"/>
                  </a:cubicBezTo>
                  <a:cubicBezTo>
                    <a:pt x="1452" y="1683"/>
                    <a:pt x="1456" y="1686"/>
                    <a:pt x="1459" y="1686"/>
                  </a:cubicBezTo>
                  <a:cubicBezTo>
                    <a:pt x="1459" y="1690"/>
                    <a:pt x="1463" y="1690"/>
                    <a:pt x="1466" y="1694"/>
                  </a:cubicBezTo>
                  <a:cubicBezTo>
                    <a:pt x="1471" y="1694"/>
                    <a:pt x="1471" y="1698"/>
                    <a:pt x="1474" y="1698"/>
                  </a:cubicBezTo>
                  <a:cubicBezTo>
                    <a:pt x="1474" y="1701"/>
                    <a:pt x="1478" y="1701"/>
                    <a:pt x="1478" y="1701"/>
                  </a:cubicBezTo>
                  <a:cubicBezTo>
                    <a:pt x="1481" y="1705"/>
                    <a:pt x="1481" y="1705"/>
                    <a:pt x="1485" y="1705"/>
                  </a:cubicBezTo>
                  <a:lnTo>
                    <a:pt x="1488" y="1708"/>
                  </a:lnTo>
                  <a:lnTo>
                    <a:pt x="1488" y="1712"/>
                  </a:lnTo>
                  <a:cubicBezTo>
                    <a:pt x="1490" y="1711"/>
                    <a:pt x="1491" y="1710"/>
                    <a:pt x="1491" y="1710"/>
                  </a:cubicBezTo>
                  <a:cubicBezTo>
                    <a:pt x="1493" y="1710"/>
                    <a:pt x="1494" y="1712"/>
                    <a:pt x="1496" y="1712"/>
                  </a:cubicBezTo>
                  <a:cubicBezTo>
                    <a:pt x="1496" y="1716"/>
                    <a:pt x="1500" y="1716"/>
                    <a:pt x="1500" y="1720"/>
                  </a:cubicBezTo>
                  <a:cubicBezTo>
                    <a:pt x="1503" y="1720"/>
                    <a:pt x="1503" y="1720"/>
                    <a:pt x="1507" y="1723"/>
                  </a:cubicBezTo>
                  <a:lnTo>
                    <a:pt x="1510" y="1727"/>
                  </a:lnTo>
                  <a:lnTo>
                    <a:pt x="1515" y="1727"/>
                  </a:lnTo>
                  <a:cubicBezTo>
                    <a:pt x="1515" y="1729"/>
                    <a:pt x="1516" y="1729"/>
                    <a:pt x="1516" y="1729"/>
                  </a:cubicBezTo>
                  <a:cubicBezTo>
                    <a:pt x="1517" y="1729"/>
                    <a:pt x="1518" y="1729"/>
                    <a:pt x="1518" y="1730"/>
                  </a:cubicBezTo>
                  <a:cubicBezTo>
                    <a:pt x="1518" y="1730"/>
                    <a:pt x="1520" y="1732"/>
                    <a:pt x="1522" y="1732"/>
                  </a:cubicBezTo>
                  <a:cubicBezTo>
                    <a:pt x="1523" y="1732"/>
                    <a:pt x="1524" y="1732"/>
                    <a:pt x="1525" y="1730"/>
                  </a:cubicBezTo>
                  <a:cubicBezTo>
                    <a:pt x="1525" y="1730"/>
                    <a:pt x="1525" y="1727"/>
                    <a:pt x="1522" y="1727"/>
                  </a:cubicBezTo>
                  <a:cubicBezTo>
                    <a:pt x="1518" y="1723"/>
                    <a:pt x="1515" y="1716"/>
                    <a:pt x="1507" y="1712"/>
                  </a:cubicBezTo>
                  <a:cubicBezTo>
                    <a:pt x="1507" y="1712"/>
                    <a:pt x="1503" y="1708"/>
                    <a:pt x="1500" y="1705"/>
                  </a:cubicBezTo>
                  <a:cubicBezTo>
                    <a:pt x="1496" y="1705"/>
                    <a:pt x="1496" y="1705"/>
                    <a:pt x="1493" y="1701"/>
                  </a:cubicBezTo>
                  <a:cubicBezTo>
                    <a:pt x="1488" y="1698"/>
                    <a:pt x="1481" y="1694"/>
                    <a:pt x="1474" y="1686"/>
                  </a:cubicBezTo>
                  <a:cubicBezTo>
                    <a:pt x="1471" y="1686"/>
                    <a:pt x="1471" y="1686"/>
                    <a:pt x="1471" y="1683"/>
                  </a:cubicBezTo>
                  <a:cubicBezTo>
                    <a:pt x="1463" y="1679"/>
                    <a:pt x="1463" y="1679"/>
                    <a:pt x="1456" y="1676"/>
                  </a:cubicBezTo>
                  <a:cubicBezTo>
                    <a:pt x="1459" y="1674"/>
                    <a:pt x="1461" y="1673"/>
                    <a:pt x="1463" y="1673"/>
                  </a:cubicBezTo>
                  <a:cubicBezTo>
                    <a:pt x="1465" y="1673"/>
                    <a:pt x="1467" y="1674"/>
                    <a:pt x="1471" y="1676"/>
                  </a:cubicBezTo>
                  <a:lnTo>
                    <a:pt x="1474" y="1679"/>
                  </a:lnTo>
                  <a:cubicBezTo>
                    <a:pt x="1478" y="1679"/>
                    <a:pt x="1481" y="1683"/>
                    <a:pt x="1481" y="1683"/>
                  </a:cubicBezTo>
                  <a:cubicBezTo>
                    <a:pt x="1485" y="1686"/>
                    <a:pt x="1493" y="1690"/>
                    <a:pt x="1496" y="1694"/>
                  </a:cubicBezTo>
                  <a:cubicBezTo>
                    <a:pt x="1500" y="1698"/>
                    <a:pt x="1503" y="1698"/>
                    <a:pt x="1507" y="1701"/>
                  </a:cubicBezTo>
                  <a:cubicBezTo>
                    <a:pt x="1510" y="1701"/>
                    <a:pt x="1510" y="1705"/>
                    <a:pt x="1510" y="1705"/>
                  </a:cubicBezTo>
                  <a:cubicBezTo>
                    <a:pt x="1515" y="1708"/>
                    <a:pt x="1515" y="1708"/>
                    <a:pt x="1518" y="1708"/>
                  </a:cubicBezTo>
                  <a:cubicBezTo>
                    <a:pt x="1518" y="1712"/>
                    <a:pt x="1522" y="1712"/>
                    <a:pt x="1522" y="1716"/>
                  </a:cubicBezTo>
                  <a:cubicBezTo>
                    <a:pt x="1525" y="1716"/>
                    <a:pt x="1525" y="1720"/>
                    <a:pt x="1529" y="1720"/>
                  </a:cubicBezTo>
                  <a:cubicBezTo>
                    <a:pt x="1532" y="1720"/>
                    <a:pt x="1537" y="1723"/>
                    <a:pt x="1537" y="1723"/>
                  </a:cubicBezTo>
                  <a:cubicBezTo>
                    <a:pt x="1540" y="1727"/>
                    <a:pt x="1540" y="1727"/>
                    <a:pt x="1544" y="1730"/>
                  </a:cubicBezTo>
                  <a:lnTo>
                    <a:pt x="1547" y="1734"/>
                  </a:lnTo>
                  <a:lnTo>
                    <a:pt x="1551" y="1738"/>
                  </a:lnTo>
                  <a:lnTo>
                    <a:pt x="1554" y="1738"/>
                  </a:lnTo>
                  <a:cubicBezTo>
                    <a:pt x="1559" y="1742"/>
                    <a:pt x="1559" y="1742"/>
                    <a:pt x="1559" y="1745"/>
                  </a:cubicBezTo>
                  <a:cubicBezTo>
                    <a:pt x="1569" y="1749"/>
                    <a:pt x="1576" y="1756"/>
                    <a:pt x="1584" y="1764"/>
                  </a:cubicBezTo>
                  <a:cubicBezTo>
                    <a:pt x="1588" y="1764"/>
                    <a:pt x="1591" y="1767"/>
                    <a:pt x="1595" y="1771"/>
                  </a:cubicBezTo>
                  <a:cubicBezTo>
                    <a:pt x="1598" y="1771"/>
                    <a:pt x="1603" y="1771"/>
                    <a:pt x="1603" y="1774"/>
                  </a:cubicBezTo>
                  <a:cubicBezTo>
                    <a:pt x="1610" y="1774"/>
                    <a:pt x="1613" y="1778"/>
                    <a:pt x="1620" y="1782"/>
                  </a:cubicBezTo>
                  <a:lnTo>
                    <a:pt x="1625" y="1786"/>
                  </a:lnTo>
                  <a:cubicBezTo>
                    <a:pt x="1625" y="1786"/>
                    <a:pt x="1628" y="1789"/>
                    <a:pt x="1632" y="1793"/>
                  </a:cubicBezTo>
                  <a:lnTo>
                    <a:pt x="1639" y="1796"/>
                  </a:lnTo>
                  <a:cubicBezTo>
                    <a:pt x="1642" y="1800"/>
                    <a:pt x="1647" y="1804"/>
                    <a:pt x="1650" y="1804"/>
                  </a:cubicBezTo>
                  <a:cubicBezTo>
                    <a:pt x="1654" y="1808"/>
                    <a:pt x="1657" y="1808"/>
                    <a:pt x="1661" y="1815"/>
                  </a:cubicBezTo>
                  <a:lnTo>
                    <a:pt x="1664" y="1815"/>
                  </a:lnTo>
                  <a:cubicBezTo>
                    <a:pt x="1669" y="1818"/>
                    <a:pt x="1672" y="1822"/>
                    <a:pt x="1676" y="1822"/>
                  </a:cubicBezTo>
                  <a:lnTo>
                    <a:pt x="1686" y="1833"/>
                  </a:lnTo>
                  <a:cubicBezTo>
                    <a:pt x="1691" y="1833"/>
                    <a:pt x="1694" y="1837"/>
                    <a:pt x="1694" y="1837"/>
                  </a:cubicBezTo>
                  <a:cubicBezTo>
                    <a:pt x="1698" y="1840"/>
                    <a:pt x="1701" y="1840"/>
                    <a:pt x="1705" y="1840"/>
                  </a:cubicBezTo>
                  <a:lnTo>
                    <a:pt x="1705" y="1848"/>
                  </a:lnTo>
                  <a:cubicBezTo>
                    <a:pt x="1708" y="1848"/>
                    <a:pt x="1713" y="1852"/>
                    <a:pt x="1713" y="1852"/>
                  </a:cubicBezTo>
                  <a:cubicBezTo>
                    <a:pt x="1716" y="1855"/>
                    <a:pt x="1720" y="1859"/>
                    <a:pt x="1723" y="1862"/>
                  </a:cubicBezTo>
                  <a:cubicBezTo>
                    <a:pt x="1730" y="1862"/>
                    <a:pt x="1735" y="1866"/>
                    <a:pt x="1742" y="1870"/>
                  </a:cubicBezTo>
                  <a:cubicBezTo>
                    <a:pt x="1745" y="1877"/>
                    <a:pt x="1752" y="1877"/>
                    <a:pt x="1757" y="1884"/>
                  </a:cubicBezTo>
                  <a:cubicBezTo>
                    <a:pt x="1758" y="1883"/>
                    <a:pt x="1758" y="1883"/>
                    <a:pt x="1759" y="1883"/>
                  </a:cubicBezTo>
                  <a:cubicBezTo>
                    <a:pt x="1760" y="1883"/>
                    <a:pt x="1760" y="1885"/>
                    <a:pt x="1760" y="1888"/>
                  </a:cubicBezTo>
                  <a:lnTo>
                    <a:pt x="1767" y="1888"/>
                  </a:lnTo>
                  <a:cubicBezTo>
                    <a:pt x="1767" y="1892"/>
                    <a:pt x="1771" y="1892"/>
                    <a:pt x="1771" y="1892"/>
                  </a:cubicBezTo>
                  <a:cubicBezTo>
                    <a:pt x="1774" y="1899"/>
                    <a:pt x="1779" y="1899"/>
                    <a:pt x="1786" y="1903"/>
                  </a:cubicBezTo>
                  <a:lnTo>
                    <a:pt x="1789" y="1906"/>
                  </a:lnTo>
                  <a:cubicBezTo>
                    <a:pt x="1789" y="1910"/>
                    <a:pt x="1793" y="1910"/>
                    <a:pt x="1796" y="1910"/>
                  </a:cubicBezTo>
                  <a:cubicBezTo>
                    <a:pt x="1798" y="1912"/>
                    <a:pt x="1800" y="1912"/>
                    <a:pt x="1802" y="1912"/>
                  </a:cubicBezTo>
                  <a:cubicBezTo>
                    <a:pt x="1804" y="1912"/>
                    <a:pt x="1806" y="1912"/>
                    <a:pt x="1808" y="1914"/>
                  </a:cubicBezTo>
                  <a:cubicBezTo>
                    <a:pt x="1811" y="1914"/>
                    <a:pt x="1815" y="1914"/>
                    <a:pt x="1815" y="1918"/>
                  </a:cubicBezTo>
                  <a:cubicBezTo>
                    <a:pt x="1818" y="1918"/>
                    <a:pt x="1818" y="1921"/>
                    <a:pt x="1818" y="1921"/>
                  </a:cubicBezTo>
                  <a:cubicBezTo>
                    <a:pt x="1823" y="1925"/>
                    <a:pt x="1830" y="1925"/>
                    <a:pt x="1833" y="1928"/>
                  </a:cubicBezTo>
                  <a:lnTo>
                    <a:pt x="1845" y="1928"/>
                  </a:lnTo>
                  <a:cubicBezTo>
                    <a:pt x="1845" y="1928"/>
                    <a:pt x="1848" y="1928"/>
                    <a:pt x="1848" y="1932"/>
                  </a:cubicBezTo>
                  <a:cubicBezTo>
                    <a:pt x="1849" y="1931"/>
                    <a:pt x="1850" y="1930"/>
                    <a:pt x="1851" y="1930"/>
                  </a:cubicBezTo>
                  <a:cubicBezTo>
                    <a:pt x="1852" y="1930"/>
                    <a:pt x="1853" y="1932"/>
                    <a:pt x="1855" y="1932"/>
                  </a:cubicBezTo>
                  <a:lnTo>
                    <a:pt x="1859" y="1932"/>
                  </a:lnTo>
                  <a:cubicBezTo>
                    <a:pt x="1862" y="1932"/>
                    <a:pt x="1862" y="1928"/>
                    <a:pt x="1867" y="1928"/>
                  </a:cubicBezTo>
                  <a:cubicBezTo>
                    <a:pt x="1868" y="1930"/>
                    <a:pt x="1869" y="1931"/>
                    <a:pt x="1870" y="1931"/>
                  </a:cubicBezTo>
                  <a:cubicBezTo>
                    <a:pt x="1871" y="1931"/>
                    <a:pt x="1872" y="1930"/>
                    <a:pt x="1874" y="1928"/>
                  </a:cubicBezTo>
                  <a:lnTo>
                    <a:pt x="1881" y="1928"/>
                  </a:lnTo>
                  <a:cubicBezTo>
                    <a:pt x="1883" y="1928"/>
                    <a:pt x="1886" y="1930"/>
                    <a:pt x="1887" y="1930"/>
                  </a:cubicBezTo>
                  <a:cubicBezTo>
                    <a:pt x="1888" y="1930"/>
                    <a:pt x="1889" y="1930"/>
                    <a:pt x="1889" y="1928"/>
                  </a:cubicBezTo>
                  <a:cubicBezTo>
                    <a:pt x="1892" y="1928"/>
                    <a:pt x="1896" y="1932"/>
                    <a:pt x="1896" y="1932"/>
                  </a:cubicBezTo>
                  <a:lnTo>
                    <a:pt x="1925" y="1932"/>
                  </a:lnTo>
                  <a:cubicBezTo>
                    <a:pt x="1927" y="1932"/>
                    <a:pt x="1928" y="1930"/>
                    <a:pt x="1928" y="1930"/>
                  </a:cubicBezTo>
                  <a:cubicBezTo>
                    <a:pt x="1928" y="1930"/>
                    <a:pt x="1928" y="1931"/>
                    <a:pt x="1928" y="1932"/>
                  </a:cubicBezTo>
                  <a:cubicBezTo>
                    <a:pt x="1933" y="1932"/>
                    <a:pt x="1933" y="1932"/>
                    <a:pt x="1936" y="1928"/>
                  </a:cubicBezTo>
                  <a:cubicBezTo>
                    <a:pt x="1940" y="1928"/>
                    <a:pt x="1940" y="1925"/>
                    <a:pt x="1943" y="1925"/>
                  </a:cubicBezTo>
                  <a:cubicBezTo>
                    <a:pt x="1943" y="1925"/>
                    <a:pt x="1943" y="1921"/>
                    <a:pt x="1947" y="1921"/>
                  </a:cubicBezTo>
                  <a:cubicBezTo>
                    <a:pt x="1947" y="1918"/>
                    <a:pt x="1947" y="1918"/>
                    <a:pt x="1950" y="1918"/>
                  </a:cubicBezTo>
                  <a:cubicBezTo>
                    <a:pt x="1950" y="1914"/>
                    <a:pt x="1950" y="1914"/>
                    <a:pt x="1955" y="1914"/>
                  </a:cubicBezTo>
                  <a:cubicBezTo>
                    <a:pt x="1958" y="1914"/>
                    <a:pt x="1958" y="1914"/>
                    <a:pt x="1962" y="1910"/>
                  </a:cubicBezTo>
                  <a:lnTo>
                    <a:pt x="1962" y="1906"/>
                  </a:lnTo>
                  <a:cubicBezTo>
                    <a:pt x="1965" y="1906"/>
                    <a:pt x="1965" y="1903"/>
                    <a:pt x="1965" y="1899"/>
                  </a:cubicBezTo>
                  <a:cubicBezTo>
                    <a:pt x="1969" y="1899"/>
                    <a:pt x="1969" y="1896"/>
                    <a:pt x="1969" y="1896"/>
                  </a:cubicBezTo>
                  <a:cubicBezTo>
                    <a:pt x="1972" y="1896"/>
                    <a:pt x="1969" y="1892"/>
                    <a:pt x="1969" y="1892"/>
                  </a:cubicBezTo>
                  <a:lnTo>
                    <a:pt x="1972" y="1888"/>
                  </a:lnTo>
                  <a:cubicBezTo>
                    <a:pt x="1977" y="1884"/>
                    <a:pt x="1977" y="1881"/>
                    <a:pt x="1977" y="1881"/>
                  </a:cubicBezTo>
                  <a:lnTo>
                    <a:pt x="1980" y="1877"/>
                  </a:lnTo>
                  <a:cubicBezTo>
                    <a:pt x="1977" y="1874"/>
                    <a:pt x="1980" y="1870"/>
                    <a:pt x="1980" y="1866"/>
                  </a:cubicBezTo>
                  <a:lnTo>
                    <a:pt x="1980" y="1859"/>
                  </a:lnTo>
                  <a:lnTo>
                    <a:pt x="1977" y="1855"/>
                  </a:lnTo>
                  <a:cubicBezTo>
                    <a:pt x="1972" y="1852"/>
                    <a:pt x="1972" y="1848"/>
                    <a:pt x="1969" y="1844"/>
                  </a:cubicBezTo>
                  <a:lnTo>
                    <a:pt x="1965" y="1844"/>
                  </a:lnTo>
                  <a:cubicBezTo>
                    <a:pt x="1965" y="1840"/>
                    <a:pt x="1969" y="1840"/>
                    <a:pt x="1969" y="1840"/>
                  </a:cubicBezTo>
                  <a:lnTo>
                    <a:pt x="1969" y="1837"/>
                  </a:lnTo>
                  <a:cubicBezTo>
                    <a:pt x="1965" y="1833"/>
                    <a:pt x="1965" y="1833"/>
                    <a:pt x="1969" y="1833"/>
                  </a:cubicBezTo>
                  <a:cubicBezTo>
                    <a:pt x="1969" y="1833"/>
                    <a:pt x="1969" y="1832"/>
                    <a:pt x="1970" y="1832"/>
                  </a:cubicBezTo>
                  <a:cubicBezTo>
                    <a:pt x="1970" y="1832"/>
                    <a:pt x="1971" y="1832"/>
                    <a:pt x="1972" y="1833"/>
                  </a:cubicBezTo>
                  <a:cubicBezTo>
                    <a:pt x="1974" y="1832"/>
                    <a:pt x="1975" y="1832"/>
                    <a:pt x="1976" y="1832"/>
                  </a:cubicBezTo>
                  <a:cubicBezTo>
                    <a:pt x="1979" y="1832"/>
                    <a:pt x="1981" y="1833"/>
                    <a:pt x="1984" y="1833"/>
                  </a:cubicBezTo>
                  <a:cubicBezTo>
                    <a:pt x="1987" y="1833"/>
                    <a:pt x="1987" y="1837"/>
                    <a:pt x="1991" y="1837"/>
                  </a:cubicBezTo>
                  <a:cubicBezTo>
                    <a:pt x="1993" y="1839"/>
                    <a:pt x="1996" y="1842"/>
                    <a:pt x="1999" y="1842"/>
                  </a:cubicBezTo>
                  <a:cubicBezTo>
                    <a:pt x="2000" y="1842"/>
                    <a:pt x="2001" y="1841"/>
                    <a:pt x="2002" y="1840"/>
                  </a:cubicBezTo>
                  <a:lnTo>
                    <a:pt x="2009" y="1840"/>
                  </a:lnTo>
                  <a:cubicBezTo>
                    <a:pt x="2009" y="1844"/>
                    <a:pt x="2013" y="1848"/>
                    <a:pt x="2013" y="1852"/>
                  </a:cubicBezTo>
                  <a:cubicBezTo>
                    <a:pt x="2016" y="1852"/>
                    <a:pt x="2016" y="1855"/>
                    <a:pt x="2016" y="1855"/>
                  </a:cubicBezTo>
                  <a:lnTo>
                    <a:pt x="2016" y="1874"/>
                  </a:lnTo>
                  <a:lnTo>
                    <a:pt x="2013" y="1870"/>
                  </a:lnTo>
                  <a:lnTo>
                    <a:pt x="2013" y="1874"/>
                  </a:lnTo>
                  <a:cubicBezTo>
                    <a:pt x="2016" y="1877"/>
                    <a:pt x="2016" y="1877"/>
                    <a:pt x="2016" y="1881"/>
                  </a:cubicBezTo>
                  <a:lnTo>
                    <a:pt x="2013" y="1881"/>
                  </a:lnTo>
                  <a:lnTo>
                    <a:pt x="2016" y="1884"/>
                  </a:lnTo>
                  <a:lnTo>
                    <a:pt x="2016" y="1888"/>
                  </a:lnTo>
                  <a:lnTo>
                    <a:pt x="2016" y="1899"/>
                  </a:lnTo>
                  <a:cubicBezTo>
                    <a:pt x="2013" y="1899"/>
                    <a:pt x="2016" y="1896"/>
                    <a:pt x="2013" y="1896"/>
                  </a:cubicBezTo>
                  <a:cubicBezTo>
                    <a:pt x="2013" y="1899"/>
                    <a:pt x="2013" y="1903"/>
                    <a:pt x="2016" y="1903"/>
                  </a:cubicBezTo>
                  <a:lnTo>
                    <a:pt x="2016" y="1906"/>
                  </a:lnTo>
                  <a:lnTo>
                    <a:pt x="2016" y="1910"/>
                  </a:lnTo>
                  <a:cubicBezTo>
                    <a:pt x="2016" y="1910"/>
                    <a:pt x="2021" y="1914"/>
                    <a:pt x="2021" y="1918"/>
                  </a:cubicBezTo>
                  <a:lnTo>
                    <a:pt x="2021" y="1925"/>
                  </a:lnTo>
                  <a:cubicBezTo>
                    <a:pt x="2021" y="1921"/>
                    <a:pt x="2024" y="1921"/>
                    <a:pt x="2024" y="1918"/>
                  </a:cubicBezTo>
                  <a:lnTo>
                    <a:pt x="2031" y="1918"/>
                  </a:lnTo>
                  <a:lnTo>
                    <a:pt x="2028" y="1914"/>
                  </a:lnTo>
                  <a:lnTo>
                    <a:pt x="2028" y="1903"/>
                  </a:lnTo>
                  <a:lnTo>
                    <a:pt x="2028" y="1899"/>
                  </a:lnTo>
                  <a:lnTo>
                    <a:pt x="2028" y="1892"/>
                  </a:lnTo>
                  <a:cubicBezTo>
                    <a:pt x="2031" y="1892"/>
                    <a:pt x="2028" y="1888"/>
                    <a:pt x="2031" y="1888"/>
                  </a:cubicBezTo>
                  <a:cubicBezTo>
                    <a:pt x="2031" y="1892"/>
                    <a:pt x="2035" y="1892"/>
                    <a:pt x="2038" y="1892"/>
                  </a:cubicBezTo>
                  <a:cubicBezTo>
                    <a:pt x="2035" y="1888"/>
                    <a:pt x="2031" y="1888"/>
                    <a:pt x="2028" y="1884"/>
                  </a:cubicBezTo>
                  <a:cubicBezTo>
                    <a:pt x="2028" y="1884"/>
                    <a:pt x="2031" y="1881"/>
                    <a:pt x="2028" y="1881"/>
                  </a:cubicBezTo>
                  <a:cubicBezTo>
                    <a:pt x="2028" y="1877"/>
                    <a:pt x="2028" y="1877"/>
                    <a:pt x="2031" y="1874"/>
                  </a:cubicBezTo>
                  <a:cubicBezTo>
                    <a:pt x="2028" y="1870"/>
                    <a:pt x="2028" y="1866"/>
                    <a:pt x="2028" y="1862"/>
                  </a:cubicBezTo>
                  <a:lnTo>
                    <a:pt x="2028" y="1859"/>
                  </a:lnTo>
                  <a:lnTo>
                    <a:pt x="2028" y="1852"/>
                  </a:lnTo>
                  <a:cubicBezTo>
                    <a:pt x="2028" y="1852"/>
                    <a:pt x="2028" y="1848"/>
                    <a:pt x="2031" y="1844"/>
                  </a:cubicBezTo>
                  <a:lnTo>
                    <a:pt x="2031" y="1840"/>
                  </a:lnTo>
                  <a:lnTo>
                    <a:pt x="2038" y="1840"/>
                  </a:lnTo>
                  <a:cubicBezTo>
                    <a:pt x="2038" y="1837"/>
                    <a:pt x="2043" y="1837"/>
                    <a:pt x="2043" y="1837"/>
                  </a:cubicBezTo>
                  <a:lnTo>
                    <a:pt x="2043" y="1833"/>
                  </a:lnTo>
                  <a:cubicBezTo>
                    <a:pt x="2046" y="1833"/>
                    <a:pt x="2043" y="1830"/>
                    <a:pt x="2043" y="1830"/>
                  </a:cubicBezTo>
                  <a:cubicBezTo>
                    <a:pt x="2038" y="1826"/>
                    <a:pt x="2038" y="1822"/>
                    <a:pt x="2043" y="1818"/>
                  </a:cubicBezTo>
                  <a:lnTo>
                    <a:pt x="2043" y="1815"/>
                  </a:lnTo>
                  <a:lnTo>
                    <a:pt x="2043" y="1811"/>
                  </a:lnTo>
                  <a:cubicBezTo>
                    <a:pt x="2043" y="1804"/>
                    <a:pt x="2043" y="1800"/>
                    <a:pt x="2046" y="1796"/>
                  </a:cubicBezTo>
                  <a:lnTo>
                    <a:pt x="2046" y="1793"/>
                  </a:lnTo>
                  <a:lnTo>
                    <a:pt x="2050" y="1789"/>
                  </a:lnTo>
                  <a:cubicBezTo>
                    <a:pt x="2052" y="1789"/>
                    <a:pt x="2053" y="1788"/>
                    <a:pt x="2053" y="1788"/>
                  </a:cubicBezTo>
                  <a:cubicBezTo>
                    <a:pt x="2053" y="1788"/>
                    <a:pt x="2053" y="1788"/>
                    <a:pt x="2053" y="1789"/>
                  </a:cubicBezTo>
                  <a:cubicBezTo>
                    <a:pt x="2057" y="1789"/>
                    <a:pt x="2053" y="1786"/>
                    <a:pt x="2057" y="1782"/>
                  </a:cubicBezTo>
                  <a:lnTo>
                    <a:pt x="2060" y="1782"/>
                  </a:lnTo>
                  <a:cubicBezTo>
                    <a:pt x="2065" y="1782"/>
                    <a:pt x="2065" y="1782"/>
                    <a:pt x="2068" y="1778"/>
                  </a:cubicBezTo>
                  <a:cubicBezTo>
                    <a:pt x="2072" y="1778"/>
                    <a:pt x="2075" y="1774"/>
                    <a:pt x="2082" y="1774"/>
                  </a:cubicBezTo>
                  <a:cubicBezTo>
                    <a:pt x="2087" y="1774"/>
                    <a:pt x="2087" y="1771"/>
                    <a:pt x="2090" y="1771"/>
                  </a:cubicBezTo>
                  <a:cubicBezTo>
                    <a:pt x="2090" y="1767"/>
                    <a:pt x="2094" y="1767"/>
                    <a:pt x="2097" y="1767"/>
                  </a:cubicBezTo>
                  <a:cubicBezTo>
                    <a:pt x="2101" y="1767"/>
                    <a:pt x="2101" y="1764"/>
                    <a:pt x="2104" y="1764"/>
                  </a:cubicBezTo>
                  <a:cubicBezTo>
                    <a:pt x="2104" y="1760"/>
                    <a:pt x="2109" y="1760"/>
                    <a:pt x="2112" y="1760"/>
                  </a:cubicBezTo>
                  <a:lnTo>
                    <a:pt x="2112" y="1756"/>
                  </a:lnTo>
                  <a:lnTo>
                    <a:pt x="2116" y="1756"/>
                  </a:lnTo>
                  <a:cubicBezTo>
                    <a:pt x="2119" y="1752"/>
                    <a:pt x="2119" y="1752"/>
                    <a:pt x="2123" y="1752"/>
                  </a:cubicBezTo>
                  <a:cubicBezTo>
                    <a:pt x="2123" y="1752"/>
                    <a:pt x="2126" y="1752"/>
                    <a:pt x="2126" y="1749"/>
                  </a:cubicBezTo>
                  <a:cubicBezTo>
                    <a:pt x="2126" y="1745"/>
                    <a:pt x="2131" y="1745"/>
                    <a:pt x="2134" y="1742"/>
                  </a:cubicBezTo>
                  <a:cubicBezTo>
                    <a:pt x="2138" y="1742"/>
                    <a:pt x="2138" y="1742"/>
                    <a:pt x="2141" y="1738"/>
                  </a:cubicBezTo>
                  <a:cubicBezTo>
                    <a:pt x="2141" y="1734"/>
                    <a:pt x="2145" y="1734"/>
                    <a:pt x="2145" y="1734"/>
                  </a:cubicBezTo>
                  <a:cubicBezTo>
                    <a:pt x="2145" y="1734"/>
                    <a:pt x="2148" y="1734"/>
                    <a:pt x="2148" y="1730"/>
                  </a:cubicBezTo>
                  <a:lnTo>
                    <a:pt x="2153" y="1727"/>
                  </a:lnTo>
                  <a:lnTo>
                    <a:pt x="2156" y="1727"/>
                  </a:lnTo>
                  <a:cubicBezTo>
                    <a:pt x="2156" y="1723"/>
                    <a:pt x="2156" y="1723"/>
                    <a:pt x="2160" y="1723"/>
                  </a:cubicBezTo>
                  <a:cubicBezTo>
                    <a:pt x="2160" y="1720"/>
                    <a:pt x="2163" y="1720"/>
                    <a:pt x="2163" y="1716"/>
                  </a:cubicBezTo>
                  <a:lnTo>
                    <a:pt x="2167" y="1716"/>
                  </a:lnTo>
                  <a:cubicBezTo>
                    <a:pt x="2170" y="1712"/>
                    <a:pt x="2170" y="1708"/>
                    <a:pt x="2175" y="1708"/>
                  </a:cubicBezTo>
                  <a:lnTo>
                    <a:pt x="2175" y="1705"/>
                  </a:lnTo>
                  <a:lnTo>
                    <a:pt x="2178" y="1705"/>
                  </a:lnTo>
                  <a:lnTo>
                    <a:pt x="2182" y="1701"/>
                  </a:lnTo>
                  <a:cubicBezTo>
                    <a:pt x="2182" y="1698"/>
                    <a:pt x="2182" y="1698"/>
                    <a:pt x="2185" y="1698"/>
                  </a:cubicBezTo>
                  <a:cubicBezTo>
                    <a:pt x="2189" y="1694"/>
                    <a:pt x="2192" y="1694"/>
                    <a:pt x="2192" y="1690"/>
                  </a:cubicBezTo>
                  <a:cubicBezTo>
                    <a:pt x="2197" y="1690"/>
                    <a:pt x="2197" y="1690"/>
                    <a:pt x="2197" y="1686"/>
                  </a:cubicBezTo>
                  <a:lnTo>
                    <a:pt x="2200" y="1686"/>
                  </a:lnTo>
                  <a:cubicBezTo>
                    <a:pt x="2204" y="1686"/>
                    <a:pt x="2204" y="1683"/>
                    <a:pt x="2204" y="1683"/>
                  </a:cubicBezTo>
                  <a:cubicBezTo>
                    <a:pt x="2207" y="1683"/>
                    <a:pt x="2207" y="1679"/>
                    <a:pt x="2207" y="1676"/>
                  </a:cubicBezTo>
                  <a:cubicBezTo>
                    <a:pt x="2211" y="1672"/>
                    <a:pt x="2211" y="1668"/>
                    <a:pt x="2219" y="1668"/>
                  </a:cubicBezTo>
                  <a:lnTo>
                    <a:pt x="2222" y="1668"/>
                  </a:lnTo>
                  <a:cubicBezTo>
                    <a:pt x="2219" y="1668"/>
                    <a:pt x="2214" y="1664"/>
                    <a:pt x="2214" y="1664"/>
                  </a:cubicBezTo>
                  <a:lnTo>
                    <a:pt x="2214" y="1657"/>
                  </a:lnTo>
                  <a:cubicBezTo>
                    <a:pt x="2214" y="1654"/>
                    <a:pt x="2219" y="1654"/>
                    <a:pt x="2214" y="1650"/>
                  </a:cubicBezTo>
                  <a:cubicBezTo>
                    <a:pt x="2219" y="1646"/>
                    <a:pt x="2219" y="1642"/>
                    <a:pt x="2219" y="1642"/>
                  </a:cubicBezTo>
                  <a:lnTo>
                    <a:pt x="2219" y="1635"/>
                  </a:lnTo>
                  <a:cubicBezTo>
                    <a:pt x="2222" y="1635"/>
                    <a:pt x="2222" y="1635"/>
                    <a:pt x="2222" y="1632"/>
                  </a:cubicBezTo>
                  <a:cubicBezTo>
                    <a:pt x="2219" y="1628"/>
                    <a:pt x="2219" y="1624"/>
                    <a:pt x="2219" y="1620"/>
                  </a:cubicBezTo>
                  <a:cubicBezTo>
                    <a:pt x="2222" y="1620"/>
                    <a:pt x="2219" y="1617"/>
                    <a:pt x="2219" y="1613"/>
                  </a:cubicBezTo>
                  <a:cubicBezTo>
                    <a:pt x="2219" y="1613"/>
                    <a:pt x="2222" y="1613"/>
                    <a:pt x="2219" y="1610"/>
                  </a:cubicBezTo>
                  <a:cubicBezTo>
                    <a:pt x="2214" y="1610"/>
                    <a:pt x="2219" y="1606"/>
                    <a:pt x="2219" y="1606"/>
                  </a:cubicBezTo>
                  <a:lnTo>
                    <a:pt x="2214" y="1602"/>
                  </a:lnTo>
                  <a:cubicBezTo>
                    <a:pt x="2214" y="1602"/>
                    <a:pt x="2219" y="1598"/>
                    <a:pt x="2214" y="1598"/>
                  </a:cubicBezTo>
                  <a:cubicBezTo>
                    <a:pt x="2214" y="1595"/>
                    <a:pt x="2214" y="1595"/>
                    <a:pt x="2211" y="1595"/>
                  </a:cubicBezTo>
                  <a:cubicBezTo>
                    <a:pt x="2211" y="1591"/>
                    <a:pt x="2214" y="1591"/>
                    <a:pt x="2214" y="1591"/>
                  </a:cubicBezTo>
                  <a:lnTo>
                    <a:pt x="2214" y="1584"/>
                  </a:lnTo>
                  <a:cubicBezTo>
                    <a:pt x="2214" y="1580"/>
                    <a:pt x="2214" y="1573"/>
                    <a:pt x="2219" y="1573"/>
                  </a:cubicBezTo>
                  <a:lnTo>
                    <a:pt x="2219" y="1569"/>
                  </a:lnTo>
                  <a:lnTo>
                    <a:pt x="2222" y="1566"/>
                  </a:lnTo>
                  <a:cubicBezTo>
                    <a:pt x="2222" y="1566"/>
                    <a:pt x="2222" y="1564"/>
                    <a:pt x="2223" y="1564"/>
                  </a:cubicBezTo>
                  <a:cubicBezTo>
                    <a:pt x="2224" y="1564"/>
                    <a:pt x="2225" y="1565"/>
                    <a:pt x="2226" y="1566"/>
                  </a:cubicBezTo>
                  <a:cubicBezTo>
                    <a:pt x="2226" y="1562"/>
                    <a:pt x="2229" y="1562"/>
                    <a:pt x="2233" y="1562"/>
                  </a:cubicBezTo>
                  <a:cubicBezTo>
                    <a:pt x="2233" y="1562"/>
                    <a:pt x="2236" y="1562"/>
                    <a:pt x="2236" y="1558"/>
                  </a:cubicBezTo>
                  <a:lnTo>
                    <a:pt x="2241" y="1558"/>
                  </a:lnTo>
                  <a:cubicBezTo>
                    <a:pt x="2241" y="1562"/>
                    <a:pt x="2244" y="1562"/>
                    <a:pt x="2244" y="1562"/>
                  </a:cubicBezTo>
                  <a:cubicBezTo>
                    <a:pt x="2248" y="1562"/>
                    <a:pt x="2248" y="1562"/>
                    <a:pt x="2251" y="1566"/>
                  </a:cubicBezTo>
                  <a:cubicBezTo>
                    <a:pt x="2252" y="1567"/>
                    <a:pt x="2253" y="1567"/>
                    <a:pt x="2254" y="1567"/>
                  </a:cubicBezTo>
                  <a:cubicBezTo>
                    <a:pt x="2255" y="1567"/>
                    <a:pt x="2256" y="1566"/>
                    <a:pt x="2258" y="1566"/>
                  </a:cubicBezTo>
                  <a:cubicBezTo>
                    <a:pt x="2263" y="1562"/>
                    <a:pt x="2266" y="1562"/>
                    <a:pt x="2270" y="1562"/>
                  </a:cubicBezTo>
                  <a:cubicBezTo>
                    <a:pt x="2270" y="1558"/>
                    <a:pt x="2273" y="1558"/>
                    <a:pt x="2273" y="1554"/>
                  </a:cubicBezTo>
                  <a:cubicBezTo>
                    <a:pt x="2277" y="1551"/>
                    <a:pt x="2277" y="1551"/>
                    <a:pt x="2277" y="1547"/>
                  </a:cubicBezTo>
                  <a:cubicBezTo>
                    <a:pt x="2277" y="1547"/>
                    <a:pt x="2280" y="1547"/>
                    <a:pt x="2280" y="1544"/>
                  </a:cubicBezTo>
                  <a:lnTo>
                    <a:pt x="2285" y="1544"/>
                  </a:lnTo>
                  <a:lnTo>
                    <a:pt x="2288" y="1540"/>
                  </a:lnTo>
                  <a:cubicBezTo>
                    <a:pt x="2288" y="1536"/>
                    <a:pt x="2292" y="1536"/>
                    <a:pt x="2295" y="1536"/>
                  </a:cubicBezTo>
                  <a:lnTo>
                    <a:pt x="2299" y="1532"/>
                  </a:lnTo>
                  <a:lnTo>
                    <a:pt x="2310" y="1532"/>
                  </a:lnTo>
                  <a:cubicBezTo>
                    <a:pt x="2314" y="1529"/>
                    <a:pt x="2317" y="1529"/>
                    <a:pt x="2321" y="1529"/>
                  </a:cubicBezTo>
                  <a:lnTo>
                    <a:pt x="2324" y="1525"/>
                  </a:lnTo>
                  <a:cubicBezTo>
                    <a:pt x="2324" y="1522"/>
                    <a:pt x="2329" y="1522"/>
                    <a:pt x="2329" y="1522"/>
                  </a:cubicBezTo>
                  <a:cubicBezTo>
                    <a:pt x="2332" y="1518"/>
                    <a:pt x="2336" y="1518"/>
                    <a:pt x="2336" y="1514"/>
                  </a:cubicBezTo>
                  <a:lnTo>
                    <a:pt x="2339" y="1514"/>
                  </a:lnTo>
                  <a:cubicBezTo>
                    <a:pt x="2343" y="1514"/>
                    <a:pt x="2346" y="1510"/>
                    <a:pt x="2346" y="1510"/>
                  </a:cubicBezTo>
                  <a:cubicBezTo>
                    <a:pt x="2346" y="1509"/>
                    <a:pt x="2347" y="1509"/>
                    <a:pt x="2349" y="1509"/>
                  </a:cubicBezTo>
                  <a:cubicBezTo>
                    <a:pt x="2350" y="1509"/>
                    <a:pt x="2351" y="1509"/>
                    <a:pt x="2351" y="1507"/>
                  </a:cubicBezTo>
                  <a:cubicBezTo>
                    <a:pt x="2351" y="1507"/>
                    <a:pt x="2354" y="1507"/>
                    <a:pt x="2354" y="1503"/>
                  </a:cubicBezTo>
                  <a:cubicBezTo>
                    <a:pt x="2354" y="1500"/>
                    <a:pt x="2358" y="1500"/>
                    <a:pt x="2361" y="1496"/>
                  </a:cubicBezTo>
                  <a:cubicBezTo>
                    <a:pt x="2365" y="1496"/>
                    <a:pt x="2365" y="1492"/>
                    <a:pt x="2368" y="1492"/>
                  </a:cubicBezTo>
                  <a:cubicBezTo>
                    <a:pt x="2376" y="1492"/>
                    <a:pt x="2380" y="1488"/>
                    <a:pt x="2383" y="1488"/>
                  </a:cubicBezTo>
                  <a:lnTo>
                    <a:pt x="2390" y="1488"/>
                  </a:lnTo>
                  <a:cubicBezTo>
                    <a:pt x="2390" y="1485"/>
                    <a:pt x="2398" y="1485"/>
                    <a:pt x="2398" y="1481"/>
                  </a:cubicBezTo>
                  <a:cubicBezTo>
                    <a:pt x="2400" y="1480"/>
                    <a:pt x="2403" y="1480"/>
                    <a:pt x="2405" y="1480"/>
                  </a:cubicBezTo>
                  <a:cubicBezTo>
                    <a:pt x="2407" y="1480"/>
                    <a:pt x="2409" y="1480"/>
                    <a:pt x="2409" y="1478"/>
                  </a:cubicBezTo>
                  <a:cubicBezTo>
                    <a:pt x="2409" y="1477"/>
                    <a:pt x="2409" y="1476"/>
                    <a:pt x="2410" y="1476"/>
                  </a:cubicBezTo>
                  <a:cubicBezTo>
                    <a:pt x="2411" y="1476"/>
                    <a:pt x="2412" y="1478"/>
                    <a:pt x="2412" y="1478"/>
                  </a:cubicBezTo>
                  <a:cubicBezTo>
                    <a:pt x="2417" y="1474"/>
                    <a:pt x="2420" y="1474"/>
                    <a:pt x="2420" y="1474"/>
                  </a:cubicBezTo>
                  <a:lnTo>
                    <a:pt x="2420" y="1466"/>
                  </a:lnTo>
                  <a:lnTo>
                    <a:pt x="2420" y="1459"/>
                  </a:lnTo>
                  <a:lnTo>
                    <a:pt x="2420" y="1452"/>
                  </a:lnTo>
                  <a:cubicBezTo>
                    <a:pt x="2420" y="1448"/>
                    <a:pt x="2420" y="1448"/>
                    <a:pt x="2424" y="1444"/>
                  </a:cubicBezTo>
                  <a:cubicBezTo>
                    <a:pt x="2420" y="1441"/>
                    <a:pt x="2420" y="1437"/>
                    <a:pt x="2420" y="1434"/>
                  </a:cubicBezTo>
                  <a:cubicBezTo>
                    <a:pt x="2417" y="1430"/>
                    <a:pt x="2412" y="1426"/>
                    <a:pt x="2405" y="1422"/>
                  </a:cubicBezTo>
                  <a:lnTo>
                    <a:pt x="2402" y="1419"/>
                  </a:lnTo>
                  <a:cubicBezTo>
                    <a:pt x="2402" y="1415"/>
                    <a:pt x="2398" y="1412"/>
                    <a:pt x="2395" y="1408"/>
                  </a:cubicBezTo>
                  <a:lnTo>
                    <a:pt x="2383" y="1397"/>
                  </a:lnTo>
                  <a:cubicBezTo>
                    <a:pt x="2383" y="1397"/>
                    <a:pt x="2380" y="1393"/>
                    <a:pt x="2376" y="1393"/>
                  </a:cubicBezTo>
                  <a:cubicBezTo>
                    <a:pt x="2376" y="1390"/>
                    <a:pt x="2376" y="1390"/>
                    <a:pt x="2373" y="1386"/>
                  </a:cubicBezTo>
                  <a:lnTo>
                    <a:pt x="2373" y="1382"/>
                  </a:lnTo>
                  <a:cubicBezTo>
                    <a:pt x="2368" y="1382"/>
                    <a:pt x="2368" y="1378"/>
                    <a:pt x="2365" y="1378"/>
                  </a:cubicBezTo>
                  <a:cubicBezTo>
                    <a:pt x="2365" y="1375"/>
                    <a:pt x="2361" y="1375"/>
                    <a:pt x="2361" y="1371"/>
                  </a:cubicBezTo>
                  <a:cubicBezTo>
                    <a:pt x="2354" y="1364"/>
                    <a:pt x="2351" y="1360"/>
                    <a:pt x="2346" y="1356"/>
                  </a:cubicBezTo>
                  <a:lnTo>
                    <a:pt x="2343" y="1353"/>
                  </a:lnTo>
                  <a:cubicBezTo>
                    <a:pt x="2336" y="1353"/>
                    <a:pt x="2336" y="1349"/>
                    <a:pt x="2332" y="1349"/>
                  </a:cubicBezTo>
                  <a:lnTo>
                    <a:pt x="2332" y="1346"/>
                  </a:lnTo>
                  <a:cubicBezTo>
                    <a:pt x="2329" y="1346"/>
                    <a:pt x="2329" y="1346"/>
                    <a:pt x="2324" y="1342"/>
                  </a:cubicBezTo>
                  <a:cubicBezTo>
                    <a:pt x="2324" y="1338"/>
                    <a:pt x="2321" y="1334"/>
                    <a:pt x="2317" y="1331"/>
                  </a:cubicBezTo>
                  <a:lnTo>
                    <a:pt x="2314" y="1331"/>
                  </a:lnTo>
                  <a:cubicBezTo>
                    <a:pt x="2314" y="1331"/>
                    <a:pt x="2310" y="1331"/>
                    <a:pt x="2310" y="1327"/>
                  </a:cubicBezTo>
                  <a:cubicBezTo>
                    <a:pt x="2307" y="1324"/>
                    <a:pt x="2302" y="1320"/>
                    <a:pt x="2299" y="1320"/>
                  </a:cubicBezTo>
                  <a:lnTo>
                    <a:pt x="2295" y="1316"/>
                  </a:lnTo>
                  <a:cubicBezTo>
                    <a:pt x="2292" y="1316"/>
                    <a:pt x="2292" y="1312"/>
                    <a:pt x="2292" y="1312"/>
                  </a:cubicBezTo>
                  <a:cubicBezTo>
                    <a:pt x="2292" y="1309"/>
                    <a:pt x="2292" y="1309"/>
                    <a:pt x="2288" y="1309"/>
                  </a:cubicBezTo>
                  <a:lnTo>
                    <a:pt x="2288" y="1305"/>
                  </a:lnTo>
                  <a:lnTo>
                    <a:pt x="2285" y="1305"/>
                  </a:lnTo>
                  <a:lnTo>
                    <a:pt x="2280" y="1302"/>
                  </a:lnTo>
                  <a:cubicBezTo>
                    <a:pt x="2277" y="1298"/>
                    <a:pt x="2277" y="1298"/>
                    <a:pt x="2273" y="1294"/>
                  </a:cubicBezTo>
                  <a:cubicBezTo>
                    <a:pt x="2266" y="1287"/>
                    <a:pt x="2258" y="1283"/>
                    <a:pt x="2251" y="1276"/>
                  </a:cubicBezTo>
                  <a:lnTo>
                    <a:pt x="2251" y="1272"/>
                  </a:lnTo>
                  <a:cubicBezTo>
                    <a:pt x="2248" y="1272"/>
                    <a:pt x="2244" y="1268"/>
                    <a:pt x="2241" y="1265"/>
                  </a:cubicBezTo>
                  <a:cubicBezTo>
                    <a:pt x="2236" y="1265"/>
                    <a:pt x="2233" y="1261"/>
                    <a:pt x="2233" y="1258"/>
                  </a:cubicBezTo>
                  <a:cubicBezTo>
                    <a:pt x="2229" y="1258"/>
                    <a:pt x="2229" y="1258"/>
                    <a:pt x="2226" y="1254"/>
                  </a:cubicBezTo>
                  <a:cubicBezTo>
                    <a:pt x="2226" y="1250"/>
                    <a:pt x="2222" y="1250"/>
                    <a:pt x="2219" y="1246"/>
                  </a:cubicBezTo>
                  <a:cubicBezTo>
                    <a:pt x="2214" y="1246"/>
                    <a:pt x="2214" y="1243"/>
                    <a:pt x="2211" y="1239"/>
                  </a:cubicBezTo>
                  <a:cubicBezTo>
                    <a:pt x="2204" y="1232"/>
                    <a:pt x="2192" y="1228"/>
                    <a:pt x="2185" y="1221"/>
                  </a:cubicBezTo>
                  <a:cubicBezTo>
                    <a:pt x="2185" y="1221"/>
                    <a:pt x="2182" y="1221"/>
                    <a:pt x="2182" y="1217"/>
                  </a:cubicBezTo>
                  <a:cubicBezTo>
                    <a:pt x="2178" y="1214"/>
                    <a:pt x="2170" y="1214"/>
                    <a:pt x="2170" y="1206"/>
                  </a:cubicBezTo>
                  <a:cubicBezTo>
                    <a:pt x="2163" y="1206"/>
                    <a:pt x="2160" y="1199"/>
                    <a:pt x="2156" y="1199"/>
                  </a:cubicBezTo>
                  <a:cubicBezTo>
                    <a:pt x="2153" y="1195"/>
                    <a:pt x="2145" y="1195"/>
                    <a:pt x="2145" y="1192"/>
                  </a:cubicBezTo>
                  <a:cubicBezTo>
                    <a:pt x="2138" y="1188"/>
                    <a:pt x="2138" y="1188"/>
                    <a:pt x="2134" y="1184"/>
                  </a:cubicBezTo>
                  <a:lnTo>
                    <a:pt x="2131" y="1180"/>
                  </a:lnTo>
                  <a:cubicBezTo>
                    <a:pt x="2126" y="1180"/>
                    <a:pt x="2126" y="1180"/>
                    <a:pt x="2123" y="1177"/>
                  </a:cubicBezTo>
                  <a:cubicBezTo>
                    <a:pt x="2123" y="1177"/>
                    <a:pt x="2119" y="1173"/>
                    <a:pt x="2116" y="1173"/>
                  </a:cubicBezTo>
                  <a:cubicBezTo>
                    <a:pt x="2112" y="1170"/>
                    <a:pt x="2112" y="1166"/>
                    <a:pt x="2109" y="1166"/>
                  </a:cubicBezTo>
                  <a:cubicBezTo>
                    <a:pt x="2104" y="1166"/>
                    <a:pt x="2104" y="1162"/>
                    <a:pt x="2104" y="1162"/>
                  </a:cubicBezTo>
                  <a:cubicBezTo>
                    <a:pt x="2104" y="1160"/>
                    <a:pt x="2103" y="1160"/>
                    <a:pt x="2103" y="1160"/>
                  </a:cubicBezTo>
                  <a:cubicBezTo>
                    <a:pt x="2102" y="1160"/>
                    <a:pt x="2101" y="1160"/>
                    <a:pt x="2101" y="1158"/>
                  </a:cubicBezTo>
                  <a:cubicBezTo>
                    <a:pt x="2090" y="1151"/>
                    <a:pt x="2079" y="1140"/>
                    <a:pt x="2068" y="1133"/>
                  </a:cubicBezTo>
                  <a:cubicBezTo>
                    <a:pt x="2068" y="1133"/>
                    <a:pt x="2065" y="1133"/>
                    <a:pt x="2065" y="1129"/>
                  </a:cubicBezTo>
                  <a:lnTo>
                    <a:pt x="2060" y="1129"/>
                  </a:lnTo>
                  <a:cubicBezTo>
                    <a:pt x="2060" y="1129"/>
                    <a:pt x="2060" y="1126"/>
                    <a:pt x="2057" y="1126"/>
                  </a:cubicBezTo>
                  <a:cubicBezTo>
                    <a:pt x="2057" y="1122"/>
                    <a:pt x="2053" y="1122"/>
                    <a:pt x="2053" y="1122"/>
                  </a:cubicBezTo>
                  <a:cubicBezTo>
                    <a:pt x="2050" y="1122"/>
                    <a:pt x="2046" y="1118"/>
                    <a:pt x="2046" y="1118"/>
                  </a:cubicBezTo>
                  <a:cubicBezTo>
                    <a:pt x="2043" y="1114"/>
                    <a:pt x="2038" y="1111"/>
                    <a:pt x="2035" y="1107"/>
                  </a:cubicBezTo>
                  <a:lnTo>
                    <a:pt x="2031" y="1107"/>
                  </a:lnTo>
                  <a:cubicBezTo>
                    <a:pt x="2031" y="1104"/>
                    <a:pt x="2028" y="1104"/>
                    <a:pt x="2024" y="1100"/>
                  </a:cubicBezTo>
                  <a:cubicBezTo>
                    <a:pt x="2021" y="1100"/>
                    <a:pt x="2021" y="1096"/>
                    <a:pt x="2016" y="1092"/>
                  </a:cubicBezTo>
                  <a:cubicBezTo>
                    <a:pt x="2016" y="1089"/>
                    <a:pt x="2013" y="1089"/>
                    <a:pt x="2013" y="1089"/>
                  </a:cubicBezTo>
                  <a:cubicBezTo>
                    <a:pt x="2006" y="1089"/>
                    <a:pt x="2006" y="1085"/>
                    <a:pt x="2002" y="1082"/>
                  </a:cubicBezTo>
                  <a:cubicBezTo>
                    <a:pt x="1999" y="1082"/>
                    <a:pt x="1999" y="1078"/>
                    <a:pt x="1994" y="1078"/>
                  </a:cubicBezTo>
                  <a:cubicBezTo>
                    <a:pt x="1991" y="1074"/>
                    <a:pt x="1991" y="1074"/>
                    <a:pt x="1987" y="1070"/>
                  </a:cubicBezTo>
                  <a:cubicBezTo>
                    <a:pt x="1987" y="1070"/>
                    <a:pt x="1984" y="1070"/>
                    <a:pt x="1984" y="1067"/>
                  </a:cubicBezTo>
                  <a:cubicBezTo>
                    <a:pt x="1977" y="1063"/>
                    <a:pt x="1969" y="1060"/>
                    <a:pt x="1965" y="1056"/>
                  </a:cubicBezTo>
                  <a:cubicBezTo>
                    <a:pt x="1958" y="1052"/>
                    <a:pt x="1955" y="1045"/>
                    <a:pt x="1947" y="1045"/>
                  </a:cubicBezTo>
                  <a:cubicBezTo>
                    <a:pt x="1940" y="1038"/>
                    <a:pt x="1928" y="1034"/>
                    <a:pt x="1921" y="1026"/>
                  </a:cubicBezTo>
                  <a:cubicBezTo>
                    <a:pt x="1918" y="1023"/>
                    <a:pt x="1911" y="1016"/>
                    <a:pt x="1903" y="1012"/>
                  </a:cubicBezTo>
                  <a:lnTo>
                    <a:pt x="1903" y="1016"/>
                  </a:lnTo>
                  <a:cubicBezTo>
                    <a:pt x="1903" y="1012"/>
                    <a:pt x="1899" y="1012"/>
                    <a:pt x="1899" y="1012"/>
                  </a:cubicBezTo>
                  <a:lnTo>
                    <a:pt x="1903" y="1012"/>
                  </a:lnTo>
                  <a:cubicBezTo>
                    <a:pt x="1896" y="1004"/>
                    <a:pt x="1892" y="1001"/>
                    <a:pt x="1884" y="997"/>
                  </a:cubicBezTo>
                  <a:lnTo>
                    <a:pt x="1884" y="997"/>
                  </a:lnTo>
                  <a:lnTo>
                    <a:pt x="1889" y="1001"/>
                  </a:lnTo>
                  <a:cubicBezTo>
                    <a:pt x="1877" y="997"/>
                    <a:pt x="1870" y="990"/>
                    <a:pt x="1862" y="982"/>
                  </a:cubicBezTo>
                  <a:lnTo>
                    <a:pt x="1867" y="982"/>
                  </a:lnTo>
                  <a:cubicBezTo>
                    <a:pt x="1862" y="979"/>
                    <a:pt x="1859" y="979"/>
                    <a:pt x="1855" y="975"/>
                  </a:cubicBezTo>
                  <a:cubicBezTo>
                    <a:pt x="1855" y="975"/>
                    <a:pt x="1855" y="975"/>
                    <a:pt x="1855" y="975"/>
                  </a:cubicBezTo>
                  <a:lnTo>
                    <a:pt x="1855" y="975"/>
                  </a:lnTo>
                  <a:cubicBezTo>
                    <a:pt x="1857" y="978"/>
                    <a:pt x="1859" y="980"/>
                    <a:pt x="1859" y="982"/>
                  </a:cubicBezTo>
                  <a:cubicBezTo>
                    <a:pt x="1855" y="979"/>
                    <a:pt x="1848" y="975"/>
                    <a:pt x="1845" y="972"/>
                  </a:cubicBezTo>
                  <a:lnTo>
                    <a:pt x="1840" y="975"/>
                  </a:lnTo>
                  <a:cubicBezTo>
                    <a:pt x="1840" y="972"/>
                    <a:pt x="1837" y="972"/>
                    <a:pt x="1837" y="968"/>
                  </a:cubicBezTo>
                  <a:lnTo>
                    <a:pt x="1823" y="968"/>
                  </a:lnTo>
                  <a:lnTo>
                    <a:pt x="1818" y="964"/>
                  </a:lnTo>
                  <a:cubicBezTo>
                    <a:pt x="1818" y="964"/>
                    <a:pt x="1818" y="960"/>
                    <a:pt x="1815" y="960"/>
                  </a:cubicBezTo>
                  <a:lnTo>
                    <a:pt x="1811" y="957"/>
                  </a:lnTo>
                  <a:lnTo>
                    <a:pt x="1808" y="953"/>
                  </a:lnTo>
                  <a:cubicBezTo>
                    <a:pt x="1804" y="953"/>
                    <a:pt x="1804" y="950"/>
                    <a:pt x="1801" y="950"/>
                  </a:cubicBezTo>
                  <a:cubicBezTo>
                    <a:pt x="1793" y="942"/>
                    <a:pt x="1786" y="938"/>
                    <a:pt x="1782" y="935"/>
                  </a:cubicBezTo>
                  <a:cubicBezTo>
                    <a:pt x="1781" y="934"/>
                    <a:pt x="1780" y="933"/>
                    <a:pt x="1780" y="933"/>
                  </a:cubicBezTo>
                  <a:cubicBezTo>
                    <a:pt x="1779" y="933"/>
                    <a:pt x="1779" y="935"/>
                    <a:pt x="1779" y="935"/>
                  </a:cubicBezTo>
                  <a:cubicBezTo>
                    <a:pt x="1774" y="931"/>
                    <a:pt x="1771" y="931"/>
                    <a:pt x="1771" y="928"/>
                  </a:cubicBezTo>
                  <a:lnTo>
                    <a:pt x="1767" y="928"/>
                  </a:lnTo>
                  <a:cubicBezTo>
                    <a:pt x="1767" y="924"/>
                    <a:pt x="1764" y="924"/>
                    <a:pt x="1764" y="920"/>
                  </a:cubicBezTo>
                  <a:cubicBezTo>
                    <a:pt x="1757" y="920"/>
                    <a:pt x="1757" y="916"/>
                    <a:pt x="1749" y="916"/>
                  </a:cubicBezTo>
                  <a:cubicBezTo>
                    <a:pt x="1745" y="909"/>
                    <a:pt x="1738" y="909"/>
                    <a:pt x="1735" y="902"/>
                  </a:cubicBezTo>
                  <a:lnTo>
                    <a:pt x="1730" y="898"/>
                  </a:lnTo>
                  <a:cubicBezTo>
                    <a:pt x="1727" y="898"/>
                    <a:pt x="1727" y="894"/>
                    <a:pt x="1723" y="894"/>
                  </a:cubicBezTo>
                  <a:cubicBezTo>
                    <a:pt x="1720" y="894"/>
                    <a:pt x="1716" y="891"/>
                    <a:pt x="1716" y="891"/>
                  </a:cubicBezTo>
                  <a:lnTo>
                    <a:pt x="1713" y="887"/>
                  </a:lnTo>
                  <a:cubicBezTo>
                    <a:pt x="1708" y="887"/>
                    <a:pt x="1708" y="887"/>
                    <a:pt x="1705" y="884"/>
                  </a:cubicBezTo>
                  <a:cubicBezTo>
                    <a:pt x="1705" y="884"/>
                    <a:pt x="1701" y="884"/>
                    <a:pt x="1701" y="880"/>
                  </a:cubicBezTo>
                  <a:cubicBezTo>
                    <a:pt x="1694" y="880"/>
                    <a:pt x="1691" y="876"/>
                    <a:pt x="1686" y="872"/>
                  </a:cubicBezTo>
                  <a:cubicBezTo>
                    <a:pt x="1679" y="869"/>
                    <a:pt x="1672" y="862"/>
                    <a:pt x="1664" y="858"/>
                  </a:cubicBezTo>
                  <a:cubicBezTo>
                    <a:pt x="1661" y="858"/>
                    <a:pt x="1657" y="854"/>
                    <a:pt x="1650" y="850"/>
                  </a:cubicBezTo>
                  <a:cubicBezTo>
                    <a:pt x="1647" y="850"/>
                    <a:pt x="1647" y="847"/>
                    <a:pt x="1642" y="843"/>
                  </a:cubicBezTo>
                  <a:cubicBezTo>
                    <a:pt x="1639" y="843"/>
                    <a:pt x="1632" y="840"/>
                    <a:pt x="1628" y="836"/>
                  </a:cubicBezTo>
                  <a:cubicBezTo>
                    <a:pt x="1625" y="832"/>
                    <a:pt x="1620" y="832"/>
                    <a:pt x="1617" y="828"/>
                  </a:cubicBezTo>
                  <a:cubicBezTo>
                    <a:pt x="1613" y="828"/>
                    <a:pt x="1613" y="828"/>
                    <a:pt x="1610" y="825"/>
                  </a:cubicBezTo>
                  <a:lnTo>
                    <a:pt x="1606" y="828"/>
                  </a:lnTo>
                  <a:cubicBezTo>
                    <a:pt x="1606" y="825"/>
                    <a:pt x="1603" y="825"/>
                    <a:pt x="1603" y="821"/>
                  </a:cubicBezTo>
                  <a:lnTo>
                    <a:pt x="1598" y="818"/>
                  </a:lnTo>
                  <a:cubicBezTo>
                    <a:pt x="1598" y="819"/>
                    <a:pt x="1597" y="819"/>
                    <a:pt x="1597" y="819"/>
                  </a:cubicBezTo>
                  <a:cubicBezTo>
                    <a:pt x="1595" y="819"/>
                    <a:pt x="1594" y="814"/>
                    <a:pt x="1591" y="814"/>
                  </a:cubicBezTo>
                  <a:cubicBezTo>
                    <a:pt x="1591" y="814"/>
                    <a:pt x="1588" y="814"/>
                    <a:pt x="1584" y="810"/>
                  </a:cubicBezTo>
                  <a:cubicBezTo>
                    <a:pt x="1581" y="806"/>
                    <a:pt x="1576" y="806"/>
                    <a:pt x="1573" y="803"/>
                  </a:cubicBezTo>
                  <a:cubicBezTo>
                    <a:pt x="1566" y="803"/>
                    <a:pt x="1562" y="799"/>
                    <a:pt x="1559" y="796"/>
                  </a:cubicBezTo>
                  <a:cubicBezTo>
                    <a:pt x="1554" y="792"/>
                    <a:pt x="1554" y="788"/>
                    <a:pt x="1551" y="788"/>
                  </a:cubicBezTo>
                  <a:lnTo>
                    <a:pt x="1547" y="788"/>
                  </a:lnTo>
                  <a:cubicBezTo>
                    <a:pt x="1547" y="784"/>
                    <a:pt x="1547" y="784"/>
                    <a:pt x="1544" y="784"/>
                  </a:cubicBezTo>
                  <a:cubicBezTo>
                    <a:pt x="1544" y="784"/>
                    <a:pt x="1540" y="784"/>
                    <a:pt x="1537" y="781"/>
                  </a:cubicBezTo>
                  <a:cubicBezTo>
                    <a:pt x="1537" y="781"/>
                    <a:pt x="1532" y="777"/>
                    <a:pt x="1529" y="777"/>
                  </a:cubicBezTo>
                  <a:cubicBezTo>
                    <a:pt x="1525" y="777"/>
                    <a:pt x="1522" y="774"/>
                    <a:pt x="1518" y="774"/>
                  </a:cubicBezTo>
                  <a:lnTo>
                    <a:pt x="1515" y="774"/>
                  </a:lnTo>
                  <a:lnTo>
                    <a:pt x="1510" y="770"/>
                  </a:lnTo>
                  <a:cubicBezTo>
                    <a:pt x="1507" y="766"/>
                    <a:pt x="1503" y="766"/>
                    <a:pt x="1500" y="766"/>
                  </a:cubicBezTo>
                  <a:lnTo>
                    <a:pt x="1493" y="759"/>
                  </a:lnTo>
                  <a:cubicBezTo>
                    <a:pt x="1488" y="755"/>
                    <a:pt x="1488" y="755"/>
                    <a:pt x="1485" y="755"/>
                  </a:cubicBezTo>
                  <a:lnTo>
                    <a:pt x="1481" y="752"/>
                  </a:lnTo>
                  <a:lnTo>
                    <a:pt x="1478" y="752"/>
                  </a:lnTo>
                  <a:cubicBezTo>
                    <a:pt x="1471" y="748"/>
                    <a:pt x="1466" y="740"/>
                    <a:pt x="1463" y="740"/>
                  </a:cubicBezTo>
                  <a:lnTo>
                    <a:pt x="1459" y="740"/>
                  </a:lnTo>
                  <a:cubicBezTo>
                    <a:pt x="1456" y="737"/>
                    <a:pt x="1456" y="737"/>
                    <a:pt x="1452" y="733"/>
                  </a:cubicBezTo>
                  <a:cubicBezTo>
                    <a:pt x="1452" y="733"/>
                    <a:pt x="1449" y="730"/>
                    <a:pt x="1444" y="730"/>
                  </a:cubicBezTo>
                  <a:cubicBezTo>
                    <a:pt x="1444" y="726"/>
                    <a:pt x="1441" y="726"/>
                    <a:pt x="1437" y="726"/>
                  </a:cubicBezTo>
                  <a:cubicBezTo>
                    <a:pt x="1434" y="726"/>
                    <a:pt x="1434" y="726"/>
                    <a:pt x="1430" y="722"/>
                  </a:cubicBezTo>
                  <a:cubicBezTo>
                    <a:pt x="1434" y="722"/>
                    <a:pt x="1430" y="722"/>
                    <a:pt x="1430" y="718"/>
                  </a:cubicBezTo>
                  <a:lnTo>
                    <a:pt x="1427" y="718"/>
                  </a:lnTo>
                  <a:cubicBezTo>
                    <a:pt x="1422" y="715"/>
                    <a:pt x="1419" y="715"/>
                    <a:pt x="1419" y="715"/>
                  </a:cubicBezTo>
                  <a:cubicBezTo>
                    <a:pt x="1415" y="711"/>
                    <a:pt x="1415" y="711"/>
                    <a:pt x="1412" y="711"/>
                  </a:cubicBezTo>
                  <a:lnTo>
                    <a:pt x="1412" y="708"/>
                  </a:lnTo>
                  <a:cubicBezTo>
                    <a:pt x="1412" y="704"/>
                    <a:pt x="1408" y="704"/>
                    <a:pt x="1405" y="700"/>
                  </a:cubicBezTo>
                  <a:cubicBezTo>
                    <a:pt x="1400" y="700"/>
                    <a:pt x="1400" y="696"/>
                    <a:pt x="1397" y="696"/>
                  </a:cubicBezTo>
                  <a:lnTo>
                    <a:pt x="1393" y="696"/>
                  </a:lnTo>
                  <a:cubicBezTo>
                    <a:pt x="1393" y="695"/>
                    <a:pt x="1393" y="695"/>
                    <a:pt x="1393" y="695"/>
                  </a:cubicBezTo>
                  <a:cubicBezTo>
                    <a:pt x="1392" y="695"/>
                    <a:pt x="1391" y="695"/>
                    <a:pt x="1390" y="693"/>
                  </a:cubicBezTo>
                  <a:lnTo>
                    <a:pt x="1386" y="689"/>
                  </a:lnTo>
                  <a:cubicBezTo>
                    <a:pt x="1378" y="686"/>
                    <a:pt x="1375" y="682"/>
                    <a:pt x="1368" y="674"/>
                  </a:cubicBezTo>
                  <a:lnTo>
                    <a:pt x="1364" y="674"/>
                  </a:lnTo>
                  <a:cubicBezTo>
                    <a:pt x="1361" y="674"/>
                    <a:pt x="1356" y="671"/>
                    <a:pt x="1356" y="667"/>
                  </a:cubicBezTo>
                  <a:cubicBezTo>
                    <a:pt x="1353" y="667"/>
                    <a:pt x="1349" y="664"/>
                    <a:pt x="1346" y="664"/>
                  </a:cubicBezTo>
                  <a:lnTo>
                    <a:pt x="1342" y="660"/>
                  </a:lnTo>
                  <a:lnTo>
                    <a:pt x="1339" y="660"/>
                  </a:lnTo>
                  <a:cubicBezTo>
                    <a:pt x="1334" y="656"/>
                    <a:pt x="1334" y="656"/>
                    <a:pt x="1331" y="656"/>
                  </a:cubicBezTo>
                  <a:cubicBezTo>
                    <a:pt x="1327" y="652"/>
                    <a:pt x="1324" y="652"/>
                    <a:pt x="1324" y="649"/>
                  </a:cubicBezTo>
                  <a:cubicBezTo>
                    <a:pt x="1320" y="649"/>
                    <a:pt x="1317" y="645"/>
                    <a:pt x="1312" y="642"/>
                  </a:cubicBezTo>
                  <a:cubicBezTo>
                    <a:pt x="1312" y="638"/>
                    <a:pt x="1312" y="638"/>
                    <a:pt x="1309" y="638"/>
                  </a:cubicBezTo>
                  <a:cubicBezTo>
                    <a:pt x="1305" y="634"/>
                    <a:pt x="1302" y="630"/>
                    <a:pt x="1298" y="627"/>
                  </a:cubicBezTo>
                  <a:cubicBezTo>
                    <a:pt x="1295" y="623"/>
                    <a:pt x="1287" y="620"/>
                    <a:pt x="1283" y="616"/>
                  </a:cubicBezTo>
                  <a:lnTo>
                    <a:pt x="1276" y="616"/>
                  </a:lnTo>
                  <a:lnTo>
                    <a:pt x="1276" y="612"/>
                  </a:lnTo>
                  <a:lnTo>
                    <a:pt x="1273" y="612"/>
                  </a:lnTo>
                  <a:cubicBezTo>
                    <a:pt x="1268" y="608"/>
                    <a:pt x="1261" y="605"/>
                    <a:pt x="1258" y="601"/>
                  </a:cubicBezTo>
                  <a:lnTo>
                    <a:pt x="1254" y="601"/>
                  </a:lnTo>
                  <a:cubicBezTo>
                    <a:pt x="1254" y="601"/>
                    <a:pt x="1254" y="598"/>
                    <a:pt x="1251" y="598"/>
                  </a:cubicBezTo>
                  <a:lnTo>
                    <a:pt x="1251" y="594"/>
                  </a:lnTo>
                  <a:cubicBezTo>
                    <a:pt x="1246" y="594"/>
                    <a:pt x="1246" y="590"/>
                    <a:pt x="1243" y="590"/>
                  </a:cubicBezTo>
                  <a:lnTo>
                    <a:pt x="1239" y="590"/>
                  </a:lnTo>
                  <a:cubicBezTo>
                    <a:pt x="1239" y="586"/>
                    <a:pt x="1239" y="586"/>
                    <a:pt x="1236" y="586"/>
                  </a:cubicBezTo>
                  <a:lnTo>
                    <a:pt x="1236" y="583"/>
                  </a:lnTo>
                  <a:lnTo>
                    <a:pt x="1229" y="583"/>
                  </a:lnTo>
                  <a:cubicBezTo>
                    <a:pt x="1229" y="583"/>
                    <a:pt x="1229" y="579"/>
                    <a:pt x="1224" y="579"/>
                  </a:cubicBezTo>
                  <a:lnTo>
                    <a:pt x="1221" y="576"/>
                  </a:lnTo>
                  <a:lnTo>
                    <a:pt x="1217" y="572"/>
                  </a:lnTo>
                  <a:cubicBezTo>
                    <a:pt x="1214" y="568"/>
                    <a:pt x="1210" y="568"/>
                    <a:pt x="1207" y="564"/>
                  </a:cubicBezTo>
                  <a:cubicBezTo>
                    <a:pt x="1202" y="561"/>
                    <a:pt x="1199" y="561"/>
                    <a:pt x="1195" y="557"/>
                  </a:cubicBezTo>
                  <a:cubicBezTo>
                    <a:pt x="1192" y="557"/>
                    <a:pt x="1192" y="554"/>
                    <a:pt x="1188" y="554"/>
                  </a:cubicBezTo>
                  <a:cubicBezTo>
                    <a:pt x="1188" y="555"/>
                    <a:pt x="1188" y="555"/>
                    <a:pt x="1188" y="555"/>
                  </a:cubicBezTo>
                  <a:cubicBezTo>
                    <a:pt x="1188" y="555"/>
                    <a:pt x="1187" y="554"/>
                    <a:pt x="1185" y="554"/>
                  </a:cubicBezTo>
                  <a:cubicBezTo>
                    <a:pt x="1185" y="550"/>
                    <a:pt x="1180" y="546"/>
                    <a:pt x="1177" y="546"/>
                  </a:cubicBezTo>
                  <a:cubicBezTo>
                    <a:pt x="1177" y="542"/>
                    <a:pt x="1173" y="542"/>
                    <a:pt x="1173" y="542"/>
                  </a:cubicBezTo>
                  <a:lnTo>
                    <a:pt x="1170" y="542"/>
                  </a:lnTo>
                  <a:cubicBezTo>
                    <a:pt x="1166" y="539"/>
                    <a:pt x="1163" y="539"/>
                    <a:pt x="1163" y="535"/>
                  </a:cubicBezTo>
                  <a:cubicBezTo>
                    <a:pt x="1158" y="532"/>
                    <a:pt x="1155" y="535"/>
                    <a:pt x="1151" y="528"/>
                  </a:cubicBezTo>
                  <a:lnTo>
                    <a:pt x="1148" y="528"/>
                  </a:lnTo>
                  <a:lnTo>
                    <a:pt x="1144" y="524"/>
                  </a:lnTo>
                  <a:cubicBezTo>
                    <a:pt x="1136" y="524"/>
                    <a:pt x="1133" y="517"/>
                    <a:pt x="1126" y="513"/>
                  </a:cubicBezTo>
                  <a:lnTo>
                    <a:pt x="1126" y="510"/>
                  </a:lnTo>
                  <a:cubicBezTo>
                    <a:pt x="1122" y="506"/>
                    <a:pt x="1119" y="506"/>
                    <a:pt x="1111" y="502"/>
                  </a:cubicBezTo>
                  <a:cubicBezTo>
                    <a:pt x="1111" y="498"/>
                    <a:pt x="1107" y="498"/>
                    <a:pt x="1107" y="495"/>
                  </a:cubicBezTo>
                  <a:lnTo>
                    <a:pt x="1104" y="495"/>
                  </a:lnTo>
                  <a:cubicBezTo>
                    <a:pt x="1104" y="491"/>
                    <a:pt x="1100" y="488"/>
                    <a:pt x="1097" y="488"/>
                  </a:cubicBezTo>
                  <a:cubicBezTo>
                    <a:pt x="1092" y="484"/>
                    <a:pt x="1089" y="484"/>
                    <a:pt x="1089" y="480"/>
                  </a:cubicBezTo>
                  <a:lnTo>
                    <a:pt x="1082" y="480"/>
                  </a:lnTo>
                  <a:lnTo>
                    <a:pt x="1078" y="476"/>
                  </a:lnTo>
                  <a:lnTo>
                    <a:pt x="1075" y="473"/>
                  </a:lnTo>
                  <a:cubicBezTo>
                    <a:pt x="1070" y="473"/>
                    <a:pt x="1067" y="469"/>
                    <a:pt x="1067" y="469"/>
                  </a:cubicBezTo>
                  <a:cubicBezTo>
                    <a:pt x="1063" y="466"/>
                    <a:pt x="1060" y="466"/>
                    <a:pt x="1056" y="462"/>
                  </a:cubicBezTo>
                  <a:lnTo>
                    <a:pt x="1056" y="458"/>
                  </a:lnTo>
                  <a:cubicBezTo>
                    <a:pt x="1053" y="454"/>
                    <a:pt x="1053" y="451"/>
                    <a:pt x="1048" y="451"/>
                  </a:cubicBezTo>
                  <a:lnTo>
                    <a:pt x="1045" y="447"/>
                  </a:lnTo>
                  <a:lnTo>
                    <a:pt x="1041" y="444"/>
                  </a:lnTo>
                  <a:lnTo>
                    <a:pt x="1038" y="444"/>
                  </a:lnTo>
                  <a:cubicBezTo>
                    <a:pt x="1034" y="440"/>
                    <a:pt x="1034" y="440"/>
                    <a:pt x="1031" y="440"/>
                  </a:cubicBezTo>
                  <a:cubicBezTo>
                    <a:pt x="1031" y="440"/>
                    <a:pt x="1031" y="436"/>
                    <a:pt x="1026" y="436"/>
                  </a:cubicBezTo>
                  <a:lnTo>
                    <a:pt x="1026" y="432"/>
                  </a:lnTo>
                  <a:cubicBezTo>
                    <a:pt x="1019" y="432"/>
                    <a:pt x="1019" y="429"/>
                    <a:pt x="1012" y="425"/>
                  </a:cubicBezTo>
                  <a:cubicBezTo>
                    <a:pt x="1012" y="425"/>
                    <a:pt x="1012" y="422"/>
                    <a:pt x="1009" y="422"/>
                  </a:cubicBezTo>
                  <a:cubicBezTo>
                    <a:pt x="1009" y="422"/>
                    <a:pt x="1009" y="418"/>
                    <a:pt x="1004" y="418"/>
                  </a:cubicBezTo>
                  <a:lnTo>
                    <a:pt x="1004" y="414"/>
                  </a:lnTo>
                  <a:cubicBezTo>
                    <a:pt x="1001" y="414"/>
                    <a:pt x="997" y="410"/>
                    <a:pt x="990" y="407"/>
                  </a:cubicBezTo>
                  <a:lnTo>
                    <a:pt x="987" y="403"/>
                  </a:lnTo>
                  <a:cubicBezTo>
                    <a:pt x="982" y="400"/>
                    <a:pt x="982" y="400"/>
                    <a:pt x="979" y="396"/>
                  </a:cubicBezTo>
                  <a:lnTo>
                    <a:pt x="975" y="392"/>
                  </a:lnTo>
                  <a:cubicBezTo>
                    <a:pt x="972" y="392"/>
                    <a:pt x="968" y="388"/>
                    <a:pt x="965" y="385"/>
                  </a:cubicBezTo>
                  <a:cubicBezTo>
                    <a:pt x="960" y="385"/>
                    <a:pt x="953" y="381"/>
                    <a:pt x="950" y="378"/>
                  </a:cubicBezTo>
                  <a:cubicBezTo>
                    <a:pt x="946" y="374"/>
                    <a:pt x="946" y="374"/>
                    <a:pt x="943" y="370"/>
                  </a:cubicBezTo>
                  <a:cubicBezTo>
                    <a:pt x="943" y="370"/>
                    <a:pt x="943" y="366"/>
                    <a:pt x="938" y="366"/>
                  </a:cubicBezTo>
                  <a:lnTo>
                    <a:pt x="935" y="363"/>
                  </a:lnTo>
                  <a:cubicBezTo>
                    <a:pt x="935" y="359"/>
                    <a:pt x="931" y="359"/>
                    <a:pt x="931" y="359"/>
                  </a:cubicBezTo>
                  <a:cubicBezTo>
                    <a:pt x="921" y="352"/>
                    <a:pt x="913" y="344"/>
                    <a:pt x="906" y="337"/>
                  </a:cubicBezTo>
                  <a:cubicBezTo>
                    <a:pt x="906" y="334"/>
                    <a:pt x="902" y="334"/>
                    <a:pt x="899" y="330"/>
                  </a:cubicBezTo>
                  <a:lnTo>
                    <a:pt x="894" y="326"/>
                  </a:lnTo>
                  <a:cubicBezTo>
                    <a:pt x="891" y="322"/>
                    <a:pt x="891" y="322"/>
                    <a:pt x="891" y="319"/>
                  </a:cubicBezTo>
                  <a:cubicBezTo>
                    <a:pt x="887" y="319"/>
                    <a:pt x="884" y="319"/>
                    <a:pt x="884" y="315"/>
                  </a:cubicBezTo>
                  <a:cubicBezTo>
                    <a:pt x="884" y="315"/>
                    <a:pt x="880" y="312"/>
                    <a:pt x="877" y="312"/>
                  </a:cubicBezTo>
                  <a:cubicBezTo>
                    <a:pt x="877" y="308"/>
                    <a:pt x="877" y="304"/>
                    <a:pt x="872" y="304"/>
                  </a:cubicBezTo>
                  <a:cubicBezTo>
                    <a:pt x="869" y="304"/>
                    <a:pt x="869" y="300"/>
                    <a:pt x="865" y="300"/>
                  </a:cubicBezTo>
                  <a:lnTo>
                    <a:pt x="862" y="297"/>
                  </a:lnTo>
                  <a:cubicBezTo>
                    <a:pt x="858" y="293"/>
                    <a:pt x="855" y="293"/>
                    <a:pt x="855" y="293"/>
                  </a:cubicBezTo>
                  <a:lnTo>
                    <a:pt x="847" y="290"/>
                  </a:lnTo>
                  <a:cubicBezTo>
                    <a:pt x="847" y="286"/>
                    <a:pt x="843" y="286"/>
                    <a:pt x="843" y="282"/>
                  </a:cubicBezTo>
                  <a:cubicBezTo>
                    <a:pt x="840" y="278"/>
                    <a:pt x="836" y="278"/>
                    <a:pt x="836" y="275"/>
                  </a:cubicBezTo>
                  <a:cubicBezTo>
                    <a:pt x="833" y="271"/>
                    <a:pt x="828" y="271"/>
                    <a:pt x="828" y="268"/>
                  </a:cubicBezTo>
                  <a:lnTo>
                    <a:pt x="825" y="268"/>
                  </a:lnTo>
                  <a:cubicBezTo>
                    <a:pt x="825" y="264"/>
                    <a:pt x="821" y="264"/>
                    <a:pt x="821" y="260"/>
                  </a:cubicBezTo>
                  <a:lnTo>
                    <a:pt x="818" y="260"/>
                  </a:lnTo>
                  <a:lnTo>
                    <a:pt x="811" y="253"/>
                  </a:lnTo>
                  <a:cubicBezTo>
                    <a:pt x="806" y="253"/>
                    <a:pt x="803" y="249"/>
                    <a:pt x="799" y="246"/>
                  </a:cubicBezTo>
                  <a:lnTo>
                    <a:pt x="796" y="246"/>
                  </a:lnTo>
                  <a:lnTo>
                    <a:pt x="792" y="242"/>
                  </a:lnTo>
                  <a:cubicBezTo>
                    <a:pt x="792" y="242"/>
                    <a:pt x="789" y="242"/>
                    <a:pt x="789" y="238"/>
                  </a:cubicBezTo>
                  <a:cubicBezTo>
                    <a:pt x="784" y="238"/>
                    <a:pt x="781" y="234"/>
                    <a:pt x="777" y="231"/>
                  </a:cubicBezTo>
                  <a:lnTo>
                    <a:pt x="774" y="227"/>
                  </a:lnTo>
                  <a:lnTo>
                    <a:pt x="770" y="227"/>
                  </a:lnTo>
                  <a:lnTo>
                    <a:pt x="770" y="224"/>
                  </a:lnTo>
                  <a:lnTo>
                    <a:pt x="767" y="224"/>
                  </a:lnTo>
                  <a:cubicBezTo>
                    <a:pt x="767" y="224"/>
                    <a:pt x="767" y="220"/>
                    <a:pt x="762" y="220"/>
                  </a:cubicBezTo>
                  <a:cubicBezTo>
                    <a:pt x="762" y="216"/>
                    <a:pt x="759" y="216"/>
                    <a:pt x="759" y="216"/>
                  </a:cubicBezTo>
                  <a:cubicBezTo>
                    <a:pt x="755" y="216"/>
                    <a:pt x="752" y="212"/>
                    <a:pt x="748" y="209"/>
                  </a:cubicBezTo>
                  <a:lnTo>
                    <a:pt x="745" y="209"/>
                  </a:lnTo>
                  <a:cubicBezTo>
                    <a:pt x="740" y="205"/>
                    <a:pt x="737" y="205"/>
                    <a:pt x="737" y="202"/>
                  </a:cubicBezTo>
                  <a:cubicBezTo>
                    <a:pt x="730" y="202"/>
                    <a:pt x="726" y="194"/>
                    <a:pt x="723" y="194"/>
                  </a:cubicBezTo>
                  <a:cubicBezTo>
                    <a:pt x="718" y="190"/>
                    <a:pt x="715" y="187"/>
                    <a:pt x="711" y="187"/>
                  </a:cubicBezTo>
                  <a:cubicBezTo>
                    <a:pt x="704" y="183"/>
                    <a:pt x="704" y="183"/>
                    <a:pt x="701" y="180"/>
                  </a:cubicBezTo>
                  <a:cubicBezTo>
                    <a:pt x="701" y="180"/>
                    <a:pt x="699" y="178"/>
                    <a:pt x="697" y="178"/>
                  </a:cubicBezTo>
                  <a:cubicBezTo>
                    <a:pt x="697" y="178"/>
                    <a:pt x="696" y="179"/>
                    <a:pt x="696" y="180"/>
                  </a:cubicBezTo>
                  <a:lnTo>
                    <a:pt x="696" y="176"/>
                  </a:lnTo>
                  <a:cubicBezTo>
                    <a:pt x="693" y="176"/>
                    <a:pt x="689" y="172"/>
                    <a:pt x="689" y="172"/>
                  </a:cubicBezTo>
                  <a:cubicBezTo>
                    <a:pt x="686" y="172"/>
                    <a:pt x="682" y="168"/>
                    <a:pt x="679" y="168"/>
                  </a:cubicBezTo>
                  <a:cubicBezTo>
                    <a:pt x="679" y="165"/>
                    <a:pt x="674" y="165"/>
                    <a:pt x="674" y="165"/>
                  </a:cubicBezTo>
                  <a:cubicBezTo>
                    <a:pt x="672" y="162"/>
                    <a:pt x="671" y="160"/>
                    <a:pt x="670" y="160"/>
                  </a:cubicBezTo>
                  <a:cubicBezTo>
                    <a:pt x="669" y="160"/>
                    <a:pt x="668" y="160"/>
                    <a:pt x="667" y="161"/>
                  </a:cubicBezTo>
                  <a:cubicBezTo>
                    <a:pt x="667" y="161"/>
                    <a:pt x="667" y="158"/>
                    <a:pt x="664" y="158"/>
                  </a:cubicBezTo>
                  <a:lnTo>
                    <a:pt x="660" y="154"/>
                  </a:lnTo>
                  <a:cubicBezTo>
                    <a:pt x="649" y="143"/>
                    <a:pt x="638" y="136"/>
                    <a:pt x="627" y="128"/>
                  </a:cubicBezTo>
                  <a:lnTo>
                    <a:pt x="620" y="128"/>
                  </a:lnTo>
                  <a:lnTo>
                    <a:pt x="620" y="124"/>
                  </a:lnTo>
                  <a:cubicBezTo>
                    <a:pt x="616" y="124"/>
                    <a:pt x="613" y="121"/>
                    <a:pt x="613" y="121"/>
                  </a:cubicBezTo>
                  <a:cubicBezTo>
                    <a:pt x="608" y="117"/>
                    <a:pt x="605" y="117"/>
                    <a:pt x="601" y="114"/>
                  </a:cubicBezTo>
                  <a:cubicBezTo>
                    <a:pt x="598" y="114"/>
                    <a:pt x="598" y="114"/>
                    <a:pt x="594" y="110"/>
                  </a:cubicBezTo>
                  <a:cubicBezTo>
                    <a:pt x="591" y="106"/>
                    <a:pt x="586" y="106"/>
                    <a:pt x="583" y="102"/>
                  </a:cubicBezTo>
                  <a:cubicBezTo>
                    <a:pt x="583" y="102"/>
                    <a:pt x="583" y="99"/>
                    <a:pt x="579" y="99"/>
                  </a:cubicBezTo>
                  <a:lnTo>
                    <a:pt x="576" y="99"/>
                  </a:lnTo>
                  <a:cubicBezTo>
                    <a:pt x="572" y="95"/>
                    <a:pt x="572" y="95"/>
                    <a:pt x="569" y="92"/>
                  </a:cubicBezTo>
                  <a:lnTo>
                    <a:pt x="564" y="92"/>
                  </a:lnTo>
                  <a:cubicBezTo>
                    <a:pt x="561" y="88"/>
                    <a:pt x="561" y="88"/>
                    <a:pt x="557" y="84"/>
                  </a:cubicBezTo>
                  <a:cubicBezTo>
                    <a:pt x="554" y="84"/>
                    <a:pt x="550" y="80"/>
                    <a:pt x="547" y="80"/>
                  </a:cubicBezTo>
                  <a:cubicBezTo>
                    <a:pt x="542" y="77"/>
                    <a:pt x="539" y="73"/>
                    <a:pt x="535" y="70"/>
                  </a:cubicBezTo>
                  <a:cubicBezTo>
                    <a:pt x="532" y="70"/>
                    <a:pt x="528" y="66"/>
                    <a:pt x="525" y="66"/>
                  </a:cubicBezTo>
                  <a:cubicBezTo>
                    <a:pt x="520" y="62"/>
                    <a:pt x="520" y="62"/>
                    <a:pt x="517" y="62"/>
                  </a:cubicBezTo>
                  <a:lnTo>
                    <a:pt x="513" y="58"/>
                  </a:lnTo>
                  <a:lnTo>
                    <a:pt x="510" y="55"/>
                  </a:lnTo>
                  <a:cubicBezTo>
                    <a:pt x="506" y="55"/>
                    <a:pt x="506" y="55"/>
                    <a:pt x="506" y="51"/>
                  </a:cubicBezTo>
                  <a:cubicBezTo>
                    <a:pt x="506" y="51"/>
                    <a:pt x="503" y="51"/>
                    <a:pt x="503" y="48"/>
                  </a:cubicBezTo>
                  <a:lnTo>
                    <a:pt x="498" y="48"/>
                  </a:lnTo>
                  <a:cubicBezTo>
                    <a:pt x="498" y="44"/>
                    <a:pt x="495" y="40"/>
                    <a:pt x="495" y="40"/>
                  </a:cubicBezTo>
                  <a:cubicBezTo>
                    <a:pt x="491" y="40"/>
                    <a:pt x="491" y="36"/>
                    <a:pt x="488" y="36"/>
                  </a:cubicBezTo>
                  <a:lnTo>
                    <a:pt x="484" y="33"/>
                  </a:lnTo>
                  <a:cubicBezTo>
                    <a:pt x="481" y="29"/>
                    <a:pt x="481" y="29"/>
                    <a:pt x="476" y="26"/>
                  </a:cubicBezTo>
                  <a:cubicBezTo>
                    <a:pt x="476" y="26"/>
                    <a:pt x="473" y="18"/>
                    <a:pt x="469" y="14"/>
                  </a:cubicBezTo>
                  <a:cubicBezTo>
                    <a:pt x="469" y="11"/>
                    <a:pt x="469" y="7"/>
                    <a:pt x="466" y="7"/>
                  </a:cubicBezTo>
                  <a:lnTo>
                    <a:pt x="462" y="11"/>
                  </a:lnTo>
                  <a:cubicBezTo>
                    <a:pt x="459" y="4"/>
                    <a:pt x="459" y="4"/>
                    <a:pt x="451" y="4"/>
                  </a:cubicBezTo>
                  <a:cubicBezTo>
                    <a:pt x="447" y="4"/>
                    <a:pt x="444" y="0"/>
                    <a:pt x="440" y="0"/>
                  </a:cubicBezTo>
                  <a:close/>
                  <a:moveTo>
                    <a:pt x="2016" y="1925"/>
                  </a:moveTo>
                  <a:cubicBezTo>
                    <a:pt x="2021" y="1928"/>
                    <a:pt x="2021" y="1928"/>
                    <a:pt x="2021" y="1932"/>
                  </a:cubicBezTo>
                  <a:lnTo>
                    <a:pt x="2021" y="1940"/>
                  </a:lnTo>
                  <a:lnTo>
                    <a:pt x="2024" y="1940"/>
                  </a:lnTo>
                  <a:cubicBezTo>
                    <a:pt x="2021" y="1936"/>
                    <a:pt x="2024" y="1932"/>
                    <a:pt x="2021" y="192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33"/>
            <p:cNvSpPr/>
            <p:nvPr/>
          </p:nvSpPr>
          <p:spPr>
            <a:xfrm>
              <a:off x="624788" y="3061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33"/>
            <p:cNvSpPr/>
            <p:nvPr/>
          </p:nvSpPr>
          <p:spPr>
            <a:xfrm>
              <a:off x="615513" y="3054900"/>
              <a:ext cx="125" cy="25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155" name="Google Shape;3155;p33"/>
          <p:cNvSpPr/>
          <p:nvPr/>
        </p:nvSpPr>
        <p:spPr>
          <a:xfrm>
            <a:off x="16264888" y="1765426"/>
            <a:ext cx="734952" cy="843652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156" name="Google Shape;3156;p33"/>
          <p:cNvGrpSpPr/>
          <p:nvPr/>
        </p:nvGrpSpPr>
        <p:grpSpPr>
          <a:xfrm rot="2220631">
            <a:off x="-1742950" y="8084452"/>
            <a:ext cx="3229597" cy="2036935"/>
            <a:chOff x="906872" y="677935"/>
            <a:chExt cx="624516" cy="420955"/>
          </a:xfrm>
        </p:grpSpPr>
        <p:sp>
          <p:nvSpPr>
            <p:cNvPr id="3157" name="Google Shape;3157;p33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33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33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33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33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33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3" name="Google Shape;3163;p33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4" name="Google Shape;3164;p33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5" name="Google Shape;3165;p33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6" name="Google Shape;3166;p33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7" name="Google Shape;3167;p33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8" name="Google Shape;3168;p33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9" name="Google Shape;3169;p33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0" name="Google Shape;3170;p33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1" name="Google Shape;3171;p33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2" name="Google Shape;3172;p33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3" name="Google Shape;3173;p33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4" name="Google Shape;3174;p33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5" name="Google Shape;3175;p33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6" name="Google Shape;3176;p33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7" name="Google Shape;3177;p33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8" name="Google Shape;3178;p33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9" name="Google Shape;3179;p33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33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33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33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33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33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33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33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33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33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33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33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33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33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33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33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33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33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33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33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33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33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33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33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33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33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33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33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7" name="Google Shape;3207;p33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8" name="Google Shape;3208;p33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33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33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33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33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33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33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33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33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33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33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33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33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33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33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33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33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33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33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33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33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33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33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33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33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33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33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33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33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33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33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33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33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33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33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33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33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33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6" name="Google Shape;3246;p33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7" name="Google Shape;3247;p33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33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33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33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33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33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33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33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33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33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33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33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33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33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33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33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33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33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33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33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7" name="Google Shape;3267;p33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8" name="Google Shape;3268;p33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33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33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33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33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33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33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33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33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33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33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33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33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33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33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33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33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33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33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33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33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33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33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33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33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33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33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5" name="Google Shape;3295;p33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6" name="Google Shape;3296;p33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33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33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33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33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33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33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33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33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33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33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33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33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33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33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33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33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33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33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33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33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33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33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33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33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33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33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33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4" name="Google Shape;3324;p33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5" name="Google Shape;3325;p33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33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33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33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33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33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33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33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33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33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33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33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33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33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33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33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33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33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33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44" name="Google Shape;3344;p33"/>
          <p:cNvGrpSpPr/>
          <p:nvPr/>
        </p:nvGrpSpPr>
        <p:grpSpPr>
          <a:xfrm>
            <a:off x="15135581" y="613947"/>
            <a:ext cx="870006" cy="811225"/>
            <a:chOff x="2304594" y="2493825"/>
            <a:chExt cx="579837" cy="577832"/>
          </a:xfrm>
        </p:grpSpPr>
        <p:sp>
          <p:nvSpPr>
            <p:cNvPr id="3345" name="Google Shape;3345;p33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33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33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33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33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33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33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33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33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33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33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33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33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33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33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33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33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33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3" name="Google Shape;3363;p33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4" name="Google Shape;3364;p33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011048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3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6" name="Google Shape;3366;p34"/>
          <p:cNvSpPr/>
          <p:nvPr/>
        </p:nvSpPr>
        <p:spPr>
          <a:xfrm rot="-10424965">
            <a:off x="-5050648" y="-1241530"/>
            <a:ext cx="7123870" cy="7310395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367" name="Google Shape;3367;p34"/>
          <p:cNvSpPr txBox="1">
            <a:spLocks noGrp="1"/>
          </p:cNvSpPr>
          <p:nvPr>
            <p:ph type="title"/>
          </p:nvPr>
        </p:nvSpPr>
        <p:spPr>
          <a:xfrm>
            <a:off x="1368000" y="791156"/>
            <a:ext cx="14637600" cy="1018133"/>
          </a:xfrm>
          <a:prstGeom prst="rect">
            <a:avLst/>
          </a:prstGeom>
        </p:spPr>
        <p:txBody>
          <a:bodyPr spcFirstLastPara="1" wrap="square" lIns="169685" tIns="169685" rIns="169685" bIns="16968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68" name="Google Shape;3368;p34"/>
          <p:cNvSpPr/>
          <p:nvPr/>
        </p:nvSpPr>
        <p:spPr>
          <a:xfrm>
            <a:off x="14112692" y="5781439"/>
            <a:ext cx="5635778" cy="578334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369" name="Google Shape;3369;p34"/>
          <p:cNvSpPr/>
          <p:nvPr/>
        </p:nvSpPr>
        <p:spPr>
          <a:xfrm rot="-5400000" flipH="1">
            <a:off x="16425728" y="5860793"/>
            <a:ext cx="1009701" cy="1323850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370" name="Google Shape;3370;p34"/>
          <p:cNvGrpSpPr/>
          <p:nvPr/>
        </p:nvGrpSpPr>
        <p:grpSpPr>
          <a:xfrm rot="-7199941" flipH="1">
            <a:off x="15950510" y="7753841"/>
            <a:ext cx="861899" cy="1287727"/>
            <a:chOff x="3378250" y="2315400"/>
            <a:chExt cx="621384" cy="868760"/>
          </a:xfrm>
        </p:grpSpPr>
        <p:sp>
          <p:nvSpPr>
            <p:cNvPr id="3371" name="Google Shape;3371;p34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34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34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34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34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34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34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34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34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34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34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82" name="Google Shape;3382;p34"/>
          <p:cNvGrpSpPr/>
          <p:nvPr/>
        </p:nvGrpSpPr>
        <p:grpSpPr>
          <a:xfrm flipH="1">
            <a:off x="15159745" y="1176946"/>
            <a:ext cx="870006" cy="811225"/>
            <a:chOff x="2304594" y="2493825"/>
            <a:chExt cx="579837" cy="577832"/>
          </a:xfrm>
        </p:grpSpPr>
        <p:sp>
          <p:nvSpPr>
            <p:cNvPr id="3383" name="Google Shape;3383;p34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34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34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34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34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34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34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34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1" name="Google Shape;3391;p34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2" name="Google Shape;3392;p34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34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34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34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34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34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34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34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34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34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34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403" name="Google Shape;3403;p34"/>
          <p:cNvSpPr/>
          <p:nvPr/>
        </p:nvSpPr>
        <p:spPr>
          <a:xfrm flipH="1">
            <a:off x="662370" y="1603042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404" name="Google Shape;3404;p34"/>
          <p:cNvGrpSpPr/>
          <p:nvPr/>
        </p:nvGrpSpPr>
        <p:grpSpPr>
          <a:xfrm rot="-1617239" flipH="1">
            <a:off x="-1508725" y="7588364"/>
            <a:ext cx="3869626" cy="2440601"/>
            <a:chOff x="906872" y="677935"/>
            <a:chExt cx="624516" cy="420955"/>
          </a:xfrm>
        </p:grpSpPr>
        <p:sp>
          <p:nvSpPr>
            <p:cNvPr id="3405" name="Google Shape;3405;p34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34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34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34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34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34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34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34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34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34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34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34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34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34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9" name="Google Shape;3419;p34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0" name="Google Shape;3420;p34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34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34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34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34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34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6" name="Google Shape;3426;p34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7" name="Google Shape;3427;p34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8" name="Google Shape;3428;p34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34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0" name="Google Shape;3430;p34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1" name="Google Shape;3431;p34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2" name="Google Shape;3432;p34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3" name="Google Shape;3433;p34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4" name="Google Shape;3434;p34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5" name="Google Shape;3435;p34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6" name="Google Shape;3436;p34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7" name="Google Shape;3437;p34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8" name="Google Shape;3438;p34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9" name="Google Shape;3439;p34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0" name="Google Shape;3440;p34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1" name="Google Shape;3441;p34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2" name="Google Shape;3442;p34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3" name="Google Shape;3443;p34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4" name="Google Shape;3444;p34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5" name="Google Shape;3445;p34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6" name="Google Shape;3446;p34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7" name="Google Shape;3447;p34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8" name="Google Shape;3448;p34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9" name="Google Shape;3449;p34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0" name="Google Shape;3450;p34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1" name="Google Shape;3451;p34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2" name="Google Shape;3452;p34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3" name="Google Shape;3453;p34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4" name="Google Shape;3454;p34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5" name="Google Shape;3455;p34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6" name="Google Shape;3456;p34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7" name="Google Shape;3457;p34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8" name="Google Shape;3458;p34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9" name="Google Shape;3459;p34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0" name="Google Shape;3460;p34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1" name="Google Shape;3461;p34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2" name="Google Shape;3462;p34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3" name="Google Shape;3463;p34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4" name="Google Shape;3464;p34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5" name="Google Shape;3465;p34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6" name="Google Shape;3466;p34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7" name="Google Shape;3467;p34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8" name="Google Shape;3468;p34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9" name="Google Shape;3469;p34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0" name="Google Shape;3470;p34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1" name="Google Shape;3471;p34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2" name="Google Shape;3472;p34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3" name="Google Shape;3473;p34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4" name="Google Shape;3474;p34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5" name="Google Shape;3475;p34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6" name="Google Shape;3476;p34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7" name="Google Shape;3477;p34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8" name="Google Shape;3478;p34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9" name="Google Shape;3479;p34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0" name="Google Shape;3480;p34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1" name="Google Shape;3481;p34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2" name="Google Shape;3482;p34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3" name="Google Shape;3483;p34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4" name="Google Shape;3484;p34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5" name="Google Shape;3485;p34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6" name="Google Shape;3486;p34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7" name="Google Shape;3487;p34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8" name="Google Shape;3488;p34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9" name="Google Shape;3489;p34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0" name="Google Shape;3490;p34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1" name="Google Shape;3491;p34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2" name="Google Shape;3492;p34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3" name="Google Shape;3493;p34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4" name="Google Shape;3494;p34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5" name="Google Shape;3495;p34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6" name="Google Shape;3496;p34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7" name="Google Shape;3497;p34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8" name="Google Shape;3498;p34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9" name="Google Shape;3499;p34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0" name="Google Shape;3500;p34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1" name="Google Shape;3501;p34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2" name="Google Shape;3502;p34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3" name="Google Shape;3503;p34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4" name="Google Shape;3504;p34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5" name="Google Shape;3505;p34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6" name="Google Shape;3506;p34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7" name="Google Shape;3507;p34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8" name="Google Shape;3508;p34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9" name="Google Shape;3509;p34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0" name="Google Shape;3510;p34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1" name="Google Shape;3511;p34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2" name="Google Shape;3512;p34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3" name="Google Shape;3513;p34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4" name="Google Shape;3514;p34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5" name="Google Shape;3515;p34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6" name="Google Shape;3516;p34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7" name="Google Shape;3517;p34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8" name="Google Shape;3518;p34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9" name="Google Shape;3519;p34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0" name="Google Shape;3520;p34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1" name="Google Shape;3521;p34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2" name="Google Shape;3522;p34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3" name="Google Shape;3523;p34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4" name="Google Shape;3524;p34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5" name="Google Shape;3525;p34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6" name="Google Shape;3526;p34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7" name="Google Shape;3527;p34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8" name="Google Shape;3528;p34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9" name="Google Shape;3529;p34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0" name="Google Shape;3530;p34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1" name="Google Shape;3531;p34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2" name="Google Shape;3532;p34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3" name="Google Shape;3533;p34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4" name="Google Shape;3534;p34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5" name="Google Shape;3535;p34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6" name="Google Shape;3536;p34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7" name="Google Shape;3537;p34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8" name="Google Shape;3538;p34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9" name="Google Shape;3539;p34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0" name="Google Shape;3540;p34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1" name="Google Shape;3541;p34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2" name="Google Shape;3542;p34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3" name="Google Shape;3543;p34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4" name="Google Shape;3544;p34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5" name="Google Shape;3545;p34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6" name="Google Shape;3546;p34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7" name="Google Shape;3547;p34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8" name="Google Shape;3548;p34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9" name="Google Shape;3549;p34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0" name="Google Shape;3550;p34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1" name="Google Shape;3551;p34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2" name="Google Shape;3552;p34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3" name="Google Shape;3553;p34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4" name="Google Shape;3554;p34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5" name="Google Shape;3555;p34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6" name="Google Shape;3556;p34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7" name="Google Shape;3557;p34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8" name="Google Shape;3558;p34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9" name="Google Shape;3559;p34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0" name="Google Shape;3560;p34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1" name="Google Shape;3561;p34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2" name="Google Shape;3562;p34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3" name="Google Shape;3563;p34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4" name="Google Shape;3564;p34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5" name="Google Shape;3565;p34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6" name="Google Shape;3566;p34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7" name="Google Shape;3567;p34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8" name="Google Shape;3568;p34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9" name="Google Shape;3569;p34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0" name="Google Shape;3570;p34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1" name="Google Shape;3571;p34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2" name="Google Shape;3572;p34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3" name="Google Shape;3573;p34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4" name="Google Shape;3574;p34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5" name="Google Shape;3575;p34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6" name="Google Shape;3576;p34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7" name="Google Shape;3577;p34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8" name="Google Shape;3578;p34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9" name="Google Shape;3579;p34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0" name="Google Shape;3580;p34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1" name="Google Shape;3581;p34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2" name="Google Shape;3582;p34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3" name="Google Shape;3583;p34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4" name="Google Shape;3584;p34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5" name="Google Shape;3585;p34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6" name="Google Shape;3586;p34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7" name="Google Shape;3587;p34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8" name="Google Shape;3588;p34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9" name="Google Shape;3589;p34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0" name="Google Shape;3590;p34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1" name="Google Shape;3591;p34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592" name="Google Shape;3592;p34"/>
          <p:cNvSpPr/>
          <p:nvPr/>
        </p:nvSpPr>
        <p:spPr>
          <a:xfrm flipH="1">
            <a:off x="1323430" y="951090"/>
            <a:ext cx="479765" cy="448903"/>
          </a:xfrm>
          <a:custGeom>
            <a:avLst/>
            <a:gdLst/>
            <a:ahLst/>
            <a:cxnLst/>
            <a:rect l="l" t="t" r="r" b="b"/>
            <a:pathLst>
              <a:path w="8281" h="8281" extrusionOk="0">
                <a:moveTo>
                  <a:pt x="2981" y="1"/>
                </a:moveTo>
                <a:cubicBezTo>
                  <a:pt x="2849" y="1"/>
                  <a:pt x="2739" y="111"/>
                  <a:pt x="2739" y="246"/>
                </a:cubicBezTo>
                <a:lnTo>
                  <a:pt x="2739" y="2501"/>
                </a:lnTo>
                <a:cubicBezTo>
                  <a:pt x="2739" y="2633"/>
                  <a:pt x="2633" y="2743"/>
                  <a:pt x="2497" y="2743"/>
                </a:cubicBezTo>
                <a:lnTo>
                  <a:pt x="243" y="2743"/>
                </a:lnTo>
                <a:cubicBezTo>
                  <a:pt x="111" y="2743"/>
                  <a:pt x="1" y="2849"/>
                  <a:pt x="1" y="2985"/>
                </a:cubicBezTo>
                <a:lnTo>
                  <a:pt x="1" y="5300"/>
                </a:lnTo>
                <a:cubicBezTo>
                  <a:pt x="1" y="5435"/>
                  <a:pt x="111" y="5542"/>
                  <a:pt x="243" y="5542"/>
                </a:cubicBezTo>
                <a:lnTo>
                  <a:pt x="2497" y="5542"/>
                </a:lnTo>
                <a:cubicBezTo>
                  <a:pt x="2633" y="5542"/>
                  <a:pt x="2739" y="5652"/>
                  <a:pt x="2739" y="5784"/>
                </a:cubicBezTo>
                <a:lnTo>
                  <a:pt x="2739" y="8038"/>
                </a:lnTo>
                <a:cubicBezTo>
                  <a:pt x="2739" y="8174"/>
                  <a:pt x="2849" y="8280"/>
                  <a:pt x="2981" y="8280"/>
                </a:cubicBezTo>
                <a:lnTo>
                  <a:pt x="5299" y="8280"/>
                </a:lnTo>
                <a:cubicBezTo>
                  <a:pt x="5431" y="8280"/>
                  <a:pt x="5541" y="8174"/>
                  <a:pt x="5541" y="8038"/>
                </a:cubicBezTo>
                <a:lnTo>
                  <a:pt x="5541" y="5784"/>
                </a:lnTo>
                <a:cubicBezTo>
                  <a:pt x="5541" y="5652"/>
                  <a:pt x="5647" y="5542"/>
                  <a:pt x="5783" y="5542"/>
                </a:cubicBezTo>
                <a:lnTo>
                  <a:pt x="8038" y="5542"/>
                </a:lnTo>
                <a:cubicBezTo>
                  <a:pt x="8170" y="5542"/>
                  <a:pt x="8280" y="5435"/>
                  <a:pt x="8280" y="5300"/>
                </a:cubicBezTo>
                <a:lnTo>
                  <a:pt x="8280" y="2985"/>
                </a:lnTo>
                <a:cubicBezTo>
                  <a:pt x="8280" y="2849"/>
                  <a:pt x="8170" y="2743"/>
                  <a:pt x="8038" y="2743"/>
                </a:cubicBezTo>
                <a:lnTo>
                  <a:pt x="5783" y="2743"/>
                </a:lnTo>
                <a:cubicBezTo>
                  <a:pt x="5647" y="2743"/>
                  <a:pt x="5541" y="2633"/>
                  <a:pt x="5541" y="2501"/>
                </a:cubicBezTo>
                <a:lnTo>
                  <a:pt x="5541" y="246"/>
                </a:lnTo>
                <a:cubicBezTo>
                  <a:pt x="5541" y="111"/>
                  <a:pt x="5431" y="1"/>
                  <a:pt x="529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063551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" name="Google Shape;3594;p35"/>
          <p:cNvSpPr/>
          <p:nvPr/>
        </p:nvSpPr>
        <p:spPr>
          <a:xfrm rot="-497256">
            <a:off x="-5629961" y="-2582490"/>
            <a:ext cx="9495377" cy="449939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95" name="Google Shape;3595;p35"/>
          <p:cNvSpPr/>
          <p:nvPr/>
        </p:nvSpPr>
        <p:spPr>
          <a:xfrm rot="-9210763">
            <a:off x="11691262" y="6547556"/>
            <a:ext cx="6503166" cy="6673440"/>
          </a:xfrm>
          <a:custGeom>
            <a:avLst/>
            <a:gdLst/>
            <a:ahLst/>
            <a:cxnLst/>
            <a:rect l="l" t="t" r="r" b="b"/>
            <a:pathLst>
              <a:path w="22102" h="24240" extrusionOk="0">
                <a:moveTo>
                  <a:pt x="14808" y="0"/>
                </a:moveTo>
                <a:cubicBezTo>
                  <a:pt x="13160" y="0"/>
                  <a:pt x="11491" y="1049"/>
                  <a:pt x="10594" y="2387"/>
                </a:cubicBezTo>
                <a:cubicBezTo>
                  <a:pt x="8999" y="4770"/>
                  <a:pt x="10767" y="6687"/>
                  <a:pt x="9340" y="8994"/>
                </a:cubicBezTo>
                <a:cubicBezTo>
                  <a:pt x="7995" y="11172"/>
                  <a:pt x="5864" y="10344"/>
                  <a:pt x="3649" y="12416"/>
                </a:cubicBezTo>
                <a:cubicBezTo>
                  <a:pt x="1112" y="14788"/>
                  <a:pt x="0" y="19533"/>
                  <a:pt x="1728" y="22038"/>
                </a:cubicBezTo>
                <a:cubicBezTo>
                  <a:pt x="2770" y="23551"/>
                  <a:pt x="4846" y="24240"/>
                  <a:pt x="7216" y="24240"/>
                </a:cubicBezTo>
                <a:cubicBezTo>
                  <a:pt x="10130" y="24240"/>
                  <a:pt x="13491" y="23199"/>
                  <a:pt x="15929" y="21367"/>
                </a:cubicBezTo>
                <a:cubicBezTo>
                  <a:pt x="21279" y="17348"/>
                  <a:pt x="22101" y="9603"/>
                  <a:pt x="19952" y="4741"/>
                </a:cubicBezTo>
                <a:cubicBezTo>
                  <a:pt x="19502" y="3717"/>
                  <a:pt x="17997" y="318"/>
                  <a:pt x="15203" y="21"/>
                </a:cubicBezTo>
                <a:cubicBezTo>
                  <a:pt x="15072" y="7"/>
                  <a:pt x="14940" y="0"/>
                  <a:pt x="148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596" name="Google Shape;3596;p35"/>
          <p:cNvSpPr/>
          <p:nvPr/>
        </p:nvSpPr>
        <p:spPr>
          <a:xfrm>
            <a:off x="11996151" y="6980132"/>
            <a:ext cx="1406255" cy="1614247"/>
          </a:xfrm>
          <a:custGeom>
            <a:avLst/>
            <a:gdLst/>
            <a:ahLst/>
            <a:cxnLst/>
            <a:rect l="l" t="t" r="r" b="b"/>
            <a:pathLst>
              <a:path w="12072" h="14809" extrusionOk="0">
                <a:moveTo>
                  <a:pt x="7398" y="1"/>
                </a:moveTo>
                <a:cubicBezTo>
                  <a:pt x="7391" y="1"/>
                  <a:pt x="7385" y="1"/>
                  <a:pt x="7378" y="1"/>
                </a:cubicBezTo>
                <a:cubicBezTo>
                  <a:pt x="6703" y="9"/>
                  <a:pt x="6153" y="600"/>
                  <a:pt x="6187" y="1270"/>
                </a:cubicBezTo>
                <a:cubicBezTo>
                  <a:pt x="6205" y="1644"/>
                  <a:pt x="6395" y="1974"/>
                  <a:pt x="6678" y="2184"/>
                </a:cubicBezTo>
                <a:cubicBezTo>
                  <a:pt x="6796" y="2272"/>
                  <a:pt x="6862" y="2414"/>
                  <a:pt x="6862" y="2561"/>
                </a:cubicBezTo>
                <a:cubicBezTo>
                  <a:pt x="6862" y="2660"/>
                  <a:pt x="6781" y="2741"/>
                  <a:pt x="6681" y="2741"/>
                </a:cubicBezTo>
                <a:lnTo>
                  <a:pt x="4254" y="2741"/>
                </a:lnTo>
                <a:cubicBezTo>
                  <a:pt x="4239" y="2741"/>
                  <a:pt x="4225" y="2744"/>
                  <a:pt x="4210" y="2748"/>
                </a:cubicBezTo>
                <a:lnTo>
                  <a:pt x="2751" y="2748"/>
                </a:lnTo>
                <a:lnTo>
                  <a:pt x="2751" y="4244"/>
                </a:lnTo>
                <a:lnTo>
                  <a:pt x="2751" y="6672"/>
                </a:lnTo>
                <a:cubicBezTo>
                  <a:pt x="2751" y="6771"/>
                  <a:pt x="2670" y="6852"/>
                  <a:pt x="2572" y="6852"/>
                </a:cubicBezTo>
                <a:lnTo>
                  <a:pt x="2520" y="6852"/>
                </a:lnTo>
                <a:cubicBezTo>
                  <a:pt x="2381" y="6852"/>
                  <a:pt x="2252" y="6782"/>
                  <a:pt x="2168" y="6672"/>
                </a:cubicBezTo>
                <a:cubicBezTo>
                  <a:pt x="1948" y="6393"/>
                  <a:pt x="1603" y="6214"/>
                  <a:pt x="1218" y="6214"/>
                </a:cubicBezTo>
                <a:cubicBezTo>
                  <a:pt x="543" y="6214"/>
                  <a:pt x="1" y="6767"/>
                  <a:pt x="8" y="7442"/>
                </a:cubicBezTo>
                <a:cubicBezTo>
                  <a:pt x="19" y="8094"/>
                  <a:pt x="576" y="8635"/>
                  <a:pt x="1224" y="8635"/>
                </a:cubicBezTo>
                <a:cubicBezTo>
                  <a:pt x="1243" y="8635"/>
                  <a:pt x="1262" y="8635"/>
                  <a:pt x="1280" y="8634"/>
                </a:cubicBezTo>
                <a:cubicBezTo>
                  <a:pt x="1655" y="8612"/>
                  <a:pt x="1985" y="8424"/>
                  <a:pt x="2193" y="8138"/>
                </a:cubicBezTo>
                <a:cubicBezTo>
                  <a:pt x="2281" y="8021"/>
                  <a:pt x="2425" y="7959"/>
                  <a:pt x="2572" y="7959"/>
                </a:cubicBezTo>
                <a:cubicBezTo>
                  <a:pt x="2670" y="7959"/>
                  <a:pt x="2751" y="8040"/>
                  <a:pt x="2751" y="8138"/>
                </a:cubicBezTo>
                <a:lnTo>
                  <a:pt x="2751" y="10566"/>
                </a:lnTo>
                <a:lnTo>
                  <a:pt x="2751" y="12062"/>
                </a:lnTo>
                <a:lnTo>
                  <a:pt x="2758" y="12062"/>
                </a:lnTo>
                <a:lnTo>
                  <a:pt x="2758" y="12070"/>
                </a:lnTo>
                <a:lnTo>
                  <a:pt x="6681" y="12070"/>
                </a:lnTo>
                <a:cubicBezTo>
                  <a:pt x="6781" y="12070"/>
                  <a:pt x="6862" y="12150"/>
                  <a:pt x="6862" y="12249"/>
                </a:cubicBezTo>
                <a:lnTo>
                  <a:pt x="6862" y="12300"/>
                </a:lnTo>
                <a:cubicBezTo>
                  <a:pt x="6862" y="12440"/>
                  <a:pt x="6788" y="12564"/>
                  <a:pt x="6681" y="12652"/>
                </a:cubicBezTo>
                <a:cubicBezTo>
                  <a:pt x="6403" y="12872"/>
                  <a:pt x="6224" y="13217"/>
                  <a:pt x="6224" y="13598"/>
                </a:cubicBezTo>
                <a:cubicBezTo>
                  <a:pt x="6224" y="14266"/>
                  <a:pt x="6763" y="14808"/>
                  <a:pt x="7431" y="14808"/>
                </a:cubicBezTo>
                <a:cubicBezTo>
                  <a:pt x="7438" y="14808"/>
                  <a:pt x="7445" y="14808"/>
                  <a:pt x="7452" y="14808"/>
                </a:cubicBezTo>
                <a:cubicBezTo>
                  <a:pt x="8123" y="14801"/>
                  <a:pt x="8673" y="14211"/>
                  <a:pt x="8640" y="13540"/>
                </a:cubicBezTo>
                <a:cubicBezTo>
                  <a:pt x="8622" y="13163"/>
                  <a:pt x="8435" y="12836"/>
                  <a:pt x="8149" y="12627"/>
                </a:cubicBezTo>
                <a:cubicBezTo>
                  <a:pt x="8031" y="12539"/>
                  <a:pt x="7969" y="12396"/>
                  <a:pt x="7969" y="12249"/>
                </a:cubicBezTo>
                <a:cubicBezTo>
                  <a:pt x="7969" y="12150"/>
                  <a:pt x="8050" y="12070"/>
                  <a:pt x="8149" y="12070"/>
                </a:cubicBezTo>
                <a:lnTo>
                  <a:pt x="12072" y="12070"/>
                </a:lnTo>
                <a:lnTo>
                  <a:pt x="12072" y="8102"/>
                </a:lnTo>
                <a:cubicBezTo>
                  <a:pt x="12050" y="8025"/>
                  <a:pt x="11984" y="7966"/>
                  <a:pt x="11900" y="7966"/>
                </a:cubicBezTo>
                <a:cubicBezTo>
                  <a:pt x="11753" y="7966"/>
                  <a:pt x="11610" y="8028"/>
                  <a:pt x="11522" y="8146"/>
                </a:cubicBezTo>
                <a:cubicBezTo>
                  <a:pt x="11317" y="8432"/>
                  <a:pt x="10987" y="8619"/>
                  <a:pt x="10613" y="8637"/>
                </a:cubicBezTo>
                <a:cubicBezTo>
                  <a:pt x="10591" y="8638"/>
                  <a:pt x="10570" y="8639"/>
                  <a:pt x="10549" y="8639"/>
                </a:cubicBezTo>
                <a:cubicBezTo>
                  <a:pt x="9905" y="8639"/>
                  <a:pt x="9351" y="8099"/>
                  <a:pt x="9340" y="7449"/>
                </a:cubicBezTo>
                <a:cubicBezTo>
                  <a:pt x="9330" y="6771"/>
                  <a:pt x="9876" y="6221"/>
                  <a:pt x="10550" y="6221"/>
                </a:cubicBezTo>
                <a:cubicBezTo>
                  <a:pt x="10936" y="6221"/>
                  <a:pt x="11276" y="6400"/>
                  <a:pt x="11500" y="6679"/>
                </a:cubicBezTo>
                <a:cubicBezTo>
                  <a:pt x="11584" y="6786"/>
                  <a:pt x="11709" y="6859"/>
                  <a:pt x="11848" y="6859"/>
                </a:cubicBezTo>
                <a:lnTo>
                  <a:pt x="11900" y="6859"/>
                </a:lnTo>
                <a:cubicBezTo>
                  <a:pt x="11984" y="6859"/>
                  <a:pt x="12050" y="6800"/>
                  <a:pt x="12072" y="6723"/>
                </a:cubicBezTo>
                <a:lnTo>
                  <a:pt x="12072" y="2756"/>
                </a:lnTo>
                <a:lnTo>
                  <a:pt x="10642" y="2756"/>
                </a:lnTo>
                <a:cubicBezTo>
                  <a:pt x="10620" y="2748"/>
                  <a:pt x="10598" y="2741"/>
                  <a:pt x="10572" y="2741"/>
                </a:cubicBezTo>
                <a:lnTo>
                  <a:pt x="8149" y="2741"/>
                </a:lnTo>
                <a:cubicBezTo>
                  <a:pt x="8050" y="2741"/>
                  <a:pt x="7969" y="2660"/>
                  <a:pt x="7969" y="2561"/>
                </a:cubicBezTo>
                <a:lnTo>
                  <a:pt x="7969" y="2509"/>
                </a:lnTo>
                <a:cubicBezTo>
                  <a:pt x="7969" y="2370"/>
                  <a:pt x="8039" y="2245"/>
                  <a:pt x="8149" y="2157"/>
                </a:cubicBezTo>
                <a:cubicBezTo>
                  <a:pt x="8428" y="1937"/>
                  <a:pt x="8607" y="1593"/>
                  <a:pt x="8607" y="1211"/>
                </a:cubicBezTo>
                <a:cubicBezTo>
                  <a:pt x="8607" y="544"/>
                  <a:pt x="8064" y="1"/>
                  <a:pt x="739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597" name="Google Shape;3597;p35"/>
          <p:cNvGrpSpPr/>
          <p:nvPr/>
        </p:nvGrpSpPr>
        <p:grpSpPr>
          <a:xfrm rot="1799941">
            <a:off x="13662704" y="7184799"/>
            <a:ext cx="921154" cy="1204891"/>
            <a:chOff x="3378250" y="2315400"/>
            <a:chExt cx="621384" cy="868760"/>
          </a:xfrm>
        </p:grpSpPr>
        <p:sp>
          <p:nvSpPr>
            <p:cNvPr id="3598" name="Google Shape;3598;p35"/>
            <p:cNvSpPr/>
            <p:nvPr/>
          </p:nvSpPr>
          <p:spPr>
            <a:xfrm>
              <a:off x="3564829" y="2609991"/>
              <a:ext cx="434804" cy="220150"/>
            </a:xfrm>
            <a:custGeom>
              <a:avLst/>
              <a:gdLst/>
              <a:ahLst/>
              <a:cxnLst/>
              <a:rect l="l" t="t" r="r" b="b"/>
              <a:pathLst>
                <a:path w="8860" h="4486" extrusionOk="0">
                  <a:moveTo>
                    <a:pt x="8582" y="1468"/>
                  </a:moveTo>
                  <a:lnTo>
                    <a:pt x="8582" y="1471"/>
                  </a:lnTo>
                  <a:lnTo>
                    <a:pt x="8577" y="1468"/>
                  </a:lnTo>
                  <a:close/>
                  <a:moveTo>
                    <a:pt x="7910" y="1607"/>
                  </a:moveTo>
                  <a:lnTo>
                    <a:pt x="7910" y="1610"/>
                  </a:lnTo>
                  <a:cubicBezTo>
                    <a:pt x="7907" y="1610"/>
                    <a:pt x="7903" y="1610"/>
                    <a:pt x="7899" y="1615"/>
                  </a:cubicBezTo>
                  <a:lnTo>
                    <a:pt x="7899" y="1610"/>
                  </a:lnTo>
                  <a:cubicBezTo>
                    <a:pt x="7903" y="1610"/>
                    <a:pt x="7907" y="1610"/>
                    <a:pt x="7910" y="1607"/>
                  </a:cubicBezTo>
                  <a:close/>
                  <a:moveTo>
                    <a:pt x="8343" y="1637"/>
                  </a:moveTo>
                  <a:lnTo>
                    <a:pt x="8343" y="1640"/>
                  </a:lnTo>
                  <a:lnTo>
                    <a:pt x="8339" y="1640"/>
                  </a:lnTo>
                  <a:lnTo>
                    <a:pt x="8339" y="1637"/>
                  </a:lnTo>
                  <a:close/>
                  <a:moveTo>
                    <a:pt x="8354" y="1637"/>
                  </a:moveTo>
                  <a:cubicBezTo>
                    <a:pt x="8354" y="1640"/>
                    <a:pt x="8357" y="1640"/>
                    <a:pt x="8357" y="1644"/>
                  </a:cubicBezTo>
                  <a:cubicBezTo>
                    <a:pt x="8350" y="1647"/>
                    <a:pt x="8343" y="1647"/>
                    <a:pt x="8335" y="1647"/>
                  </a:cubicBezTo>
                  <a:cubicBezTo>
                    <a:pt x="8339" y="1644"/>
                    <a:pt x="8343" y="1644"/>
                    <a:pt x="8347" y="1644"/>
                  </a:cubicBezTo>
                  <a:cubicBezTo>
                    <a:pt x="8350" y="1640"/>
                    <a:pt x="8350" y="1640"/>
                    <a:pt x="8354" y="1637"/>
                  </a:cubicBezTo>
                  <a:close/>
                  <a:moveTo>
                    <a:pt x="8071" y="1647"/>
                  </a:moveTo>
                  <a:lnTo>
                    <a:pt x="8068" y="1651"/>
                  </a:lnTo>
                  <a:lnTo>
                    <a:pt x="8068" y="1647"/>
                  </a:lnTo>
                  <a:close/>
                  <a:moveTo>
                    <a:pt x="8281" y="1654"/>
                  </a:moveTo>
                  <a:cubicBezTo>
                    <a:pt x="8277" y="1659"/>
                    <a:pt x="8273" y="1659"/>
                    <a:pt x="8269" y="1662"/>
                  </a:cubicBezTo>
                  <a:cubicBezTo>
                    <a:pt x="8266" y="1659"/>
                    <a:pt x="8266" y="1654"/>
                    <a:pt x="8281" y="1654"/>
                  </a:cubicBezTo>
                  <a:close/>
                  <a:moveTo>
                    <a:pt x="7834" y="1674"/>
                  </a:moveTo>
                  <a:cubicBezTo>
                    <a:pt x="7835" y="1674"/>
                    <a:pt x="7836" y="1676"/>
                    <a:pt x="7833" y="1681"/>
                  </a:cubicBezTo>
                  <a:cubicBezTo>
                    <a:pt x="7833" y="1676"/>
                    <a:pt x="7829" y="1676"/>
                    <a:pt x="7829" y="1676"/>
                  </a:cubicBezTo>
                  <a:cubicBezTo>
                    <a:pt x="7831" y="1675"/>
                    <a:pt x="7832" y="1674"/>
                    <a:pt x="7834" y="1674"/>
                  </a:cubicBezTo>
                  <a:close/>
                  <a:moveTo>
                    <a:pt x="8416" y="1676"/>
                  </a:moveTo>
                  <a:lnTo>
                    <a:pt x="8416" y="1681"/>
                  </a:lnTo>
                  <a:lnTo>
                    <a:pt x="8398" y="1681"/>
                  </a:lnTo>
                  <a:cubicBezTo>
                    <a:pt x="8406" y="1676"/>
                    <a:pt x="8409" y="1676"/>
                    <a:pt x="8413" y="1676"/>
                  </a:cubicBezTo>
                  <a:close/>
                  <a:moveTo>
                    <a:pt x="8277" y="1691"/>
                  </a:moveTo>
                  <a:lnTo>
                    <a:pt x="8273" y="1695"/>
                  </a:lnTo>
                  <a:cubicBezTo>
                    <a:pt x="8273" y="1695"/>
                    <a:pt x="8269" y="1695"/>
                    <a:pt x="8269" y="1691"/>
                  </a:cubicBezTo>
                  <a:close/>
                  <a:moveTo>
                    <a:pt x="8233" y="1720"/>
                  </a:moveTo>
                  <a:lnTo>
                    <a:pt x="8233" y="1725"/>
                  </a:lnTo>
                  <a:lnTo>
                    <a:pt x="8229" y="1725"/>
                  </a:lnTo>
                  <a:lnTo>
                    <a:pt x="8229" y="1720"/>
                  </a:lnTo>
                  <a:close/>
                  <a:moveTo>
                    <a:pt x="7470" y="1977"/>
                  </a:moveTo>
                  <a:lnTo>
                    <a:pt x="7470" y="1979"/>
                  </a:lnTo>
                  <a:lnTo>
                    <a:pt x="7470" y="1979"/>
                  </a:lnTo>
                  <a:cubicBezTo>
                    <a:pt x="7469" y="1978"/>
                    <a:pt x="7468" y="1978"/>
                    <a:pt x="7466" y="1977"/>
                  </a:cubicBezTo>
                  <a:lnTo>
                    <a:pt x="7466" y="1977"/>
                  </a:lnTo>
                  <a:lnTo>
                    <a:pt x="7470" y="1981"/>
                  </a:lnTo>
                  <a:lnTo>
                    <a:pt x="7470" y="1979"/>
                  </a:lnTo>
                  <a:lnTo>
                    <a:pt x="7470" y="1979"/>
                  </a:lnTo>
                  <a:cubicBezTo>
                    <a:pt x="7471" y="1979"/>
                    <a:pt x="7472" y="1980"/>
                    <a:pt x="7472" y="1980"/>
                  </a:cubicBezTo>
                  <a:cubicBezTo>
                    <a:pt x="7473" y="1980"/>
                    <a:pt x="7472" y="1979"/>
                    <a:pt x="7470" y="1977"/>
                  </a:cubicBezTo>
                  <a:lnTo>
                    <a:pt x="7470" y="1977"/>
                  </a:lnTo>
                  <a:cubicBezTo>
                    <a:pt x="7474" y="1981"/>
                    <a:pt x="7474" y="1981"/>
                    <a:pt x="7477" y="1981"/>
                  </a:cubicBezTo>
                  <a:lnTo>
                    <a:pt x="7474" y="1984"/>
                  </a:lnTo>
                  <a:lnTo>
                    <a:pt x="7470" y="1981"/>
                  </a:lnTo>
                  <a:lnTo>
                    <a:pt x="7470" y="1981"/>
                  </a:lnTo>
                  <a:lnTo>
                    <a:pt x="7466" y="1977"/>
                  </a:lnTo>
                  <a:close/>
                  <a:moveTo>
                    <a:pt x="7668" y="1984"/>
                  </a:moveTo>
                  <a:cubicBezTo>
                    <a:pt x="7672" y="1985"/>
                    <a:pt x="7672" y="1985"/>
                    <a:pt x="7672" y="1989"/>
                  </a:cubicBezTo>
                  <a:cubicBezTo>
                    <a:pt x="7669" y="1989"/>
                    <a:pt x="7665" y="1990"/>
                    <a:pt x="7664" y="1990"/>
                  </a:cubicBezTo>
                  <a:cubicBezTo>
                    <a:pt x="7663" y="1990"/>
                    <a:pt x="7663" y="1990"/>
                    <a:pt x="7664" y="1989"/>
                  </a:cubicBezTo>
                  <a:cubicBezTo>
                    <a:pt x="7666" y="1986"/>
                    <a:pt x="7667" y="1985"/>
                    <a:pt x="7668" y="1984"/>
                  </a:cubicBezTo>
                  <a:close/>
                  <a:moveTo>
                    <a:pt x="7408" y="1989"/>
                  </a:moveTo>
                  <a:lnTo>
                    <a:pt x="7408" y="1992"/>
                  </a:lnTo>
                  <a:lnTo>
                    <a:pt x="7404" y="1992"/>
                  </a:lnTo>
                  <a:lnTo>
                    <a:pt x="7404" y="1989"/>
                  </a:lnTo>
                  <a:close/>
                  <a:moveTo>
                    <a:pt x="7442" y="1991"/>
                  </a:moveTo>
                  <a:cubicBezTo>
                    <a:pt x="7444" y="1991"/>
                    <a:pt x="7446" y="1992"/>
                    <a:pt x="7448" y="1992"/>
                  </a:cubicBezTo>
                  <a:cubicBezTo>
                    <a:pt x="7444" y="1996"/>
                    <a:pt x="7442" y="1996"/>
                    <a:pt x="7440" y="1996"/>
                  </a:cubicBezTo>
                  <a:cubicBezTo>
                    <a:pt x="7437" y="1996"/>
                    <a:pt x="7435" y="1996"/>
                    <a:pt x="7433" y="1996"/>
                  </a:cubicBezTo>
                  <a:cubicBezTo>
                    <a:pt x="7437" y="1992"/>
                    <a:pt x="7440" y="1991"/>
                    <a:pt x="7442" y="1991"/>
                  </a:cubicBezTo>
                  <a:close/>
                  <a:moveTo>
                    <a:pt x="7426" y="1996"/>
                  </a:moveTo>
                  <a:lnTo>
                    <a:pt x="7426" y="1999"/>
                  </a:lnTo>
                  <a:lnTo>
                    <a:pt x="7422" y="1999"/>
                  </a:lnTo>
                  <a:lnTo>
                    <a:pt x="7426" y="1996"/>
                  </a:lnTo>
                  <a:close/>
                  <a:moveTo>
                    <a:pt x="7243" y="2072"/>
                  </a:moveTo>
                  <a:lnTo>
                    <a:pt x="7239" y="2077"/>
                  </a:lnTo>
                  <a:lnTo>
                    <a:pt x="7235" y="2072"/>
                  </a:lnTo>
                  <a:close/>
                  <a:moveTo>
                    <a:pt x="6795" y="2182"/>
                  </a:moveTo>
                  <a:lnTo>
                    <a:pt x="6795" y="2182"/>
                  </a:lnTo>
                  <a:cubicBezTo>
                    <a:pt x="6791" y="2187"/>
                    <a:pt x="6788" y="2187"/>
                    <a:pt x="6781" y="2187"/>
                  </a:cubicBezTo>
                  <a:cubicBezTo>
                    <a:pt x="6788" y="2187"/>
                    <a:pt x="6791" y="2182"/>
                    <a:pt x="6795" y="2182"/>
                  </a:cubicBezTo>
                  <a:close/>
                  <a:moveTo>
                    <a:pt x="1761" y="2190"/>
                  </a:moveTo>
                  <a:lnTo>
                    <a:pt x="1765" y="2194"/>
                  </a:lnTo>
                  <a:lnTo>
                    <a:pt x="1753" y="2194"/>
                  </a:lnTo>
                  <a:cubicBezTo>
                    <a:pt x="1757" y="2194"/>
                    <a:pt x="1757" y="2194"/>
                    <a:pt x="1761" y="2190"/>
                  </a:cubicBezTo>
                  <a:close/>
                  <a:moveTo>
                    <a:pt x="6487" y="2289"/>
                  </a:moveTo>
                  <a:lnTo>
                    <a:pt x="6487" y="2292"/>
                  </a:lnTo>
                  <a:lnTo>
                    <a:pt x="6483" y="2292"/>
                  </a:lnTo>
                  <a:lnTo>
                    <a:pt x="6487" y="2289"/>
                  </a:lnTo>
                  <a:close/>
                  <a:moveTo>
                    <a:pt x="5534" y="2666"/>
                  </a:moveTo>
                  <a:lnTo>
                    <a:pt x="5530" y="2671"/>
                  </a:lnTo>
                  <a:lnTo>
                    <a:pt x="5530" y="2666"/>
                  </a:lnTo>
                  <a:close/>
                  <a:moveTo>
                    <a:pt x="5270" y="2688"/>
                  </a:moveTo>
                  <a:lnTo>
                    <a:pt x="5266" y="2693"/>
                  </a:lnTo>
                  <a:lnTo>
                    <a:pt x="5266" y="2688"/>
                  </a:lnTo>
                  <a:close/>
                  <a:moveTo>
                    <a:pt x="4969" y="2798"/>
                  </a:moveTo>
                  <a:lnTo>
                    <a:pt x="4969" y="2803"/>
                  </a:lnTo>
                  <a:cubicBezTo>
                    <a:pt x="4965" y="2803"/>
                    <a:pt x="4962" y="2803"/>
                    <a:pt x="4958" y="2806"/>
                  </a:cubicBezTo>
                  <a:lnTo>
                    <a:pt x="4958" y="2803"/>
                  </a:lnTo>
                  <a:cubicBezTo>
                    <a:pt x="4962" y="2803"/>
                    <a:pt x="4965" y="2803"/>
                    <a:pt x="4969" y="2798"/>
                  </a:cubicBezTo>
                  <a:close/>
                  <a:moveTo>
                    <a:pt x="5072" y="2847"/>
                  </a:moveTo>
                  <a:lnTo>
                    <a:pt x="5068" y="2850"/>
                  </a:lnTo>
                  <a:lnTo>
                    <a:pt x="5068" y="2847"/>
                  </a:lnTo>
                  <a:close/>
                  <a:moveTo>
                    <a:pt x="118" y="3106"/>
                  </a:moveTo>
                  <a:lnTo>
                    <a:pt x="120" y="3108"/>
                  </a:lnTo>
                  <a:lnTo>
                    <a:pt x="120" y="3108"/>
                  </a:lnTo>
                  <a:lnTo>
                    <a:pt x="121" y="3106"/>
                  </a:lnTo>
                  <a:close/>
                  <a:moveTo>
                    <a:pt x="515" y="3898"/>
                  </a:moveTo>
                  <a:cubicBezTo>
                    <a:pt x="513" y="3898"/>
                    <a:pt x="512" y="3898"/>
                    <a:pt x="510" y="3898"/>
                  </a:cubicBezTo>
                  <a:cubicBezTo>
                    <a:pt x="513" y="3898"/>
                    <a:pt x="513" y="3898"/>
                    <a:pt x="515" y="3898"/>
                  </a:cubicBezTo>
                  <a:close/>
                  <a:moveTo>
                    <a:pt x="8053" y="0"/>
                  </a:moveTo>
                  <a:cubicBezTo>
                    <a:pt x="8046" y="4"/>
                    <a:pt x="8042" y="4"/>
                    <a:pt x="8039" y="8"/>
                  </a:cubicBezTo>
                  <a:cubicBezTo>
                    <a:pt x="8013" y="15"/>
                    <a:pt x="7987" y="22"/>
                    <a:pt x="7965" y="34"/>
                  </a:cubicBezTo>
                  <a:cubicBezTo>
                    <a:pt x="7947" y="41"/>
                    <a:pt x="7925" y="48"/>
                    <a:pt x="7907" y="56"/>
                  </a:cubicBezTo>
                  <a:cubicBezTo>
                    <a:pt x="7888" y="63"/>
                    <a:pt x="7866" y="66"/>
                    <a:pt x="7851" y="78"/>
                  </a:cubicBezTo>
                  <a:cubicBezTo>
                    <a:pt x="7844" y="81"/>
                    <a:pt x="7833" y="85"/>
                    <a:pt x="7822" y="85"/>
                  </a:cubicBezTo>
                  <a:cubicBezTo>
                    <a:pt x="7815" y="88"/>
                    <a:pt x="7811" y="92"/>
                    <a:pt x="7800" y="92"/>
                  </a:cubicBezTo>
                  <a:cubicBezTo>
                    <a:pt x="7796" y="92"/>
                    <a:pt x="7785" y="100"/>
                    <a:pt x="7778" y="103"/>
                  </a:cubicBezTo>
                  <a:cubicBezTo>
                    <a:pt x="7745" y="114"/>
                    <a:pt x="7708" y="125"/>
                    <a:pt x="7675" y="140"/>
                  </a:cubicBezTo>
                  <a:cubicBezTo>
                    <a:pt x="7642" y="151"/>
                    <a:pt x="7609" y="162"/>
                    <a:pt x="7576" y="169"/>
                  </a:cubicBezTo>
                  <a:cubicBezTo>
                    <a:pt x="7547" y="180"/>
                    <a:pt x="7514" y="195"/>
                    <a:pt x="7485" y="206"/>
                  </a:cubicBezTo>
                  <a:cubicBezTo>
                    <a:pt x="7470" y="206"/>
                    <a:pt x="7459" y="213"/>
                    <a:pt x="7448" y="217"/>
                  </a:cubicBezTo>
                  <a:cubicBezTo>
                    <a:pt x="7437" y="217"/>
                    <a:pt x="7426" y="228"/>
                    <a:pt x="7415" y="228"/>
                  </a:cubicBezTo>
                  <a:cubicBezTo>
                    <a:pt x="7404" y="235"/>
                    <a:pt x="7393" y="235"/>
                    <a:pt x="7378" y="239"/>
                  </a:cubicBezTo>
                  <a:cubicBezTo>
                    <a:pt x="7367" y="246"/>
                    <a:pt x="7356" y="246"/>
                    <a:pt x="7345" y="254"/>
                  </a:cubicBezTo>
                  <a:cubicBezTo>
                    <a:pt x="7338" y="257"/>
                    <a:pt x="7331" y="261"/>
                    <a:pt x="7320" y="261"/>
                  </a:cubicBezTo>
                  <a:lnTo>
                    <a:pt x="7316" y="265"/>
                  </a:lnTo>
                  <a:cubicBezTo>
                    <a:pt x="7294" y="272"/>
                    <a:pt x="7272" y="283"/>
                    <a:pt x="7246" y="290"/>
                  </a:cubicBezTo>
                  <a:cubicBezTo>
                    <a:pt x="7213" y="305"/>
                    <a:pt x="7180" y="312"/>
                    <a:pt x="7147" y="327"/>
                  </a:cubicBezTo>
                  <a:cubicBezTo>
                    <a:pt x="7089" y="345"/>
                    <a:pt x="7030" y="371"/>
                    <a:pt x="6971" y="386"/>
                  </a:cubicBezTo>
                  <a:cubicBezTo>
                    <a:pt x="6964" y="389"/>
                    <a:pt x="6957" y="393"/>
                    <a:pt x="6953" y="393"/>
                  </a:cubicBezTo>
                  <a:cubicBezTo>
                    <a:pt x="6945" y="397"/>
                    <a:pt x="6938" y="400"/>
                    <a:pt x="6935" y="400"/>
                  </a:cubicBezTo>
                  <a:cubicBezTo>
                    <a:pt x="6913" y="408"/>
                    <a:pt x="6894" y="419"/>
                    <a:pt x="6872" y="419"/>
                  </a:cubicBezTo>
                  <a:cubicBezTo>
                    <a:pt x="6865" y="419"/>
                    <a:pt x="6854" y="422"/>
                    <a:pt x="6850" y="426"/>
                  </a:cubicBezTo>
                  <a:cubicBezTo>
                    <a:pt x="6843" y="433"/>
                    <a:pt x="6835" y="433"/>
                    <a:pt x="6825" y="437"/>
                  </a:cubicBezTo>
                  <a:cubicBezTo>
                    <a:pt x="6810" y="444"/>
                    <a:pt x="6791" y="448"/>
                    <a:pt x="6773" y="455"/>
                  </a:cubicBezTo>
                  <a:cubicBezTo>
                    <a:pt x="6768" y="457"/>
                    <a:pt x="6763" y="458"/>
                    <a:pt x="6759" y="458"/>
                  </a:cubicBezTo>
                  <a:cubicBezTo>
                    <a:pt x="6755" y="458"/>
                    <a:pt x="6751" y="457"/>
                    <a:pt x="6747" y="455"/>
                  </a:cubicBezTo>
                  <a:cubicBezTo>
                    <a:pt x="6744" y="459"/>
                    <a:pt x="6740" y="463"/>
                    <a:pt x="6737" y="463"/>
                  </a:cubicBezTo>
                  <a:cubicBezTo>
                    <a:pt x="6733" y="466"/>
                    <a:pt x="6725" y="466"/>
                    <a:pt x="6722" y="466"/>
                  </a:cubicBezTo>
                  <a:lnTo>
                    <a:pt x="6718" y="466"/>
                  </a:lnTo>
                  <a:cubicBezTo>
                    <a:pt x="6703" y="470"/>
                    <a:pt x="6689" y="477"/>
                    <a:pt x="6674" y="481"/>
                  </a:cubicBezTo>
                  <a:cubicBezTo>
                    <a:pt x="6656" y="485"/>
                    <a:pt x="6641" y="488"/>
                    <a:pt x="6627" y="492"/>
                  </a:cubicBezTo>
                  <a:cubicBezTo>
                    <a:pt x="6623" y="496"/>
                    <a:pt x="6615" y="496"/>
                    <a:pt x="6608" y="499"/>
                  </a:cubicBezTo>
                  <a:cubicBezTo>
                    <a:pt x="6607" y="501"/>
                    <a:pt x="6604" y="501"/>
                    <a:pt x="6601" y="501"/>
                  </a:cubicBezTo>
                  <a:cubicBezTo>
                    <a:pt x="6598" y="501"/>
                    <a:pt x="6595" y="501"/>
                    <a:pt x="6593" y="503"/>
                  </a:cubicBezTo>
                  <a:cubicBezTo>
                    <a:pt x="6590" y="507"/>
                    <a:pt x="6583" y="507"/>
                    <a:pt x="6579" y="507"/>
                  </a:cubicBezTo>
                  <a:cubicBezTo>
                    <a:pt x="6571" y="507"/>
                    <a:pt x="6561" y="507"/>
                    <a:pt x="6561" y="510"/>
                  </a:cubicBezTo>
                  <a:cubicBezTo>
                    <a:pt x="6549" y="518"/>
                    <a:pt x="6539" y="518"/>
                    <a:pt x="6531" y="518"/>
                  </a:cubicBezTo>
                  <a:cubicBezTo>
                    <a:pt x="6529" y="520"/>
                    <a:pt x="6527" y="520"/>
                    <a:pt x="6526" y="520"/>
                  </a:cubicBezTo>
                  <a:cubicBezTo>
                    <a:pt x="6524" y="520"/>
                    <a:pt x="6522" y="520"/>
                    <a:pt x="6520" y="521"/>
                  </a:cubicBezTo>
                  <a:cubicBezTo>
                    <a:pt x="6509" y="521"/>
                    <a:pt x="6498" y="525"/>
                    <a:pt x="6487" y="529"/>
                  </a:cubicBezTo>
                  <a:cubicBezTo>
                    <a:pt x="6476" y="532"/>
                    <a:pt x="6465" y="532"/>
                    <a:pt x="6454" y="536"/>
                  </a:cubicBezTo>
                  <a:cubicBezTo>
                    <a:pt x="6439" y="540"/>
                    <a:pt x="6429" y="543"/>
                    <a:pt x="6414" y="547"/>
                  </a:cubicBezTo>
                  <a:cubicBezTo>
                    <a:pt x="6399" y="551"/>
                    <a:pt x="6388" y="554"/>
                    <a:pt x="6373" y="558"/>
                  </a:cubicBezTo>
                  <a:cubicBezTo>
                    <a:pt x="6366" y="562"/>
                    <a:pt x="6359" y="565"/>
                    <a:pt x="6351" y="565"/>
                  </a:cubicBezTo>
                  <a:cubicBezTo>
                    <a:pt x="6341" y="569"/>
                    <a:pt x="6333" y="569"/>
                    <a:pt x="6326" y="569"/>
                  </a:cubicBezTo>
                  <a:cubicBezTo>
                    <a:pt x="6322" y="569"/>
                    <a:pt x="6322" y="569"/>
                    <a:pt x="6319" y="573"/>
                  </a:cubicBezTo>
                  <a:cubicBezTo>
                    <a:pt x="6285" y="580"/>
                    <a:pt x="6256" y="595"/>
                    <a:pt x="6223" y="598"/>
                  </a:cubicBezTo>
                  <a:cubicBezTo>
                    <a:pt x="6212" y="602"/>
                    <a:pt x="6201" y="606"/>
                    <a:pt x="6190" y="609"/>
                  </a:cubicBezTo>
                  <a:cubicBezTo>
                    <a:pt x="6179" y="613"/>
                    <a:pt x="6172" y="617"/>
                    <a:pt x="6161" y="617"/>
                  </a:cubicBezTo>
                  <a:cubicBezTo>
                    <a:pt x="6150" y="617"/>
                    <a:pt x="6143" y="628"/>
                    <a:pt x="6131" y="631"/>
                  </a:cubicBezTo>
                  <a:lnTo>
                    <a:pt x="6121" y="631"/>
                  </a:lnTo>
                  <a:cubicBezTo>
                    <a:pt x="6109" y="631"/>
                    <a:pt x="6102" y="635"/>
                    <a:pt x="6091" y="639"/>
                  </a:cubicBezTo>
                  <a:cubicBezTo>
                    <a:pt x="6084" y="642"/>
                    <a:pt x="6073" y="646"/>
                    <a:pt x="6065" y="650"/>
                  </a:cubicBezTo>
                  <a:cubicBezTo>
                    <a:pt x="6055" y="650"/>
                    <a:pt x="6043" y="653"/>
                    <a:pt x="6033" y="657"/>
                  </a:cubicBezTo>
                  <a:cubicBezTo>
                    <a:pt x="6025" y="661"/>
                    <a:pt x="6014" y="661"/>
                    <a:pt x="6011" y="668"/>
                  </a:cubicBezTo>
                  <a:cubicBezTo>
                    <a:pt x="5999" y="668"/>
                    <a:pt x="5989" y="672"/>
                    <a:pt x="5981" y="675"/>
                  </a:cubicBezTo>
                  <a:cubicBezTo>
                    <a:pt x="5923" y="694"/>
                    <a:pt x="5864" y="712"/>
                    <a:pt x="5805" y="730"/>
                  </a:cubicBezTo>
                  <a:cubicBezTo>
                    <a:pt x="5798" y="734"/>
                    <a:pt x="5787" y="738"/>
                    <a:pt x="5776" y="738"/>
                  </a:cubicBezTo>
                  <a:cubicBezTo>
                    <a:pt x="5769" y="741"/>
                    <a:pt x="5757" y="745"/>
                    <a:pt x="5750" y="749"/>
                  </a:cubicBezTo>
                  <a:cubicBezTo>
                    <a:pt x="5747" y="752"/>
                    <a:pt x="5743" y="752"/>
                    <a:pt x="5739" y="752"/>
                  </a:cubicBezTo>
                  <a:cubicBezTo>
                    <a:pt x="5721" y="756"/>
                    <a:pt x="5703" y="760"/>
                    <a:pt x="5684" y="767"/>
                  </a:cubicBezTo>
                  <a:cubicBezTo>
                    <a:pt x="5655" y="778"/>
                    <a:pt x="5625" y="786"/>
                    <a:pt x="5596" y="796"/>
                  </a:cubicBezTo>
                  <a:cubicBezTo>
                    <a:pt x="5589" y="796"/>
                    <a:pt x="5581" y="796"/>
                    <a:pt x="5574" y="800"/>
                  </a:cubicBezTo>
                  <a:cubicBezTo>
                    <a:pt x="5559" y="808"/>
                    <a:pt x="5545" y="811"/>
                    <a:pt x="5530" y="815"/>
                  </a:cubicBezTo>
                  <a:cubicBezTo>
                    <a:pt x="5527" y="815"/>
                    <a:pt x="5523" y="815"/>
                    <a:pt x="5519" y="818"/>
                  </a:cubicBezTo>
                  <a:cubicBezTo>
                    <a:pt x="5515" y="822"/>
                    <a:pt x="5508" y="822"/>
                    <a:pt x="5501" y="826"/>
                  </a:cubicBezTo>
                  <a:cubicBezTo>
                    <a:pt x="5483" y="833"/>
                    <a:pt x="5464" y="833"/>
                    <a:pt x="5446" y="844"/>
                  </a:cubicBezTo>
                  <a:lnTo>
                    <a:pt x="5442" y="844"/>
                  </a:lnTo>
                  <a:cubicBezTo>
                    <a:pt x="5440" y="844"/>
                    <a:pt x="5439" y="843"/>
                    <a:pt x="5437" y="843"/>
                  </a:cubicBezTo>
                  <a:cubicBezTo>
                    <a:pt x="5429" y="843"/>
                    <a:pt x="5422" y="852"/>
                    <a:pt x="5413" y="852"/>
                  </a:cubicBezTo>
                  <a:cubicBezTo>
                    <a:pt x="5402" y="859"/>
                    <a:pt x="5391" y="862"/>
                    <a:pt x="5380" y="866"/>
                  </a:cubicBezTo>
                  <a:cubicBezTo>
                    <a:pt x="5329" y="881"/>
                    <a:pt x="5281" y="899"/>
                    <a:pt x="5229" y="914"/>
                  </a:cubicBezTo>
                  <a:cubicBezTo>
                    <a:pt x="5226" y="914"/>
                    <a:pt x="5219" y="918"/>
                    <a:pt x="5215" y="918"/>
                  </a:cubicBezTo>
                  <a:cubicBezTo>
                    <a:pt x="5207" y="925"/>
                    <a:pt x="5200" y="925"/>
                    <a:pt x="5193" y="928"/>
                  </a:cubicBezTo>
                  <a:cubicBezTo>
                    <a:pt x="5182" y="932"/>
                    <a:pt x="5175" y="936"/>
                    <a:pt x="5167" y="940"/>
                  </a:cubicBezTo>
                  <a:cubicBezTo>
                    <a:pt x="5149" y="947"/>
                    <a:pt x="5134" y="950"/>
                    <a:pt x="5119" y="958"/>
                  </a:cubicBezTo>
                  <a:cubicBezTo>
                    <a:pt x="5101" y="965"/>
                    <a:pt x="5083" y="969"/>
                    <a:pt x="5068" y="976"/>
                  </a:cubicBezTo>
                  <a:cubicBezTo>
                    <a:pt x="5050" y="980"/>
                    <a:pt x="5035" y="991"/>
                    <a:pt x="5017" y="991"/>
                  </a:cubicBezTo>
                  <a:cubicBezTo>
                    <a:pt x="5013" y="991"/>
                    <a:pt x="5006" y="994"/>
                    <a:pt x="5006" y="998"/>
                  </a:cubicBezTo>
                  <a:cubicBezTo>
                    <a:pt x="5002" y="1002"/>
                    <a:pt x="4995" y="1006"/>
                    <a:pt x="4991" y="1006"/>
                  </a:cubicBezTo>
                  <a:cubicBezTo>
                    <a:pt x="4980" y="1006"/>
                    <a:pt x="4965" y="1009"/>
                    <a:pt x="4958" y="1013"/>
                  </a:cubicBezTo>
                  <a:cubicBezTo>
                    <a:pt x="4943" y="1020"/>
                    <a:pt x="4929" y="1024"/>
                    <a:pt x="4914" y="1031"/>
                  </a:cubicBezTo>
                  <a:cubicBezTo>
                    <a:pt x="4899" y="1035"/>
                    <a:pt x="4885" y="1038"/>
                    <a:pt x="4874" y="1042"/>
                  </a:cubicBezTo>
                  <a:cubicBezTo>
                    <a:pt x="4867" y="1046"/>
                    <a:pt x="4863" y="1046"/>
                    <a:pt x="4855" y="1050"/>
                  </a:cubicBezTo>
                  <a:cubicBezTo>
                    <a:pt x="4855" y="1053"/>
                    <a:pt x="4845" y="1053"/>
                    <a:pt x="4841" y="1053"/>
                  </a:cubicBezTo>
                  <a:cubicBezTo>
                    <a:pt x="4837" y="1060"/>
                    <a:pt x="4830" y="1060"/>
                    <a:pt x="4823" y="1060"/>
                  </a:cubicBezTo>
                  <a:cubicBezTo>
                    <a:pt x="4801" y="1068"/>
                    <a:pt x="4779" y="1075"/>
                    <a:pt x="4757" y="1082"/>
                  </a:cubicBezTo>
                  <a:cubicBezTo>
                    <a:pt x="4753" y="1086"/>
                    <a:pt x="4745" y="1086"/>
                    <a:pt x="4742" y="1090"/>
                  </a:cubicBezTo>
                  <a:cubicBezTo>
                    <a:pt x="4735" y="1094"/>
                    <a:pt x="4723" y="1097"/>
                    <a:pt x="4716" y="1101"/>
                  </a:cubicBezTo>
                  <a:cubicBezTo>
                    <a:pt x="4705" y="1101"/>
                    <a:pt x="4694" y="1104"/>
                    <a:pt x="4683" y="1108"/>
                  </a:cubicBezTo>
                  <a:cubicBezTo>
                    <a:pt x="4613" y="1134"/>
                    <a:pt x="4540" y="1152"/>
                    <a:pt x="4474" y="1182"/>
                  </a:cubicBezTo>
                  <a:cubicBezTo>
                    <a:pt x="4463" y="1185"/>
                    <a:pt x="4452" y="1185"/>
                    <a:pt x="4445" y="1189"/>
                  </a:cubicBezTo>
                  <a:cubicBezTo>
                    <a:pt x="4434" y="1196"/>
                    <a:pt x="4419" y="1200"/>
                    <a:pt x="4408" y="1204"/>
                  </a:cubicBezTo>
                  <a:cubicBezTo>
                    <a:pt x="4386" y="1211"/>
                    <a:pt x="4361" y="1218"/>
                    <a:pt x="4339" y="1226"/>
                  </a:cubicBezTo>
                  <a:cubicBezTo>
                    <a:pt x="4331" y="1226"/>
                    <a:pt x="4327" y="1229"/>
                    <a:pt x="4324" y="1229"/>
                  </a:cubicBezTo>
                  <a:cubicBezTo>
                    <a:pt x="4309" y="1240"/>
                    <a:pt x="4291" y="1248"/>
                    <a:pt x="4276" y="1251"/>
                  </a:cubicBezTo>
                  <a:cubicBezTo>
                    <a:pt x="4273" y="1251"/>
                    <a:pt x="4269" y="1251"/>
                    <a:pt x="4269" y="1255"/>
                  </a:cubicBezTo>
                  <a:cubicBezTo>
                    <a:pt x="4258" y="1262"/>
                    <a:pt x="4247" y="1262"/>
                    <a:pt x="4236" y="1266"/>
                  </a:cubicBezTo>
                  <a:cubicBezTo>
                    <a:pt x="4221" y="1270"/>
                    <a:pt x="4214" y="1277"/>
                    <a:pt x="4199" y="1280"/>
                  </a:cubicBezTo>
                  <a:cubicBezTo>
                    <a:pt x="4148" y="1299"/>
                    <a:pt x="4097" y="1314"/>
                    <a:pt x="4045" y="1332"/>
                  </a:cubicBezTo>
                  <a:cubicBezTo>
                    <a:pt x="4027" y="1339"/>
                    <a:pt x="4009" y="1343"/>
                    <a:pt x="3994" y="1358"/>
                  </a:cubicBezTo>
                  <a:lnTo>
                    <a:pt x="3987" y="1358"/>
                  </a:lnTo>
                  <a:cubicBezTo>
                    <a:pt x="3950" y="1368"/>
                    <a:pt x="3913" y="1387"/>
                    <a:pt x="3877" y="1398"/>
                  </a:cubicBezTo>
                  <a:cubicBezTo>
                    <a:pt x="3873" y="1398"/>
                    <a:pt x="3869" y="1398"/>
                    <a:pt x="3865" y="1402"/>
                  </a:cubicBezTo>
                  <a:lnTo>
                    <a:pt x="3862" y="1402"/>
                  </a:lnTo>
                  <a:cubicBezTo>
                    <a:pt x="3865" y="1409"/>
                    <a:pt x="3855" y="1409"/>
                    <a:pt x="3847" y="1412"/>
                  </a:cubicBezTo>
                  <a:cubicBezTo>
                    <a:pt x="3814" y="1420"/>
                    <a:pt x="3785" y="1434"/>
                    <a:pt x="3752" y="1446"/>
                  </a:cubicBezTo>
                  <a:cubicBezTo>
                    <a:pt x="3748" y="1446"/>
                    <a:pt x="3748" y="1449"/>
                    <a:pt x="3745" y="1449"/>
                  </a:cubicBezTo>
                  <a:cubicBezTo>
                    <a:pt x="3726" y="1456"/>
                    <a:pt x="3711" y="1464"/>
                    <a:pt x="3689" y="1471"/>
                  </a:cubicBezTo>
                  <a:cubicBezTo>
                    <a:pt x="3689" y="1471"/>
                    <a:pt x="3686" y="1475"/>
                    <a:pt x="3682" y="1475"/>
                  </a:cubicBezTo>
                  <a:cubicBezTo>
                    <a:pt x="3667" y="1483"/>
                    <a:pt x="3657" y="1490"/>
                    <a:pt x="3638" y="1493"/>
                  </a:cubicBezTo>
                  <a:cubicBezTo>
                    <a:pt x="3635" y="1493"/>
                    <a:pt x="3631" y="1497"/>
                    <a:pt x="3623" y="1497"/>
                  </a:cubicBezTo>
                  <a:cubicBezTo>
                    <a:pt x="3609" y="1508"/>
                    <a:pt x="3591" y="1515"/>
                    <a:pt x="3569" y="1522"/>
                  </a:cubicBezTo>
                  <a:cubicBezTo>
                    <a:pt x="3557" y="1527"/>
                    <a:pt x="3543" y="1530"/>
                    <a:pt x="3532" y="1537"/>
                  </a:cubicBezTo>
                  <a:cubicBezTo>
                    <a:pt x="3539" y="1534"/>
                    <a:pt x="3547" y="1534"/>
                    <a:pt x="3554" y="1530"/>
                  </a:cubicBezTo>
                  <a:lnTo>
                    <a:pt x="3554" y="1530"/>
                  </a:lnTo>
                  <a:cubicBezTo>
                    <a:pt x="3547" y="1534"/>
                    <a:pt x="3539" y="1537"/>
                    <a:pt x="3532" y="1537"/>
                  </a:cubicBezTo>
                  <a:cubicBezTo>
                    <a:pt x="3528" y="1541"/>
                    <a:pt x="3517" y="1541"/>
                    <a:pt x="3513" y="1544"/>
                  </a:cubicBezTo>
                  <a:cubicBezTo>
                    <a:pt x="3510" y="1549"/>
                    <a:pt x="3503" y="1549"/>
                    <a:pt x="3499" y="1552"/>
                  </a:cubicBezTo>
                  <a:cubicBezTo>
                    <a:pt x="3495" y="1556"/>
                    <a:pt x="3484" y="1556"/>
                    <a:pt x="3477" y="1559"/>
                  </a:cubicBezTo>
                  <a:cubicBezTo>
                    <a:pt x="3469" y="1563"/>
                    <a:pt x="3462" y="1563"/>
                    <a:pt x="3455" y="1566"/>
                  </a:cubicBezTo>
                  <a:lnTo>
                    <a:pt x="3473" y="1566"/>
                  </a:lnTo>
                  <a:cubicBezTo>
                    <a:pt x="3466" y="1571"/>
                    <a:pt x="3459" y="1571"/>
                    <a:pt x="3455" y="1571"/>
                  </a:cubicBezTo>
                  <a:cubicBezTo>
                    <a:pt x="3425" y="1581"/>
                    <a:pt x="3400" y="1593"/>
                    <a:pt x="3371" y="1603"/>
                  </a:cubicBezTo>
                  <a:cubicBezTo>
                    <a:pt x="3371" y="1603"/>
                    <a:pt x="3367" y="1603"/>
                    <a:pt x="3367" y="1607"/>
                  </a:cubicBezTo>
                  <a:cubicBezTo>
                    <a:pt x="3356" y="1610"/>
                    <a:pt x="3345" y="1618"/>
                    <a:pt x="3334" y="1622"/>
                  </a:cubicBezTo>
                  <a:cubicBezTo>
                    <a:pt x="3319" y="1625"/>
                    <a:pt x="3312" y="1632"/>
                    <a:pt x="3297" y="1632"/>
                  </a:cubicBezTo>
                  <a:cubicBezTo>
                    <a:pt x="3293" y="1637"/>
                    <a:pt x="3286" y="1637"/>
                    <a:pt x="3286" y="1640"/>
                  </a:cubicBezTo>
                  <a:cubicBezTo>
                    <a:pt x="3279" y="1647"/>
                    <a:pt x="3264" y="1647"/>
                    <a:pt x="3257" y="1651"/>
                  </a:cubicBezTo>
                  <a:cubicBezTo>
                    <a:pt x="3246" y="1654"/>
                    <a:pt x="3235" y="1662"/>
                    <a:pt x="3224" y="1666"/>
                  </a:cubicBezTo>
                  <a:cubicBezTo>
                    <a:pt x="3209" y="1669"/>
                    <a:pt x="3202" y="1676"/>
                    <a:pt x="3187" y="1681"/>
                  </a:cubicBezTo>
                  <a:cubicBezTo>
                    <a:pt x="3165" y="1691"/>
                    <a:pt x="3139" y="1698"/>
                    <a:pt x="3117" y="1710"/>
                  </a:cubicBezTo>
                  <a:cubicBezTo>
                    <a:pt x="3103" y="1717"/>
                    <a:pt x="3085" y="1720"/>
                    <a:pt x="3066" y="1728"/>
                  </a:cubicBezTo>
                  <a:cubicBezTo>
                    <a:pt x="3055" y="1735"/>
                    <a:pt x="3041" y="1739"/>
                    <a:pt x="3026" y="1742"/>
                  </a:cubicBezTo>
                  <a:cubicBezTo>
                    <a:pt x="3011" y="1747"/>
                    <a:pt x="2997" y="1754"/>
                    <a:pt x="2982" y="1757"/>
                  </a:cubicBezTo>
                  <a:cubicBezTo>
                    <a:pt x="2963" y="1764"/>
                    <a:pt x="2941" y="1772"/>
                    <a:pt x="2923" y="1779"/>
                  </a:cubicBezTo>
                  <a:cubicBezTo>
                    <a:pt x="2917" y="1782"/>
                    <a:pt x="2912" y="1787"/>
                    <a:pt x="2906" y="1787"/>
                  </a:cubicBezTo>
                  <a:cubicBezTo>
                    <a:pt x="2904" y="1787"/>
                    <a:pt x="2902" y="1787"/>
                    <a:pt x="2901" y="1786"/>
                  </a:cubicBezTo>
                  <a:cubicBezTo>
                    <a:pt x="2897" y="1786"/>
                    <a:pt x="2894" y="1791"/>
                    <a:pt x="2890" y="1791"/>
                  </a:cubicBezTo>
                  <a:cubicBezTo>
                    <a:pt x="2887" y="1798"/>
                    <a:pt x="2883" y="1798"/>
                    <a:pt x="2875" y="1798"/>
                  </a:cubicBezTo>
                  <a:cubicBezTo>
                    <a:pt x="2846" y="1808"/>
                    <a:pt x="2817" y="1816"/>
                    <a:pt x="2791" y="1830"/>
                  </a:cubicBezTo>
                  <a:cubicBezTo>
                    <a:pt x="2784" y="1830"/>
                    <a:pt x="2777" y="1835"/>
                    <a:pt x="2769" y="1835"/>
                  </a:cubicBezTo>
                  <a:cubicBezTo>
                    <a:pt x="2762" y="1835"/>
                    <a:pt x="2755" y="1838"/>
                    <a:pt x="2747" y="1842"/>
                  </a:cubicBezTo>
                  <a:cubicBezTo>
                    <a:pt x="2740" y="1845"/>
                    <a:pt x="2733" y="1849"/>
                    <a:pt x="2725" y="1852"/>
                  </a:cubicBezTo>
                  <a:cubicBezTo>
                    <a:pt x="2718" y="1857"/>
                    <a:pt x="2711" y="1860"/>
                    <a:pt x="2699" y="1860"/>
                  </a:cubicBezTo>
                  <a:cubicBezTo>
                    <a:pt x="2692" y="1864"/>
                    <a:pt x="2685" y="1864"/>
                    <a:pt x="2681" y="1871"/>
                  </a:cubicBezTo>
                  <a:cubicBezTo>
                    <a:pt x="2677" y="1871"/>
                    <a:pt x="2670" y="1871"/>
                    <a:pt x="2667" y="1874"/>
                  </a:cubicBezTo>
                  <a:lnTo>
                    <a:pt x="2659" y="1874"/>
                  </a:lnTo>
                  <a:cubicBezTo>
                    <a:pt x="2655" y="1879"/>
                    <a:pt x="2648" y="1879"/>
                    <a:pt x="2645" y="1882"/>
                  </a:cubicBezTo>
                  <a:cubicBezTo>
                    <a:pt x="2641" y="1886"/>
                    <a:pt x="2633" y="1886"/>
                    <a:pt x="2626" y="1889"/>
                  </a:cubicBezTo>
                  <a:cubicBezTo>
                    <a:pt x="2619" y="1889"/>
                    <a:pt x="2615" y="1893"/>
                    <a:pt x="2608" y="1893"/>
                  </a:cubicBezTo>
                  <a:cubicBezTo>
                    <a:pt x="2586" y="1901"/>
                    <a:pt x="2567" y="1908"/>
                    <a:pt x="2545" y="1915"/>
                  </a:cubicBezTo>
                  <a:cubicBezTo>
                    <a:pt x="2538" y="1915"/>
                    <a:pt x="2535" y="1918"/>
                    <a:pt x="2527" y="1923"/>
                  </a:cubicBezTo>
                  <a:cubicBezTo>
                    <a:pt x="2520" y="1926"/>
                    <a:pt x="2509" y="1926"/>
                    <a:pt x="2505" y="1930"/>
                  </a:cubicBezTo>
                  <a:cubicBezTo>
                    <a:pt x="2487" y="1937"/>
                    <a:pt x="2469" y="1940"/>
                    <a:pt x="2450" y="1948"/>
                  </a:cubicBezTo>
                  <a:cubicBezTo>
                    <a:pt x="2439" y="1952"/>
                    <a:pt x="2425" y="1955"/>
                    <a:pt x="2410" y="1959"/>
                  </a:cubicBezTo>
                  <a:cubicBezTo>
                    <a:pt x="2399" y="1967"/>
                    <a:pt x="2384" y="1970"/>
                    <a:pt x="2369" y="1974"/>
                  </a:cubicBezTo>
                  <a:cubicBezTo>
                    <a:pt x="2355" y="1977"/>
                    <a:pt x="2344" y="1984"/>
                    <a:pt x="2329" y="1989"/>
                  </a:cubicBezTo>
                  <a:cubicBezTo>
                    <a:pt x="2315" y="1992"/>
                    <a:pt x="2300" y="1996"/>
                    <a:pt x="2285" y="1999"/>
                  </a:cubicBezTo>
                  <a:cubicBezTo>
                    <a:pt x="2274" y="2003"/>
                    <a:pt x="2263" y="2011"/>
                    <a:pt x="2249" y="2014"/>
                  </a:cubicBezTo>
                  <a:cubicBezTo>
                    <a:pt x="2237" y="2018"/>
                    <a:pt x="2223" y="2025"/>
                    <a:pt x="2208" y="2025"/>
                  </a:cubicBezTo>
                  <a:lnTo>
                    <a:pt x="2201" y="2033"/>
                  </a:lnTo>
                  <a:cubicBezTo>
                    <a:pt x="2197" y="2033"/>
                    <a:pt x="2193" y="2036"/>
                    <a:pt x="2183" y="2036"/>
                  </a:cubicBezTo>
                  <a:cubicBezTo>
                    <a:pt x="2179" y="2036"/>
                    <a:pt x="2171" y="2040"/>
                    <a:pt x="2171" y="2043"/>
                  </a:cubicBezTo>
                  <a:cubicBezTo>
                    <a:pt x="2164" y="2047"/>
                    <a:pt x="2157" y="2047"/>
                    <a:pt x="2153" y="2050"/>
                  </a:cubicBezTo>
                  <a:lnTo>
                    <a:pt x="2139" y="2050"/>
                  </a:lnTo>
                  <a:cubicBezTo>
                    <a:pt x="2135" y="2055"/>
                    <a:pt x="2131" y="2058"/>
                    <a:pt x="2127" y="2058"/>
                  </a:cubicBezTo>
                  <a:cubicBezTo>
                    <a:pt x="2091" y="2069"/>
                    <a:pt x="2058" y="2084"/>
                    <a:pt x="2025" y="2094"/>
                  </a:cubicBezTo>
                  <a:cubicBezTo>
                    <a:pt x="2014" y="2099"/>
                    <a:pt x="2003" y="2099"/>
                    <a:pt x="1992" y="2106"/>
                  </a:cubicBezTo>
                  <a:cubicBezTo>
                    <a:pt x="1981" y="2109"/>
                    <a:pt x="1970" y="2113"/>
                    <a:pt x="1959" y="2116"/>
                  </a:cubicBezTo>
                  <a:cubicBezTo>
                    <a:pt x="1948" y="2121"/>
                    <a:pt x="1933" y="2124"/>
                    <a:pt x="1922" y="2128"/>
                  </a:cubicBezTo>
                  <a:cubicBezTo>
                    <a:pt x="1919" y="2131"/>
                    <a:pt x="1907" y="2131"/>
                    <a:pt x="1904" y="2135"/>
                  </a:cubicBezTo>
                  <a:lnTo>
                    <a:pt x="1900" y="2135"/>
                  </a:lnTo>
                  <a:cubicBezTo>
                    <a:pt x="1893" y="2135"/>
                    <a:pt x="1889" y="2138"/>
                    <a:pt x="1882" y="2143"/>
                  </a:cubicBezTo>
                  <a:cubicBezTo>
                    <a:pt x="1878" y="2146"/>
                    <a:pt x="1867" y="2146"/>
                    <a:pt x="1860" y="2146"/>
                  </a:cubicBezTo>
                  <a:lnTo>
                    <a:pt x="1856" y="2150"/>
                  </a:lnTo>
                  <a:cubicBezTo>
                    <a:pt x="1853" y="2157"/>
                    <a:pt x="1841" y="2153"/>
                    <a:pt x="1838" y="2157"/>
                  </a:cubicBezTo>
                  <a:cubicBezTo>
                    <a:pt x="1831" y="2160"/>
                    <a:pt x="1823" y="2165"/>
                    <a:pt x="1816" y="2165"/>
                  </a:cubicBezTo>
                  <a:lnTo>
                    <a:pt x="1809" y="2165"/>
                  </a:lnTo>
                  <a:cubicBezTo>
                    <a:pt x="1801" y="2172"/>
                    <a:pt x="1797" y="2172"/>
                    <a:pt x="1790" y="2172"/>
                  </a:cubicBezTo>
                  <a:cubicBezTo>
                    <a:pt x="1783" y="2172"/>
                    <a:pt x="1779" y="2179"/>
                    <a:pt x="1768" y="2179"/>
                  </a:cubicBezTo>
                  <a:cubicBezTo>
                    <a:pt x="1765" y="2179"/>
                    <a:pt x="1761" y="2182"/>
                    <a:pt x="1757" y="2182"/>
                  </a:cubicBezTo>
                  <a:cubicBezTo>
                    <a:pt x="1751" y="2182"/>
                    <a:pt x="1747" y="2187"/>
                    <a:pt x="1743" y="2187"/>
                  </a:cubicBezTo>
                  <a:cubicBezTo>
                    <a:pt x="1741" y="2187"/>
                    <a:pt x="1740" y="2187"/>
                    <a:pt x="1739" y="2187"/>
                  </a:cubicBezTo>
                  <a:cubicBezTo>
                    <a:pt x="1739" y="2194"/>
                    <a:pt x="1721" y="2197"/>
                    <a:pt x="1717" y="2204"/>
                  </a:cubicBezTo>
                  <a:cubicBezTo>
                    <a:pt x="1721" y="2206"/>
                    <a:pt x="1725" y="2207"/>
                    <a:pt x="1729" y="2207"/>
                  </a:cubicBezTo>
                  <a:cubicBezTo>
                    <a:pt x="1734" y="2207"/>
                    <a:pt x="1739" y="2206"/>
                    <a:pt x="1743" y="2204"/>
                  </a:cubicBezTo>
                  <a:cubicBezTo>
                    <a:pt x="1765" y="2197"/>
                    <a:pt x="1787" y="2194"/>
                    <a:pt x="1809" y="2187"/>
                  </a:cubicBezTo>
                  <a:cubicBezTo>
                    <a:pt x="1819" y="2182"/>
                    <a:pt x="1831" y="2179"/>
                    <a:pt x="1841" y="2179"/>
                  </a:cubicBezTo>
                  <a:lnTo>
                    <a:pt x="1849" y="2175"/>
                  </a:lnTo>
                  <a:cubicBezTo>
                    <a:pt x="1856" y="2172"/>
                    <a:pt x="1863" y="2168"/>
                    <a:pt x="1867" y="2168"/>
                  </a:cubicBezTo>
                  <a:cubicBezTo>
                    <a:pt x="1897" y="2157"/>
                    <a:pt x="1922" y="2150"/>
                    <a:pt x="1951" y="2138"/>
                  </a:cubicBezTo>
                  <a:cubicBezTo>
                    <a:pt x="1970" y="2135"/>
                    <a:pt x="1970" y="2135"/>
                    <a:pt x="1985" y="2135"/>
                  </a:cubicBezTo>
                  <a:cubicBezTo>
                    <a:pt x="1995" y="2124"/>
                    <a:pt x="1995" y="2124"/>
                    <a:pt x="2029" y="2116"/>
                  </a:cubicBezTo>
                  <a:lnTo>
                    <a:pt x="2029" y="2116"/>
                  </a:lnTo>
                  <a:cubicBezTo>
                    <a:pt x="2029" y="2131"/>
                    <a:pt x="2021" y="2135"/>
                    <a:pt x="1999" y="2146"/>
                  </a:cubicBezTo>
                  <a:cubicBezTo>
                    <a:pt x="1988" y="2146"/>
                    <a:pt x="1981" y="2146"/>
                    <a:pt x="1973" y="2153"/>
                  </a:cubicBezTo>
                  <a:cubicBezTo>
                    <a:pt x="1966" y="2157"/>
                    <a:pt x="1955" y="2157"/>
                    <a:pt x="1948" y="2160"/>
                  </a:cubicBezTo>
                  <a:cubicBezTo>
                    <a:pt x="1926" y="2168"/>
                    <a:pt x="1907" y="2175"/>
                    <a:pt x="1889" y="2179"/>
                  </a:cubicBezTo>
                  <a:cubicBezTo>
                    <a:pt x="1871" y="2182"/>
                    <a:pt x="1856" y="2197"/>
                    <a:pt x="1834" y="2197"/>
                  </a:cubicBezTo>
                  <a:cubicBezTo>
                    <a:pt x="1831" y="2204"/>
                    <a:pt x="1823" y="2201"/>
                    <a:pt x="1816" y="2204"/>
                  </a:cubicBezTo>
                  <a:cubicBezTo>
                    <a:pt x="1812" y="2204"/>
                    <a:pt x="1801" y="2204"/>
                    <a:pt x="1797" y="2212"/>
                  </a:cubicBezTo>
                  <a:lnTo>
                    <a:pt x="1790" y="2216"/>
                  </a:lnTo>
                  <a:cubicBezTo>
                    <a:pt x="1789" y="2215"/>
                    <a:pt x="1787" y="2215"/>
                    <a:pt x="1786" y="2215"/>
                  </a:cubicBezTo>
                  <a:cubicBezTo>
                    <a:pt x="1780" y="2215"/>
                    <a:pt x="1774" y="2219"/>
                    <a:pt x="1768" y="2219"/>
                  </a:cubicBezTo>
                  <a:cubicBezTo>
                    <a:pt x="1757" y="2223"/>
                    <a:pt x="1750" y="2223"/>
                    <a:pt x="1743" y="2223"/>
                  </a:cubicBezTo>
                  <a:cubicBezTo>
                    <a:pt x="1739" y="2226"/>
                    <a:pt x="1735" y="2226"/>
                    <a:pt x="1735" y="2226"/>
                  </a:cubicBezTo>
                  <a:cubicBezTo>
                    <a:pt x="1728" y="2234"/>
                    <a:pt x="1717" y="2234"/>
                    <a:pt x="1709" y="2238"/>
                  </a:cubicBezTo>
                  <a:cubicBezTo>
                    <a:pt x="1702" y="2241"/>
                    <a:pt x="1695" y="2245"/>
                    <a:pt x="1684" y="2245"/>
                  </a:cubicBezTo>
                  <a:cubicBezTo>
                    <a:pt x="1680" y="2248"/>
                    <a:pt x="1673" y="2248"/>
                    <a:pt x="1665" y="2248"/>
                  </a:cubicBezTo>
                  <a:cubicBezTo>
                    <a:pt x="1658" y="2256"/>
                    <a:pt x="1651" y="2253"/>
                    <a:pt x="1647" y="2256"/>
                  </a:cubicBezTo>
                  <a:cubicBezTo>
                    <a:pt x="1640" y="2256"/>
                    <a:pt x="1633" y="2260"/>
                    <a:pt x="1625" y="2263"/>
                  </a:cubicBezTo>
                  <a:cubicBezTo>
                    <a:pt x="1621" y="2267"/>
                    <a:pt x="1611" y="2267"/>
                    <a:pt x="1607" y="2270"/>
                  </a:cubicBezTo>
                  <a:cubicBezTo>
                    <a:pt x="1570" y="2282"/>
                    <a:pt x="1533" y="2292"/>
                    <a:pt x="1501" y="2304"/>
                  </a:cubicBezTo>
                  <a:cubicBezTo>
                    <a:pt x="1486" y="2307"/>
                    <a:pt x="1471" y="2311"/>
                    <a:pt x="1457" y="2319"/>
                  </a:cubicBezTo>
                  <a:cubicBezTo>
                    <a:pt x="1445" y="2322"/>
                    <a:pt x="1434" y="2329"/>
                    <a:pt x="1423" y="2336"/>
                  </a:cubicBezTo>
                  <a:cubicBezTo>
                    <a:pt x="1401" y="2348"/>
                    <a:pt x="1379" y="2351"/>
                    <a:pt x="1357" y="2363"/>
                  </a:cubicBezTo>
                  <a:cubicBezTo>
                    <a:pt x="1357" y="2363"/>
                    <a:pt x="1354" y="2363"/>
                    <a:pt x="1350" y="2366"/>
                  </a:cubicBezTo>
                  <a:cubicBezTo>
                    <a:pt x="1339" y="2366"/>
                    <a:pt x="1317" y="2373"/>
                    <a:pt x="1310" y="2377"/>
                  </a:cubicBezTo>
                  <a:cubicBezTo>
                    <a:pt x="1306" y="2377"/>
                    <a:pt x="1280" y="2385"/>
                    <a:pt x="1277" y="2388"/>
                  </a:cubicBezTo>
                  <a:cubicBezTo>
                    <a:pt x="1262" y="2392"/>
                    <a:pt x="1251" y="2395"/>
                    <a:pt x="1236" y="2399"/>
                  </a:cubicBezTo>
                  <a:cubicBezTo>
                    <a:pt x="1211" y="2410"/>
                    <a:pt x="1211" y="2414"/>
                    <a:pt x="1178" y="2421"/>
                  </a:cubicBezTo>
                  <a:lnTo>
                    <a:pt x="1167" y="2421"/>
                  </a:lnTo>
                  <a:cubicBezTo>
                    <a:pt x="1156" y="2432"/>
                    <a:pt x="1137" y="2432"/>
                    <a:pt x="1130" y="2439"/>
                  </a:cubicBezTo>
                  <a:cubicBezTo>
                    <a:pt x="1130" y="2439"/>
                    <a:pt x="1123" y="2439"/>
                    <a:pt x="1119" y="2443"/>
                  </a:cubicBezTo>
                  <a:cubicBezTo>
                    <a:pt x="1104" y="2443"/>
                    <a:pt x="1090" y="2446"/>
                    <a:pt x="1075" y="2454"/>
                  </a:cubicBezTo>
                  <a:cubicBezTo>
                    <a:pt x="1064" y="2458"/>
                    <a:pt x="1049" y="2461"/>
                    <a:pt x="1038" y="2465"/>
                  </a:cubicBezTo>
                  <a:cubicBezTo>
                    <a:pt x="1024" y="2468"/>
                    <a:pt x="1016" y="2476"/>
                    <a:pt x="1009" y="2483"/>
                  </a:cubicBezTo>
                  <a:cubicBezTo>
                    <a:pt x="1005" y="2481"/>
                    <a:pt x="1002" y="2481"/>
                    <a:pt x="999" y="2481"/>
                  </a:cubicBezTo>
                  <a:cubicBezTo>
                    <a:pt x="996" y="2481"/>
                    <a:pt x="992" y="2481"/>
                    <a:pt x="987" y="2483"/>
                  </a:cubicBezTo>
                  <a:cubicBezTo>
                    <a:pt x="976" y="2487"/>
                    <a:pt x="965" y="2490"/>
                    <a:pt x="954" y="2495"/>
                  </a:cubicBezTo>
                  <a:cubicBezTo>
                    <a:pt x="939" y="2495"/>
                    <a:pt x="925" y="2502"/>
                    <a:pt x="910" y="2509"/>
                  </a:cubicBezTo>
                  <a:cubicBezTo>
                    <a:pt x="888" y="2517"/>
                    <a:pt x="866" y="2527"/>
                    <a:pt x="844" y="2531"/>
                  </a:cubicBezTo>
                  <a:cubicBezTo>
                    <a:pt x="822" y="2539"/>
                    <a:pt x="800" y="2553"/>
                    <a:pt x="778" y="2553"/>
                  </a:cubicBezTo>
                  <a:lnTo>
                    <a:pt x="774" y="2556"/>
                  </a:lnTo>
                  <a:cubicBezTo>
                    <a:pt x="771" y="2561"/>
                    <a:pt x="763" y="2561"/>
                    <a:pt x="756" y="2561"/>
                  </a:cubicBezTo>
                  <a:cubicBezTo>
                    <a:pt x="749" y="2564"/>
                    <a:pt x="741" y="2568"/>
                    <a:pt x="737" y="2568"/>
                  </a:cubicBezTo>
                  <a:cubicBezTo>
                    <a:pt x="727" y="2568"/>
                    <a:pt x="727" y="2575"/>
                    <a:pt x="719" y="2575"/>
                  </a:cubicBezTo>
                  <a:cubicBezTo>
                    <a:pt x="697" y="2575"/>
                    <a:pt x="679" y="2586"/>
                    <a:pt x="657" y="2593"/>
                  </a:cubicBezTo>
                  <a:cubicBezTo>
                    <a:pt x="651" y="2593"/>
                    <a:pt x="645" y="2598"/>
                    <a:pt x="641" y="2598"/>
                  </a:cubicBezTo>
                  <a:cubicBezTo>
                    <a:pt x="640" y="2598"/>
                    <a:pt x="640" y="2597"/>
                    <a:pt x="639" y="2597"/>
                  </a:cubicBezTo>
                  <a:cubicBezTo>
                    <a:pt x="624" y="2597"/>
                    <a:pt x="617" y="2605"/>
                    <a:pt x="609" y="2612"/>
                  </a:cubicBezTo>
                  <a:cubicBezTo>
                    <a:pt x="595" y="2619"/>
                    <a:pt x="591" y="2630"/>
                    <a:pt x="573" y="2634"/>
                  </a:cubicBezTo>
                  <a:lnTo>
                    <a:pt x="569" y="2637"/>
                  </a:lnTo>
                  <a:cubicBezTo>
                    <a:pt x="569" y="2644"/>
                    <a:pt x="558" y="2649"/>
                    <a:pt x="551" y="2652"/>
                  </a:cubicBezTo>
                  <a:cubicBezTo>
                    <a:pt x="547" y="2653"/>
                    <a:pt x="543" y="2654"/>
                    <a:pt x="540" y="2654"/>
                  </a:cubicBezTo>
                  <a:cubicBezTo>
                    <a:pt x="534" y="2654"/>
                    <a:pt x="531" y="2651"/>
                    <a:pt x="529" y="2649"/>
                  </a:cubicBezTo>
                  <a:cubicBezTo>
                    <a:pt x="510" y="2659"/>
                    <a:pt x="495" y="2666"/>
                    <a:pt x="477" y="2678"/>
                  </a:cubicBezTo>
                  <a:cubicBezTo>
                    <a:pt x="466" y="2681"/>
                    <a:pt x="459" y="2688"/>
                    <a:pt x="455" y="2696"/>
                  </a:cubicBezTo>
                  <a:lnTo>
                    <a:pt x="451" y="2700"/>
                  </a:lnTo>
                  <a:cubicBezTo>
                    <a:pt x="448" y="2700"/>
                    <a:pt x="441" y="2703"/>
                    <a:pt x="433" y="2707"/>
                  </a:cubicBezTo>
                  <a:cubicBezTo>
                    <a:pt x="437" y="2715"/>
                    <a:pt x="422" y="2715"/>
                    <a:pt x="419" y="2718"/>
                  </a:cubicBezTo>
                  <a:cubicBezTo>
                    <a:pt x="415" y="2722"/>
                    <a:pt x="404" y="2729"/>
                    <a:pt x="404" y="2732"/>
                  </a:cubicBezTo>
                  <a:cubicBezTo>
                    <a:pt x="393" y="2737"/>
                    <a:pt x="404" y="2740"/>
                    <a:pt x="400" y="2744"/>
                  </a:cubicBezTo>
                  <a:cubicBezTo>
                    <a:pt x="385" y="2751"/>
                    <a:pt x="382" y="2754"/>
                    <a:pt x="378" y="2762"/>
                  </a:cubicBezTo>
                  <a:cubicBezTo>
                    <a:pt x="375" y="2769"/>
                    <a:pt x="375" y="2776"/>
                    <a:pt x="360" y="2784"/>
                  </a:cubicBezTo>
                  <a:cubicBezTo>
                    <a:pt x="356" y="2791"/>
                    <a:pt x="345" y="2791"/>
                    <a:pt x="338" y="2798"/>
                  </a:cubicBezTo>
                  <a:cubicBezTo>
                    <a:pt x="334" y="2803"/>
                    <a:pt x="326" y="2810"/>
                    <a:pt x="319" y="2813"/>
                  </a:cubicBezTo>
                  <a:cubicBezTo>
                    <a:pt x="304" y="2825"/>
                    <a:pt x="287" y="2835"/>
                    <a:pt x="287" y="2847"/>
                  </a:cubicBezTo>
                  <a:cubicBezTo>
                    <a:pt x="282" y="2850"/>
                    <a:pt x="279" y="2850"/>
                    <a:pt x="279" y="2850"/>
                  </a:cubicBezTo>
                  <a:cubicBezTo>
                    <a:pt x="272" y="2854"/>
                    <a:pt x="260" y="2857"/>
                    <a:pt x="268" y="2864"/>
                  </a:cubicBezTo>
                  <a:cubicBezTo>
                    <a:pt x="268" y="2864"/>
                    <a:pt x="260" y="2869"/>
                    <a:pt x="257" y="2872"/>
                  </a:cubicBezTo>
                  <a:cubicBezTo>
                    <a:pt x="253" y="2872"/>
                    <a:pt x="250" y="2876"/>
                    <a:pt x="246" y="2876"/>
                  </a:cubicBezTo>
                  <a:cubicBezTo>
                    <a:pt x="243" y="2879"/>
                    <a:pt x="250" y="2883"/>
                    <a:pt x="243" y="2883"/>
                  </a:cubicBezTo>
                  <a:cubicBezTo>
                    <a:pt x="231" y="2886"/>
                    <a:pt x="231" y="2894"/>
                    <a:pt x="235" y="2898"/>
                  </a:cubicBezTo>
                  <a:lnTo>
                    <a:pt x="235" y="2901"/>
                  </a:lnTo>
                  <a:cubicBezTo>
                    <a:pt x="231" y="2908"/>
                    <a:pt x="228" y="2916"/>
                    <a:pt x="228" y="2923"/>
                  </a:cubicBezTo>
                  <a:cubicBezTo>
                    <a:pt x="228" y="2927"/>
                    <a:pt x="238" y="2927"/>
                    <a:pt x="231" y="2930"/>
                  </a:cubicBezTo>
                  <a:cubicBezTo>
                    <a:pt x="235" y="2935"/>
                    <a:pt x="231" y="2938"/>
                    <a:pt x="228" y="2942"/>
                  </a:cubicBezTo>
                  <a:cubicBezTo>
                    <a:pt x="228" y="2945"/>
                    <a:pt x="228" y="2945"/>
                    <a:pt x="231" y="2945"/>
                  </a:cubicBezTo>
                  <a:cubicBezTo>
                    <a:pt x="238" y="2949"/>
                    <a:pt x="235" y="2952"/>
                    <a:pt x="231" y="2957"/>
                  </a:cubicBezTo>
                  <a:cubicBezTo>
                    <a:pt x="228" y="2964"/>
                    <a:pt x="224" y="2967"/>
                    <a:pt x="221" y="2974"/>
                  </a:cubicBezTo>
                  <a:lnTo>
                    <a:pt x="228" y="2974"/>
                  </a:lnTo>
                  <a:cubicBezTo>
                    <a:pt x="231" y="2974"/>
                    <a:pt x="231" y="2979"/>
                    <a:pt x="235" y="2979"/>
                  </a:cubicBezTo>
                  <a:lnTo>
                    <a:pt x="235" y="2982"/>
                  </a:lnTo>
                  <a:cubicBezTo>
                    <a:pt x="224" y="2993"/>
                    <a:pt x="235" y="2996"/>
                    <a:pt x="243" y="3001"/>
                  </a:cubicBezTo>
                  <a:lnTo>
                    <a:pt x="243" y="3004"/>
                  </a:lnTo>
                  <a:cubicBezTo>
                    <a:pt x="238" y="3008"/>
                    <a:pt x="250" y="3008"/>
                    <a:pt x="246" y="3008"/>
                  </a:cubicBezTo>
                  <a:cubicBezTo>
                    <a:pt x="238" y="3015"/>
                    <a:pt x="250" y="3015"/>
                    <a:pt x="250" y="3015"/>
                  </a:cubicBezTo>
                  <a:lnTo>
                    <a:pt x="250" y="3026"/>
                  </a:lnTo>
                  <a:cubicBezTo>
                    <a:pt x="257" y="3033"/>
                    <a:pt x="265" y="3037"/>
                    <a:pt x="268" y="3045"/>
                  </a:cubicBezTo>
                  <a:lnTo>
                    <a:pt x="268" y="3048"/>
                  </a:lnTo>
                  <a:cubicBezTo>
                    <a:pt x="282" y="3052"/>
                    <a:pt x="287" y="3062"/>
                    <a:pt x="304" y="3062"/>
                  </a:cubicBezTo>
                  <a:lnTo>
                    <a:pt x="301" y="3062"/>
                  </a:lnTo>
                  <a:cubicBezTo>
                    <a:pt x="309" y="3067"/>
                    <a:pt x="312" y="3067"/>
                    <a:pt x="316" y="3067"/>
                  </a:cubicBezTo>
                  <a:cubicBezTo>
                    <a:pt x="319" y="3068"/>
                    <a:pt x="323" y="3068"/>
                    <a:pt x="326" y="3068"/>
                  </a:cubicBezTo>
                  <a:cubicBezTo>
                    <a:pt x="329" y="3068"/>
                    <a:pt x="331" y="3068"/>
                    <a:pt x="331" y="3070"/>
                  </a:cubicBezTo>
                  <a:cubicBezTo>
                    <a:pt x="339" y="3066"/>
                    <a:pt x="346" y="3065"/>
                    <a:pt x="353" y="3065"/>
                  </a:cubicBezTo>
                  <a:cubicBezTo>
                    <a:pt x="360" y="3065"/>
                    <a:pt x="367" y="3067"/>
                    <a:pt x="375" y="3067"/>
                  </a:cubicBezTo>
                  <a:lnTo>
                    <a:pt x="382" y="3067"/>
                  </a:lnTo>
                  <a:cubicBezTo>
                    <a:pt x="382" y="3067"/>
                    <a:pt x="385" y="3062"/>
                    <a:pt x="389" y="3055"/>
                  </a:cubicBezTo>
                  <a:lnTo>
                    <a:pt x="393" y="3062"/>
                  </a:lnTo>
                  <a:cubicBezTo>
                    <a:pt x="397" y="3067"/>
                    <a:pt x="400" y="3070"/>
                    <a:pt x="404" y="3070"/>
                  </a:cubicBezTo>
                  <a:cubicBezTo>
                    <a:pt x="406" y="3069"/>
                    <a:pt x="408" y="3069"/>
                    <a:pt x="410" y="3069"/>
                  </a:cubicBezTo>
                  <a:cubicBezTo>
                    <a:pt x="414" y="3069"/>
                    <a:pt x="417" y="3071"/>
                    <a:pt x="411" y="3074"/>
                  </a:cubicBezTo>
                  <a:cubicBezTo>
                    <a:pt x="407" y="3077"/>
                    <a:pt x="419" y="3081"/>
                    <a:pt x="404" y="3084"/>
                  </a:cubicBezTo>
                  <a:cubicBezTo>
                    <a:pt x="397" y="3096"/>
                    <a:pt x="385" y="3099"/>
                    <a:pt x="375" y="3106"/>
                  </a:cubicBezTo>
                  <a:cubicBezTo>
                    <a:pt x="363" y="3111"/>
                    <a:pt x="353" y="3111"/>
                    <a:pt x="348" y="3118"/>
                  </a:cubicBezTo>
                  <a:lnTo>
                    <a:pt x="345" y="3118"/>
                  </a:lnTo>
                  <a:cubicBezTo>
                    <a:pt x="326" y="3121"/>
                    <a:pt x="316" y="3128"/>
                    <a:pt x="312" y="3140"/>
                  </a:cubicBezTo>
                  <a:cubicBezTo>
                    <a:pt x="312" y="3147"/>
                    <a:pt x="301" y="3155"/>
                    <a:pt x="294" y="3155"/>
                  </a:cubicBezTo>
                  <a:cubicBezTo>
                    <a:pt x="286" y="3155"/>
                    <a:pt x="278" y="3156"/>
                    <a:pt x="270" y="3156"/>
                  </a:cubicBezTo>
                  <a:cubicBezTo>
                    <a:pt x="266" y="3156"/>
                    <a:pt x="263" y="3156"/>
                    <a:pt x="260" y="3155"/>
                  </a:cubicBezTo>
                  <a:cubicBezTo>
                    <a:pt x="260" y="3152"/>
                    <a:pt x="260" y="3151"/>
                    <a:pt x="259" y="3151"/>
                  </a:cubicBezTo>
                  <a:cubicBezTo>
                    <a:pt x="258" y="3151"/>
                    <a:pt x="257" y="3152"/>
                    <a:pt x="257" y="3155"/>
                  </a:cubicBezTo>
                  <a:lnTo>
                    <a:pt x="238" y="3155"/>
                  </a:lnTo>
                  <a:cubicBezTo>
                    <a:pt x="221" y="3150"/>
                    <a:pt x="209" y="3147"/>
                    <a:pt x="194" y="3140"/>
                  </a:cubicBezTo>
                  <a:lnTo>
                    <a:pt x="199" y="3136"/>
                  </a:lnTo>
                  <a:cubicBezTo>
                    <a:pt x="202" y="3136"/>
                    <a:pt x="206" y="3133"/>
                    <a:pt x="206" y="3128"/>
                  </a:cubicBezTo>
                  <a:lnTo>
                    <a:pt x="206" y="3128"/>
                  </a:lnTo>
                  <a:cubicBezTo>
                    <a:pt x="206" y="3128"/>
                    <a:pt x="199" y="3128"/>
                    <a:pt x="199" y="3133"/>
                  </a:cubicBezTo>
                  <a:cubicBezTo>
                    <a:pt x="184" y="3133"/>
                    <a:pt x="177" y="3133"/>
                    <a:pt x="169" y="3128"/>
                  </a:cubicBezTo>
                  <a:cubicBezTo>
                    <a:pt x="172" y="3125"/>
                    <a:pt x="177" y="3121"/>
                    <a:pt x="180" y="3121"/>
                  </a:cubicBezTo>
                  <a:cubicBezTo>
                    <a:pt x="172" y="3121"/>
                    <a:pt x="165" y="3125"/>
                    <a:pt x="162" y="3125"/>
                  </a:cubicBezTo>
                  <a:cubicBezTo>
                    <a:pt x="158" y="3121"/>
                    <a:pt x="155" y="3121"/>
                    <a:pt x="150" y="3118"/>
                  </a:cubicBezTo>
                  <a:cubicBezTo>
                    <a:pt x="140" y="3118"/>
                    <a:pt x="136" y="3111"/>
                    <a:pt x="121" y="3111"/>
                  </a:cubicBezTo>
                  <a:lnTo>
                    <a:pt x="120" y="3108"/>
                  </a:lnTo>
                  <a:lnTo>
                    <a:pt x="120" y="3108"/>
                  </a:lnTo>
                  <a:lnTo>
                    <a:pt x="118" y="3111"/>
                  </a:lnTo>
                  <a:lnTo>
                    <a:pt x="118" y="3106"/>
                  </a:lnTo>
                  <a:cubicBezTo>
                    <a:pt x="120" y="3106"/>
                    <a:pt x="122" y="3105"/>
                    <a:pt x="123" y="3105"/>
                  </a:cubicBezTo>
                  <a:cubicBezTo>
                    <a:pt x="128" y="3105"/>
                    <a:pt x="132" y="3108"/>
                    <a:pt x="137" y="3108"/>
                  </a:cubicBezTo>
                  <a:cubicBezTo>
                    <a:pt x="139" y="3108"/>
                    <a:pt x="141" y="3107"/>
                    <a:pt x="143" y="3106"/>
                  </a:cubicBezTo>
                  <a:cubicBezTo>
                    <a:pt x="140" y="3103"/>
                    <a:pt x="136" y="3102"/>
                    <a:pt x="131" y="3102"/>
                  </a:cubicBezTo>
                  <a:cubicBezTo>
                    <a:pt x="125" y="3102"/>
                    <a:pt x="117" y="3104"/>
                    <a:pt x="111" y="3106"/>
                  </a:cubicBezTo>
                  <a:lnTo>
                    <a:pt x="106" y="3103"/>
                  </a:lnTo>
                  <a:lnTo>
                    <a:pt x="92" y="3103"/>
                  </a:lnTo>
                  <a:cubicBezTo>
                    <a:pt x="89" y="3099"/>
                    <a:pt x="77" y="3099"/>
                    <a:pt x="67" y="3099"/>
                  </a:cubicBezTo>
                  <a:cubicBezTo>
                    <a:pt x="59" y="3099"/>
                    <a:pt x="55" y="3096"/>
                    <a:pt x="48" y="3092"/>
                  </a:cubicBezTo>
                  <a:cubicBezTo>
                    <a:pt x="55" y="3089"/>
                    <a:pt x="55" y="3084"/>
                    <a:pt x="48" y="3084"/>
                  </a:cubicBezTo>
                  <a:cubicBezTo>
                    <a:pt x="40" y="3084"/>
                    <a:pt x="37" y="3084"/>
                    <a:pt x="30" y="3081"/>
                  </a:cubicBezTo>
                  <a:cubicBezTo>
                    <a:pt x="23" y="3081"/>
                    <a:pt x="15" y="3081"/>
                    <a:pt x="11" y="3077"/>
                  </a:cubicBezTo>
                  <a:lnTo>
                    <a:pt x="4" y="3077"/>
                  </a:lnTo>
                  <a:cubicBezTo>
                    <a:pt x="4" y="3081"/>
                    <a:pt x="1" y="3081"/>
                    <a:pt x="4" y="3081"/>
                  </a:cubicBezTo>
                  <a:cubicBezTo>
                    <a:pt x="17" y="3084"/>
                    <a:pt x="22" y="3093"/>
                    <a:pt x="34" y="3093"/>
                  </a:cubicBezTo>
                  <a:cubicBezTo>
                    <a:pt x="36" y="3093"/>
                    <a:pt x="38" y="3093"/>
                    <a:pt x="40" y="3092"/>
                  </a:cubicBezTo>
                  <a:lnTo>
                    <a:pt x="45" y="3096"/>
                  </a:lnTo>
                  <a:cubicBezTo>
                    <a:pt x="55" y="3096"/>
                    <a:pt x="52" y="3106"/>
                    <a:pt x="55" y="3111"/>
                  </a:cubicBezTo>
                  <a:cubicBezTo>
                    <a:pt x="45" y="3114"/>
                    <a:pt x="45" y="3118"/>
                    <a:pt x="48" y="3121"/>
                  </a:cubicBezTo>
                  <a:lnTo>
                    <a:pt x="55" y="3121"/>
                  </a:lnTo>
                  <a:cubicBezTo>
                    <a:pt x="62" y="3121"/>
                    <a:pt x="81" y="3128"/>
                    <a:pt x="84" y="3128"/>
                  </a:cubicBezTo>
                  <a:cubicBezTo>
                    <a:pt x="89" y="3133"/>
                    <a:pt x="96" y="3133"/>
                    <a:pt x="99" y="3136"/>
                  </a:cubicBezTo>
                  <a:cubicBezTo>
                    <a:pt x="106" y="3136"/>
                    <a:pt x="114" y="3140"/>
                    <a:pt x="114" y="3143"/>
                  </a:cubicBezTo>
                  <a:cubicBezTo>
                    <a:pt x="111" y="3147"/>
                    <a:pt x="121" y="3147"/>
                    <a:pt x="118" y="3150"/>
                  </a:cubicBezTo>
                  <a:cubicBezTo>
                    <a:pt x="111" y="3155"/>
                    <a:pt x="103" y="3158"/>
                    <a:pt x="96" y="3162"/>
                  </a:cubicBezTo>
                  <a:lnTo>
                    <a:pt x="96" y="3165"/>
                  </a:lnTo>
                  <a:cubicBezTo>
                    <a:pt x="106" y="3158"/>
                    <a:pt x="121" y="3155"/>
                    <a:pt x="133" y="3150"/>
                  </a:cubicBezTo>
                  <a:cubicBezTo>
                    <a:pt x="136" y="3150"/>
                    <a:pt x="140" y="3158"/>
                    <a:pt x="143" y="3158"/>
                  </a:cubicBezTo>
                  <a:cubicBezTo>
                    <a:pt x="150" y="3158"/>
                    <a:pt x="155" y="3162"/>
                    <a:pt x="158" y="3165"/>
                  </a:cubicBezTo>
                  <a:cubicBezTo>
                    <a:pt x="161" y="3165"/>
                    <a:pt x="163" y="3164"/>
                    <a:pt x="165" y="3164"/>
                  </a:cubicBezTo>
                  <a:cubicBezTo>
                    <a:pt x="177" y="3164"/>
                    <a:pt x="178" y="3172"/>
                    <a:pt x="187" y="3172"/>
                  </a:cubicBezTo>
                  <a:cubicBezTo>
                    <a:pt x="194" y="3177"/>
                    <a:pt x="199" y="3180"/>
                    <a:pt x="206" y="3180"/>
                  </a:cubicBezTo>
                  <a:cubicBezTo>
                    <a:pt x="208" y="3179"/>
                    <a:pt x="210" y="3179"/>
                    <a:pt x="211" y="3179"/>
                  </a:cubicBezTo>
                  <a:cubicBezTo>
                    <a:pt x="217" y="3179"/>
                    <a:pt x="219" y="3184"/>
                    <a:pt x="228" y="3184"/>
                  </a:cubicBezTo>
                  <a:cubicBezTo>
                    <a:pt x="224" y="3187"/>
                    <a:pt x="235" y="3191"/>
                    <a:pt x="231" y="3194"/>
                  </a:cubicBezTo>
                  <a:cubicBezTo>
                    <a:pt x="228" y="3202"/>
                    <a:pt x="231" y="3202"/>
                    <a:pt x="235" y="3206"/>
                  </a:cubicBezTo>
                  <a:cubicBezTo>
                    <a:pt x="238" y="3209"/>
                    <a:pt x="243" y="3209"/>
                    <a:pt x="235" y="3213"/>
                  </a:cubicBezTo>
                  <a:cubicBezTo>
                    <a:pt x="231" y="3216"/>
                    <a:pt x="228" y="3221"/>
                    <a:pt x="228" y="3221"/>
                  </a:cubicBezTo>
                  <a:cubicBezTo>
                    <a:pt x="231" y="3221"/>
                    <a:pt x="224" y="3228"/>
                    <a:pt x="231" y="3231"/>
                  </a:cubicBezTo>
                  <a:cubicBezTo>
                    <a:pt x="234" y="3231"/>
                    <a:pt x="236" y="3233"/>
                    <a:pt x="239" y="3233"/>
                  </a:cubicBezTo>
                  <a:cubicBezTo>
                    <a:pt x="240" y="3233"/>
                    <a:pt x="241" y="3232"/>
                    <a:pt x="243" y="3231"/>
                  </a:cubicBezTo>
                  <a:lnTo>
                    <a:pt x="243" y="3231"/>
                  </a:lnTo>
                  <a:cubicBezTo>
                    <a:pt x="235" y="3238"/>
                    <a:pt x="246" y="3238"/>
                    <a:pt x="250" y="3238"/>
                  </a:cubicBezTo>
                  <a:cubicBezTo>
                    <a:pt x="253" y="3238"/>
                    <a:pt x="256" y="3237"/>
                    <a:pt x="259" y="3237"/>
                  </a:cubicBezTo>
                  <a:cubicBezTo>
                    <a:pt x="271" y="3237"/>
                    <a:pt x="276" y="3243"/>
                    <a:pt x="279" y="3246"/>
                  </a:cubicBezTo>
                  <a:cubicBezTo>
                    <a:pt x="282" y="3250"/>
                    <a:pt x="279" y="3253"/>
                    <a:pt x="279" y="3257"/>
                  </a:cubicBezTo>
                  <a:cubicBezTo>
                    <a:pt x="282" y="3260"/>
                    <a:pt x="290" y="3260"/>
                    <a:pt x="294" y="3260"/>
                  </a:cubicBezTo>
                  <a:lnTo>
                    <a:pt x="297" y="3260"/>
                  </a:lnTo>
                  <a:cubicBezTo>
                    <a:pt x="309" y="3265"/>
                    <a:pt x="323" y="3268"/>
                    <a:pt x="326" y="3279"/>
                  </a:cubicBezTo>
                  <a:cubicBezTo>
                    <a:pt x="326" y="3282"/>
                    <a:pt x="338" y="3282"/>
                    <a:pt x="338" y="3287"/>
                  </a:cubicBezTo>
                  <a:cubicBezTo>
                    <a:pt x="338" y="3287"/>
                    <a:pt x="331" y="3294"/>
                    <a:pt x="331" y="3297"/>
                  </a:cubicBezTo>
                  <a:cubicBezTo>
                    <a:pt x="331" y="3301"/>
                    <a:pt x="338" y="3304"/>
                    <a:pt x="326" y="3312"/>
                  </a:cubicBezTo>
                  <a:cubicBezTo>
                    <a:pt x="319" y="3319"/>
                    <a:pt x="338" y="3316"/>
                    <a:pt x="334" y="3319"/>
                  </a:cubicBezTo>
                  <a:cubicBezTo>
                    <a:pt x="331" y="3323"/>
                    <a:pt x="331" y="3326"/>
                    <a:pt x="326" y="3331"/>
                  </a:cubicBezTo>
                  <a:cubicBezTo>
                    <a:pt x="326" y="3338"/>
                    <a:pt x="323" y="3341"/>
                    <a:pt x="319" y="3348"/>
                  </a:cubicBezTo>
                  <a:cubicBezTo>
                    <a:pt x="316" y="3360"/>
                    <a:pt x="316" y="3375"/>
                    <a:pt x="301" y="3385"/>
                  </a:cubicBezTo>
                  <a:cubicBezTo>
                    <a:pt x="297" y="3392"/>
                    <a:pt x="290" y="3400"/>
                    <a:pt x="294" y="3404"/>
                  </a:cubicBezTo>
                  <a:cubicBezTo>
                    <a:pt x="297" y="3411"/>
                    <a:pt x="294" y="3414"/>
                    <a:pt x="287" y="3422"/>
                  </a:cubicBezTo>
                  <a:cubicBezTo>
                    <a:pt x="282" y="3429"/>
                    <a:pt x="279" y="3441"/>
                    <a:pt x="279" y="3448"/>
                  </a:cubicBezTo>
                  <a:cubicBezTo>
                    <a:pt x="282" y="3451"/>
                    <a:pt x="282" y="3458"/>
                    <a:pt x="275" y="3466"/>
                  </a:cubicBezTo>
                  <a:cubicBezTo>
                    <a:pt x="272" y="3466"/>
                    <a:pt x="272" y="3470"/>
                    <a:pt x="272" y="3470"/>
                  </a:cubicBezTo>
                  <a:cubicBezTo>
                    <a:pt x="279" y="3470"/>
                    <a:pt x="275" y="3473"/>
                    <a:pt x="272" y="3477"/>
                  </a:cubicBezTo>
                  <a:cubicBezTo>
                    <a:pt x="272" y="3480"/>
                    <a:pt x="268" y="3480"/>
                    <a:pt x="272" y="3485"/>
                  </a:cubicBezTo>
                  <a:cubicBezTo>
                    <a:pt x="272" y="3488"/>
                    <a:pt x="268" y="3492"/>
                    <a:pt x="265" y="3499"/>
                  </a:cubicBezTo>
                  <a:cubicBezTo>
                    <a:pt x="260" y="3502"/>
                    <a:pt x="260" y="3502"/>
                    <a:pt x="260" y="3507"/>
                  </a:cubicBezTo>
                  <a:cubicBezTo>
                    <a:pt x="268" y="3514"/>
                    <a:pt x="260" y="3524"/>
                    <a:pt x="257" y="3532"/>
                  </a:cubicBezTo>
                  <a:cubicBezTo>
                    <a:pt x="253" y="3539"/>
                    <a:pt x="257" y="3546"/>
                    <a:pt x="253" y="3551"/>
                  </a:cubicBezTo>
                  <a:cubicBezTo>
                    <a:pt x="265" y="3554"/>
                    <a:pt x="253" y="3561"/>
                    <a:pt x="257" y="3565"/>
                  </a:cubicBezTo>
                  <a:cubicBezTo>
                    <a:pt x="260" y="3568"/>
                    <a:pt x="250" y="3573"/>
                    <a:pt x="260" y="3576"/>
                  </a:cubicBezTo>
                  <a:cubicBezTo>
                    <a:pt x="265" y="3576"/>
                    <a:pt x="257" y="3580"/>
                    <a:pt x="257" y="3583"/>
                  </a:cubicBezTo>
                  <a:cubicBezTo>
                    <a:pt x="260" y="3587"/>
                    <a:pt x="260" y="3590"/>
                    <a:pt x="260" y="3590"/>
                  </a:cubicBezTo>
                  <a:cubicBezTo>
                    <a:pt x="257" y="3595"/>
                    <a:pt x="253" y="3598"/>
                    <a:pt x="253" y="3598"/>
                  </a:cubicBezTo>
                  <a:cubicBezTo>
                    <a:pt x="260" y="3598"/>
                    <a:pt x="260" y="3602"/>
                    <a:pt x="257" y="3609"/>
                  </a:cubicBezTo>
                  <a:cubicBezTo>
                    <a:pt x="260" y="3612"/>
                    <a:pt x="250" y="3624"/>
                    <a:pt x="260" y="3624"/>
                  </a:cubicBezTo>
                  <a:cubicBezTo>
                    <a:pt x="260" y="3624"/>
                    <a:pt x="260" y="3627"/>
                    <a:pt x="257" y="3631"/>
                  </a:cubicBezTo>
                  <a:cubicBezTo>
                    <a:pt x="257" y="3634"/>
                    <a:pt x="253" y="3634"/>
                    <a:pt x="253" y="3639"/>
                  </a:cubicBezTo>
                  <a:cubicBezTo>
                    <a:pt x="253" y="3642"/>
                    <a:pt x="260" y="3649"/>
                    <a:pt x="257" y="3656"/>
                  </a:cubicBezTo>
                  <a:cubicBezTo>
                    <a:pt x="253" y="3661"/>
                    <a:pt x="265" y="3656"/>
                    <a:pt x="260" y="3664"/>
                  </a:cubicBezTo>
                  <a:cubicBezTo>
                    <a:pt x="257" y="3668"/>
                    <a:pt x="257" y="3668"/>
                    <a:pt x="260" y="3668"/>
                  </a:cubicBezTo>
                  <a:cubicBezTo>
                    <a:pt x="265" y="3671"/>
                    <a:pt x="260" y="3675"/>
                    <a:pt x="260" y="3675"/>
                  </a:cubicBezTo>
                  <a:cubicBezTo>
                    <a:pt x="265" y="3683"/>
                    <a:pt x="268" y="3686"/>
                    <a:pt x="265" y="3693"/>
                  </a:cubicBezTo>
                  <a:lnTo>
                    <a:pt x="260" y="3697"/>
                  </a:lnTo>
                  <a:cubicBezTo>
                    <a:pt x="260" y="3705"/>
                    <a:pt x="260" y="3712"/>
                    <a:pt x="257" y="3715"/>
                  </a:cubicBezTo>
                  <a:cubicBezTo>
                    <a:pt x="257" y="3722"/>
                    <a:pt x="253" y="3727"/>
                    <a:pt x="257" y="3730"/>
                  </a:cubicBezTo>
                  <a:cubicBezTo>
                    <a:pt x="257" y="3734"/>
                    <a:pt x="257" y="3737"/>
                    <a:pt x="253" y="3741"/>
                  </a:cubicBezTo>
                  <a:cubicBezTo>
                    <a:pt x="246" y="3744"/>
                    <a:pt x="257" y="3744"/>
                    <a:pt x="257" y="3749"/>
                  </a:cubicBezTo>
                  <a:cubicBezTo>
                    <a:pt x="250" y="3756"/>
                    <a:pt x="257" y="3759"/>
                    <a:pt x="260" y="3766"/>
                  </a:cubicBezTo>
                  <a:cubicBezTo>
                    <a:pt x="268" y="3774"/>
                    <a:pt x="272" y="3781"/>
                    <a:pt x="257" y="3793"/>
                  </a:cubicBezTo>
                  <a:cubicBezTo>
                    <a:pt x="257" y="3796"/>
                    <a:pt x="257" y="3796"/>
                    <a:pt x="253" y="3800"/>
                  </a:cubicBezTo>
                  <a:cubicBezTo>
                    <a:pt x="265" y="3796"/>
                    <a:pt x="275" y="3793"/>
                    <a:pt x="282" y="3793"/>
                  </a:cubicBezTo>
                  <a:cubicBezTo>
                    <a:pt x="290" y="3793"/>
                    <a:pt x="297" y="3796"/>
                    <a:pt x="304" y="3800"/>
                  </a:cubicBezTo>
                  <a:cubicBezTo>
                    <a:pt x="312" y="3800"/>
                    <a:pt x="304" y="3810"/>
                    <a:pt x="316" y="3810"/>
                  </a:cubicBezTo>
                  <a:cubicBezTo>
                    <a:pt x="316" y="3818"/>
                    <a:pt x="323" y="3822"/>
                    <a:pt x="331" y="3825"/>
                  </a:cubicBezTo>
                  <a:cubicBezTo>
                    <a:pt x="334" y="3825"/>
                    <a:pt x="341" y="3829"/>
                    <a:pt x="338" y="3832"/>
                  </a:cubicBezTo>
                  <a:cubicBezTo>
                    <a:pt x="338" y="3837"/>
                    <a:pt x="345" y="3837"/>
                    <a:pt x="348" y="3840"/>
                  </a:cubicBezTo>
                  <a:cubicBezTo>
                    <a:pt x="360" y="3840"/>
                    <a:pt x="375" y="3840"/>
                    <a:pt x="382" y="3847"/>
                  </a:cubicBezTo>
                  <a:cubicBezTo>
                    <a:pt x="383" y="3848"/>
                    <a:pt x="385" y="3849"/>
                    <a:pt x="388" y="3849"/>
                  </a:cubicBezTo>
                  <a:cubicBezTo>
                    <a:pt x="393" y="3849"/>
                    <a:pt x="399" y="3847"/>
                    <a:pt x="404" y="3847"/>
                  </a:cubicBezTo>
                  <a:cubicBezTo>
                    <a:pt x="407" y="3851"/>
                    <a:pt x="404" y="3859"/>
                    <a:pt x="415" y="3859"/>
                  </a:cubicBezTo>
                  <a:cubicBezTo>
                    <a:pt x="418" y="3857"/>
                    <a:pt x="420" y="3857"/>
                    <a:pt x="422" y="3857"/>
                  </a:cubicBezTo>
                  <a:cubicBezTo>
                    <a:pt x="426" y="3857"/>
                    <a:pt x="427" y="3860"/>
                    <a:pt x="429" y="3862"/>
                  </a:cubicBezTo>
                  <a:cubicBezTo>
                    <a:pt x="433" y="3862"/>
                    <a:pt x="437" y="3859"/>
                    <a:pt x="441" y="3859"/>
                  </a:cubicBezTo>
                  <a:cubicBezTo>
                    <a:pt x="444" y="3862"/>
                    <a:pt x="444" y="3866"/>
                    <a:pt x="455" y="3866"/>
                  </a:cubicBezTo>
                  <a:cubicBezTo>
                    <a:pt x="461" y="3863"/>
                    <a:pt x="464" y="3861"/>
                    <a:pt x="468" y="3861"/>
                  </a:cubicBezTo>
                  <a:cubicBezTo>
                    <a:pt x="470" y="3861"/>
                    <a:pt x="471" y="3861"/>
                    <a:pt x="473" y="3862"/>
                  </a:cubicBezTo>
                  <a:cubicBezTo>
                    <a:pt x="481" y="3862"/>
                    <a:pt x="477" y="3866"/>
                    <a:pt x="473" y="3869"/>
                  </a:cubicBezTo>
                  <a:lnTo>
                    <a:pt x="477" y="3869"/>
                  </a:lnTo>
                  <a:cubicBezTo>
                    <a:pt x="481" y="3873"/>
                    <a:pt x="488" y="3876"/>
                    <a:pt x="495" y="3876"/>
                  </a:cubicBezTo>
                  <a:cubicBezTo>
                    <a:pt x="510" y="3881"/>
                    <a:pt x="517" y="3884"/>
                    <a:pt x="521" y="3895"/>
                  </a:cubicBezTo>
                  <a:lnTo>
                    <a:pt x="517" y="3895"/>
                  </a:lnTo>
                  <a:cubicBezTo>
                    <a:pt x="516" y="3896"/>
                    <a:pt x="515" y="3897"/>
                    <a:pt x="515" y="3898"/>
                  </a:cubicBezTo>
                  <a:lnTo>
                    <a:pt x="515" y="3898"/>
                  </a:lnTo>
                  <a:cubicBezTo>
                    <a:pt x="515" y="3897"/>
                    <a:pt x="516" y="3897"/>
                    <a:pt x="516" y="3897"/>
                  </a:cubicBezTo>
                  <a:cubicBezTo>
                    <a:pt x="523" y="3897"/>
                    <a:pt x="522" y="3903"/>
                    <a:pt x="525" y="3906"/>
                  </a:cubicBezTo>
                  <a:lnTo>
                    <a:pt x="521" y="3906"/>
                  </a:lnTo>
                  <a:cubicBezTo>
                    <a:pt x="514" y="3913"/>
                    <a:pt x="529" y="3917"/>
                    <a:pt x="517" y="3925"/>
                  </a:cubicBezTo>
                  <a:cubicBezTo>
                    <a:pt x="525" y="3928"/>
                    <a:pt x="510" y="3932"/>
                    <a:pt x="510" y="3935"/>
                  </a:cubicBezTo>
                  <a:cubicBezTo>
                    <a:pt x="510" y="3939"/>
                    <a:pt x="507" y="3947"/>
                    <a:pt x="507" y="3950"/>
                  </a:cubicBezTo>
                  <a:cubicBezTo>
                    <a:pt x="503" y="3954"/>
                    <a:pt x="499" y="3957"/>
                    <a:pt x="499" y="3957"/>
                  </a:cubicBezTo>
                  <a:cubicBezTo>
                    <a:pt x="488" y="3961"/>
                    <a:pt x="481" y="3961"/>
                    <a:pt x="473" y="3964"/>
                  </a:cubicBezTo>
                  <a:cubicBezTo>
                    <a:pt x="470" y="3969"/>
                    <a:pt x="466" y="3976"/>
                    <a:pt x="459" y="3976"/>
                  </a:cubicBezTo>
                  <a:cubicBezTo>
                    <a:pt x="444" y="3979"/>
                    <a:pt x="441" y="3986"/>
                    <a:pt x="441" y="3994"/>
                  </a:cubicBezTo>
                  <a:cubicBezTo>
                    <a:pt x="441" y="4001"/>
                    <a:pt x="429" y="4008"/>
                    <a:pt x="429" y="4020"/>
                  </a:cubicBezTo>
                  <a:cubicBezTo>
                    <a:pt x="429" y="4020"/>
                    <a:pt x="426" y="4020"/>
                    <a:pt x="422" y="4023"/>
                  </a:cubicBezTo>
                  <a:cubicBezTo>
                    <a:pt x="426" y="4027"/>
                    <a:pt x="422" y="4035"/>
                    <a:pt x="433" y="4038"/>
                  </a:cubicBezTo>
                  <a:lnTo>
                    <a:pt x="433" y="4042"/>
                  </a:lnTo>
                  <a:cubicBezTo>
                    <a:pt x="437" y="4045"/>
                    <a:pt x="437" y="4049"/>
                    <a:pt x="441" y="4052"/>
                  </a:cubicBezTo>
                  <a:cubicBezTo>
                    <a:pt x="444" y="4057"/>
                    <a:pt x="433" y="4060"/>
                    <a:pt x="441" y="4064"/>
                  </a:cubicBezTo>
                  <a:cubicBezTo>
                    <a:pt x="441" y="4064"/>
                    <a:pt x="441" y="4067"/>
                    <a:pt x="437" y="4067"/>
                  </a:cubicBezTo>
                  <a:cubicBezTo>
                    <a:pt x="433" y="4074"/>
                    <a:pt x="433" y="4079"/>
                    <a:pt x="437" y="4082"/>
                  </a:cubicBezTo>
                  <a:cubicBezTo>
                    <a:pt x="441" y="4089"/>
                    <a:pt x="441" y="4096"/>
                    <a:pt x="433" y="4108"/>
                  </a:cubicBezTo>
                  <a:cubicBezTo>
                    <a:pt x="429" y="4111"/>
                    <a:pt x="433" y="4115"/>
                    <a:pt x="429" y="4118"/>
                  </a:cubicBezTo>
                  <a:cubicBezTo>
                    <a:pt x="422" y="4123"/>
                    <a:pt x="415" y="4126"/>
                    <a:pt x="411" y="4130"/>
                  </a:cubicBezTo>
                  <a:cubicBezTo>
                    <a:pt x="411" y="4137"/>
                    <a:pt x="407" y="4137"/>
                    <a:pt x="404" y="4145"/>
                  </a:cubicBezTo>
                  <a:cubicBezTo>
                    <a:pt x="400" y="4155"/>
                    <a:pt x="397" y="4162"/>
                    <a:pt x="389" y="4174"/>
                  </a:cubicBezTo>
                  <a:lnTo>
                    <a:pt x="389" y="4177"/>
                  </a:lnTo>
                  <a:cubicBezTo>
                    <a:pt x="397" y="4184"/>
                    <a:pt x="389" y="4189"/>
                    <a:pt x="389" y="4196"/>
                  </a:cubicBezTo>
                  <a:cubicBezTo>
                    <a:pt x="389" y="4203"/>
                    <a:pt x="385" y="4211"/>
                    <a:pt x="385" y="4218"/>
                  </a:cubicBezTo>
                  <a:cubicBezTo>
                    <a:pt x="389" y="4221"/>
                    <a:pt x="385" y="4221"/>
                    <a:pt x="385" y="4225"/>
                  </a:cubicBezTo>
                  <a:cubicBezTo>
                    <a:pt x="378" y="4233"/>
                    <a:pt x="378" y="4240"/>
                    <a:pt x="375" y="4243"/>
                  </a:cubicBezTo>
                  <a:cubicBezTo>
                    <a:pt x="382" y="4243"/>
                    <a:pt x="375" y="4250"/>
                    <a:pt x="375" y="4255"/>
                  </a:cubicBezTo>
                  <a:cubicBezTo>
                    <a:pt x="378" y="4258"/>
                    <a:pt x="378" y="4262"/>
                    <a:pt x="382" y="4265"/>
                  </a:cubicBezTo>
                  <a:cubicBezTo>
                    <a:pt x="385" y="4272"/>
                    <a:pt x="378" y="4284"/>
                    <a:pt x="382" y="4291"/>
                  </a:cubicBezTo>
                  <a:cubicBezTo>
                    <a:pt x="375" y="4299"/>
                    <a:pt x="385" y="4302"/>
                    <a:pt x="375" y="4309"/>
                  </a:cubicBezTo>
                  <a:cubicBezTo>
                    <a:pt x="370" y="4309"/>
                    <a:pt x="370" y="4313"/>
                    <a:pt x="367" y="4313"/>
                  </a:cubicBezTo>
                  <a:cubicBezTo>
                    <a:pt x="360" y="4324"/>
                    <a:pt x="356" y="4335"/>
                    <a:pt x="348" y="4346"/>
                  </a:cubicBezTo>
                  <a:cubicBezTo>
                    <a:pt x="345" y="4350"/>
                    <a:pt x="341" y="4357"/>
                    <a:pt x="341" y="4360"/>
                  </a:cubicBezTo>
                  <a:cubicBezTo>
                    <a:pt x="338" y="4372"/>
                    <a:pt x="326" y="4382"/>
                    <a:pt x="326" y="4390"/>
                  </a:cubicBezTo>
                  <a:cubicBezTo>
                    <a:pt x="331" y="4401"/>
                    <a:pt x="312" y="4412"/>
                    <a:pt x="319" y="4419"/>
                  </a:cubicBezTo>
                  <a:cubicBezTo>
                    <a:pt x="319" y="4419"/>
                    <a:pt x="309" y="4423"/>
                    <a:pt x="312" y="4426"/>
                  </a:cubicBezTo>
                  <a:cubicBezTo>
                    <a:pt x="316" y="4434"/>
                    <a:pt x="309" y="4441"/>
                    <a:pt x="301" y="4448"/>
                  </a:cubicBezTo>
                  <a:cubicBezTo>
                    <a:pt x="306" y="4448"/>
                    <a:pt x="311" y="4447"/>
                    <a:pt x="315" y="4447"/>
                  </a:cubicBezTo>
                  <a:cubicBezTo>
                    <a:pt x="317" y="4447"/>
                    <a:pt x="318" y="4447"/>
                    <a:pt x="319" y="4448"/>
                  </a:cubicBezTo>
                  <a:cubicBezTo>
                    <a:pt x="322" y="4454"/>
                    <a:pt x="327" y="4458"/>
                    <a:pt x="337" y="4458"/>
                  </a:cubicBezTo>
                  <a:cubicBezTo>
                    <a:pt x="340" y="4458"/>
                    <a:pt x="344" y="4457"/>
                    <a:pt x="348" y="4456"/>
                  </a:cubicBezTo>
                  <a:cubicBezTo>
                    <a:pt x="348" y="4460"/>
                    <a:pt x="353" y="4467"/>
                    <a:pt x="356" y="4470"/>
                  </a:cubicBezTo>
                  <a:cubicBezTo>
                    <a:pt x="360" y="4470"/>
                    <a:pt x="367" y="4475"/>
                    <a:pt x="370" y="4478"/>
                  </a:cubicBezTo>
                  <a:cubicBezTo>
                    <a:pt x="370" y="4478"/>
                    <a:pt x="367" y="4482"/>
                    <a:pt x="375" y="4482"/>
                  </a:cubicBezTo>
                  <a:cubicBezTo>
                    <a:pt x="378" y="4481"/>
                    <a:pt x="380" y="4481"/>
                    <a:pt x="383" y="4481"/>
                  </a:cubicBezTo>
                  <a:cubicBezTo>
                    <a:pt x="392" y="4481"/>
                    <a:pt x="399" y="4485"/>
                    <a:pt x="407" y="4485"/>
                  </a:cubicBezTo>
                  <a:cubicBezTo>
                    <a:pt x="429" y="4482"/>
                    <a:pt x="448" y="4475"/>
                    <a:pt x="463" y="4467"/>
                  </a:cubicBezTo>
                  <a:cubicBezTo>
                    <a:pt x="470" y="4463"/>
                    <a:pt x="481" y="4463"/>
                    <a:pt x="485" y="4463"/>
                  </a:cubicBezTo>
                  <a:cubicBezTo>
                    <a:pt x="503" y="4463"/>
                    <a:pt x="521" y="4460"/>
                    <a:pt x="539" y="4453"/>
                  </a:cubicBezTo>
                  <a:cubicBezTo>
                    <a:pt x="554" y="4448"/>
                    <a:pt x="569" y="4445"/>
                    <a:pt x="583" y="4445"/>
                  </a:cubicBezTo>
                  <a:cubicBezTo>
                    <a:pt x="595" y="4441"/>
                    <a:pt x="605" y="4441"/>
                    <a:pt x="617" y="4438"/>
                  </a:cubicBezTo>
                  <a:cubicBezTo>
                    <a:pt x="627" y="4434"/>
                    <a:pt x="635" y="4434"/>
                    <a:pt x="642" y="4434"/>
                  </a:cubicBezTo>
                  <a:cubicBezTo>
                    <a:pt x="644" y="4433"/>
                    <a:pt x="644" y="4433"/>
                    <a:pt x="645" y="4433"/>
                  </a:cubicBezTo>
                  <a:cubicBezTo>
                    <a:pt x="647" y="4433"/>
                    <a:pt x="648" y="4434"/>
                    <a:pt x="653" y="4434"/>
                  </a:cubicBezTo>
                  <a:cubicBezTo>
                    <a:pt x="664" y="4434"/>
                    <a:pt x="671" y="4431"/>
                    <a:pt x="683" y="4426"/>
                  </a:cubicBezTo>
                  <a:cubicBezTo>
                    <a:pt x="688" y="4424"/>
                    <a:pt x="695" y="4421"/>
                    <a:pt x="701" y="4421"/>
                  </a:cubicBezTo>
                  <a:cubicBezTo>
                    <a:pt x="704" y="4421"/>
                    <a:pt x="706" y="4422"/>
                    <a:pt x="708" y="4423"/>
                  </a:cubicBezTo>
                  <a:cubicBezTo>
                    <a:pt x="708" y="4423"/>
                    <a:pt x="715" y="4423"/>
                    <a:pt x="715" y="4419"/>
                  </a:cubicBezTo>
                  <a:cubicBezTo>
                    <a:pt x="741" y="4416"/>
                    <a:pt x="763" y="4409"/>
                    <a:pt x="785" y="4401"/>
                  </a:cubicBezTo>
                  <a:cubicBezTo>
                    <a:pt x="793" y="4401"/>
                    <a:pt x="803" y="4401"/>
                    <a:pt x="803" y="4397"/>
                  </a:cubicBezTo>
                  <a:cubicBezTo>
                    <a:pt x="815" y="4390"/>
                    <a:pt x="833" y="4394"/>
                    <a:pt x="840" y="4382"/>
                  </a:cubicBezTo>
                  <a:cubicBezTo>
                    <a:pt x="844" y="4387"/>
                    <a:pt x="844" y="4387"/>
                    <a:pt x="847" y="4387"/>
                  </a:cubicBezTo>
                  <a:cubicBezTo>
                    <a:pt x="859" y="4375"/>
                    <a:pt x="859" y="4375"/>
                    <a:pt x="877" y="4375"/>
                  </a:cubicBezTo>
                  <a:cubicBezTo>
                    <a:pt x="888" y="4375"/>
                    <a:pt x="903" y="4368"/>
                    <a:pt x="917" y="4368"/>
                  </a:cubicBezTo>
                  <a:cubicBezTo>
                    <a:pt x="921" y="4368"/>
                    <a:pt x="925" y="4365"/>
                    <a:pt x="925" y="4365"/>
                  </a:cubicBezTo>
                  <a:cubicBezTo>
                    <a:pt x="928" y="4357"/>
                    <a:pt x="939" y="4357"/>
                    <a:pt x="947" y="4357"/>
                  </a:cubicBezTo>
                  <a:cubicBezTo>
                    <a:pt x="961" y="4353"/>
                    <a:pt x="980" y="4346"/>
                    <a:pt x="998" y="4343"/>
                  </a:cubicBezTo>
                  <a:cubicBezTo>
                    <a:pt x="1002" y="4338"/>
                    <a:pt x="1009" y="4338"/>
                    <a:pt x="1009" y="4338"/>
                  </a:cubicBezTo>
                  <a:cubicBezTo>
                    <a:pt x="1016" y="4331"/>
                    <a:pt x="1024" y="4331"/>
                    <a:pt x="1035" y="4331"/>
                  </a:cubicBezTo>
                  <a:cubicBezTo>
                    <a:pt x="1042" y="4331"/>
                    <a:pt x="1046" y="4331"/>
                    <a:pt x="1053" y="4328"/>
                  </a:cubicBezTo>
                  <a:lnTo>
                    <a:pt x="1057" y="4324"/>
                  </a:lnTo>
                  <a:lnTo>
                    <a:pt x="1071" y="4324"/>
                  </a:lnTo>
                  <a:cubicBezTo>
                    <a:pt x="1075" y="4324"/>
                    <a:pt x="1079" y="4321"/>
                    <a:pt x="1082" y="4321"/>
                  </a:cubicBezTo>
                  <a:cubicBezTo>
                    <a:pt x="1093" y="4316"/>
                    <a:pt x="1104" y="4313"/>
                    <a:pt x="1119" y="4309"/>
                  </a:cubicBezTo>
                  <a:cubicBezTo>
                    <a:pt x="1152" y="4302"/>
                    <a:pt x="1185" y="4291"/>
                    <a:pt x="1218" y="4280"/>
                  </a:cubicBezTo>
                  <a:lnTo>
                    <a:pt x="1222" y="4280"/>
                  </a:lnTo>
                  <a:cubicBezTo>
                    <a:pt x="1225" y="4280"/>
                    <a:pt x="1225" y="4280"/>
                    <a:pt x="1229" y="4284"/>
                  </a:cubicBezTo>
                  <a:cubicBezTo>
                    <a:pt x="1244" y="4277"/>
                    <a:pt x="1258" y="4272"/>
                    <a:pt x="1269" y="4269"/>
                  </a:cubicBezTo>
                  <a:cubicBezTo>
                    <a:pt x="1284" y="4265"/>
                    <a:pt x="1299" y="4258"/>
                    <a:pt x="1313" y="4258"/>
                  </a:cubicBezTo>
                  <a:cubicBezTo>
                    <a:pt x="1321" y="4258"/>
                    <a:pt x="1328" y="4250"/>
                    <a:pt x="1335" y="4250"/>
                  </a:cubicBezTo>
                  <a:cubicBezTo>
                    <a:pt x="1350" y="4247"/>
                    <a:pt x="1361" y="4243"/>
                    <a:pt x="1372" y="4240"/>
                  </a:cubicBezTo>
                  <a:cubicBezTo>
                    <a:pt x="1387" y="4233"/>
                    <a:pt x="1398" y="4233"/>
                    <a:pt x="1412" y="4228"/>
                  </a:cubicBezTo>
                  <a:cubicBezTo>
                    <a:pt x="1449" y="4218"/>
                    <a:pt x="1482" y="4206"/>
                    <a:pt x="1519" y="4196"/>
                  </a:cubicBezTo>
                  <a:cubicBezTo>
                    <a:pt x="1526" y="4192"/>
                    <a:pt x="1530" y="4189"/>
                    <a:pt x="1541" y="4184"/>
                  </a:cubicBezTo>
                  <a:cubicBezTo>
                    <a:pt x="1559" y="4184"/>
                    <a:pt x="1574" y="4174"/>
                    <a:pt x="1592" y="4170"/>
                  </a:cubicBezTo>
                  <a:cubicBezTo>
                    <a:pt x="1611" y="4159"/>
                    <a:pt x="1633" y="4159"/>
                    <a:pt x="1651" y="4148"/>
                  </a:cubicBezTo>
                  <a:cubicBezTo>
                    <a:pt x="1653" y="4149"/>
                    <a:pt x="1655" y="4149"/>
                    <a:pt x="1656" y="4149"/>
                  </a:cubicBezTo>
                  <a:cubicBezTo>
                    <a:pt x="1671" y="4149"/>
                    <a:pt x="1682" y="4136"/>
                    <a:pt x="1695" y="4133"/>
                  </a:cubicBezTo>
                  <a:cubicBezTo>
                    <a:pt x="1721" y="4123"/>
                    <a:pt x="1721" y="4123"/>
                    <a:pt x="1746" y="4118"/>
                  </a:cubicBezTo>
                  <a:cubicBezTo>
                    <a:pt x="1750" y="4118"/>
                    <a:pt x="1753" y="4115"/>
                    <a:pt x="1753" y="4115"/>
                  </a:cubicBezTo>
                  <a:cubicBezTo>
                    <a:pt x="1761" y="4108"/>
                    <a:pt x="1768" y="4108"/>
                    <a:pt x="1775" y="4104"/>
                  </a:cubicBezTo>
                  <a:cubicBezTo>
                    <a:pt x="1790" y="4101"/>
                    <a:pt x="1801" y="4096"/>
                    <a:pt x="1812" y="4093"/>
                  </a:cubicBezTo>
                  <a:cubicBezTo>
                    <a:pt x="1823" y="4089"/>
                    <a:pt x="1834" y="4086"/>
                    <a:pt x="1849" y="4082"/>
                  </a:cubicBezTo>
                  <a:cubicBezTo>
                    <a:pt x="1851" y="4080"/>
                    <a:pt x="1856" y="4077"/>
                    <a:pt x="1859" y="4077"/>
                  </a:cubicBezTo>
                  <a:cubicBezTo>
                    <a:pt x="1861" y="4077"/>
                    <a:pt x="1862" y="4077"/>
                    <a:pt x="1863" y="4079"/>
                  </a:cubicBezTo>
                  <a:cubicBezTo>
                    <a:pt x="1875" y="4079"/>
                    <a:pt x="1875" y="4071"/>
                    <a:pt x="1882" y="4071"/>
                  </a:cubicBezTo>
                  <a:cubicBezTo>
                    <a:pt x="1929" y="4052"/>
                    <a:pt x="1981" y="4042"/>
                    <a:pt x="2029" y="4027"/>
                  </a:cubicBezTo>
                  <a:cubicBezTo>
                    <a:pt x="2030" y="4025"/>
                    <a:pt x="2032" y="4025"/>
                    <a:pt x="2034" y="4025"/>
                  </a:cubicBezTo>
                  <a:cubicBezTo>
                    <a:pt x="2036" y="4025"/>
                    <a:pt x="2039" y="4025"/>
                    <a:pt x="2043" y="4023"/>
                  </a:cubicBezTo>
                  <a:cubicBezTo>
                    <a:pt x="2043" y="4023"/>
                    <a:pt x="2047" y="4020"/>
                    <a:pt x="2047" y="4016"/>
                  </a:cubicBezTo>
                  <a:cubicBezTo>
                    <a:pt x="2052" y="4016"/>
                    <a:pt x="2056" y="4017"/>
                    <a:pt x="2059" y="4017"/>
                  </a:cubicBezTo>
                  <a:cubicBezTo>
                    <a:pt x="2062" y="4017"/>
                    <a:pt x="2065" y="4016"/>
                    <a:pt x="2069" y="4013"/>
                  </a:cubicBezTo>
                  <a:lnTo>
                    <a:pt x="2076" y="4013"/>
                  </a:lnTo>
                  <a:cubicBezTo>
                    <a:pt x="2083" y="4013"/>
                    <a:pt x="2087" y="4008"/>
                    <a:pt x="2091" y="4005"/>
                  </a:cubicBezTo>
                  <a:cubicBezTo>
                    <a:pt x="2098" y="4001"/>
                    <a:pt x="2109" y="3998"/>
                    <a:pt x="2117" y="3998"/>
                  </a:cubicBezTo>
                  <a:cubicBezTo>
                    <a:pt x="2135" y="3994"/>
                    <a:pt x="2149" y="3986"/>
                    <a:pt x="2168" y="3983"/>
                  </a:cubicBezTo>
                  <a:cubicBezTo>
                    <a:pt x="2171" y="3983"/>
                    <a:pt x="2175" y="3979"/>
                    <a:pt x="2175" y="3979"/>
                  </a:cubicBezTo>
                  <a:cubicBezTo>
                    <a:pt x="2190" y="3979"/>
                    <a:pt x="2201" y="3972"/>
                    <a:pt x="2215" y="3969"/>
                  </a:cubicBezTo>
                  <a:cubicBezTo>
                    <a:pt x="2227" y="3964"/>
                    <a:pt x="2237" y="3961"/>
                    <a:pt x="2249" y="3961"/>
                  </a:cubicBezTo>
                  <a:cubicBezTo>
                    <a:pt x="2259" y="3961"/>
                    <a:pt x="2271" y="3957"/>
                    <a:pt x="2278" y="3950"/>
                  </a:cubicBezTo>
                  <a:cubicBezTo>
                    <a:pt x="2289" y="3942"/>
                    <a:pt x="2303" y="3939"/>
                    <a:pt x="2315" y="3935"/>
                  </a:cubicBezTo>
                  <a:cubicBezTo>
                    <a:pt x="2325" y="3932"/>
                    <a:pt x="2337" y="3928"/>
                    <a:pt x="2344" y="3925"/>
                  </a:cubicBezTo>
                  <a:cubicBezTo>
                    <a:pt x="2355" y="3925"/>
                    <a:pt x="2366" y="3920"/>
                    <a:pt x="2373" y="3917"/>
                  </a:cubicBezTo>
                  <a:cubicBezTo>
                    <a:pt x="2384" y="3913"/>
                    <a:pt x="2391" y="3910"/>
                    <a:pt x="2403" y="3906"/>
                  </a:cubicBezTo>
                  <a:cubicBezTo>
                    <a:pt x="2425" y="3898"/>
                    <a:pt x="2450" y="3891"/>
                    <a:pt x="2472" y="3884"/>
                  </a:cubicBezTo>
                  <a:cubicBezTo>
                    <a:pt x="2498" y="3876"/>
                    <a:pt x="2520" y="3869"/>
                    <a:pt x="2542" y="3859"/>
                  </a:cubicBezTo>
                  <a:cubicBezTo>
                    <a:pt x="2579" y="3847"/>
                    <a:pt x="2615" y="3832"/>
                    <a:pt x="2652" y="3822"/>
                  </a:cubicBezTo>
                  <a:cubicBezTo>
                    <a:pt x="2677" y="3815"/>
                    <a:pt x="2703" y="3803"/>
                    <a:pt x="2729" y="3796"/>
                  </a:cubicBezTo>
                  <a:lnTo>
                    <a:pt x="2733" y="3793"/>
                  </a:lnTo>
                  <a:lnTo>
                    <a:pt x="2725" y="3793"/>
                  </a:lnTo>
                  <a:cubicBezTo>
                    <a:pt x="2733" y="3788"/>
                    <a:pt x="2740" y="3788"/>
                    <a:pt x="2747" y="3785"/>
                  </a:cubicBezTo>
                  <a:lnTo>
                    <a:pt x="2747" y="3785"/>
                  </a:lnTo>
                  <a:lnTo>
                    <a:pt x="2740" y="3793"/>
                  </a:lnTo>
                  <a:cubicBezTo>
                    <a:pt x="2765" y="3785"/>
                    <a:pt x="2787" y="3778"/>
                    <a:pt x="2809" y="3771"/>
                  </a:cubicBezTo>
                  <a:lnTo>
                    <a:pt x="2809" y="3766"/>
                  </a:lnTo>
                  <a:cubicBezTo>
                    <a:pt x="2806" y="3766"/>
                    <a:pt x="2802" y="3771"/>
                    <a:pt x="2795" y="3771"/>
                  </a:cubicBezTo>
                  <a:cubicBezTo>
                    <a:pt x="2835" y="3756"/>
                    <a:pt x="2872" y="3744"/>
                    <a:pt x="2909" y="3734"/>
                  </a:cubicBezTo>
                  <a:lnTo>
                    <a:pt x="2912" y="3734"/>
                  </a:lnTo>
                  <a:cubicBezTo>
                    <a:pt x="2905" y="3734"/>
                    <a:pt x="2901" y="3737"/>
                    <a:pt x="2897" y="3741"/>
                  </a:cubicBezTo>
                  <a:cubicBezTo>
                    <a:pt x="2912" y="3737"/>
                    <a:pt x="2931" y="3730"/>
                    <a:pt x="2949" y="3722"/>
                  </a:cubicBezTo>
                  <a:cubicBezTo>
                    <a:pt x="2953" y="3722"/>
                    <a:pt x="2953" y="3722"/>
                    <a:pt x="2960" y="3719"/>
                  </a:cubicBezTo>
                  <a:lnTo>
                    <a:pt x="2960" y="3719"/>
                  </a:lnTo>
                  <a:cubicBezTo>
                    <a:pt x="2941" y="3722"/>
                    <a:pt x="2931" y="3730"/>
                    <a:pt x="2916" y="3730"/>
                  </a:cubicBezTo>
                  <a:cubicBezTo>
                    <a:pt x="2938" y="3722"/>
                    <a:pt x="2960" y="3715"/>
                    <a:pt x="2978" y="3705"/>
                  </a:cubicBezTo>
                  <a:lnTo>
                    <a:pt x="2978" y="3697"/>
                  </a:lnTo>
                  <a:cubicBezTo>
                    <a:pt x="2985" y="3697"/>
                    <a:pt x="2997" y="3693"/>
                    <a:pt x="3004" y="3690"/>
                  </a:cubicBezTo>
                  <a:cubicBezTo>
                    <a:pt x="3015" y="3683"/>
                    <a:pt x="3022" y="3675"/>
                    <a:pt x="3033" y="3664"/>
                  </a:cubicBezTo>
                  <a:cubicBezTo>
                    <a:pt x="3041" y="3661"/>
                    <a:pt x="3051" y="3661"/>
                    <a:pt x="3059" y="3656"/>
                  </a:cubicBezTo>
                  <a:lnTo>
                    <a:pt x="3070" y="3656"/>
                  </a:lnTo>
                  <a:cubicBezTo>
                    <a:pt x="3081" y="3656"/>
                    <a:pt x="3088" y="3649"/>
                    <a:pt x="3099" y="3649"/>
                  </a:cubicBezTo>
                  <a:cubicBezTo>
                    <a:pt x="3103" y="3649"/>
                    <a:pt x="3110" y="3649"/>
                    <a:pt x="3110" y="3646"/>
                  </a:cubicBezTo>
                  <a:cubicBezTo>
                    <a:pt x="3117" y="3639"/>
                    <a:pt x="3129" y="3639"/>
                    <a:pt x="3139" y="3634"/>
                  </a:cubicBezTo>
                  <a:cubicBezTo>
                    <a:pt x="3169" y="3624"/>
                    <a:pt x="3198" y="3617"/>
                    <a:pt x="3224" y="3605"/>
                  </a:cubicBezTo>
                  <a:cubicBezTo>
                    <a:pt x="3235" y="3605"/>
                    <a:pt x="3231" y="3602"/>
                    <a:pt x="3235" y="3598"/>
                  </a:cubicBezTo>
                  <a:cubicBezTo>
                    <a:pt x="3246" y="3595"/>
                    <a:pt x="3257" y="3590"/>
                    <a:pt x="3268" y="3587"/>
                  </a:cubicBezTo>
                  <a:lnTo>
                    <a:pt x="3275" y="3587"/>
                  </a:lnTo>
                  <a:cubicBezTo>
                    <a:pt x="3276" y="3587"/>
                    <a:pt x="3278" y="3588"/>
                    <a:pt x="3280" y="3588"/>
                  </a:cubicBezTo>
                  <a:cubicBezTo>
                    <a:pt x="3287" y="3588"/>
                    <a:pt x="3295" y="3583"/>
                    <a:pt x="3301" y="3583"/>
                  </a:cubicBezTo>
                  <a:cubicBezTo>
                    <a:pt x="3312" y="3568"/>
                    <a:pt x="3334" y="3568"/>
                    <a:pt x="3349" y="3558"/>
                  </a:cubicBezTo>
                  <a:cubicBezTo>
                    <a:pt x="3371" y="3554"/>
                    <a:pt x="3393" y="3543"/>
                    <a:pt x="3418" y="3539"/>
                  </a:cubicBezTo>
                  <a:cubicBezTo>
                    <a:pt x="3422" y="3539"/>
                    <a:pt x="3429" y="3536"/>
                    <a:pt x="3433" y="3532"/>
                  </a:cubicBezTo>
                  <a:cubicBezTo>
                    <a:pt x="3444" y="3524"/>
                    <a:pt x="3455" y="3524"/>
                    <a:pt x="3462" y="3521"/>
                  </a:cubicBezTo>
                  <a:cubicBezTo>
                    <a:pt x="3473" y="3514"/>
                    <a:pt x="3484" y="3514"/>
                    <a:pt x="3495" y="3510"/>
                  </a:cubicBezTo>
                  <a:cubicBezTo>
                    <a:pt x="3499" y="3507"/>
                    <a:pt x="3506" y="3507"/>
                    <a:pt x="3506" y="3502"/>
                  </a:cubicBezTo>
                  <a:cubicBezTo>
                    <a:pt x="3513" y="3499"/>
                    <a:pt x="3525" y="3499"/>
                    <a:pt x="3532" y="3495"/>
                  </a:cubicBezTo>
                  <a:cubicBezTo>
                    <a:pt x="3539" y="3492"/>
                    <a:pt x="3547" y="3488"/>
                    <a:pt x="3554" y="3485"/>
                  </a:cubicBezTo>
                  <a:cubicBezTo>
                    <a:pt x="3576" y="3477"/>
                    <a:pt x="3594" y="3470"/>
                    <a:pt x="3613" y="3463"/>
                  </a:cubicBezTo>
                  <a:cubicBezTo>
                    <a:pt x="3638" y="3451"/>
                    <a:pt x="3664" y="3444"/>
                    <a:pt x="3693" y="3433"/>
                  </a:cubicBezTo>
                  <a:cubicBezTo>
                    <a:pt x="3711" y="3426"/>
                    <a:pt x="3730" y="3414"/>
                    <a:pt x="3752" y="3411"/>
                  </a:cubicBezTo>
                  <a:cubicBezTo>
                    <a:pt x="3759" y="3404"/>
                    <a:pt x="3774" y="3404"/>
                    <a:pt x="3785" y="3397"/>
                  </a:cubicBezTo>
                  <a:cubicBezTo>
                    <a:pt x="3803" y="3389"/>
                    <a:pt x="3821" y="3382"/>
                    <a:pt x="3843" y="3375"/>
                  </a:cubicBezTo>
                  <a:cubicBezTo>
                    <a:pt x="3858" y="3367"/>
                    <a:pt x="3877" y="3363"/>
                    <a:pt x="3891" y="3356"/>
                  </a:cubicBezTo>
                  <a:cubicBezTo>
                    <a:pt x="3895" y="3353"/>
                    <a:pt x="3902" y="3348"/>
                    <a:pt x="3909" y="3345"/>
                  </a:cubicBezTo>
                  <a:cubicBezTo>
                    <a:pt x="3913" y="3345"/>
                    <a:pt x="3913" y="3341"/>
                    <a:pt x="3913" y="3338"/>
                  </a:cubicBezTo>
                  <a:cubicBezTo>
                    <a:pt x="3919" y="3338"/>
                    <a:pt x="3927" y="3333"/>
                    <a:pt x="3934" y="3333"/>
                  </a:cubicBezTo>
                  <a:cubicBezTo>
                    <a:pt x="3936" y="3333"/>
                    <a:pt x="3938" y="3333"/>
                    <a:pt x="3939" y="3334"/>
                  </a:cubicBezTo>
                  <a:cubicBezTo>
                    <a:pt x="3943" y="3334"/>
                    <a:pt x="3953" y="3331"/>
                    <a:pt x="3953" y="3331"/>
                  </a:cubicBezTo>
                  <a:cubicBezTo>
                    <a:pt x="3961" y="3323"/>
                    <a:pt x="3975" y="3323"/>
                    <a:pt x="3983" y="3316"/>
                  </a:cubicBezTo>
                  <a:cubicBezTo>
                    <a:pt x="3994" y="3316"/>
                    <a:pt x="4001" y="3309"/>
                    <a:pt x="4012" y="3304"/>
                  </a:cubicBezTo>
                  <a:cubicBezTo>
                    <a:pt x="4027" y="3301"/>
                    <a:pt x="4041" y="3290"/>
                    <a:pt x="4060" y="3287"/>
                  </a:cubicBezTo>
                  <a:lnTo>
                    <a:pt x="4063" y="3287"/>
                  </a:lnTo>
                  <a:cubicBezTo>
                    <a:pt x="4078" y="3272"/>
                    <a:pt x="4097" y="3268"/>
                    <a:pt x="4119" y="3265"/>
                  </a:cubicBezTo>
                  <a:cubicBezTo>
                    <a:pt x="4126" y="3265"/>
                    <a:pt x="4141" y="3260"/>
                    <a:pt x="4148" y="3253"/>
                  </a:cubicBezTo>
                  <a:cubicBezTo>
                    <a:pt x="4151" y="3250"/>
                    <a:pt x="4159" y="3250"/>
                    <a:pt x="4159" y="3250"/>
                  </a:cubicBezTo>
                  <a:cubicBezTo>
                    <a:pt x="4166" y="3250"/>
                    <a:pt x="4166" y="3246"/>
                    <a:pt x="4170" y="3246"/>
                  </a:cubicBezTo>
                  <a:cubicBezTo>
                    <a:pt x="4181" y="3243"/>
                    <a:pt x="4188" y="3238"/>
                    <a:pt x="4199" y="3235"/>
                  </a:cubicBezTo>
                  <a:cubicBezTo>
                    <a:pt x="4210" y="3228"/>
                    <a:pt x="4221" y="3224"/>
                    <a:pt x="4232" y="3216"/>
                  </a:cubicBezTo>
                  <a:cubicBezTo>
                    <a:pt x="4243" y="3209"/>
                    <a:pt x="4258" y="3202"/>
                    <a:pt x="4265" y="3194"/>
                  </a:cubicBezTo>
                  <a:cubicBezTo>
                    <a:pt x="4269" y="3191"/>
                    <a:pt x="4269" y="3191"/>
                    <a:pt x="4273" y="3191"/>
                  </a:cubicBezTo>
                  <a:cubicBezTo>
                    <a:pt x="4280" y="3191"/>
                    <a:pt x="4291" y="3187"/>
                    <a:pt x="4298" y="3184"/>
                  </a:cubicBezTo>
                  <a:cubicBezTo>
                    <a:pt x="4309" y="3177"/>
                    <a:pt x="4320" y="3172"/>
                    <a:pt x="4327" y="3169"/>
                  </a:cubicBezTo>
                  <a:cubicBezTo>
                    <a:pt x="4339" y="3165"/>
                    <a:pt x="4353" y="3162"/>
                    <a:pt x="4364" y="3158"/>
                  </a:cubicBezTo>
                  <a:cubicBezTo>
                    <a:pt x="4375" y="3155"/>
                    <a:pt x="4383" y="3150"/>
                    <a:pt x="4390" y="3143"/>
                  </a:cubicBezTo>
                  <a:lnTo>
                    <a:pt x="4408" y="3143"/>
                  </a:lnTo>
                  <a:cubicBezTo>
                    <a:pt x="4412" y="3136"/>
                    <a:pt x="4415" y="3136"/>
                    <a:pt x="4427" y="3133"/>
                  </a:cubicBezTo>
                  <a:cubicBezTo>
                    <a:pt x="4445" y="3125"/>
                    <a:pt x="4471" y="3121"/>
                    <a:pt x="4485" y="3106"/>
                  </a:cubicBezTo>
                  <a:cubicBezTo>
                    <a:pt x="4485" y="3106"/>
                    <a:pt x="4493" y="3106"/>
                    <a:pt x="4496" y="3103"/>
                  </a:cubicBezTo>
                  <a:cubicBezTo>
                    <a:pt x="4503" y="3099"/>
                    <a:pt x="4511" y="3103"/>
                    <a:pt x="4522" y="3096"/>
                  </a:cubicBezTo>
                  <a:cubicBezTo>
                    <a:pt x="4529" y="3092"/>
                    <a:pt x="4540" y="3089"/>
                    <a:pt x="4551" y="3084"/>
                  </a:cubicBezTo>
                  <a:cubicBezTo>
                    <a:pt x="4562" y="3081"/>
                    <a:pt x="4573" y="3077"/>
                    <a:pt x="4584" y="3070"/>
                  </a:cubicBezTo>
                  <a:cubicBezTo>
                    <a:pt x="4591" y="3067"/>
                    <a:pt x="4595" y="3062"/>
                    <a:pt x="4603" y="3055"/>
                  </a:cubicBezTo>
                  <a:cubicBezTo>
                    <a:pt x="4603" y="3061"/>
                    <a:pt x="4604" y="3063"/>
                    <a:pt x="4607" y="3063"/>
                  </a:cubicBezTo>
                  <a:cubicBezTo>
                    <a:pt x="4610" y="3063"/>
                    <a:pt x="4613" y="3061"/>
                    <a:pt x="4617" y="3059"/>
                  </a:cubicBezTo>
                  <a:cubicBezTo>
                    <a:pt x="4621" y="3055"/>
                    <a:pt x="4628" y="3055"/>
                    <a:pt x="4628" y="3052"/>
                  </a:cubicBezTo>
                  <a:cubicBezTo>
                    <a:pt x="4643" y="3052"/>
                    <a:pt x="4650" y="3048"/>
                    <a:pt x="4657" y="3040"/>
                  </a:cubicBezTo>
                  <a:cubicBezTo>
                    <a:pt x="4665" y="3040"/>
                    <a:pt x="4672" y="3040"/>
                    <a:pt x="4679" y="3033"/>
                  </a:cubicBezTo>
                  <a:lnTo>
                    <a:pt x="4687" y="3033"/>
                  </a:lnTo>
                  <a:cubicBezTo>
                    <a:pt x="4698" y="3033"/>
                    <a:pt x="4709" y="3030"/>
                    <a:pt x="4720" y="3026"/>
                  </a:cubicBezTo>
                  <a:cubicBezTo>
                    <a:pt x="4731" y="3023"/>
                    <a:pt x="4745" y="3018"/>
                    <a:pt x="4753" y="3011"/>
                  </a:cubicBezTo>
                  <a:lnTo>
                    <a:pt x="4757" y="3008"/>
                  </a:lnTo>
                  <a:cubicBezTo>
                    <a:pt x="4758" y="3008"/>
                    <a:pt x="4759" y="3009"/>
                    <a:pt x="4761" y="3009"/>
                  </a:cubicBezTo>
                  <a:cubicBezTo>
                    <a:pt x="4765" y="3009"/>
                    <a:pt x="4768" y="3004"/>
                    <a:pt x="4771" y="3004"/>
                  </a:cubicBezTo>
                  <a:cubicBezTo>
                    <a:pt x="4779" y="3001"/>
                    <a:pt x="4786" y="3001"/>
                    <a:pt x="4793" y="2996"/>
                  </a:cubicBezTo>
                  <a:cubicBezTo>
                    <a:pt x="4823" y="2986"/>
                    <a:pt x="4848" y="2979"/>
                    <a:pt x="4877" y="2967"/>
                  </a:cubicBezTo>
                  <a:cubicBezTo>
                    <a:pt x="4885" y="2967"/>
                    <a:pt x="4889" y="2964"/>
                    <a:pt x="4892" y="2964"/>
                  </a:cubicBezTo>
                  <a:cubicBezTo>
                    <a:pt x="4899" y="2957"/>
                    <a:pt x="4911" y="2952"/>
                    <a:pt x="4921" y="2952"/>
                  </a:cubicBezTo>
                  <a:cubicBezTo>
                    <a:pt x="4933" y="2949"/>
                    <a:pt x="4943" y="2945"/>
                    <a:pt x="4955" y="2938"/>
                  </a:cubicBezTo>
                  <a:cubicBezTo>
                    <a:pt x="4962" y="2938"/>
                    <a:pt x="4965" y="2930"/>
                    <a:pt x="4973" y="2930"/>
                  </a:cubicBezTo>
                  <a:cubicBezTo>
                    <a:pt x="4977" y="2930"/>
                    <a:pt x="4984" y="2927"/>
                    <a:pt x="4991" y="2923"/>
                  </a:cubicBezTo>
                  <a:cubicBezTo>
                    <a:pt x="4995" y="2920"/>
                    <a:pt x="5002" y="2916"/>
                    <a:pt x="5006" y="2913"/>
                  </a:cubicBezTo>
                  <a:cubicBezTo>
                    <a:pt x="5009" y="2913"/>
                    <a:pt x="5013" y="2913"/>
                    <a:pt x="5021" y="2908"/>
                  </a:cubicBezTo>
                  <a:cubicBezTo>
                    <a:pt x="5028" y="2905"/>
                    <a:pt x="5039" y="2901"/>
                    <a:pt x="5050" y="2901"/>
                  </a:cubicBezTo>
                  <a:cubicBezTo>
                    <a:pt x="5065" y="2894"/>
                    <a:pt x="5079" y="2891"/>
                    <a:pt x="5090" y="2891"/>
                  </a:cubicBezTo>
                  <a:cubicBezTo>
                    <a:pt x="5097" y="2891"/>
                    <a:pt x="5109" y="2886"/>
                    <a:pt x="5116" y="2886"/>
                  </a:cubicBezTo>
                  <a:cubicBezTo>
                    <a:pt x="5134" y="2879"/>
                    <a:pt x="5153" y="2876"/>
                    <a:pt x="5171" y="2869"/>
                  </a:cubicBezTo>
                  <a:cubicBezTo>
                    <a:pt x="5189" y="2861"/>
                    <a:pt x="5207" y="2854"/>
                    <a:pt x="5226" y="2847"/>
                  </a:cubicBezTo>
                  <a:cubicBezTo>
                    <a:pt x="5237" y="2842"/>
                    <a:pt x="5244" y="2839"/>
                    <a:pt x="5255" y="2835"/>
                  </a:cubicBezTo>
                  <a:lnTo>
                    <a:pt x="5263" y="2835"/>
                  </a:lnTo>
                  <a:cubicBezTo>
                    <a:pt x="5266" y="2832"/>
                    <a:pt x="5270" y="2832"/>
                    <a:pt x="5270" y="2832"/>
                  </a:cubicBezTo>
                  <a:cubicBezTo>
                    <a:pt x="5292" y="2825"/>
                    <a:pt x="5310" y="2817"/>
                    <a:pt x="5332" y="2810"/>
                  </a:cubicBezTo>
                  <a:cubicBezTo>
                    <a:pt x="5332" y="2806"/>
                    <a:pt x="5336" y="2806"/>
                    <a:pt x="5339" y="2803"/>
                  </a:cubicBezTo>
                  <a:cubicBezTo>
                    <a:pt x="5347" y="2798"/>
                    <a:pt x="5351" y="2798"/>
                    <a:pt x="5358" y="2798"/>
                  </a:cubicBezTo>
                  <a:lnTo>
                    <a:pt x="5369" y="2798"/>
                  </a:lnTo>
                  <a:cubicBezTo>
                    <a:pt x="5373" y="2791"/>
                    <a:pt x="5380" y="2791"/>
                    <a:pt x="5387" y="2791"/>
                  </a:cubicBezTo>
                  <a:cubicBezTo>
                    <a:pt x="5395" y="2788"/>
                    <a:pt x="5398" y="2788"/>
                    <a:pt x="5405" y="2784"/>
                  </a:cubicBezTo>
                  <a:cubicBezTo>
                    <a:pt x="5407" y="2782"/>
                    <a:pt x="5410" y="2782"/>
                    <a:pt x="5413" y="2782"/>
                  </a:cubicBezTo>
                  <a:cubicBezTo>
                    <a:pt x="5416" y="2782"/>
                    <a:pt x="5419" y="2782"/>
                    <a:pt x="5420" y="2781"/>
                  </a:cubicBezTo>
                  <a:cubicBezTo>
                    <a:pt x="5424" y="2776"/>
                    <a:pt x="5427" y="2776"/>
                    <a:pt x="5431" y="2773"/>
                  </a:cubicBezTo>
                  <a:cubicBezTo>
                    <a:pt x="5434" y="2770"/>
                    <a:pt x="5437" y="2768"/>
                    <a:pt x="5440" y="2768"/>
                  </a:cubicBezTo>
                  <a:cubicBezTo>
                    <a:pt x="5442" y="2768"/>
                    <a:pt x="5444" y="2768"/>
                    <a:pt x="5446" y="2769"/>
                  </a:cubicBezTo>
                  <a:cubicBezTo>
                    <a:pt x="5449" y="2762"/>
                    <a:pt x="5457" y="2762"/>
                    <a:pt x="5464" y="2759"/>
                  </a:cubicBezTo>
                  <a:cubicBezTo>
                    <a:pt x="5471" y="2759"/>
                    <a:pt x="5479" y="2754"/>
                    <a:pt x="5486" y="2751"/>
                  </a:cubicBezTo>
                  <a:cubicBezTo>
                    <a:pt x="5486" y="2747"/>
                    <a:pt x="5497" y="2747"/>
                    <a:pt x="5501" y="2747"/>
                  </a:cubicBezTo>
                  <a:cubicBezTo>
                    <a:pt x="5515" y="2744"/>
                    <a:pt x="5530" y="2737"/>
                    <a:pt x="5545" y="2729"/>
                  </a:cubicBezTo>
                  <a:cubicBezTo>
                    <a:pt x="5547" y="2729"/>
                    <a:pt x="5549" y="2729"/>
                    <a:pt x="5551" y="2729"/>
                  </a:cubicBezTo>
                  <a:cubicBezTo>
                    <a:pt x="5564" y="2729"/>
                    <a:pt x="5576" y="2721"/>
                    <a:pt x="5589" y="2718"/>
                  </a:cubicBezTo>
                  <a:cubicBezTo>
                    <a:pt x="5593" y="2718"/>
                    <a:pt x="5596" y="2718"/>
                    <a:pt x="5596" y="2715"/>
                  </a:cubicBezTo>
                  <a:cubicBezTo>
                    <a:pt x="5603" y="2715"/>
                    <a:pt x="5611" y="2707"/>
                    <a:pt x="5611" y="2707"/>
                  </a:cubicBezTo>
                  <a:cubicBezTo>
                    <a:pt x="5611" y="2703"/>
                    <a:pt x="5622" y="2700"/>
                    <a:pt x="5622" y="2696"/>
                  </a:cubicBezTo>
                  <a:cubicBezTo>
                    <a:pt x="5628" y="2696"/>
                    <a:pt x="5633" y="2697"/>
                    <a:pt x="5638" y="2697"/>
                  </a:cubicBezTo>
                  <a:cubicBezTo>
                    <a:pt x="5645" y="2697"/>
                    <a:pt x="5653" y="2695"/>
                    <a:pt x="5662" y="2688"/>
                  </a:cubicBezTo>
                  <a:cubicBezTo>
                    <a:pt x="5665" y="2689"/>
                    <a:pt x="5666" y="2690"/>
                    <a:pt x="5668" y="2690"/>
                  </a:cubicBezTo>
                  <a:cubicBezTo>
                    <a:pt x="5675" y="2690"/>
                    <a:pt x="5678" y="2684"/>
                    <a:pt x="5681" y="2681"/>
                  </a:cubicBezTo>
                  <a:cubicBezTo>
                    <a:pt x="5684" y="2681"/>
                    <a:pt x="5691" y="2678"/>
                    <a:pt x="5695" y="2678"/>
                  </a:cubicBezTo>
                  <a:cubicBezTo>
                    <a:pt x="5706" y="2671"/>
                    <a:pt x="5721" y="2666"/>
                    <a:pt x="5732" y="2663"/>
                  </a:cubicBezTo>
                  <a:cubicBezTo>
                    <a:pt x="5745" y="2663"/>
                    <a:pt x="5752" y="2652"/>
                    <a:pt x="5764" y="2652"/>
                  </a:cubicBezTo>
                  <a:cubicBezTo>
                    <a:pt x="5766" y="2652"/>
                    <a:pt x="5767" y="2652"/>
                    <a:pt x="5769" y="2652"/>
                  </a:cubicBezTo>
                  <a:lnTo>
                    <a:pt x="5772" y="2649"/>
                  </a:lnTo>
                  <a:cubicBezTo>
                    <a:pt x="5776" y="2644"/>
                    <a:pt x="5779" y="2644"/>
                    <a:pt x="5783" y="2641"/>
                  </a:cubicBezTo>
                  <a:cubicBezTo>
                    <a:pt x="5791" y="2641"/>
                    <a:pt x="5794" y="2637"/>
                    <a:pt x="5798" y="2637"/>
                  </a:cubicBezTo>
                  <a:cubicBezTo>
                    <a:pt x="5823" y="2622"/>
                    <a:pt x="5849" y="2619"/>
                    <a:pt x="5871" y="2612"/>
                  </a:cubicBezTo>
                  <a:cubicBezTo>
                    <a:pt x="5875" y="2612"/>
                    <a:pt x="5875" y="2615"/>
                    <a:pt x="5875" y="2615"/>
                  </a:cubicBezTo>
                  <a:cubicBezTo>
                    <a:pt x="5897" y="2608"/>
                    <a:pt x="5915" y="2600"/>
                    <a:pt x="5933" y="2593"/>
                  </a:cubicBezTo>
                  <a:cubicBezTo>
                    <a:pt x="5943" y="2590"/>
                    <a:pt x="5951" y="2585"/>
                    <a:pt x="5960" y="2585"/>
                  </a:cubicBezTo>
                  <a:cubicBezTo>
                    <a:pt x="5963" y="2585"/>
                    <a:pt x="5965" y="2585"/>
                    <a:pt x="5967" y="2586"/>
                  </a:cubicBezTo>
                  <a:cubicBezTo>
                    <a:pt x="5985" y="2578"/>
                    <a:pt x="5999" y="2575"/>
                    <a:pt x="6014" y="2571"/>
                  </a:cubicBezTo>
                  <a:cubicBezTo>
                    <a:pt x="6025" y="2568"/>
                    <a:pt x="6033" y="2564"/>
                    <a:pt x="6040" y="2564"/>
                  </a:cubicBezTo>
                  <a:cubicBezTo>
                    <a:pt x="6043" y="2564"/>
                    <a:pt x="6065" y="2553"/>
                    <a:pt x="6065" y="2553"/>
                  </a:cubicBezTo>
                  <a:cubicBezTo>
                    <a:pt x="6065" y="2546"/>
                    <a:pt x="6073" y="2546"/>
                    <a:pt x="6077" y="2546"/>
                  </a:cubicBezTo>
                  <a:lnTo>
                    <a:pt x="6102" y="2539"/>
                  </a:lnTo>
                  <a:cubicBezTo>
                    <a:pt x="6109" y="2531"/>
                    <a:pt x="6121" y="2531"/>
                    <a:pt x="6131" y="2524"/>
                  </a:cubicBezTo>
                  <a:cubicBezTo>
                    <a:pt x="6143" y="2524"/>
                    <a:pt x="6157" y="2517"/>
                    <a:pt x="6172" y="2512"/>
                  </a:cubicBezTo>
                  <a:cubicBezTo>
                    <a:pt x="6175" y="2512"/>
                    <a:pt x="6179" y="2509"/>
                    <a:pt x="6183" y="2509"/>
                  </a:cubicBezTo>
                  <a:cubicBezTo>
                    <a:pt x="6187" y="2510"/>
                    <a:pt x="6191" y="2510"/>
                    <a:pt x="6195" y="2510"/>
                  </a:cubicBezTo>
                  <a:cubicBezTo>
                    <a:pt x="6204" y="2510"/>
                    <a:pt x="6213" y="2508"/>
                    <a:pt x="6223" y="2505"/>
                  </a:cubicBezTo>
                  <a:cubicBezTo>
                    <a:pt x="6224" y="2504"/>
                    <a:pt x="6226" y="2504"/>
                    <a:pt x="6227" y="2504"/>
                  </a:cubicBezTo>
                  <a:cubicBezTo>
                    <a:pt x="6230" y="2504"/>
                    <a:pt x="6232" y="2505"/>
                    <a:pt x="6234" y="2505"/>
                  </a:cubicBezTo>
                  <a:cubicBezTo>
                    <a:pt x="6238" y="2502"/>
                    <a:pt x="6245" y="2502"/>
                    <a:pt x="6249" y="2498"/>
                  </a:cubicBezTo>
                  <a:cubicBezTo>
                    <a:pt x="6256" y="2495"/>
                    <a:pt x="6260" y="2495"/>
                    <a:pt x="6267" y="2490"/>
                  </a:cubicBezTo>
                  <a:cubicBezTo>
                    <a:pt x="6275" y="2487"/>
                    <a:pt x="6278" y="2487"/>
                    <a:pt x="6285" y="2483"/>
                  </a:cubicBezTo>
                  <a:cubicBezTo>
                    <a:pt x="6293" y="2476"/>
                    <a:pt x="6300" y="2480"/>
                    <a:pt x="6307" y="2476"/>
                  </a:cubicBezTo>
                  <a:lnTo>
                    <a:pt x="6315" y="2476"/>
                  </a:lnTo>
                  <a:cubicBezTo>
                    <a:pt x="6329" y="2465"/>
                    <a:pt x="6348" y="2461"/>
                    <a:pt x="6366" y="2458"/>
                  </a:cubicBezTo>
                  <a:cubicBezTo>
                    <a:pt x="6370" y="2454"/>
                    <a:pt x="6381" y="2454"/>
                    <a:pt x="6385" y="2451"/>
                  </a:cubicBezTo>
                  <a:cubicBezTo>
                    <a:pt x="6392" y="2446"/>
                    <a:pt x="6399" y="2446"/>
                    <a:pt x="6407" y="2446"/>
                  </a:cubicBezTo>
                  <a:lnTo>
                    <a:pt x="6414" y="2446"/>
                  </a:lnTo>
                  <a:cubicBezTo>
                    <a:pt x="6432" y="2439"/>
                    <a:pt x="6451" y="2436"/>
                    <a:pt x="6465" y="2429"/>
                  </a:cubicBezTo>
                  <a:cubicBezTo>
                    <a:pt x="6469" y="2424"/>
                    <a:pt x="6480" y="2421"/>
                    <a:pt x="6487" y="2421"/>
                  </a:cubicBezTo>
                  <a:cubicBezTo>
                    <a:pt x="6502" y="2417"/>
                    <a:pt x="6505" y="2417"/>
                    <a:pt x="6520" y="2410"/>
                  </a:cubicBezTo>
                  <a:cubicBezTo>
                    <a:pt x="6524" y="2410"/>
                    <a:pt x="6531" y="2410"/>
                    <a:pt x="6539" y="2407"/>
                  </a:cubicBezTo>
                  <a:cubicBezTo>
                    <a:pt x="6553" y="2402"/>
                    <a:pt x="6568" y="2399"/>
                    <a:pt x="6586" y="2392"/>
                  </a:cubicBezTo>
                  <a:cubicBezTo>
                    <a:pt x="6601" y="2380"/>
                    <a:pt x="6619" y="2373"/>
                    <a:pt x="6641" y="2370"/>
                  </a:cubicBezTo>
                  <a:cubicBezTo>
                    <a:pt x="6663" y="2366"/>
                    <a:pt x="6663" y="2363"/>
                    <a:pt x="6674" y="2363"/>
                  </a:cubicBezTo>
                  <a:cubicBezTo>
                    <a:pt x="6681" y="2358"/>
                    <a:pt x="6689" y="2363"/>
                    <a:pt x="6696" y="2355"/>
                  </a:cubicBezTo>
                  <a:cubicBezTo>
                    <a:pt x="6703" y="2351"/>
                    <a:pt x="6715" y="2348"/>
                    <a:pt x="6722" y="2348"/>
                  </a:cubicBezTo>
                  <a:cubicBezTo>
                    <a:pt x="6725" y="2348"/>
                    <a:pt x="6733" y="2348"/>
                    <a:pt x="6740" y="2344"/>
                  </a:cubicBezTo>
                  <a:cubicBezTo>
                    <a:pt x="6777" y="2333"/>
                    <a:pt x="6813" y="2322"/>
                    <a:pt x="6854" y="2314"/>
                  </a:cubicBezTo>
                  <a:cubicBezTo>
                    <a:pt x="6861" y="2311"/>
                    <a:pt x="6872" y="2307"/>
                    <a:pt x="6879" y="2304"/>
                  </a:cubicBezTo>
                  <a:cubicBezTo>
                    <a:pt x="6891" y="2304"/>
                    <a:pt x="6901" y="2300"/>
                    <a:pt x="6909" y="2300"/>
                  </a:cubicBezTo>
                  <a:cubicBezTo>
                    <a:pt x="6920" y="2297"/>
                    <a:pt x="6927" y="2297"/>
                    <a:pt x="6935" y="2297"/>
                  </a:cubicBezTo>
                  <a:cubicBezTo>
                    <a:pt x="6942" y="2289"/>
                    <a:pt x="6953" y="2285"/>
                    <a:pt x="6960" y="2285"/>
                  </a:cubicBezTo>
                  <a:cubicBezTo>
                    <a:pt x="6967" y="2285"/>
                    <a:pt x="6979" y="2282"/>
                    <a:pt x="6986" y="2278"/>
                  </a:cubicBezTo>
                  <a:cubicBezTo>
                    <a:pt x="6997" y="2275"/>
                    <a:pt x="7008" y="2278"/>
                    <a:pt x="7019" y="2270"/>
                  </a:cubicBezTo>
                  <a:cubicBezTo>
                    <a:pt x="7026" y="2267"/>
                    <a:pt x="7033" y="2270"/>
                    <a:pt x="7041" y="2263"/>
                  </a:cubicBezTo>
                  <a:cubicBezTo>
                    <a:pt x="7048" y="2260"/>
                    <a:pt x="7055" y="2260"/>
                    <a:pt x="7063" y="2256"/>
                  </a:cubicBezTo>
                  <a:cubicBezTo>
                    <a:pt x="7074" y="2253"/>
                    <a:pt x="7089" y="2253"/>
                    <a:pt x="7096" y="2245"/>
                  </a:cubicBezTo>
                  <a:cubicBezTo>
                    <a:pt x="7099" y="2241"/>
                    <a:pt x="7111" y="2238"/>
                    <a:pt x="7114" y="2238"/>
                  </a:cubicBezTo>
                  <a:cubicBezTo>
                    <a:pt x="7125" y="2238"/>
                    <a:pt x="7136" y="2231"/>
                    <a:pt x="7147" y="2231"/>
                  </a:cubicBezTo>
                  <a:cubicBezTo>
                    <a:pt x="7162" y="2226"/>
                    <a:pt x="7173" y="2223"/>
                    <a:pt x="7184" y="2219"/>
                  </a:cubicBezTo>
                  <a:cubicBezTo>
                    <a:pt x="7192" y="2217"/>
                    <a:pt x="7200" y="2214"/>
                    <a:pt x="7208" y="2214"/>
                  </a:cubicBezTo>
                  <a:cubicBezTo>
                    <a:pt x="7211" y="2214"/>
                    <a:pt x="7214" y="2215"/>
                    <a:pt x="7217" y="2216"/>
                  </a:cubicBezTo>
                  <a:cubicBezTo>
                    <a:pt x="7221" y="2216"/>
                    <a:pt x="7224" y="2212"/>
                    <a:pt x="7228" y="2212"/>
                  </a:cubicBezTo>
                  <a:cubicBezTo>
                    <a:pt x="7235" y="2209"/>
                    <a:pt x="7246" y="2204"/>
                    <a:pt x="7257" y="2204"/>
                  </a:cubicBezTo>
                  <a:cubicBezTo>
                    <a:pt x="7257" y="2204"/>
                    <a:pt x="7265" y="2201"/>
                    <a:pt x="7268" y="2201"/>
                  </a:cubicBezTo>
                  <a:cubicBezTo>
                    <a:pt x="7279" y="2190"/>
                    <a:pt x="7279" y="2190"/>
                    <a:pt x="7297" y="2187"/>
                  </a:cubicBezTo>
                  <a:cubicBezTo>
                    <a:pt x="7309" y="2182"/>
                    <a:pt x="7320" y="2179"/>
                    <a:pt x="7334" y="2175"/>
                  </a:cubicBezTo>
                  <a:lnTo>
                    <a:pt x="7338" y="2172"/>
                  </a:lnTo>
                  <a:lnTo>
                    <a:pt x="7349" y="2172"/>
                  </a:lnTo>
                  <a:cubicBezTo>
                    <a:pt x="7349" y="2172"/>
                    <a:pt x="7349" y="2168"/>
                    <a:pt x="7353" y="2165"/>
                  </a:cubicBezTo>
                  <a:cubicBezTo>
                    <a:pt x="7356" y="2165"/>
                    <a:pt x="7364" y="2160"/>
                    <a:pt x="7371" y="2160"/>
                  </a:cubicBezTo>
                  <a:cubicBezTo>
                    <a:pt x="7375" y="2160"/>
                    <a:pt x="7378" y="2157"/>
                    <a:pt x="7386" y="2157"/>
                  </a:cubicBezTo>
                  <a:lnTo>
                    <a:pt x="7393" y="2157"/>
                  </a:lnTo>
                  <a:cubicBezTo>
                    <a:pt x="7404" y="2146"/>
                    <a:pt x="7419" y="2143"/>
                    <a:pt x="7437" y="2143"/>
                  </a:cubicBezTo>
                  <a:cubicBezTo>
                    <a:pt x="7441" y="2143"/>
                    <a:pt x="7444" y="2143"/>
                    <a:pt x="7448" y="2138"/>
                  </a:cubicBezTo>
                  <a:cubicBezTo>
                    <a:pt x="7459" y="2138"/>
                    <a:pt x="7455" y="2135"/>
                    <a:pt x="7455" y="2131"/>
                  </a:cubicBezTo>
                  <a:lnTo>
                    <a:pt x="7474" y="2131"/>
                  </a:lnTo>
                  <a:cubicBezTo>
                    <a:pt x="7474" y="2131"/>
                    <a:pt x="7477" y="2128"/>
                    <a:pt x="7477" y="2124"/>
                  </a:cubicBezTo>
                  <a:lnTo>
                    <a:pt x="7496" y="2124"/>
                  </a:lnTo>
                  <a:cubicBezTo>
                    <a:pt x="7503" y="2121"/>
                    <a:pt x="7514" y="2121"/>
                    <a:pt x="7518" y="2116"/>
                  </a:cubicBezTo>
                  <a:cubicBezTo>
                    <a:pt x="7532" y="2106"/>
                    <a:pt x="7547" y="2102"/>
                    <a:pt x="7565" y="2099"/>
                  </a:cubicBezTo>
                  <a:cubicBezTo>
                    <a:pt x="7565" y="2099"/>
                    <a:pt x="7565" y="2094"/>
                    <a:pt x="7569" y="2094"/>
                  </a:cubicBezTo>
                  <a:lnTo>
                    <a:pt x="7569" y="2087"/>
                  </a:lnTo>
                  <a:cubicBezTo>
                    <a:pt x="7573" y="2088"/>
                    <a:pt x="7577" y="2088"/>
                    <a:pt x="7580" y="2088"/>
                  </a:cubicBezTo>
                  <a:cubicBezTo>
                    <a:pt x="7590" y="2088"/>
                    <a:pt x="7598" y="2085"/>
                    <a:pt x="7606" y="2080"/>
                  </a:cubicBezTo>
                  <a:cubicBezTo>
                    <a:pt x="7624" y="2069"/>
                    <a:pt x="7646" y="2065"/>
                    <a:pt x="7664" y="2058"/>
                  </a:cubicBezTo>
                  <a:cubicBezTo>
                    <a:pt x="7679" y="2055"/>
                    <a:pt x="7694" y="2047"/>
                    <a:pt x="7705" y="2043"/>
                  </a:cubicBezTo>
                  <a:cubicBezTo>
                    <a:pt x="7727" y="2033"/>
                    <a:pt x="7727" y="2033"/>
                    <a:pt x="7749" y="2028"/>
                  </a:cubicBezTo>
                  <a:cubicBezTo>
                    <a:pt x="7756" y="2028"/>
                    <a:pt x="7763" y="2025"/>
                    <a:pt x="7763" y="2021"/>
                  </a:cubicBezTo>
                  <a:cubicBezTo>
                    <a:pt x="7763" y="2021"/>
                    <a:pt x="7767" y="2021"/>
                    <a:pt x="7767" y="2018"/>
                  </a:cubicBezTo>
                  <a:cubicBezTo>
                    <a:pt x="7774" y="2014"/>
                    <a:pt x="7789" y="2014"/>
                    <a:pt x="7796" y="2006"/>
                  </a:cubicBezTo>
                  <a:cubicBezTo>
                    <a:pt x="7807" y="1999"/>
                    <a:pt x="7818" y="1996"/>
                    <a:pt x="7829" y="1992"/>
                  </a:cubicBezTo>
                  <a:cubicBezTo>
                    <a:pt x="7837" y="1992"/>
                    <a:pt x="7848" y="1989"/>
                    <a:pt x="7855" y="1984"/>
                  </a:cubicBezTo>
                  <a:cubicBezTo>
                    <a:pt x="7863" y="1984"/>
                    <a:pt x="7873" y="1981"/>
                    <a:pt x="7877" y="1977"/>
                  </a:cubicBezTo>
                  <a:cubicBezTo>
                    <a:pt x="7880" y="1975"/>
                    <a:pt x="7883" y="1974"/>
                    <a:pt x="7885" y="1974"/>
                  </a:cubicBezTo>
                  <a:cubicBezTo>
                    <a:pt x="7888" y="1974"/>
                    <a:pt x="7890" y="1975"/>
                    <a:pt x="7892" y="1975"/>
                  </a:cubicBezTo>
                  <a:cubicBezTo>
                    <a:pt x="7893" y="1975"/>
                    <a:pt x="7894" y="1974"/>
                    <a:pt x="7895" y="1974"/>
                  </a:cubicBezTo>
                  <a:cubicBezTo>
                    <a:pt x="7903" y="1967"/>
                    <a:pt x="7914" y="1967"/>
                    <a:pt x="7921" y="1962"/>
                  </a:cubicBezTo>
                  <a:cubicBezTo>
                    <a:pt x="7965" y="1948"/>
                    <a:pt x="8013" y="1933"/>
                    <a:pt x="8064" y="1915"/>
                  </a:cubicBezTo>
                  <a:cubicBezTo>
                    <a:pt x="8064" y="1915"/>
                    <a:pt x="8068" y="1911"/>
                    <a:pt x="8071" y="1908"/>
                  </a:cubicBezTo>
                  <a:cubicBezTo>
                    <a:pt x="8075" y="1908"/>
                    <a:pt x="8079" y="1904"/>
                    <a:pt x="8083" y="1904"/>
                  </a:cubicBezTo>
                  <a:cubicBezTo>
                    <a:pt x="8093" y="1901"/>
                    <a:pt x="8105" y="1896"/>
                    <a:pt x="8119" y="1893"/>
                  </a:cubicBezTo>
                  <a:cubicBezTo>
                    <a:pt x="8129" y="1890"/>
                    <a:pt x="8135" y="1881"/>
                    <a:pt x="8146" y="1881"/>
                  </a:cubicBezTo>
                  <a:cubicBezTo>
                    <a:pt x="8148" y="1881"/>
                    <a:pt x="8150" y="1882"/>
                    <a:pt x="8152" y="1882"/>
                  </a:cubicBezTo>
                  <a:lnTo>
                    <a:pt x="8156" y="1879"/>
                  </a:lnTo>
                  <a:cubicBezTo>
                    <a:pt x="8159" y="1874"/>
                    <a:pt x="8171" y="1871"/>
                    <a:pt x="8178" y="1867"/>
                  </a:cubicBezTo>
                  <a:cubicBezTo>
                    <a:pt x="8193" y="1864"/>
                    <a:pt x="8211" y="1857"/>
                    <a:pt x="8225" y="1852"/>
                  </a:cubicBezTo>
                  <a:cubicBezTo>
                    <a:pt x="8233" y="1849"/>
                    <a:pt x="8240" y="1849"/>
                    <a:pt x="8244" y="1845"/>
                  </a:cubicBezTo>
                  <a:cubicBezTo>
                    <a:pt x="8251" y="1845"/>
                    <a:pt x="8255" y="1842"/>
                    <a:pt x="8259" y="1838"/>
                  </a:cubicBezTo>
                  <a:cubicBezTo>
                    <a:pt x="8266" y="1835"/>
                    <a:pt x="8273" y="1830"/>
                    <a:pt x="8284" y="1830"/>
                  </a:cubicBezTo>
                  <a:cubicBezTo>
                    <a:pt x="8288" y="1830"/>
                    <a:pt x="8295" y="1827"/>
                    <a:pt x="8299" y="1823"/>
                  </a:cubicBezTo>
                  <a:cubicBezTo>
                    <a:pt x="8310" y="1816"/>
                    <a:pt x="8325" y="1816"/>
                    <a:pt x="8339" y="1808"/>
                  </a:cubicBezTo>
                  <a:cubicBezTo>
                    <a:pt x="8350" y="1805"/>
                    <a:pt x="8361" y="1798"/>
                    <a:pt x="8376" y="1794"/>
                  </a:cubicBezTo>
                  <a:cubicBezTo>
                    <a:pt x="8391" y="1791"/>
                    <a:pt x="8409" y="1786"/>
                    <a:pt x="8423" y="1779"/>
                  </a:cubicBezTo>
                  <a:cubicBezTo>
                    <a:pt x="8438" y="1776"/>
                    <a:pt x="8450" y="1769"/>
                    <a:pt x="8464" y="1761"/>
                  </a:cubicBezTo>
                  <a:cubicBezTo>
                    <a:pt x="8472" y="1757"/>
                    <a:pt x="8482" y="1754"/>
                    <a:pt x="8489" y="1750"/>
                  </a:cubicBezTo>
                  <a:cubicBezTo>
                    <a:pt x="8497" y="1747"/>
                    <a:pt x="8501" y="1747"/>
                    <a:pt x="8508" y="1742"/>
                  </a:cubicBezTo>
                  <a:cubicBezTo>
                    <a:pt x="8516" y="1742"/>
                    <a:pt x="8523" y="1739"/>
                    <a:pt x="8526" y="1739"/>
                  </a:cubicBezTo>
                  <a:cubicBezTo>
                    <a:pt x="8533" y="1735"/>
                    <a:pt x="8538" y="1735"/>
                    <a:pt x="8541" y="1732"/>
                  </a:cubicBezTo>
                  <a:cubicBezTo>
                    <a:pt x="8548" y="1732"/>
                    <a:pt x="8555" y="1728"/>
                    <a:pt x="8563" y="1728"/>
                  </a:cubicBezTo>
                  <a:cubicBezTo>
                    <a:pt x="8567" y="1725"/>
                    <a:pt x="8570" y="1725"/>
                    <a:pt x="8574" y="1725"/>
                  </a:cubicBezTo>
                  <a:cubicBezTo>
                    <a:pt x="8582" y="1725"/>
                    <a:pt x="8592" y="1725"/>
                    <a:pt x="8599" y="1720"/>
                  </a:cubicBezTo>
                  <a:cubicBezTo>
                    <a:pt x="8607" y="1713"/>
                    <a:pt x="8614" y="1717"/>
                    <a:pt x="8621" y="1713"/>
                  </a:cubicBezTo>
                  <a:cubicBezTo>
                    <a:pt x="8629" y="1710"/>
                    <a:pt x="8640" y="1706"/>
                    <a:pt x="8648" y="1706"/>
                  </a:cubicBezTo>
                  <a:cubicBezTo>
                    <a:pt x="8655" y="1703"/>
                    <a:pt x="8665" y="1703"/>
                    <a:pt x="8673" y="1698"/>
                  </a:cubicBezTo>
                  <a:cubicBezTo>
                    <a:pt x="8684" y="1695"/>
                    <a:pt x="8709" y="1695"/>
                    <a:pt x="8724" y="1695"/>
                  </a:cubicBezTo>
                  <a:cubicBezTo>
                    <a:pt x="8729" y="1695"/>
                    <a:pt x="8733" y="1695"/>
                    <a:pt x="8738" y="1695"/>
                  </a:cubicBezTo>
                  <a:cubicBezTo>
                    <a:pt x="8744" y="1695"/>
                    <a:pt x="8751" y="1694"/>
                    <a:pt x="8758" y="1688"/>
                  </a:cubicBezTo>
                  <a:lnTo>
                    <a:pt x="8758" y="1681"/>
                  </a:lnTo>
                  <a:cubicBezTo>
                    <a:pt x="8775" y="1681"/>
                    <a:pt x="8787" y="1676"/>
                    <a:pt x="8797" y="1666"/>
                  </a:cubicBezTo>
                  <a:cubicBezTo>
                    <a:pt x="8809" y="1659"/>
                    <a:pt x="8819" y="1651"/>
                    <a:pt x="8834" y="1647"/>
                  </a:cubicBezTo>
                  <a:cubicBezTo>
                    <a:pt x="8834" y="1647"/>
                    <a:pt x="8834" y="1644"/>
                    <a:pt x="8831" y="1644"/>
                  </a:cubicBezTo>
                  <a:cubicBezTo>
                    <a:pt x="8819" y="1637"/>
                    <a:pt x="8824" y="1625"/>
                    <a:pt x="8831" y="1610"/>
                  </a:cubicBezTo>
                  <a:cubicBezTo>
                    <a:pt x="8846" y="1607"/>
                    <a:pt x="8841" y="1596"/>
                    <a:pt x="8853" y="1588"/>
                  </a:cubicBezTo>
                  <a:cubicBezTo>
                    <a:pt x="8856" y="1585"/>
                    <a:pt x="8856" y="1581"/>
                    <a:pt x="8860" y="1574"/>
                  </a:cubicBezTo>
                  <a:cubicBezTo>
                    <a:pt x="8846" y="1571"/>
                    <a:pt x="8853" y="1559"/>
                    <a:pt x="8846" y="1552"/>
                  </a:cubicBezTo>
                  <a:cubicBezTo>
                    <a:pt x="8846" y="1544"/>
                    <a:pt x="8846" y="1541"/>
                    <a:pt x="8849" y="1534"/>
                  </a:cubicBezTo>
                  <a:lnTo>
                    <a:pt x="8853" y="1530"/>
                  </a:lnTo>
                  <a:cubicBezTo>
                    <a:pt x="8849" y="1530"/>
                    <a:pt x="8846" y="1530"/>
                    <a:pt x="8838" y="1527"/>
                  </a:cubicBezTo>
                  <a:cubicBezTo>
                    <a:pt x="8841" y="1522"/>
                    <a:pt x="8846" y="1515"/>
                    <a:pt x="8849" y="1508"/>
                  </a:cubicBezTo>
                  <a:cubicBezTo>
                    <a:pt x="8853" y="1500"/>
                    <a:pt x="8856" y="1497"/>
                    <a:pt x="8841" y="1493"/>
                  </a:cubicBezTo>
                  <a:cubicBezTo>
                    <a:pt x="8827" y="1490"/>
                    <a:pt x="8812" y="1483"/>
                    <a:pt x="8794" y="1478"/>
                  </a:cubicBezTo>
                  <a:cubicBezTo>
                    <a:pt x="8794" y="1478"/>
                    <a:pt x="8790" y="1478"/>
                    <a:pt x="8790" y="1475"/>
                  </a:cubicBezTo>
                  <a:cubicBezTo>
                    <a:pt x="8787" y="1468"/>
                    <a:pt x="8790" y="1461"/>
                    <a:pt x="8772" y="1461"/>
                  </a:cubicBezTo>
                  <a:lnTo>
                    <a:pt x="8772" y="1456"/>
                  </a:lnTo>
                  <a:cubicBezTo>
                    <a:pt x="8775" y="1453"/>
                    <a:pt x="8768" y="1449"/>
                    <a:pt x="8768" y="1446"/>
                  </a:cubicBezTo>
                  <a:cubicBezTo>
                    <a:pt x="8768" y="1439"/>
                    <a:pt x="8765" y="1434"/>
                    <a:pt x="8758" y="1434"/>
                  </a:cubicBezTo>
                  <a:cubicBezTo>
                    <a:pt x="8753" y="1434"/>
                    <a:pt x="8753" y="1427"/>
                    <a:pt x="8753" y="1427"/>
                  </a:cubicBezTo>
                  <a:lnTo>
                    <a:pt x="8753" y="1424"/>
                  </a:lnTo>
                  <a:cubicBezTo>
                    <a:pt x="8746" y="1417"/>
                    <a:pt x="8739" y="1409"/>
                    <a:pt x="8739" y="1402"/>
                  </a:cubicBezTo>
                  <a:cubicBezTo>
                    <a:pt x="8736" y="1395"/>
                    <a:pt x="8728" y="1387"/>
                    <a:pt x="8724" y="1380"/>
                  </a:cubicBezTo>
                  <a:lnTo>
                    <a:pt x="8721" y="1376"/>
                  </a:lnTo>
                  <a:cubicBezTo>
                    <a:pt x="8714" y="1376"/>
                    <a:pt x="8706" y="1373"/>
                    <a:pt x="8699" y="1368"/>
                  </a:cubicBezTo>
                  <a:cubicBezTo>
                    <a:pt x="8706" y="1365"/>
                    <a:pt x="8709" y="1361"/>
                    <a:pt x="8714" y="1361"/>
                  </a:cubicBezTo>
                  <a:cubicBezTo>
                    <a:pt x="8709" y="1358"/>
                    <a:pt x="8702" y="1358"/>
                    <a:pt x="8702" y="1358"/>
                  </a:cubicBezTo>
                  <a:cubicBezTo>
                    <a:pt x="8699" y="1351"/>
                    <a:pt x="8687" y="1346"/>
                    <a:pt x="8677" y="1346"/>
                  </a:cubicBezTo>
                  <a:cubicBezTo>
                    <a:pt x="8670" y="1346"/>
                    <a:pt x="8665" y="1343"/>
                    <a:pt x="8670" y="1339"/>
                  </a:cubicBezTo>
                  <a:cubicBezTo>
                    <a:pt x="8670" y="1336"/>
                    <a:pt x="8673" y="1332"/>
                    <a:pt x="8665" y="1332"/>
                  </a:cubicBezTo>
                  <a:cubicBezTo>
                    <a:pt x="8662" y="1332"/>
                    <a:pt x="8662" y="1324"/>
                    <a:pt x="8662" y="1324"/>
                  </a:cubicBezTo>
                  <a:cubicBezTo>
                    <a:pt x="8670" y="1317"/>
                    <a:pt x="8665" y="1314"/>
                    <a:pt x="8662" y="1310"/>
                  </a:cubicBezTo>
                  <a:cubicBezTo>
                    <a:pt x="8658" y="1302"/>
                    <a:pt x="8655" y="1295"/>
                    <a:pt x="8651" y="1288"/>
                  </a:cubicBezTo>
                  <a:cubicBezTo>
                    <a:pt x="8649" y="1286"/>
                    <a:pt x="8647" y="1286"/>
                    <a:pt x="8646" y="1286"/>
                  </a:cubicBezTo>
                  <a:cubicBezTo>
                    <a:pt x="8645" y="1286"/>
                    <a:pt x="8645" y="1286"/>
                    <a:pt x="8648" y="1284"/>
                  </a:cubicBezTo>
                  <a:lnTo>
                    <a:pt x="8643" y="1280"/>
                  </a:lnTo>
                  <a:cubicBezTo>
                    <a:pt x="8655" y="1270"/>
                    <a:pt x="8636" y="1273"/>
                    <a:pt x="8640" y="1266"/>
                  </a:cubicBezTo>
                  <a:cubicBezTo>
                    <a:pt x="8640" y="1266"/>
                    <a:pt x="8636" y="1262"/>
                    <a:pt x="8633" y="1262"/>
                  </a:cubicBezTo>
                  <a:cubicBezTo>
                    <a:pt x="8626" y="1258"/>
                    <a:pt x="8618" y="1255"/>
                    <a:pt x="8611" y="1251"/>
                  </a:cubicBezTo>
                  <a:cubicBezTo>
                    <a:pt x="8607" y="1244"/>
                    <a:pt x="8592" y="1244"/>
                    <a:pt x="8589" y="1236"/>
                  </a:cubicBezTo>
                  <a:cubicBezTo>
                    <a:pt x="8586" y="1237"/>
                    <a:pt x="8583" y="1237"/>
                    <a:pt x="8582" y="1237"/>
                  </a:cubicBezTo>
                  <a:cubicBezTo>
                    <a:pt x="8575" y="1237"/>
                    <a:pt x="8578" y="1231"/>
                    <a:pt x="8582" y="1226"/>
                  </a:cubicBezTo>
                  <a:cubicBezTo>
                    <a:pt x="8582" y="1222"/>
                    <a:pt x="8577" y="1218"/>
                    <a:pt x="8582" y="1214"/>
                  </a:cubicBezTo>
                  <a:cubicBezTo>
                    <a:pt x="8585" y="1214"/>
                    <a:pt x="8577" y="1211"/>
                    <a:pt x="8574" y="1207"/>
                  </a:cubicBezTo>
                  <a:cubicBezTo>
                    <a:pt x="8567" y="1204"/>
                    <a:pt x="8555" y="1200"/>
                    <a:pt x="8552" y="1192"/>
                  </a:cubicBezTo>
                  <a:lnTo>
                    <a:pt x="8548" y="1189"/>
                  </a:lnTo>
                  <a:cubicBezTo>
                    <a:pt x="8555" y="1185"/>
                    <a:pt x="8552" y="1182"/>
                    <a:pt x="8555" y="1174"/>
                  </a:cubicBezTo>
                  <a:cubicBezTo>
                    <a:pt x="8555" y="1167"/>
                    <a:pt x="8555" y="1160"/>
                    <a:pt x="8567" y="1152"/>
                  </a:cubicBezTo>
                  <a:lnTo>
                    <a:pt x="8567" y="1148"/>
                  </a:lnTo>
                  <a:cubicBezTo>
                    <a:pt x="8563" y="1152"/>
                    <a:pt x="8560" y="1152"/>
                    <a:pt x="8555" y="1152"/>
                  </a:cubicBezTo>
                  <a:cubicBezTo>
                    <a:pt x="8560" y="1148"/>
                    <a:pt x="8563" y="1145"/>
                    <a:pt x="8563" y="1141"/>
                  </a:cubicBezTo>
                  <a:cubicBezTo>
                    <a:pt x="8563" y="1134"/>
                    <a:pt x="8570" y="1126"/>
                    <a:pt x="8574" y="1119"/>
                  </a:cubicBezTo>
                  <a:cubicBezTo>
                    <a:pt x="8574" y="1112"/>
                    <a:pt x="8585" y="1104"/>
                    <a:pt x="8582" y="1101"/>
                  </a:cubicBezTo>
                  <a:cubicBezTo>
                    <a:pt x="8589" y="1097"/>
                    <a:pt x="8592" y="1097"/>
                    <a:pt x="8589" y="1094"/>
                  </a:cubicBezTo>
                  <a:lnTo>
                    <a:pt x="8589" y="1082"/>
                  </a:lnTo>
                  <a:cubicBezTo>
                    <a:pt x="8589" y="1079"/>
                    <a:pt x="8592" y="1075"/>
                    <a:pt x="8592" y="1072"/>
                  </a:cubicBezTo>
                  <a:lnTo>
                    <a:pt x="8592" y="1057"/>
                  </a:lnTo>
                  <a:cubicBezTo>
                    <a:pt x="8592" y="1053"/>
                    <a:pt x="8592" y="1046"/>
                    <a:pt x="8589" y="1042"/>
                  </a:cubicBezTo>
                  <a:cubicBezTo>
                    <a:pt x="8582" y="1035"/>
                    <a:pt x="8589" y="1013"/>
                    <a:pt x="8592" y="1002"/>
                  </a:cubicBezTo>
                  <a:cubicBezTo>
                    <a:pt x="8599" y="998"/>
                    <a:pt x="8599" y="991"/>
                    <a:pt x="8599" y="987"/>
                  </a:cubicBezTo>
                  <a:cubicBezTo>
                    <a:pt x="8596" y="984"/>
                    <a:pt x="8596" y="976"/>
                    <a:pt x="8592" y="972"/>
                  </a:cubicBezTo>
                  <a:cubicBezTo>
                    <a:pt x="8585" y="969"/>
                    <a:pt x="8592" y="965"/>
                    <a:pt x="8589" y="962"/>
                  </a:cubicBezTo>
                  <a:cubicBezTo>
                    <a:pt x="8589" y="954"/>
                    <a:pt x="8582" y="950"/>
                    <a:pt x="8574" y="947"/>
                  </a:cubicBezTo>
                  <a:cubicBezTo>
                    <a:pt x="8574" y="943"/>
                    <a:pt x="8577" y="940"/>
                    <a:pt x="8582" y="936"/>
                  </a:cubicBezTo>
                  <a:cubicBezTo>
                    <a:pt x="8552" y="921"/>
                    <a:pt x="8560" y="896"/>
                    <a:pt x="8574" y="870"/>
                  </a:cubicBezTo>
                  <a:cubicBezTo>
                    <a:pt x="8563" y="870"/>
                    <a:pt x="8552" y="870"/>
                    <a:pt x="8541" y="874"/>
                  </a:cubicBezTo>
                  <a:cubicBezTo>
                    <a:pt x="8526" y="874"/>
                    <a:pt x="8523" y="870"/>
                    <a:pt x="8530" y="862"/>
                  </a:cubicBezTo>
                  <a:cubicBezTo>
                    <a:pt x="8530" y="859"/>
                    <a:pt x="8533" y="855"/>
                    <a:pt x="8538" y="852"/>
                  </a:cubicBezTo>
                  <a:cubicBezTo>
                    <a:pt x="8538" y="848"/>
                    <a:pt x="8533" y="840"/>
                    <a:pt x="8533" y="837"/>
                  </a:cubicBezTo>
                  <a:cubicBezTo>
                    <a:pt x="8538" y="833"/>
                    <a:pt x="8541" y="830"/>
                    <a:pt x="8548" y="826"/>
                  </a:cubicBezTo>
                  <a:cubicBezTo>
                    <a:pt x="8552" y="822"/>
                    <a:pt x="8560" y="818"/>
                    <a:pt x="8567" y="815"/>
                  </a:cubicBezTo>
                  <a:cubicBezTo>
                    <a:pt x="8564" y="815"/>
                    <a:pt x="8562" y="813"/>
                    <a:pt x="8561" y="813"/>
                  </a:cubicBezTo>
                  <a:cubicBezTo>
                    <a:pt x="8560" y="813"/>
                    <a:pt x="8560" y="813"/>
                    <a:pt x="8560" y="815"/>
                  </a:cubicBezTo>
                  <a:cubicBezTo>
                    <a:pt x="8557" y="815"/>
                    <a:pt x="8556" y="816"/>
                    <a:pt x="8554" y="816"/>
                  </a:cubicBezTo>
                  <a:cubicBezTo>
                    <a:pt x="8549" y="816"/>
                    <a:pt x="8550" y="811"/>
                    <a:pt x="8545" y="811"/>
                  </a:cubicBezTo>
                  <a:cubicBezTo>
                    <a:pt x="8560" y="800"/>
                    <a:pt x="8533" y="800"/>
                    <a:pt x="8541" y="793"/>
                  </a:cubicBezTo>
                  <a:cubicBezTo>
                    <a:pt x="8530" y="789"/>
                    <a:pt x="8533" y="786"/>
                    <a:pt x="8530" y="778"/>
                  </a:cubicBezTo>
                  <a:cubicBezTo>
                    <a:pt x="8530" y="774"/>
                    <a:pt x="8526" y="767"/>
                    <a:pt x="8545" y="763"/>
                  </a:cubicBezTo>
                  <a:lnTo>
                    <a:pt x="8545" y="760"/>
                  </a:lnTo>
                  <a:cubicBezTo>
                    <a:pt x="8548" y="756"/>
                    <a:pt x="8555" y="749"/>
                    <a:pt x="8555" y="745"/>
                  </a:cubicBezTo>
                  <a:cubicBezTo>
                    <a:pt x="8555" y="741"/>
                    <a:pt x="8567" y="738"/>
                    <a:pt x="8555" y="738"/>
                  </a:cubicBezTo>
                  <a:cubicBezTo>
                    <a:pt x="8563" y="730"/>
                    <a:pt x="8552" y="730"/>
                    <a:pt x="8552" y="730"/>
                  </a:cubicBezTo>
                  <a:cubicBezTo>
                    <a:pt x="8541" y="730"/>
                    <a:pt x="8552" y="719"/>
                    <a:pt x="8545" y="719"/>
                  </a:cubicBezTo>
                  <a:cubicBezTo>
                    <a:pt x="8560" y="712"/>
                    <a:pt x="8548" y="705"/>
                    <a:pt x="8548" y="701"/>
                  </a:cubicBezTo>
                  <a:cubicBezTo>
                    <a:pt x="8552" y="697"/>
                    <a:pt x="8560" y="694"/>
                    <a:pt x="8567" y="686"/>
                  </a:cubicBezTo>
                  <a:cubicBezTo>
                    <a:pt x="8555" y="686"/>
                    <a:pt x="8552" y="690"/>
                    <a:pt x="8548" y="690"/>
                  </a:cubicBezTo>
                  <a:cubicBezTo>
                    <a:pt x="8541" y="690"/>
                    <a:pt x="8533" y="686"/>
                    <a:pt x="8526" y="683"/>
                  </a:cubicBezTo>
                  <a:lnTo>
                    <a:pt x="8526" y="679"/>
                  </a:lnTo>
                  <a:cubicBezTo>
                    <a:pt x="8533" y="668"/>
                    <a:pt x="8526" y="661"/>
                    <a:pt x="8523" y="653"/>
                  </a:cubicBezTo>
                  <a:cubicBezTo>
                    <a:pt x="8519" y="650"/>
                    <a:pt x="8516" y="646"/>
                    <a:pt x="8501" y="646"/>
                  </a:cubicBezTo>
                  <a:lnTo>
                    <a:pt x="8482" y="646"/>
                  </a:lnTo>
                  <a:cubicBezTo>
                    <a:pt x="8479" y="639"/>
                    <a:pt x="8479" y="628"/>
                    <a:pt x="8482" y="624"/>
                  </a:cubicBezTo>
                  <a:lnTo>
                    <a:pt x="8482" y="620"/>
                  </a:lnTo>
                  <a:cubicBezTo>
                    <a:pt x="8479" y="617"/>
                    <a:pt x="8475" y="617"/>
                    <a:pt x="8479" y="613"/>
                  </a:cubicBezTo>
                  <a:cubicBezTo>
                    <a:pt x="8482" y="609"/>
                    <a:pt x="8479" y="602"/>
                    <a:pt x="8486" y="595"/>
                  </a:cubicBezTo>
                  <a:cubicBezTo>
                    <a:pt x="8494" y="587"/>
                    <a:pt x="8489" y="587"/>
                    <a:pt x="8497" y="587"/>
                  </a:cubicBezTo>
                  <a:cubicBezTo>
                    <a:pt x="8504" y="584"/>
                    <a:pt x="8508" y="580"/>
                    <a:pt x="8516" y="580"/>
                  </a:cubicBezTo>
                  <a:cubicBezTo>
                    <a:pt x="8508" y="576"/>
                    <a:pt x="8497" y="576"/>
                    <a:pt x="8489" y="576"/>
                  </a:cubicBezTo>
                  <a:cubicBezTo>
                    <a:pt x="8482" y="573"/>
                    <a:pt x="8475" y="573"/>
                    <a:pt x="8479" y="565"/>
                  </a:cubicBezTo>
                  <a:cubicBezTo>
                    <a:pt x="8479" y="558"/>
                    <a:pt x="8475" y="551"/>
                    <a:pt x="8482" y="543"/>
                  </a:cubicBezTo>
                  <a:cubicBezTo>
                    <a:pt x="8486" y="536"/>
                    <a:pt x="8486" y="536"/>
                    <a:pt x="8508" y="532"/>
                  </a:cubicBezTo>
                  <a:cubicBezTo>
                    <a:pt x="8504" y="532"/>
                    <a:pt x="8504" y="529"/>
                    <a:pt x="8501" y="529"/>
                  </a:cubicBezTo>
                  <a:cubicBezTo>
                    <a:pt x="8489" y="529"/>
                    <a:pt x="8482" y="525"/>
                    <a:pt x="8472" y="525"/>
                  </a:cubicBezTo>
                  <a:cubicBezTo>
                    <a:pt x="8457" y="521"/>
                    <a:pt x="8445" y="514"/>
                    <a:pt x="8442" y="507"/>
                  </a:cubicBezTo>
                  <a:cubicBezTo>
                    <a:pt x="8438" y="499"/>
                    <a:pt x="8442" y="496"/>
                    <a:pt x="8428" y="496"/>
                  </a:cubicBezTo>
                  <a:lnTo>
                    <a:pt x="8428" y="488"/>
                  </a:lnTo>
                  <a:cubicBezTo>
                    <a:pt x="8428" y="485"/>
                    <a:pt x="8431" y="485"/>
                    <a:pt x="8428" y="481"/>
                  </a:cubicBezTo>
                  <a:cubicBezTo>
                    <a:pt x="8416" y="481"/>
                    <a:pt x="8420" y="477"/>
                    <a:pt x="8431" y="470"/>
                  </a:cubicBezTo>
                  <a:cubicBezTo>
                    <a:pt x="8435" y="470"/>
                    <a:pt x="8435" y="466"/>
                    <a:pt x="8438" y="463"/>
                  </a:cubicBezTo>
                  <a:cubicBezTo>
                    <a:pt x="8431" y="463"/>
                    <a:pt x="8423" y="466"/>
                    <a:pt x="8423" y="466"/>
                  </a:cubicBezTo>
                  <a:cubicBezTo>
                    <a:pt x="8421" y="464"/>
                    <a:pt x="8418" y="461"/>
                    <a:pt x="8413" y="461"/>
                  </a:cubicBezTo>
                  <a:cubicBezTo>
                    <a:pt x="8411" y="461"/>
                    <a:pt x="8409" y="461"/>
                    <a:pt x="8406" y="463"/>
                  </a:cubicBezTo>
                  <a:lnTo>
                    <a:pt x="8401" y="463"/>
                  </a:lnTo>
                  <a:cubicBezTo>
                    <a:pt x="8400" y="461"/>
                    <a:pt x="8399" y="461"/>
                    <a:pt x="8397" y="461"/>
                  </a:cubicBezTo>
                  <a:cubicBezTo>
                    <a:pt x="8395" y="461"/>
                    <a:pt x="8392" y="463"/>
                    <a:pt x="8387" y="463"/>
                  </a:cubicBezTo>
                  <a:cubicBezTo>
                    <a:pt x="8376" y="463"/>
                    <a:pt x="8372" y="455"/>
                    <a:pt x="8372" y="448"/>
                  </a:cubicBezTo>
                  <a:cubicBezTo>
                    <a:pt x="8372" y="444"/>
                    <a:pt x="8372" y="437"/>
                    <a:pt x="8369" y="433"/>
                  </a:cubicBezTo>
                  <a:cubicBezTo>
                    <a:pt x="8361" y="430"/>
                    <a:pt x="8361" y="422"/>
                    <a:pt x="8357" y="419"/>
                  </a:cubicBezTo>
                  <a:cubicBezTo>
                    <a:pt x="8357" y="415"/>
                    <a:pt x="8357" y="411"/>
                    <a:pt x="8354" y="408"/>
                  </a:cubicBezTo>
                  <a:cubicBezTo>
                    <a:pt x="8354" y="404"/>
                    <a:pt x="8347" y="400"/>
                    <a:pt x="8335" y="400"/>
                  </a:cubicBezTo>
                  <a:cubicBezTo>
                    <a:pt x="8328" y="400"/>
                    <a:pt x="8325" y="400"/>
                    <a:pt x="8321" y="393"/>
                  </a:cubicBezTo>
                  <a:cubicBezTo>
                    <a:pt x="8321" y="386"/>
                    <a:pt x="8317" y="378"/>
                    <a:pt x="8325" y="367"/>
                  </a:cubicBezTo>
                  <a:cubicBezTo>
                    <a:pt x="8325" y="364"/>
                    <a:pt x="8321" y="360"/>
                    <a:pt x="8321" y="360"/>
                  </a:cubicBezTo>
                  <a:cubicBezTo>
                    <a:pt x="8325" y="356"/>
                    <a:pt x="8328" y="353"/>
                    <a:pt x="8332" y="353"/>
                  </a:cubicBezTo>
                  <a:cubicBezTo>
                    <a:pt x="8332" y="349"/>
                    <a:pt x="8335" y="349"/>
                    <a:pt x="8335" y="345"/>
                  </a:cubicBezTo>
                  <a:cubicBezTo>
                    <a:pt x="8335" y="342"/>
                    <a:pt x="8328" y="338"/>
                    <a:pt x="8335" y="334"/>
                  </a:cubicBezTo>
                  <a:cubicBezTo>
                    <a:pt x="8347" y="331"/>
                    <a:pt x="8335" y="327"/>
                    <a:pt x="8343" y="323"/>
                  </a:cubicBezTo>
                  <a:cubicBezTo>
                    <a:pt x="8347" y="320"/>
                    <a:pt x="8343" y="316"/>
                    <a:pt x="8347" y="312"/>
                  </a:cubicBezTo>
                  <a:cubicBezTo>
                    <a:pt x="8350" y="309"/>
                    <a:pt x="8357" y="305"/>
                    <a:pt x="8361" y="298"/>
                  </a:cubicBezTo>
                  <a:lnTo>
                    <a:pt x="8365" y="298"/>
                  </a:lnTo>
                  <a:cubicBezTo>
                    <a:pt x="8357" y="298"/>
                    <a:pt x="8354" y="298"/>
                    <a:pt x="8350" y="294"/>
                  </a:cubicBezTo>
                  <a:cubicBezTo>
                    <a:pt x="8347" y="294"/>
                    <a:pt x="8347" y="290"/>
                    <a:pt x="8343" y="290"/>
                  </a:cubicBezTo>
                  <a:cubicBezTo>
                    <a:pt x="8343" y="287"/>
                    <a:pt x="8339" y="283"/>
                    <a:pt x="8343" y="283"/>
                  </a:cubicBezTo>
                  <a:cubicBezTo>
                    <a:pt x="8354" y="272"/>
                    <a:pt x="8347" y="268"/>
                    <a:pt x="8354" y="261"/>
                  </a:cubicBezTo>
                  <a:cubicBezTo>
                    <a:pt x="8357" y="257"/>
                    <a:pt x="8354" y="254"/>
                    <a:pt x="8357" y="250"/>
                  </a:cubicBezTo>
                  <a:cubicBezTo>
                    <a:pt x="8365" y="239"/>
                    <a:pt x="8376" y="228"/>
                    <a:pt x="8387" y="217"/>
                  </a:cubicBezTo>
                  <a:cubicBezTo>
                    <a:pt x="8382" y="217"/>
                    <a:pt x="8377" y="215"/>
                    <a:pt x="8371" y="215"/>
                  </a:cubicBezTo>
                  <a:cubicBezTo>
                    <a:pt x="8368" y="215"/>
                    <a:pt x="8365" y="216"/>
                    <a:pt x="8361" y="217"/>
                  </a:cubicBezTo>
                  <a:cubicBezTo>
                    <a:pt x="8357" y="217"/>
                    <a:pt x="8350" y="220"/>
                    <a:pt x="8343" y="220"/>
                  </a:cubicBezTo>
                  <a:lnTo>
                    <a:pt x="8335" y="220"/>
                  </a:lnTo>
                  <a:cubicBezTo>
                    <a:pt x="8332" y="213"/>
                    <a:pt x="8321" y="213"/>
                    <a:pt x="8317" y="210"/>
                  </a:cubicBezTo>
                  <a:cubicBezTo>
                    <a:pt x="8317" y="206"/>
                    <a:pt x="8310" y="206"/>
                    <a:pt x="8310" y="206"/>
                  </a:cubicBezTo>
                  <a:cubicBezTo>
                    <a:pt x="8317" y="198"/>
                    <a:pt x="8313" y="195"/>
                    <a:pt x="8313" y="191"/>
                  </a:cubicBezTo>
                  <a:cubicBezTo>
                    <a:pt x="8310" y="180"/>
                    <a:pt x="8317" y="169"/>
                    <a:pt x="8335" y="162"/>
                  </a:cubicBezTo>
                  <a:cubicBezTo>
                    <a:pt x="8339" y="158"/>
                    <a:pt x="8343" y="154"/>
                    <a:pt x="8343" y="154"/>
                  </a:cubicBezTo>
                  <a:cubicBezTo>
                    <a:pt x="8339" y="151"/>
                    <a:pt x="8354" y="144"/>
                    <a:pt x="8350" y="136"/>
                  </a:cubicBezTo>
                  <a:lnTo>
                    <a:pt x="8350" y="136"/>
                  </a:lnTo>
                  <a:cubicBezTo>
                    <a:pt x="8339" y="144"/>
                    <a:pt x="8325" y="144"/>
                    <a:pt x="8313" y="147"/>
                  </a:cubicBezTo>
                  <a:cubicBezTo>
                    <a:pt x="8303" y="154"/>
                    <a:pt x="8291" y="151"/>
                    <a:pt x="8281" y="158"/>
                  </a:cubicBezTo>
                  <a:cubicBezTo>
                    <a:pt x="8277" y="154"/>
                    <a:pt x="8277" y="147"/>
                    <a:pt x="8269" y="144"/>
                  </a:cubicBezTo>
                  <a:cubicBezTo>
                    <a:pt x="8262" y="140"/>
                    <a:pt x="8262" y="136"/>
                    <a:pt x="8259" y="132"/>
                  </a:cubicBezTo>
                  <a:cubicBezTo>
                    <a:pt x="8256" y="133"/>
                    <a:pt x="8254" y="133"/>
                    <a:pt x="8252" y="133"/>
                  </a:cubicBezTo>
                  <a:cubicBezTo>
                    <a:pt x="8244" y="133"/>
                    <a:pt x="8239" y="129"/>
                    <a:pt x="8237" y="129"/>
                  </a:cubicBezTo>
                  <a:cubicBezTo>
                    <a:pt x="8225" y="125"/>
                    <a:pt x="8215" y="122"/>
                    <a:pt x="8215" y="114"/>
                  </a:cubicBezTo>
                  <a:cubicBezTo>
                    <a:pt x="8215" y="110"/>
                    <a:pt x="8211" y="107"/>
                    <a:pt x="8211" y="100"/>
                  </a:cubicBezTo>
                  <a:cubicBezTo>
                    <a:pt x="8225" y="92"/>
                    <a:pt x="8218" y="85"/>
                    <a:pt x="8233" y="74"/>
                  </a:cubicBezTo>
                  <a:cubicBezTo>
                    <a:pt x="8229" y="66"/>
                    <a:pt x="8251" y="56"/>
                    <a:pt x="8233" y="52"/>
                  </a:cubicBezTo>
                  <a:cubicBezTo>
                    <a:pt x="8233" y="44"/>
                    <a:pt x="8225" y="41"/>
                    <a:pt x="8225" y="37"/>
                  </a:cubicBezTo>
                  <a:lnTo>
                    <a:pt x="8207" y="19"/>
                  </a:lnTo>
                  <a:cubicBezTo>
                    <a:pt x="8202" y="15"/>
                    <a:pt x="8199" y="15"/>
                    <a:pt x="8195" y="15"/>
                  </a:cubicBezTo>
                  <a:cubicBezTo>
                    <a:pt x="8191" y="15"/>
                    <a:pt x="8185" y="15"/>
                    <a:pt x="8174" y="15"/>
                  </a:cubicBezTo>
                  <a:cubicBezTo>
                    <a:pt x="8159" y="15"/>
                    <a:pt x="8145" y="22"/>
                    <a:pt x="8130" y="22"/>
                  </a:cubicBezTo>
                  <a:cubicBezTo>
                    <a:pt x="8125" y="22"/>
                    <a:pt x="8120" y="24"/>
                    <a:pt x="8115" y="24"/>
                  </a:cubicBezTo>
                  <a:cubicBezTo>
                    <a:pt x="8113" y="24"/>
                    <a:pt x="8110" y="24"/>
                    <a:pt x="8108" y="22"/>
                  </a:cubicBezTo>
                  <a:cubicBezTo>
                    <a:pt x="8099" y="26"/>
                    <a:pt x="8092" y="27"/>
                    <a:pt x="8086" y="27"/>
                  </a:cubicBezTo>
                  <a:cubicBezTo>
                    <a:pt x="8079" y="27"/>
                    <a:pt x="8072" y="26"/>
                    <a:pt x="8064" y="26"/>
                  </a:cubicBezTo>
                  <a:cubicBezTo>
                    <a:pt x="8064" y="22"/>
                    <a:pt x="8061" y="19"/>
                    <a:pt x="8068" y="12"/>
                  </a:cubicBezTo>
                  <a:cubicBezTo>
                    <a:pt x="8071" y="8"/>
                    <a:pt x="8071" y="4"/>
                    <a:pt x="80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9" name="Google Shape;3599;p35"/>
            <p:cNvSpPr/>
            <p:nvPr/>
          </p:nvSpPr>
          <p:spPr>
            <a:xfrm>
              <a:off x="3624601" y="2820175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0" name="Google Shape;3600;p35"/>
            <p:cNvSpPr/>
            <p:nvPr/>
          </p:nvSpPr>
          <p:spPr>
            <a:xfrm>
              <a:off x="3703071" y="2794608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1" name="Google Shape;3601;p35"/>
            <p:cNvSpPr/>
            <p:nvPr/>
          </p:nvSpPr>
          <p:spPr>
            <a:xfrm>
              <a:off x="3916445" y="2621867"/>
              <a:ext cx="49" cy="245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2" name="Google Shape;3602;p35"/>
            <p:cNvSpPr/>
            <p:nvPr/>
          </p:nvSpPr>
          <p:spPr>
            <a:xfrm>
              <a:off x="3614836" y="3059460"/>
              <a:ext cx="250920" cy="124700"/>
            </a:xfrm>
            <a:custGeom>
              <a:avLst/>
              <a:gdLst/>
              <a:ahLst/>
              <a:cxnLst/>
              <a:rect l="l" t="t" r="r" b="b"/>
              <a:pathLst>
                <a:path w="5113" h="2541" extrusionOk="0">
                  <a:moveTo>
                    <a:pt x="1468" y="101"/>
                  </a:moveTo>
                  <a:lnTo>
                    <a:pt x="1472" y="104"/>
                  </a:lnTo>
                  <a:lnTo>
                    <a:pt x="1464" y="104"/>
                  </a:lnTo>
                  <a:cubicBezTo>
                    <a:pt x="1468" y="104"/>
                    <a:pt x="1468" y="104"/>
                    <a:pt x="1468" y="101"/>
                  </a:cubicBezTo>
                  <a:close/>
                  <a:moveTo>
                    <a:pt x="2645" y="1967"/>
                  </a:moveTo>
                  <a:cubicBezTo>
                    <a:pt x="2648" y="1967"/>
                    <a:pt x="2648" y="1967"/>
                    <a:pt x="2652" y="1971"/>
                  </a:cubicBezTo>
                  <a:lnTo>
                    <a:pt x="2645" y="1971"/>
                  </a:lnTo>
                  <a:lnTo>
                    <a:pt x="2645" y="1967"/>
                  </a:lnTo>
                  <a:close/>
                  <a:moveTo>
                    <a:pt x="2821" y="1993"/>
                  </a:moveTo>
                  <a:lnTo>
                    <a:pt x="2824" y="1996"/>
                  </a:lnTo>
                  <a:lnTo>
                    <a:pt x="2821" y="1996"/>
                  </a:lnTo>
                  <a:lnTo>
                    <a:pt x="2821" y="1993"/>
                  </a:lnTo>
                  <a:close/>
                  <a:moveTo>
                    <a:pt x="4376" y="2118"/>
                  </a:moveTo>
                  <a:lnTo>
                    <a:pt x="4376" y="2121"/>
                  </a:lnTo>
                  <a:cubicBezTo>
                    <a:pt x="4376" y="2118"/>
                    <a:pt x="4372" y="2118"/>
                    <a:pt x="4372" y="2118"/>
                  </a:cubicBezTo>
                  <a:close/>
                  <a:moveTo>
                    <a:pt x="4317" y="2143"/>
                  </a:moveTo>
                  <a:cubicBezTo>
                    <a:pt x="4320" y="2143"/>
                    <a:pt x="4320" y="2147"/>
                    <a:pt x="4320" y="2150"/>
                  </a:cubicBezTo>
                  <a:cubicBezTo>
                    <a:pt x="4317" y="2147"/>
                    <a:pt x="4317" y="2147"/>
                    <a:pt x="4317" y="2143"/>
                  </a:cubicBezTo>
                  <a:close/>
                  <a:moveTo>
                    <a:pt x="3672" y="2169"/>
                  </a:moveTo>
                  <a:cubicBezTo>
                    <a:pt x="3672" y="2169"/>
                    <a:pt x="3675" y="2169"/>
                    <a:pt x="3679" y="2172"/>
                  </a:cubicBezTo>
                  <a:cubicBezTo>
                    <a:pt x="3675" y="2172"/>
                    <a:pt x="3672" y="2172"/>
                    <a:pt x="3672" y="2169"/>
                  </a:cubicBezTo>
                  <a:close/>
                  <a:moveTo>
                    <a:pt x="3914" y="2253"/>
                  </a:moveTo>
                  <a:lnTo>
                    <a:pt x="3914" y="2257"/>
                  </a:lnTo>
                  <a:lnTo>
                    <a:pt x="3914" y="2260"/>
                  </a:lnTo>
                  <a:cubicBezTo>
                    <a:pt x="3914" y="2257"/>
                    <a:pt x="3910" y="2257"/>
                    <a:pt x="3910" y="2257"/>
                  </a:cubicBezTo>
                  <a:lnTo>
                    <a:pt x="3914" y="2253"/>
                  </a:lnTo>
                  <a:close/>
                  <a:moveTo>
                    <a:pt x="4024" y="2264"/>
                  </a:moveTo>
                  <a:lnTo>
                    <a:pt x="4024" y="2268"/>
                  </a:lnTo>
                  <a:lnTo>
                    <a:pt x="4020" y="2268"/>
                  </a:lnTo>
                  <a:lnTo>
                    <a:pt x="4020" y="2264"/>
                  </a:lnTo>
                  <a:close/>
                  <a:moveTo>
                    <a:pt x="4030" y="2266"/>
                  </a:moveTo>
                  <a:cubicBezTo>
                    <a:pt x="4031" y="2266"/>
                    <a:pt x="4032" y="2269"/>
                    <a:pt x="4034" y="2272"/>
                  </a:cubicBezTo>
                  <a:cubicBezTo>
                    <a:pt x="4027" y="2272"/>
                    <a:pt x="4027" y="2268"/>
                    <a:pt x="4027" y="2268"/>
                  </a:cubicBezTo>
                  <a:cubicBezTo>
                    <a:pt x="4028" y="2267"/>
                    <a:pt x="4029" y="2266"/>
                    <a:pt x="4030" y="2266"/>
                  </a:cubicBezTo>
                  <a:close/>
                  <a:moveTo>
                    <a:pt x="4724" y="2268"/>
                  </a:moveTo>
                  <a:lnTo>
                    <a:pt x="4724" y="2272"/>
                  </a:lnTo>
                  <a:lnTo>
                    <a:pt x="4720" y="2268"/>
                  </a:lnTo>
                  <a:close/>
                  <a:moveTo>
                    <a:pt x="4049" y="2268"/>
                  </a:moveTo>
                  <a:lnTo>
                    <a:pt x="4053" y="2272"/>
                  </a:lnTo>
                  <a:cubicBezTo>
                    <a:pt x="4053" y="2272"/>
                    <a:pt x="4049" y="2272"/>
                    <a:pt x="4049" y="2275"/>
                  </a:cubicBezTo>
                  <a:lnTo>
                    <a:pt x="4049" y="2268"/>
                  </a:lnTo>
                  <a:close/>
                  <a:moveTo>
                    <a:pt x="4517" y="2310"/>
                  </a:moveTo>
                  <a:cubicBezTo>
                    <a:pt x="4518" y="2310"/>
                    <a:pt x="4520" y="2311"/>
                    <a:pt x="4522" y="2312"/>
                  </a:cubicBezTo>
                  <a:cubicBezTo>
                    <a:pt x="4518" y="2312"/>
                    <a:pt x="4518" y="2312"/>
                    <a:pt x="4515" y="2316"/>
                  </a:cubicBezTo>
                  <a:cubicBezTo>
                    <a:pt x="4515" y="2313"/>
                    <a:pt x="4515" y="2310"/>
                    <a:pt x="4517" y="2310"/>
                  </a:cubicBezTo>
                  <a:close/>
                  <a:moveTo>
                    <a:pt x="4555" y="2319"/>
                  </a:moveTo>
                  <a:lnTo>
                    <a:pt x="4559" y="2323"/>
                  </a:lnTo>
                  <a:lnTo>
                    <a:pt x="4555" y="2326"/>
                  </a:lnTo>
                  <a:lnTo>
                    <a:pt x="4555" y="2323"/>
                  </a:lnTo>
                  <a:lnTo>
                    <a:pt x="4555" y="2319"/>
                  </a:lnTo>
                  <a:close/>
                  <a:moveTo>
                    <a:pt x="4445" y="2330"/>
                  </a:moveTo>
                  <a:lnTo>
                    <a:pt x="4442" y="2334"/>
                  </a:lnTo>
                  <a:lnTo>
                    <a:pt x="4442" y="2330"/>
                  </a:lnTo>
                  <a:close/>
                  <a:moveTo>
                    <a:pt x="4562" y="2326"/>
                  </a:moveTo>
                  <a:cubicBezTo>
                    <a:pt x="4562" y="2330"/>
                    <a:pt x="4562" y="2330"/>
                    <a:pt x="4559" y="2334"/>
                  </a:cubicBezTo>
                  <a:cubicBezTo>
                    <a:pt x="4555" y="2334"/>
                    <a:pt x="4552" y="2334"/>
                    <a:pt x="4552" y="2326"/>
                  </a:cubicBezTo>
                  <a:lnTo>
                    <a:pt x="4552" y="2326"/>
                  </a:lnTo>
                  <a:lnTo>
                    <a:pt x="4555" y="2330"/>
                  </a:lnTo>
                  <a:cubicBezTo>
                    <a:pt x="4559" y="2330"/>
                    <a:pt x="4559" y="2326"/>
                    <a:pt x="4562" y="2326"/>
                  </a:cubicBezTo>
                  <a:close/>
                  <a:moveTo>
                    <a:pt x="4508" y="2341"/>
                  </a:moveTo>
                  <a:lnTo>
                    <a:pt x="4508" y="2345"/>
                  </a:lnTo>
                  <a:lnTo>
                    <a:pt x="4504" y="2341"/>
                  </a:lnTo>
                  <a:close/>
                  <a:moveTo>
                    <a:pt x="4133" y="2356"/>
                  </a:moveTo>
                  <a:cubicBezTo>
                    <a:pt x="4134" y="2357"/>
                    <a:pt x="4134" y="2358"/>
                    <a:pt x="4134" y="2360"/>
                  </a:cubicBezTo>
                  <a:cubicBezTo>
                    <a:pt x="4130" y="2360"/>
                    <a:pt x="4126" y="2360"/>
                    <a:pt x="4130" y="2356"/>
                  </a:cubicBezTo>
                  <a:cubicBezTo>
                    <a:pt x="4132" y="2356"/>
                    <a:pt x="4133" y="2356"/>
                    <a:pt x="4133" y="2356"/>
                  </a:cubicBezTo>
                  <a:close/>
                  <a:moveTo>
                    <a:pt x="4574" y="2385"/>
                  </a:moveTo>
                  <a:lnTo>
                    <a:pt x="4574" y="2389"/>
                  </a:lnTo>
                  <a:lnTo>
                    <a:pt x="4570" y="2389"/>
                  </a:lnTo>
                  <a:lnTo>
                    <a:pt x="4566" y="2385"/>
                  </a:lnTo>
                  <a:close/>
                  <a:moveTo>
                    <a:pt x="4148" y="2414"/>
                  </a:moveTo>
                  <a:lnTo>
                    <a:pt x="4148" y="2418"/>
                  </a:lnTo>
                  <a:lnTo>
                    <a:pt x="4144" y="2414"/>
                  </a:lnTo>
                  <a:close/>
                  <a:moveTo>
                    <a:pt x="4460" y="2462"/>
                  </a:moveTo>
                  <a:lnTo>
                    <a:pt x="4456" y="2466"/>
                  </a:lnTo>
                  <a:lnTo>
                    <a:pt x="4456" y="2462"/>
                  </a:lnTo>
                  <a:close/>
                  <a:moveTo>
                    <a:pt x="820" y="1"/>
                  </a:moveTo>
                  <a:cubicBezTo>
                    <a:pt x="816" y="1"/>
                    <a:pt x="813" y="2"/>
                    <a:pt x="812" y="2"/>
                  </a:cubicBezTo>
                  <a:cubicBezTo>
                    <a:pt x="802" y="5"/>
                    <a:pt x="798" y="10"/>
                    <a:pt x="791" y="10"/>
                  </a:cubicBezTo>
                  <a:cubicBezTo>
                    <a:pt x="790" y="10"/>
                    <a:pt x="788" y="10"/>
                    <a:pt x="786" y="9"/>
                  </a:cubicBezTo>
                  <a:lnTo>
                    <a:pt x="782" y="9"/>
                  </a:lnTo>
                  <a:cubicBezTo>
                    <a:pt x="780" y="13"/>
                    <a:pt x="778" y="14"/>
                    <a:pt x="776" y="14"/>
                  </a:cubicBezTo>
                  <a:cubicBezTo>
                    <a:pt x="775" y="14"/>
                    <a:pt x="773" y="13"/>
                    <a:pt x="771" y="13"/>
                  </a:cubicBezTo>
                  <a:cubicBezTo>
                    <a:pt x="764" y="13"/>
                    <a:pt x="760" y="9"/>
                    <a:pt x="760" y="2"/>
                  </a:cubicBezTo>
                  <a:cubicBezTo>
                    <a:pt x="749" y="6"/>
                    <a:pt x="738" y="6"/>
                    <a:pt x="727" y="6"/>
                  </a:cubicBezTo>
                  <a:cubicBezTo>
                    <a:pt x="720" y="9"/>
                    <a:pt x="716" y="9"/>
                    <a:pt x="712" y="13"/>
                  </a:cubicBezTo>
                  <a:lnTo>
                    <a:pt x="709" y="16"/>
                  </a:lnTo>
                  <a:lnTo>
                    <a:pt x="698" y="16"/>
                  </a:lnTo>
                  <a:cubicBezTo>
                    <a:pt x="698" y="19"/>
                    <a:pt x="697" y="20"/>
                    <a:pt x="695" y="20"/>
                  </a:cubicBezTo>
                  <a:cubicBezTo>
                    <a:pt x="694" y="20"/>
                    <a:pt x="691" y="19"/>
                    <a:pt x="689" y="19"/>
                  </a:cubicBezTo>
                  <a:cubicBezTo>
                    <a:pt x="688" y="19"/>
                    <a:pt x="687" y="19"/>
                    <a:pt x="687" y="20"/>
                  </a:cubicBezTo>
                  <a:cubicBezTo>
                    <a:pt x="687" y="24"/>
                    <a:pt x="676" y="24"/>
                    <a:pt x="676" y="28"/>
                  </a:cubicBezTo>
                  <a:cubicBezTo>
                    <a:pt x="668" y="28"/>
                    <a:pt x="672" y="35"/>
                    <a:pt x="668" y="38"/>
                  </a:cubicBezTo>
                  <a:cubicBezTo>
                    <a:pt x="666" y="37"/>
                    <a:pt x="664" y="37"/>
                    <a:pt x="663" y="37"/>
                  </a:cubicBezTo>
                  <a:cubicBezTo>
                    <a:pt x="659" y="37"/>
                    <a:pt x="656" y="39"/>
                    <a:pt x="654" y="42"/>
                  </a:cubicBezTo>
                  <a:cubicBezTo>
                    <a:pt x="650" y="50"/>
                    <a:pt x="646" y="53"/>
                    <a:pt x="636" y="53"/>
                  </a:cubicBezTo>
                  <a:cubicBezTo>
                    <a:pt x="636" y="57"/>
                    <a:pt x="634" y="58"/>
                    <a:pt x="631" y="58"/>
                  </a:cubicBezTo>
                  <a:cubicBezTo>
                    <a:pt x="629" y="58"/>
                    <a:pt x="626" y="57"/>
                    <a:pt x="624" y="57"/>
                  </a:cubicBezTo>
                  <a:cubicBezTo>
                    <a:pt x="621" y="60"/>
                    <a:pt x="614" y="60"/>
                    <a:pt x="610" y="64"/>
                  </a:cubicBezTo>
                  <a:cubicBezTo>
                    <a:pt x="599" y="68"/>
                    <a:pt x="588" y="68"/>
                    <a:pt x="580" y="79"/>
                  </a:cubicBezTo>
                  <a:cubicBezTo>
                    <a:pt x="580" y="80"/>
                    <a:pt x="579" y="80"/>
                    <a:pt x="578" y="80"/>
                  </a:cubicBezTo>
                  <a:cubicBezTo>
                    <a:pt x="577" y="80"/>
                    <a:pt x="577" y="80"/>
                    <a:pt x="577" y="82"/>
                  </a:cubicBezTo>
                  <a:cubicBezTo>
                    <a:pt x="573" y="82"/>
                    <a:pt x="566" y="82"/>
                    <a:pt x="566" y="90"/>
                  </a:cubicBezTo>
                  <a:lnTo>
                    <a:pt x="555" y="90"/>
                  </a:lnTo>
                  <a:cubicBezTo>
                    <a:pt x="551" y="94"/>
                    <a:pt x="555" y="97"/>
                    <a:pt x="548" y="97"/>
                  </a:cubicBezTo>
                  <a:cubicBezTo>
                    <a:pt x="544" y="97"/>
                    <a:pt x="540" y="101"/>
                    <a:pt x="540" y="104"/>
                  </a:cubicBezTo>
                  <a:lnTo>
                    <a:pt x="540" y="108"/>
                  </a:lnTo>
                  <a:cubicBezTo>
                    <a:pt x="536" y="112"/>
                    <a:pt x="533" y="119"/>
                    <a:pt x="529" y="123"/>
                  </a:cubicBezTo>
                  <a:cubicBezTo>
                    <a:pt x="529" y="126"/>
                    <a:pt x="533" y="130"/>
                    <a:pt x="526" y="134"/>
                  </a:cubicBezTo>
                  <a:cubicBezTo>
                    <a:pt x="529" y="138"/>
                    <a:pt x="526" y="141"/>
                    <a:pt x="522" y="141"/>
                  </a:cubicBezTo>
                  <a:lnTo>
                    <a:pt x="522" y="145"/>
                  </a:lnTo>
                  <a:cubicBezTo>
                    <a:pt x="522" y="152"/>
                    <a:pt x="522" y="152"/>
                    <a:pt x="518" y="156"/>
                  </a:cubicBezTo>
                  <a:cubicBezTo>
                    <a:pt x="514" y="160"/>
                    <a:pt x="511" y="163"/>
                    <a:pt x="507" y="170"/>
                  </a:cubicBezTo>
                  <a:lnTo>
                    <a:pt x="511" y="170"/>
                  </a:lnTo>
                  <a:lnTo>
                    <a:pt x="511" y="178"/>
                  </a:lnTo>
                  <a:lnTo>
                    <a:pt x="511" y="182"/>
                  </a:lnTo>
                  <a:cubicBezTo>
                    <a:pt x="504" y="185"/>
                    <a:pt x="504" y="192"/>
                    <a:pt x="507" y="200"/>
                  </a:cubicBezTo>
                  <a:lnTo>
                    <a:pt x="507" y="204"/>
                  </a:lnTo>
                  <a:cubicBezTo>
                    <a:pt x="504" y="204"/>
                    <a:pt x="507" y="207"/>
                    <a:pt x="504" y="211"/>
                  </a:cubicBezTo>
                  <a:cubicBezTo>
                    <a:pt x="500" y="211"/>
                    <a:pt x="504" y="214"/>
                    <a:pt x="504" y="218"/>
                  </a:cubicBezTo>
                  <a:cubicBezTo>
                    <a:pt x="504" y="222"/>
                    <a:pt x="500" y="222"/>
                    <a:pt x="500" y="226"/>
                  </a:cubicBezTo>
                  <a:cubicBezTo>
                    <a:pt x="500" y="233"/>
                    <a:pt x="504" y="240"/>
                    <a:pt x="500" y="251"/>
                  </a:cubicBezTo>
                  <a:lnTo>
                    <a:pt x="500" y="255"/>
                  </a:lnTo>
                  <a:cubicBezTo>
                    <a:pt x="507" y="262"/>
                    <a:pt x="504" y="273"/>
                    <a:pt x="511" y="280"/>
                  </a:cubicBezTo>
                  <a:lnTo>
                    <a:pt x="507" y="280"/>
                  </a:lnTo>
                  <a:cubicBezTo>
                    <a:pt x="511" y="284"/>
                    <a:pt x="514" y="288"/>
                    <a:pt x="514" y="292"/>
                  </a:cubicBezTo>
                  <a:cubicBezTo>
                    <a:pt x="514" y="295"/>
                    <a:pt x="522" y="295"/>
                    <a:pt x="522" y="299"/>
                  </a:cubicBezTo>
                  <a:cubicBezTo>
                    <a:pt x="529" y="299"/>
                    <a:pt x="533" y="310"/>
                    <a:pt x="540" y="314"/>
                  </a:cubicBezTo>
                  <a:lnTo>
                    <a:pt x="544" y="317"/>
                  </a:lnTo>
                  <a:cubicBezTo>
                    <a:pt x="544" y="317"/>
                    <a:pt x="548" y="314"/>
                    <a:pt x="551" y="310"/>
                  </a:cubicBezTo>
                  <a:lnTo>
                    <a:pt x="551" y="310"/>
                  </a:lnTo>
                  <a:cubicBezTo>
                    <a:pt x="551" y="317"/>
                    <a:pt x="548" y="317"/>
                    <a:pt x="551" y="321"/>
                  </a:cubicBezTo>
                  <a:lnTo>
                    <a:pt x="551" y="328"/>
                  </a:lnTo>
                  <a:cubicBezTo>
                    <a:pt x="555" y="328"/>
                    <a:pt x="558" y="332"/>
                    <a:pt x="555" y="336"/>
                  </a:cubicBezTo>
                  <a:cubicBezTo>
                    <a:pt x="552" y="336"/>
                    <a:pt x="551" y="343"/>
                    <a:pt x="547" y="343"/>
                  </a:cubicBezTo>
                  <a:cubicBezTo>
                    <a:pt x="546" y="343"/>
                    <a:pt x="545" y="343"/>
                    <a:pt x="544" y="343"/>
                  </a:cubicBezTo>
                  <a:cubicBezTo>
                    <a:pt x="542" y="346"/>
                    <a:pt x="539" y="347"/>
                    <a:pt x="536" y="347"/>
                  </a:cubicBezTo>
                  <a:cubicBezTo>
                    <a:pt x="533" y="347"/>
                    <a:pt x="529" y="346"/>
                    <a:pt x="526" y="346"/>
                  </a:cubicBezTo>
                  <a:cubicBezTo>
                    <a:pt x="524" y="347"/>
                    <a:pt x="522" y="347"/>
                    <a:pt x="521" y="347"/>
                  </a:cubicBezTo>
                  <a:cubicBezTo>
                    <a:pt x="517" y="347"/>
                    <a:pt x="515" y="345"/>
                    <a:pt x="513" y="345"/>
                  </a:cubicBezTo>
                  <a:cubicBezTo>
                    <a:pt x="512" y="345"/>
                    <a:pt x="511" y="345"/>
                    <a:pt x="511" y="346"/>
                  </a:cubicBezTo>
                  <a:lnTo>
                    <a:pt x="507" y="346"/>
                  </a:lnTo>
                  <a:cubicBezTo>
                    <a:pt x="503" y="345"/>
                    <a:pt x="500" y="344"/>
                    <a:pt x="497" y="344"/>
                  </a:cubicBezTo>
                  <a:cubicBezTo>
                    <a:pt x="493" y="344"/>
                    <a:pt x="490" y="347"/>
                    <a:pt x="485" y="354"/>
                  </a:cubicBezTo>
                  <a:cubicBezTo>
                    <a:pt x="483" y="357"/>
                    <a:pt x="478" y="359"/>
                    <a:pt x="475" y="359"/>
                  </a:cubicBezTo>
                  <a:cubicBezTo>
                    <a:pt x="474" y="359"/>
                    <a:pt x="474" y="359"/>
                    <a:pt x="474" y="358"/>
                  </a:cubicBezTo>
                  <a:cubicBezTo>
                    <a:pt x="467" y="354"/>
                    <a:pt x="460" y="354"/>
                    <a:pt x="460" y="343"/>
                  </a:cubicBezTo>
                  <a:lnTo>
                    <a:pt x="456" y="343"/>
                  </a:lnTo>
                  <a:cubicBezTo>
                    <a:pt x="452" y="343"/>
                    <a:pt x="452" y="339"/>
                    <a:pt x="448" y="336"/>
                  </a:cubicBezTo>
                  <a:cubicBezTo>
                    <a:pt x="441" y="324"/>
                    <a:pt x="438" y="314"/>
                    <a:pt x="434" y="302"/>
                  </a:cubicBezTo>
                  <a:lnTo>
                    <a:pt x="438" y="302"/>
                  </a:lnTo>
                  <a:cubicBezTo>
                    <a:pt x="441" y="302"/>
                    <a:pt x="441" y="302"/>
                    <a:pt x="441" y="299"/>
                  </a:cubicBezTo>
                  <a:lnTo>
                    <a:pt x="438" y="299"/>
                  </a:lnTo>
                  <a:cubicBezTo>
                    <a:pt x="430" y="295"/>
                    <a:pt x="430" y="292"/>
                    <a:pt x="430" y="284"/>
                  </a:cubicBezTo>
                  <a:lnTo>
                    <a:pt x="434" y="280"/>
                  </a:lnTo>
                  <a:cubicBezTo>
                    <a:pt x="430" y="280"/>
                    <a:pt x="426" y="280"/>
                    <a:pt x="426" y="277"/>
                  </a:cubicBezTo>
                  <a:cubicBezTo>
                    <a:pt x="423" y="273"/>
                    <a:pt x="423" y="270"/>
                    <a:pt x="423" y="270"/>
                  </a:cubicBezTo>
                  <a:cubicBezTo>
                    <a:pt x="419" y="262"/>
                    <a:pt x="419" y="255"/>
                    <a:pt x="412" y="248"/>
                  </a:cubicBezTo>
                  <a:lnTo>
                    <a:pt x="412" y="244"/>
                  </a:lnTo>
                  <a:cubicBezTo>
                    <a:pt x="419" y="244"/>
                    <a:pt x="419" y="251"/>
                    <a:pt x="423" y="255"/>
                  </a:cubicBezTo>
                  <a:cubicBezTo>
                    <a:pt x="423" y="244"/>
                    <a:pt x="415" y="240"/>
                    <a:pt x="408" y="240"/>
                  </a:cubicBezTo>
                  <a:cubicBezTo>
                    <a:pt x="408" y="236"/>
                    <a:pt x="408" y="236"/>
                    <a:pt x="412" y="236"/>
                  </a:cubicBezTo>
                  <a:cubicBezTo>
                    <a:pt x="408" y="233"/>
                    <a:pt x="404" y="233"/>
                    <a:pt x="404" y="229"/>
                  </a:cubicBezTo>
                  <a:cubicBezTo>
                    <a:pt x="401" y="222"/>
                    <a:pt x="397" y="222"/>
                    <a:pt x="393" y="214"/>
                  </a:cubicBezTo>
                  <a:cubicBezTo>
                    <a:pt x="390" y="211"/>
                    <a:pt x="390" y="207"/>
                    <a:pt x="390" y="204"/>
                  </a:cubicBezTo>
                  <a:cubicBezTo>
                    <a:pt x="390" y="200"/>
                    <a:pt x="393" y="196"/>
                    <a:pt x="390" y="196"/>
                  </a:cubicBezTo>
                  <a:cubicBezTo>
                    <a:pt x="386" y="192"/>
                    <a:pt x="386" y="189"/>
                    <a:pt x="382" y="185"/>
                  </a:cubicBezTo>
                  <a:cubicBezTo>
                    <a:pt x="382" y="182"/>
                    <a:pt x="375" y="178"/>
                    <a:pt x="375" y="170"/>
                  </a:cubicBezTo>
                  <a:lnTo>
                    <a:pt x="371" y="170"/>
                  </a:lnTo>
                  <a:lnTo>
                    <a:pt x="371" y="174"/>
                  </a:lnTo>
                  <a:cubicBezTo>
                    <a:pt x="379" y="182"/>
                    <a:pt x="375" y="192"/>
                    <a:pt x="382" y="200"/>
                  </a:cubicBezTo>
                  <a:lnTo>
                    <a:pt x="386" y="204"/>
                  </a:lnTo>
                  <a:cubicBezTo>
                    <a:pt x="390" y="211"/>
                    <a:pt x="386" y="214"/>
                    <a:pt x="382" y="222"/>
                  </a:cubicBezTo>
                  <a:cubicBezTo>
                    <a:pt x="381" y="221"/>
                    <a:pt x="380" y="220"/>
                    <a:pt x="379" y="220"/>
                  </a:cubicBezTo>
                  <a:cubicBezTo>
                    <a:pt x="377" y="220"/>
                    <a:pt x="376" y="223"/>
                    <a:pt x="379" y="226"/>
                  </a:cubicBezTo>
                  <a:lnTo>
                    <a:pt x="379" y="229"/>
                  </a:lnTo>
                  <a:cubicBezTo>
                    <a:pt x="382" y="233"/>
                    <a:pt x="390" y="248"/>
                    <a:pt x="390" y="251"/>
                  </a:cubicBezTo>
                  <a:cubicBezTo>
                    <a:pt x="390" y="255"/>
                    <a:pt x="393" y="258"/>
                    <a:pt x="393" y="262"/>
                  </a:cubicBezTo>
                  <a:cubicBezTo>
                    <a:pt x="397" y="262"/>
                    <a:pt x="401" y="273"/>
                    <a:pt x="397" y="273"/>
                  </a:cubicBezTo>
                  <a:cubicBezTo>
                    <a:pt x="393" y="277"/>
                    <a:pt x="401" y="280"/>
                    <a:pt x="397" y="280"/>
                  </a:cubicBezTo>
                  <a:cubicBezTo>
                    <a:pt x="393" y="284"/>
                    <a:pt x="386" y="284"/>
                    <a:pt x="382" y="284"/>
                  </a:cubicBezTo>
                  <a:cubicBezTo>
                    <a:pt x="390" y="288"/>
                    <a:pt x="397" y="288"/>
                    <a:pt x="404" y="288"/>
                  </a:cubicBezTo>
                  <a:lnTo>
                    <a:pt x="404" y="299"/>
                  </a:lnTo>
                  <a:cubicBezTo>
                    <a:pt x="408" y="302"/>
                    <a:pt x="408" y="306"/>
                    <a:pt x="408" y="310"/>
                  </a:cubicBezTo>
                  <a:cubicBezTo>
                    <a:pt x="419" y="317"/>
                    <a:pt x="415" y="324"/>
                    <a:pt x="419" y="332"/>
                  </a:cubicBezTo>
                  <a:cubicBezTo>
                    <a:pt x="419" y="336"/>
                    <a:pt x="423" y="343"/>
                    <a:pt x="423" y="343"/>
                  </a:cubicBezTo>
                  <a:cubicBezTo>
                    <a:pt x="430" y="346"/>
                    <a:pt x="430" y="354"/>
                    <a:pt x="434" y="358"/>
                  </a:cubicBezTo>
                  <a:cubicBezTo>
                    <a:pt x="430" y="361"/>
                    <a:pt x="434" y="365"/>
                    <a:pt x="430" y="368"/>
                  </a:cubicBezTo>
                  <a:cubicBezTo>
                    <a:pt x="426" y="372"/>
                    <a:pt x="426" y="376"/>
                    <a:pt x="426" y="380"/>
                  </a:cubicBezTo>
                  <a:cubicBezTo>
                    <a:pt x="430" y="383"/>
                    <a:pt x="430" y="387"/>
                    <a:pt x="423" y="387"/>
                  </a:cubicBezTo>
                  <a:lnTo>
                    <a:pt x="419" y="390"/>
                  </a:lnTo>
                  <a:cubicBezTo>
                    <a:pt x="419" y="394"/>
                    <a:pt x="415" y="394"/>
                    <a:pt x="415" y="402"/>
                  </a:cubicBezTo>
                  <a:cubicBezTo>
                    <a:pt x="415" y="405"/>
                    <a:pt x="419" y="405"/>
                    <a:pt x="423" y="409"/>
                  </a:cubicBezTo>
                  <a:cubicBezTo>
                    <a:pt x="415" y="412"/>
                    <a:pt x="419" y="412"/>
                    <a:pt x="423" y="416"/>
                  </a:cubicBezTo>
                  <a:cubicBezTo>
                    <a:pt x="430" y="420"/>
                    <a:pt x="430" y="427"/>
                    <a:pt x="430" y="434"/>
                  </a:cubicBezTo>
                  <a:lnTo>
                    <a:pt x="430" y="446"/>
                  </a:lnTo>
                  <a:cubicBezTo>
                    <a:pt x="430" y="446"/>
                    <a:pt x="430" y="449"/>
                    <a:pt x="434" y="453"/>
                  </a:cubicBezTo>
                  <a:lnTo>
                    <a:pt x="434" y="456"/>
                  </a:lnTo>
                  <a:cubicBezTo>
                    <a:pt x="438" y="464"/>
                    <a:pt x="445" y="471"/>
                    <a:pt x="441" y="482"/>
                  </a:cubicBezTo>
                  <a:cubicBezTo>
                    <a:pt x="441" y="486"/>
                    <a:pt x="445" y="490"/>
                    <a:pt x="445" y="493"/>
                  </a:cubicBezTo>
                  <a:cubicBezTo>
                    <a:pt x="441" y="497"/>
                    <a:pt x="438" y="497"/>
                    <a:pt x="438" y="500"/>
                  </a:cubicBezTo>
                  <a:cubicBezTo>
                    <a:pt x="434" y="504"/>
                    <a:pt x="434" y="512"/>
                    <a:pt x="430" y="512"/>
                  </a:cubicBezTo>
                  <a:cubicBezTo>
                    <a:pt x="423" y="515"/>
                    <a:pt x="434" y="519"/>
                    <a:pt x="430" y="522"/>
                  </a:cubicBezTo>
                  <a:cubicBezTo>
                    <a:pt x="426" y="526"/>
                    <a:pt x="423" y="526"/>
                    <a:pt x="423" y="530"/>
                  </a:cubicBezTo>
                  <a:cubicBezTo>
                    <a:pt x="419" y="534"/>
                    <a:pt x="415" y="537"/>
                    <a:pt x="412" y="544"/>
                  </a:cubicBezTo>
                  <a:cubicBezTo>
                    <a:pt x="404" y="552"/>
                    <a:pt x="401" y="563"/>
                    <a:pt x="390" y="570"/>
                  </a:cubicBezTo>
                  <a:cubicBezTo>
                    <a:pt x="386" y="570"/>
                    <a:pt x="382" y="578"/>
                    <a:pt x="379" y="581"/>
                  </a:cubicBezTo>
                  <a:cubicBezTo>
                    <a:pt x="379" y="588"/>
                    <a:pt x="375" y="592"/>
                    <a:pt x="371" y="596"/>
                  </a:cubicBezTo>
                  <a:cubicBezTo>
                    <a:pt x="364" y="600"/>
                    <a:pt x="360" y="607"/>
                    <a:pt x="360" y="614"/>
                  </a:cubicBezTo>
                  <a:cubicBezTo>
                    <a:pt x="357" y="622"/>
                    <a:pt x="353" y="625"/>
                    <a:pt x="349" y="629"/>
                  </a:cubicBezTo>
                  <a:lnTo>
                    <a:pt x="346" y="632"/>
                  </a:lnTo>
                  <a:cubicBezTo>
                    <a:pt x="349" y="636"/>
                    <a:pt x="346" y="636"/>
                    <a:pt x="342" y="640"/>
                  </a:cubicBezTo>
                  <a:lnTo>
                    <a:pt x="342" y="644"/>
                  </a:lnTo>
                  <a:cubicBezTo>
                    <a:pt x="342" y="647"/>
                    <a:pt x="338" y="651"/>
                    <a:pt x="335" y="654"/>
                  </a:cubicBezTo>
                  <a:cubicBezTo>
                    <a:pt x="331" y="654"/>
                    <a:pt x="327" y="658"/>
                    <a:pt x="327" y="662"/>
                  </a:cubicBezTo>
                  <a:cubicBezTo>
                    <a:pt x="327" y="669"/>
                    <a:pt x="324" y="676"/>
                    <a:pt x="316" y="684"/>
                  </a:cubicBezTo>
                  <a:cubicBezTo>
                    <a:pt x="313" y="688"/>
                    <a:pt x="313" y="691"/>
                    <a:pt x="309" y="698"/>
                  </a:cubicBezTo>
                  <a:cubicBezTo>
                    <a:pt x="313" y="702"/>
                    <a:pt x="305" y="706"/>
                    <a:pt x="305" y="713"/>
                  </a:cubicBezTo>
                  <a:cubicBezTo>
                    <a:pt x="305" y="713"/>
                    <a:pt x="298" y="717"/>
                    <a:pt x="302" y="720"/>
                  </a:cubicBezTo>
                  <a:cubicBezTo>
                    <a:pt x="305" y="720"/>
                    <a:pt x="298" y="724"/>
                    <a:pt x="298" y="728"/>
                  </a:cubicBezTo>
                  <a:lnTo>
                    <a:pt x="298" y="735"/>
                  </a:lnTo>
                  <a:cubicBezTo>
                    <a:pt x="294" y="739"/>
                    <a:pt x="291" y="739"/>
                    <a:pt x="291" y="739"/>
                  </a:cubicBezTo>
                  <a:cubicBezTo>
                    <a:pt x="294" y="742"/>
                    <a:pt x="294" y="746"/>
                    <a:pt x="287" y="750"/>
                  </a:cubicBezTo>
                  <a:cubicBezTo>
                    <a:pt x="291" y="754"/>
                    <a:pt x="280" y="757"/>
                    <a:pt x="283" y="764"/>
                  </a:cubicBezTo>
                  <a:cubicBezTo>
                    <a:pt x="283" y="764"/>
                    <a:pt x="283" y="768"/>
                    <a:pt x="280" y="772"/>
                  </a:cubicBezTo>
                  <a:lnTo>
                    <a:pt x="276" y="772"/>
                  </a:lnTo>
                  <a:cubicBezTo>
                    <a:pt x="276" y="779"/>
                    <a:pt x="276" y="786"/>
                    <a:pt x="269" y="794"/>
                  </a:cubicBezTo>
                  <a:cubicBezTo>
                    <a:pt x="269" y="794"/>
                    <a:pt x="272" y="798"/>
                    <a:pt x="269" y="798"/>
                  </a:cubicBezTo>
                  <a:lnTo>
                    <a:pt x="269" y="805"/>
                  </a:lnTo>
                  <a:cubicBezTo>
                    <a:pt x="269" y="805"/>
                    <a:pt x="265" y="808"/>
                    <a:pt x="265" y="812"/>
                  </a:cubicBezTo>
                  <a:cubicBezTo>
                    <a:pt x="265" y="820"/>
                    <a:pt x="265" y="823"/>
                    <a:pt x="261" y="827"/>
                  </a:cubicBezTo>
                  <a:lnTo>
                    <a:pt x="258" y="830"/>
                  </a:lnTo>
                  <a:cubicBezTo>
                    <a:pt x="254" y="834"/>
                    <a:pt x="254" y="842"/>
                    <a:pt x="250" y="845"/>
                  </a:cubicBezTo>
                  <a:cubicBezTo>
                    <a:pt x="247" y="849"/>
                    <a:pt x="243" y="852"/>
                    <a:pt x="243" y="856"/>
                  </a:cubicBezTo>
                  <a:cubicBezTo>
                    <a:pt x="243" y="860"/>
                    <a:pt x="243" y="864"/>
                    <a:pt x="239" y="867"/>
                  </a:cubicBezTo>
                  <a:cubicBezTo>
                    <a:pt x="236" y="867"/>
                    <a:pt x="239" y="871"/>
                    <a:pt x="236" y="874"/>
                  </a:cubicBezTo>
                  <a:cubicBezTo>
                    <a:pt x="232" y="878"/>
                    <a:pt x="232" y="886"/>
                    <a:pt x="232" y="893"/>
                  </a:cubicBezTo>
                  <a:cubicBezTo>
                    <a:pt x="232" y="900"/>
                    <a:pt x="232" y="908"/>
                    <a:pt x="221" y="915"/>
                  </a:cubicBezTo>
                  <a:lnTo>
                    <a:pt x="217" y="918"/>
                  </a:lnTo>
                  <a:cubicBezTo>
                    <a:pt x="225" y="918"/>
                    <a:pt x="228" y="922"/>
                    <a:pt x="232" y="922"/>
                  </a:cubicBezTo>
                  <a:cubicBezTo>
                    <a:pt x="236" y="930"/>
                    <a:pt x="236" y="933"/>
                    <a:pt x="239" y="937"/>
                  </a:cubicBezTo>
                  <a:cubicBezTo>
                    <a:pt x="243" y="944"/>
                    <a:pt x="236" y="948"/>
                    <a:pt x="239" y="952"/>
                  </a:cubicBezTo>
                  <a:cubicBezTo>
                    <a:pt x="239" y="959"/>
                    <a:pt x="239" y="966"/>
                    <a:pt x="243" y="974"/>
                  </a:cubicBezTo>
                  <a:lnTo>
                    <a:pt x="243" y="984"/>
                  </a:lnTo>
                  <a:cubicBezTo>
                    <a:pt x="239" y="988"/>
                    <a:pt x="243" y="988"/>
                    <a:pt x="247" y="992"/>
                  </a:cubicBezTo>
                  <a:cubicBezTo>
                    <a:pt x="250" y="999"/>
                    <a:pt x="254" y="1006"/>
                    <a:pt x="254" y="1010"/>
                  </a:cubicBezTo>
                  <a:cubicBezTo>
                    <a:pt x="258" y="1018"/>
                    <a:pt x="261" y="1021"/>
                    <a:pt x="265" y="1025"/>
                  </a:cubicBezTo>
                  <a:cubicBezTo>
                    <a:pt x="265" y="1028"/>
                    <a:pt x="261" y="1032"/>
                    <a:pt x="265" y="1036"/>
                  </a:cubicBezTo>
                  <a:cubicBezTo>
                    <a:pt x="272" y="1040"/>
                    <a:pt x="269" y="1043"/>
                    <a:pt x="272" y="1047"/>
                  </a:cubicBezTo>
                  <a:lnTo>
                    <a:pt x="276" y="1047"/>
                  </a:lnTo>
                  <a:cubicBezTo>
                    <a:pt x="276" y="1054"/>
                    <a:pt x="276" y="1058"/>
                    <a:pt x="283" y="1058"/>
                  </a:cubicBezTo>
                  <a:cubicBezTo>
                    <a:pt x="283" y="1062"/>
                    <a:pt x="287" y="1062"/>
                    <a:pt x="291" y="1062"/>
                  </a:cubicBezTo>
                  <a:cubicBezTo>
                    <a:pt x="294" y="1065"/>
                    <a:pt x="291" y="1069"/>
                    <a:pt x="287" y="1069"/>
                  </a:cubicBezTo>
                  <a:lnTo>
                    <a:pt x="291" y="1072"/>
                  </a:lnTo>
                  <a:cubicBezTo>
                    <a:pt x="291" y="1076"/>
                    <a:pt x="291" y="1084"/>
                    <a:pt x="294" y="1087"/>
                  </a:cubicBezTo>
                  <a:cubicBezTo>
                    <a:pt x="298" y="1094"/>
                    <a:pt x="302" y="1102"/>
                    <a:pt x="298" y="1113"/>
                  </a:cubicBezTo>
                  <a:lnTo>
                    <a:pt x="294" y="1113"/>
                  </a:lnTo>
                  <a:cubicBezTo>
                    <a:pt x="302" y="1116"/>
                    <a:pt x="298" y="1120"/>
                    <a:pt x="298" y="1124"/>
                  </a:cubicBezTo>
                  <a:lnTo>
                    <a:pt x="294" y="1128"/>
                  </a:lnTo>
                  <a:cubicBezTo>
                    <a:pt x="291" y="1128"/>
                    <a:pt x="294" y="1135"/>
                    <a:pt x="287" y="1138"/>
                  </a:cubicBezTo>
                  <a:cubicBezTo>
                    <a:pt x="291" y="1142"/>
                    <a:pt x="280" y="1142"/>
                    <a:pt x="280" y="1146"/>
                  </a:cubicBezTo>
                  <a:cubicBezTo>
                    <a:pt x="280" y="1150"/>
                    <a:pt x="276" y="1153"/>
                    <a:pt x="272" y="1157"/>
                  </a:cubicBezTo>
                  <a:cubicBezTo>
                    <a:pt x="269" y="1157"/>
                    <a:pt x="269" y="1160"/>
                    <a:pt x="265" y="1160"/>
                  </a:cubicBezTo>
                  <a:cubicBezTo>
                    <a:pt x="261" y="1157"/>
                    <a:pt x="258" y="1157"/>
                    <a:pt x="254" y="1157"/>
                  </a:cubicBezTo>
                  <a:cubicBezTo>
                    <a:pt x="250" y="1157"/>
                    <a:pt x="247" y="1160"/>
                    <a:pt x="243" y="1160"/>
                  </a:cubicBezTo>
                  <a:cubicBezTo>
                    <a:pt x="242" y="1160"/>
                    <a:pt x="240" y="1159"/>
                    <a:pt x="239" y="1159"/>
                  </a:cubicBezTo>
                  <a:cubicBezTo>
                    <a:pt x="234" y="1159"/>
                    <a:pt x="231" y="1165"/>
                    <a:pt x="228" y="1168"/>
                  </a:cubicBezTo>
                  <a:cubicBezTo>
                    <a:pt x="225" y="1175"/>
                    <a:pt x="217" y="1179"/>
                    <a:pt x="214" y="1186"/>
                  </a:cubicBezTo>
                  <a:lnTo>
                    <a:pt x="210" y="1186"/>
                  </a:lnTo>
                  <a:cubicBezTo>
                    <a:pt x="210" y="1194"/>
                    <a:pt x="203" y="1197"/>
                    <a:pt x="206" y="1204"/>
                  </a:cubicBezTo>
                  <a:lnTo>
                    <a:pt x="206" y="1208"/>
                  </a:lnTo>
                  <a:lnTo>
                    <a:pt x="206" y="1219"/>
                  </a:lnTo>
                  <a:cubicBezTo>
                    <a:pt x="206" y="1223"/>
                    <a:pt x="199" y="1226"/>
                    <a:pt x="203" y="1230"/>
                  </a:cubicBezTo>
                  <a:cubicBezTo>
                    <a:pt x="203" y="1234"/>
                    <a:pt x="199" y="1234"/>
                    <a:pt x="199" y="1234"/>
                  </a:cubicBezTo>
                  <a:cubicBezTo>
                    <a:pt x="195" y="1238"/>
                    <a:pt x="195" y="1241"/>
                    <a:pt x="195" y="1245"/>
                  </a:cubicBezTo>
                  <a:cubicBezTo>
                    <a:pt x="192" y="1252"/>
                    <a:pt x="188" y="1260"/>
                    <a:pt x="184" y="1267"/>
                  </a:cubicBezTo>
                  <a:cubicBezTo>
                    <a:pt x="181" y="1270"/>
                    <a:pt x="181" y="1274"/>
                    <a:pt x="177" y="1274"/>
                  </a:cubicBezTo>
                  <a:cubicBezTo>
                    <a:pt x="173" y="1278"/>
                    <a:pt x="170" y="1278"/>
                    <a:pt x="162" y="1278"/>
                  </a:cubicBezTo>
                  <a:cubicBezTo>
                    <a:pt x="162" y="1285"/>
                    <a:pt x="162" y="1285"/>
                    <a:pt x="155" y="1289"/>
                  </a:cubicBezTo>
                  <a:cubicBezTo>
                    <a:pt x="151" y="1296"/>
                    <a:pt x="148" y="1304"/>
                    <a:pt x="140" y="1307"/>
                  </a:cubicBezTo>
                  <a:cubicBezTo>
                    <a:pt x="137" y="1307"/>
                    <a:pt x="137" y="1311"/>
                    <a:pt x="137" y="1311"/>
                  </a:cubicBezTo>
                  <a:cubicBezTo>
                    <a:pt x="137" y="1318"/>
                    <a:pt x="133" y="1322"/>
                    <a:pt x="129" y="1329"/>
                  </a:cubicBezTo>
                  <a:cubicBezTo>
                    <a:pt x="129" y="1333"/>
                    <a:pt x="122" y="1340"/>
                    <a:pt x="122" y="1348"/>
                  </a:cubicBezTo>
                  <a:lnTo>
                    <a:pt x="118" y="1351"/>
                  </a:lnTo>
                  <a:cubicBezTo>
                    <a:pt x="115" y="1355"/>
                    <a:pt x="111" y="1358"/>
                    <a:pt x="107" y="1366"/>
                  </a:cubicBezTo>
                  <a:cubicBezTo>
                    <a:pt x="111" y="1370"/>
                    <a:pt x="104" y="1370"/>
                    <a:pt x="104" y="1373"/>
                  </a:cubicBezTo>
                  <a:cubicBezTo>
                    <a:pt x="104" y="1377"/>
                    <a:pt x="100" y="1380"/>
                    <a:pt x="100" y="1384"/>
                  </a:cubicBezTo>
                  <a:cubicBezTo>
                    <a:pt x="100" y="1395"/>
                    <a:pt x="93" y="1402"/>
                    <a:pt x="93" y="1414"/>
                  </a:cubicBezTo>
                  <a:cubicBezTo>
                    <a:pt x="89" y="1414"/>
                    <a:pt x="89" y="1421"/>
                    <a:pt x="82" y="1421"/>
                  </a:cubicBezTo>
                  <a:lnTo>
                    <a:pt x="78" y="1424"/>
                  </a:lnTo>
                  <a:cubicBezTo>
                    <a:pt x="71" y="1432"/>
                    <a:pt x="67" y="1439"/>
                    <a:pt x="60" y="1446"/>
                  </a:cubicBezTo>
                  <a:cubicBezTo>
                    <a:pt x="56" y="1446"/>
                    <a:pt x="52" y="1450"/>
                    <a:pt x="49" y="1458"/>
                  </a:cubicBezTo>
                  <a:cubicBezTo>
                    <a:pt x="45" y="1465"/>
                    <a:pt x="34" y="1468"/>
                    <a:pt x="34" y="1476"/>
                  </a:cubicBezTo>
                  <a:cubicBezTo>
                    <a:pt x="30" y="1487"/>
                    <a:pt x="19" y="1487"/>
                    <a:pt x="16" y="1498"/>
                  </a:cubicBezTo>
                  <a:cubicBezTo>
                    <a:pt x="16" y="1500"/>
                    <a:pt x="15" y="1500"/>
                    <a:pt x="14" y="1500"/>
                  </a:cubicBezTo>
                  <a:cubicBezTo>
                    <a:pt x="13" y="1500"/>
                    <a:pt x="12" y="1500"/>
                    <a:pt x="12" y="1502"/>
                  </a:cubicBezTo>
                  <a:cubicBezTo>
                    <a:pt x="12" y="1509"/>
                    <a:pt x="5" y="1512"/>
                    <a:pt x="1" y="1516"/>
                  </a:cubicBezTo>
                  <a:cubicBezTo>
                    <a:pt x="1" y="1520"/>
                    <a:pt x="5" y="1520"/>
                    <a:pt x="8" y="1527"/>
                  </a:cubicBezTo>
                  <a:cubicBezTo>
                    <a:pt x="8" y="1531"/>
                    <a:pt x="8" y="1542"/>
                    <a:pt x="16" y="1546"/>
                  </a:cubicBezTo>
                  <a:lnTo>
                    <a:pt x="16" y="1560"/>
                  </a:lnTo>
                  <a:cubicBezTo>
                    <a:pt x="16" y="1564"/>
                    <a:pt x="19" y="1568"/>
                    <a:pt x="19" y="1571"/>
                  </a:cubicBezTo>
                  <a:cubicBezTo>
                    <a:pt x="19" y="1571"/>
                    <a:pt x="16" y="1575"/>
                    <a:pt x="19" y="1575"/>
                  </a:cubicBezTo>
                  <a:cubicBezTo>
                    <a:pt x="27" y="1582"/>
                    <a:pt x="30" y="1590"/>
                    <a:pt x="34" y="1593"/>
                  </a:cubicBezTo>
                  <a:cubicBezTo>
                    <a:pt x="45" y="1597"/>
                    <a:pt x="52" y="1600"/>
                    <a:pt x="63" y="1600"/>
                  </a:cubicBezTo>
                  <a:cubicBezTo>
                    <a:pt x="67" y="1600"/>
                    <a:pt x="71" y="1604"/>
                    <a:pt x="74" y="1608"/>
                  </a:cubicBezTo>
                  <a:cubicBezTo>
                    <a:pt x="82" y="1615"/>
                    <a:pt x="93" y="1615"/>
                    <a:pt x="100" y="1619"/>
                  </a:cubicBezTo>
                  <a:cubicBezTo>
                    <a:pt x="111" y="1622"/>
                    <a:pt x="118" y="1626"/>
                    <a:pt x="126" y="1630"/>
                  </a:cubicBezTo>
                  <a:cubicBezTo>
                    <a:pt x="129" y="1634"/>
                    <a:pt x="137" y="1637"/>
                    <a:pt x="144" y="1637"/>
                  </a:cubicBezTo>
                  <a:cubicBezTo>
                    <a:pt x="148" y="1637"/>
                    <a:pt x="151" y="1641"/>
                    <a:pt x="155" y="1644"/>
                  </a:cubicBezTo>
                  <a:cubicBezTo>
                    <a:pt x="155" y="1644"/>
                    <a:pt x="155" y="1648"/>
                    <a:pt x="159" y="1648"/>
                  </a:cubicBezTo>
                  <a:cubicBezTo>
                    <a:pt x="162" y="1652"/>
                    <a:pt x="170" y="1652"/>
                    <a:pt x="173" y="1656"/>
                  </a:cubicBezTo>
                  <a:cubicBezTo>
                    <a:pt x="181" y="1656"/>
                    <a:pt x="184" y="1656"/>
                    <a:pt x="188" y="1663"/>
                  </a:cubicBezTo>
                  <a:lnTo>
                    <a:pt x="192" y="1663"/>
                  </a:lnTo>
                  <a:cubicBezTo>
                    <a:pt x="203" y="1666"/>
                    <a:pt x="217" y="1670"/>
                    <a:pt x="228" y="1674"/>
                  </a:cubicBezTo>
                  <a:cubicBezTo>
                    <a:pt x="232" y="1678"/>
                    <a:pt x="236" y="1681"/>
                    <a:pt x="239" y="1681"/>
                  </a:cubicBezTo>
                  <a:cubicBezTo>
                    <a:pt x="241" y="1679"/>
                    <a:pt x="243" y="1679"/>
                    <a:pt x="244" y="1679"/>
                  </a:cubicBezTo>
                  <a:cubicBezTo>
                    <a:pt x="248" y="1679"/>
                    <a:pt x="251" y="1682"/>
                    <a:pt x="255" y="1682"/>
                  </a:cubicBezTo>
                  <a:cubicBezTo>
                    <a:pt x="256" y="1682"/>
                    <a:pt x="257" y="1682"/>
                    <a:pt x="258" y="1681"/>
                  </a:cubicBezTo>
                  <a:cubicBezTo>
                    <a:pt x="261" y="1685"/>
                    <a:pt x="261" y="1685"/>
                    <a:pt x="261" y="1688"/>
                  </a:cubicBezTo>
                  <a:cubicBezTo>
                    <a:pt x="266" y="1686"/>
                    <a:pt x="267" y="1684"/>
                    <a:pt x="269" y="1684"/>
                  </a:cubicBezTo>
                  <a:cubicBezTo>
                    <a:pt x="271" y="1684"/>
                    <a:pt x="273" y="1685"/>
                    <a:pt x="276" y="1688"/>
                  </a:cubicBezTo>
                  <a:cubicBezTo>
                    <a:pt x="283" y="1692"/>
                    <a:pt x="294" y="1696"/>
                    <a:pt x="298" y="1700"/>
                  </a:cubicBezTo>
                  <a:lnTo>
                    <a:pt x="302" y="1700"/>
                  </a:lnTo>
                  <a:cubicBezTo>
                    <a:pt x="304" y="1699"/>
                    <a:pt x="306" y="1698"/>
                    <a:pt x="308" y="1698"/>
                  </a:cubicBezTo>
                  <a:cubicBezTo>
                    <a:pt x="311" y="1698"/>
                    <a:pt x="314" y="1700"/>
                    <a:pt x="316" y="1700"/>
                  </a:cubicBezTo>
                  <a:cubicBezTo>
                    <a:pt x="324" y="1703"/>
                    <a:pt x="335" y="1707"/>
                    <a:pt x="342" y="1707"/>
                  </a:cubicBezTo>
                  <a:cubicBezTo>
                    <a:pt x="345" y="1709"/>
                    <a:pt x="347" y="1712"/>
                    <a:pt x="349" y="1712"/>
                  </a:cubicBezTo>
                  <a:cubicBezTo>
                    <a:pt x="349" y="1712"/>
                    <a:pt x="349" y="1711"/>
                    <a:pt x="349" y="1710"/>
                  </a:cubicBezTo>
                  <a:cubicBezTo>
                    <a:pt x="351" y="1710"/>
                    <a:pt x="352" y="1709"/>
                    <a:pt x="353" y="1709"/>
                  </a:cubicBezTo>
                  <a:cubicBezTo>
                    <a:pt x="358" y="1709"/>
                    <a:pt x="361" y="1714"/>
                    <a:pt x="364" y="1714"/>
                  </a:cubicBezTo>
                  <a:cubicBezTo>
                    <a:pt x="367" y="1717"/>
                    <a:pt x="368" y="1720"/>
                    <a:pt x="370" y="1720"/>
                  </a:cubicBezTo>
                  <a:cubicBezTo>
                    <a:pt x="372" y="1720"/>
                    <a:pt x="373" y="1719"/>
                    <a:pt x="375" y="1718"/>
                  </a:cubicBezTo>
                  <a:lnTo>
                    <a:pt x="375" y="1722"/>
                  </a:lnTo>
                  <a:cubicBezTo>
                    <a:pt x="379" y="1722"/>
                    <a:pt x="379" y="1722"/>
                    <a:pt x="382" y="1725"/>
                  </a:cubicBezTo>
                  <a:cubicBezTo>
                    <a:pt x="382" y="1725"/>
                    <a:pt x="384" y="1724"/>
                    <a:pt x="386" y="1724"/>
                  </a:cubicBezTo>
                  <a:cubicBezTo>
                    <a:pt x="387" y="1724"/>
                    <a:pt x="389" y="1724"/>
                    <a:pt x="390" y="1725"/>
                  </a:cubicBezTo>
                  <a:cubicBezTo>
                    <a:pt x="393" y="1725"/>
                    <a:pt x="401" y="1729"/>
                    <a:pt x="408" y="1729"/>
                  </a:cubicBezTo>
                  <a:cubicBezTo>
                    <a:pt x="426" y="1736"/>
                    <a:pt x="445" y="1740"/>
                    <a:pt x="463" y="1744"/>
                  </a:cubicBezTo>
                  <a:lnTo>
                    <a:pt x="467" y="1747"/>
                  </a:lnTo>
                  <a:lnTo>
                    <a:pt x="467" y="1751"/>
                  </a:lnTo>
                  <a:cubicBezTo>
                    <a:pt x="474" y="1754"/>
                    <a:pt x="482" y="1754"/>
                    <a:pt x="489" y="1758"/>
                  </a:cubicBezTo>
                  <a:cubicBezTo>
                    <a:pt x="496" y="1758"/>
                    <a:pt x="507" y="1758"/>
                    <a:pt x="511" y="1762"/>
                  </a:cubicBezTo>
                  <a:cubicBezTo>
                    <a:pt x="512" y="1764"/>
                    <a:pt x="515" y="1764"/>
                    <a:pt x="518" y="1764"/>
                  </a:cubicBezTo>
                  <a:cubicBezTo>
                    <a:pt x="521" y="1764"/>
                    <a:pt x="524" y="1764"/>
                    <a:pt x="526" y="1766"/>
                  </a:cubicBezTo>
                  <a:cubicBezTo>
                    <a:pt x="533" y="1769"/>
                    <a:pt x="540" y="1769"/>
                    <a:pt x="548" y="1773"/>
                  </a:cubicBezTo>
                  <a:cubicBezTo>
                    <a:pt x="555" y="1773"/>
                    <a:pt x="558" y="1776"/>
                    <a:pt x="566" y="1780"/>
                  </a:cubicBezTo>
                  <a:cubicBezTo>
                    <a:pt x="588" y="1784"/>
                    <a:pt x="606" y="1788"/>
                    <a:pt x="628" y="1791"/>
                  </a:cubicBezTo>
                  <a:cubicBezTo>
                    <a:pt x="630" y="1793"/>
                    <a:pt x="632" y="1793"/>
                    <a:pt x="634" y="1793"/>
                  </a:cubicBezTo>
                  <a:cubicBezTo>
                    <a:pt x="636" y="1793"/>
                    <a:pt x="637" y="1793"/>
                    <a:pt x="639" y="1795"/>
                  </a:cubicBezTo>
                  <a:cubicBezTo>
                    <a:pt x="646" y="1798"/>
                    <a:pt x="658" y="1798"/>
                    <a:pt x="668" y="1802"/>
                  </a:cubicBezTo>
                  <a:cubicBezTo>
                    <a:pt x="670" y="1801"/>
                    <a:pt x="671" y="1801"/>
                    <a:pt x="673" y="1801"/>
                  </a:cubicBezTo>
                  <a:cubicBezTo>
                    <a:pt x="681" y="1801"/>
                    <a:pt x="689" y="1807"/>
                    <a:pt x="697" y="1807"/>
                  </a:cubicBezTo>
                  <a:cubicBezTo>
                    <a:pt x="698" y="1807"/>
                    <a:pt x="700" y="1807"/>
                    <a:pt x="702" y="1806"/>
                  </a:cubicBezTo>
                  <a:cubicBezTo>
                    <a:pt x="704" y="1809"/>
                    <a:pt x="707" y="1810"/>
                    <a:pt x="709" y="1810"/>
                  </a:cubicBezTo>
                  <a:cubicBezTo>
                    <a:pt x="712" y="1810"/>
                    <a:pt x="715" y="1809"/>
                    <a:pt x="718" y="1809"/>
                  </a:cubicBezTo>
                  <a:cubicBezTo>
                    <a:pt x="720" y="1809"/>
                    <a:pt x="722" y="1809"/>
                    <a:pt x="724" y="1810"/>
                  </a:cubicBezTo>
                  <a:cubicBezTo>
                    <a:pt x="742" y="1810"/>
                    <a:pt x="742" y="1810"/>
                    <a:pt x="753" y="1817"/>
                  </a:cubicBezTo>
                  <a:cubicBezTo>
                    <a:pt x="755" y="1817"/>
                    <a:pt x="756" y="1818"/>
                    <a:pt x="757" y="1818"/>
                  </a:cubicBezTo>
                  <a:cubicBezTo>
                    <a:pt x="758" y="1818"/>
                    <a:pt x="758" y="1818"/>
                    <a:pt x="760" y="1817"/>
                  </a:cubicBezTo>
                  <a:cubicBezTo>
                    <a:pt x="761" y="1816"/>
                    <a:pt x="762" y="1815"/>
                    <a:pt x="764" y="1815"/>
                  </a:cubicBezTo>
                  <a:cubicBezTo>
                    <a:pt x="766" y="1815"/>
                    <a:pt x="769" y="1817"/>
                    <a:pt x="771" y="1817"/>
                  </a:cubicBezTo>
                  <a:cubicBezTo>
                    <a:pt x="778" y="1820"/>
                    <a:pt x="786" y="1824"/>
                    <a:pt x="793" y="1824"/>
                  </a:cubicBezTo>
                  <a:cubicBezTo>
                    <a:pt x="797" y="1824"/>
                    <a:pt x="804" y="1824"/>
                    <a:pt x="812" y="1828"/>
                  </a:cubicBezTo>
                  <a:cubicBezTo>
                    <a:pt x="815" y="1828"/>
                    <a:pt x="819" y="1828"/>
                    <a:pt x="822" y="1832"/>
                  </a:cubicBezTo>
                  <a:cubicBezTo>
                    <a:pt x="823" y="1833"/>
                    <a:pt x="824" y="1833"/>
                    <a:pt x="825" y="1833"/>
                  </a:cubicBezTo>
                  <a:cubicBezTo>
                    <a:pt x="826" y="1833"/>
                    <a:pt x="827" y="1832"/>
                    <a:pt x="830" y="1832"/>
                  </a:cubicBezTo>
                  <a:cubicBezTo>
                    <a:pt x="859" y="1835"/>
                    <a:pt x="885" y="1846"/>
                    <a:pt x="910" y="1854"/>
                  </a:cubicBezTo>
                  <a:cubicBezTo>
                    <a:pt x="914" y="1854"/>
                    <a:pt x="914" y="1854"/>
                    <a:pt x="918" y="1857"/>
                  </a:cubicBezTo>
                  <a:cubicBezTo>
                    <a:pt x="922" y="1854"/>
                    <a:pt x="922" y="1854"/>
                    <a:pt x="925" y="1850"/>
                  </a:cubicBezTo>
                  <a:cubicBezTo>
                    <a:pt x="928" y="1855"/>
                    <a:pt x="928" y="1859"/>
                    <a:pt x="931" y="1859"/>
                  </a:cubicBezTo>
                  <a:cubicBezTo>
                    <a:pt x="932" y="1859"/>
                    <a:pt x="934" y="1858"/>
                    <a:pt x="936" y="1857"/>
                  </a:cubicBezTo>
                  <a:cubicBezTo>
                    <a:pt x="940" y="1861"/>
                    <a:pt x="944" y="1861"/>
                    <a:pt x="947" y="1861"/>
                  </a:cubicBezTo>
                  <a:cubicBezTo>
                    <a:pt x="951" y="1861"/>
                    <a:pt x="958" y="1861"/>
                    <a:pt x="962" y="1864"/>
                  </a:cubicBezTo>
                  <a:cubicBezTo>
                    <a:pt x="969" y="1868"/>
                    <a:pt x="980" y="1868"/>
                    <a:pt x="988" y="1872"/>
                  </a:cubicBezTo>
                  <a:cubicBezTo>
                    <a:pt x="990" y="1872"/>
                    <a:pt x="991" y="1870"/>
                    <a:pt x="992" y="1870"/>
                  </a:cubicBezTo>
                  <a:cubicBezTo>
                    <a:pt x="993" y="1870"/>
                    <a:pt x="993" y="1871"/>
                    <a:pt x="995" y="1872"/>
                  </a:cubicBezTo>
                  <a:cubicBezTo>
                    <a:pt x="998" y="1876"/>
                    <a:pt x="1010" y="1876"/>
                    <a:pt x="1013" y="1876"/>
                  </a:cubicBezTo>
                  <a:cubicBezTo>
                    <a:pt x="1020" y="1879"/>
                    <a:pt x="1028" y="1879"/>
                    <a:pt x="1032" y="1883"/>
                  </a:cubicBezTo>
                  <a:cubicBezTo>
                    <a:pt x="1035" y="1890"/>
                    <a:pt x="1042" y="1890"/>
                    <a:pt x="1050" y="1890"/>
                  </a:cubicBezTo>
                  <a:cubicBezTo>
                    <a:pt x="1054" y="1888"/>
                    <a:pt x="1057" y="1887"/>
                    <a:pt x="1061" y="1887"/>
                  </a:cubicBezTo>
                  <a:cubicBezTo>
                    <a:pt x="1064" y="1887"/>
                    <a:pt x="1068" y="1888"/>
                    <a:pt x="1072" y="1890"/>
                  </a:cubicBezTo>
                  <a:cubicBezTo>
                    <a:pt x="1076" y="1890"/>
                    <a:pt x="1083" y="1890"/>
                    <a:pt x="1086" y="1894"/>
                  </a:cubicBezTo>
                  <a:cubicBezTo>
                    <a:pt x="1094" y="1894"/>
                    <a:pt x="1098" y="1898"/>
                    <a:pt x="1101" y="1898"/>
                  </a:cubicBezTo>
                  <a:cubicBezTo>
                    <a:pt x="1108" y="1898"/>
                    <a:pt x="1112" y="1898"/>
                    <a:pt x="1120" y="1901"/>
                  </a:cubicBezTo>
                  <a:cubicBezTo>
                    <a:pt x="1130" y="1901"/>
                    <a:pt x="1145" y="1905"/>
                    <a:pt x="1160" y="1908"/>
                  </a:cubicBezTo>
                  <a:cubicBezTo>
                    <a:pt x="1171" y="1912"/>
                    <a:pt x="1186" y="1916"/>
                    <a:pt x="1200" y="1916"/>
                  </a:cubicBezTo>
                  <a:cubicBezTo>
                    <a:pt x="1218" y="1920"/>
                    <a:pt x="1240" y="1920"/>
                    <a:pt x="1259" y="1927"/>
                  </a:cubicBezTo>
                  <a:cubicBezTo>
                    <a:pt x="1274" y="1930"/>
                    <a:pt x="1288" y="1930"/>
                    <a:pt x="1303" y="1934"/>
                  </a:cubicBezTo>
                  <a:lnTo>
                    <a:pt x="1306" y="1934"/>
                  </a:lnTo>
                  <a:cubicBezTo>
                    <a:pt x="1303" y="1934"/>
                    <a:pt x="1303" y="1930"/>
                    <a:pt x="1303" y="1930"/>
                  </a:cubicBezTo>
                  <a:cubicBezTo>
                    <a:pt x="1306" y="1930"/>
                    <a:pt x="1310" y="1930"/>
                    <a:pt x="1314" y="1934"/>
                  </a:cubicBezTo>
                  <a:cubicBezTo>
                    <a:pt x="1314" y="1934"/>
                    <a:pt x="1310" y="1934"/>
                    <a:pt x="1310" y="1938"/>
                  </a:cubicBezTo>
                  <a:cubicBezTo>
                    <a:pt x="1325" y="1938"/>
                    <a:pt x="1336" y="1942"/>
                    <a:pt x="1347" y="1945"/>
                  </a:cubicBezTo>
                  <a:lnTo>
                    <a:pt x="1350" y="1945"/>
                  </a:lnTo>
                  <a:cubicBezTo>
                    <a:pt x="1347" y="1942"/>
                    <a:pt x="1343" y="1942"/>
                    <a:pt x="1343" y="1942"/>
                  </a:cubicBezTo>
                  <a:lnTo>
                    <a:pt x="1343" y="1938"/>
                  </a:lnTo>
                  <a:cubicBezTo>
                    <a:pt x="1365" y="1945"/>
                    <a:pt x="1384" y="1949"/>
                    <a:pt x="1406" y="1952"/>
                  </a:cubicBezTo>
                  <a:lnTo>
                    <a:pt x="1398" y="1952"/>
                  </a:lnTo>
                  <a:cubicBezTo>
                    <a:pt x="1406" y="1956"/>
                    <a:pt x="1416" y="1960"/>
                    <a:pt x="1424" y="1964"/>
                  </a:cubicBezTo>
                  <a:lnTo>
                    <a:pt x="1431" y="1964"/>
                  </a:lnTo>
                  <a:cubicBezTo>
                    <a:pt x="1424" y="1956"/>
                    <a:pt x="1416" y="1960"/>
                    <a:pt x="1409" y="1952"/>
                  </a:cubicBezTo>
                  <a:lnTo>
                    <a:pt x="1409" y="1952"/>
                  </a:lnTo>
                  <a:cubicBezTo>
                    <a:pt x="1420" y="1956"/>
                    <a:pt x="1435" y="1956"/>
                    <a:pt x="1446" y="1956"/>
                  </a:cubicBezTo>
                  <a:cubicBezTo>
                    <a:pt x="1446" y="1956"/>
                    <a:pt x="1446" y="1952"/>
                    <a:pt x="1450" y="1952"/>
                  </a:cubicBezTo>
                  <a:lnTo>
                    <a:pt x="1464" y="1952"/>
                  </a:lnTo>
                  <a:cubicBezTo>
                    <a:pt x="1472" y="1949"/>
                    <a:pt x="1475" y="1945"/>
                    <a:pt x="1482" y="1942"/>
                  </a:cubicBezTo>
                  <a:cubicBezTo>
                    <a:pt x="1490" y="1945"/>
                    <a:pt x="1494" y="1945"/>
                    <a:pt x="1497" y="1945"/>
                  </a:cubicBezTo>
                  <a:cubicBezTo>
                    <a:pt x="1501" y="1949"/>
                    <a:pt x="1501" y="1952"/>
                    <a:pt x="1504" y="1952"/>
                  </a:cubicBezTo>
                  <a:cubicBezTo>
                    <a:pt x="1508" y="1952"/>
                    <a:pt x="1516" y="1952"/>
                    <a:pt x="1519" y="1960"/>
                  </a:cubicBezTo>
                  <a:lnTo>
                    <a:pt x="1526" y="1960"/>
                  </a:lnTo>
                  <a:cubicBezTo>
                    <a:pt x="1527" y="1959"/>
                    <a:pt x="1529" y="1958"/>
                    <a:pt x="1531" y="1958"/>
                  </a:cubicBezTo>
                  <a:cubicBezTo>
                    <a:pt x="1534" y="1958"/>
                    <a:pt x="1539" y="1960"/>
                    <a:pt x="1541" y="1960"/>
                  </a:cubicBezTo>
                  <a:cubicBezTo>
                    <a:pt x="1560" y="1964"/>
                    <a:pt x="1574" y="1967"/>
                    <a:pt x="1589" y="1971"/>
                  </a:cubicBezTo>
                  <a:cubicBezTo>
                    <a:pt x="1590" y="1972"/>
                    <a:pt x="1591" y="1972"/>
                    <a:pt x="1592" y="1972"/>
                  </a:cubicBezTo>
                  <a:cubicBezTo>
                    <a:pt x="1596" y="1972"/>
                    <a:pt x="1596" y="1967"/>
                    <a:pt x="1596" y="1967"/>
                  </a:cubicBezTo>
                  <a:cubicBezTo>
                    <a:pt x="1604" y="1967"/>
                    <a:pt x="1611" y="1971"/>
                    <a:pt x="1614" y="1971"/>
                  </a:cubicBezTo>
                  <a:cubicBezTo>
                    <a:pt x="1618" y="1971"/>
                    <a:pt x="1618" y="1974"/>
                    <a:pt x="1622" y="1974"/>
                  </a:cubicBezTo>
                  <a:cubicBezTo>
                    <a:pt x="1622" y="1982"/>
                    <a:pt x="1629" y="1978"/>
                    <a:pt x="1633" y="1982"/>
                  </a:cubicBezTo>
                  <a:cubicBezTo>
                    <a:pt x="1635" y="1979"/>
                    <a:pt x="1639" y="1979"/>
                    <a:pt x="1642" y="1979"/>
                  </a:cubicBezTo>
                  <a:cubicBezTo>
                    <a:pt x="1646" y="1979"/>
                    <a:pt x="1650" y="1979"/>
                    <a:pt x="1654" y="1979"/>
                  </a:cubicBezTo>
                  <a:cubicBezTo>
                    <a:pt x="1656" y="1979"/>
                    <a:pt x="1659" y="1979"/>
                    <a:pt x="1662" y="1978"/>
                  </a:cubicBezTo>
                  <a:cubicBezTo>
                    <a:pt x="1673" y="1982"/>
                    <a:pt x="1688" y="1982"/>
                    <a:pt x="1699" y="1989"/>
                  </a:cubicBezTo>
                  <a:cubicBezTo>
                    <a:pt x="1702" y="1993"/>
                    <a:pt x="1706" y="1993"/>
                    <a:pt x="1710" y="1993"/>
                  </a:cubicBezTo>
                  <a:cubicBezTo>
                    <a:pt x="1711" y="1992"/>
                    <a:pt x="1713" y="1991"/>
                    <a:pt x="1715" y="1991"/>
                  </a:cubicBezTo>
                  <a:cubicBezTo>
                    <a:pt x="1718" y="1991"/>
                    <a:pt x="1722" y="1993"/>
                    <a:pt x="1724" y="1993"/>
                  </a:cubicBezTo>
                  <a:cubicBezTo>
                    <a:pt x="1726" y="1992"/>
                    <a:pt x="1729" y="1991"/>
                    <a:pt x="1731" y="1991"/>
                  </a:cubicBezTo>
                  <a:cubicBezTo>
                    <a:pt x="1736" y="1991"/>
                    <a:pt x="1741" y="1994"/>
                    <a:pt x="1746" y="1996"/>
                  </a:cubicBezTo>
                  <a:lnTo>
                    <a:pt x="1750" y="1996"/>
                  </a:lnTo>
                  <a:cubicBezTo>
                    <a:pt x="1752" y="1995"/>
                    <a:pt x="1754" y="1995"/>
                    <a:pt x="1756" y="1995"/>
                  </a:cubicBezTo>
                  <a:cubicBezTo>
                    <a:pt x="1760" y="1995"/>
                    <a:pt x="1762" y="1996"/>
                    <a:pt x="1765" y="1996"/>
                  </a:cubicBezTo>
                  <a:lnTo>
                    <a:pt x="1780" y="1996"/>
                  </a:lnTo>
                  <a:cubicBezTo>
                    <a:pt x="1790" y="2000"/>
                    <a:pt x="1802" y="2000"/>
                    <a:pt x="1812" y="2004"/>
                  </a:cubicBezTo>
                  <a:cubicBezTo>
                    <a:pt x="1827" y="2004"/>
                    <a:pt x="1842" y="2008"/>
                    <a:pt x="1856" y="2008"/>
                  </a:cubicBezTo>
                  <a:cubicBezTo>
                    <a:pt x="1871" y="2011"/>
                    <a:pt x="1882" y="2008"/>
                    <a:pt x="1893" y="2015"/>
                  </a:cubicBezTo>
                  <a:cubicBezTo>
                    <a:pt x="1895" y="2014"/>
                    <a:pt x="1897" y="2013"/>
                    <a:pt x="1899" y="2013"/>
                  </a:cubicBezTo>
                  <a:cubicBezTo>
                    <a:pt x="1903" y="2013"/>
                    <a:pt x="1906" y="2015"/>
                    <a:pt x="1912" y="2015"/>
                  </a:cubicBezTo>
                  <a:cubicBezTo>
                    <a:pt x="1922" y="2015"/>
                    <a:pt x="1934" y="2015"/>
                    <a:pt x="1948" y="2018"/>
                  </a:cubicBezTo>
                  <a:cubicBezTo>
                    <a:pt x="1956" y="2018"/>
                    <a:pt x="1966" y="2022"/>
                    <a:pt x="1974" y="2022"/>
                  </a:cubicBezTo>
                  <a:cubicBezTo>
                    <a:pt x="1975" y="2021"/>
                    <a:pt x="1976" y="2020"/>
                    <a:pt x="1978" y="2020"/>
                  </a:cubicBezTo>
                  <a:cubicBezTo>
                    <a:pt x="1980" y="2020"/>
                    <a:pt x="1982" y="2022"/>
                    <a:pt x="1985" y="2022"/>
                  </a:cubicBezTo>
                  <a:cubicBezTo>
                    <a:pt x="1988" y="2022"/>
                    <a:pt x="1988" y="2018"/>
                    <a:pt x="1988" y="2015"/>
                  </a:cubicBezTo>
                  <a:cubicBezTo>
                    <a:pt x="1996" y="2018"/>
                    <a:pt x="2000" y="2015"/>
                    <a:pt x="2003" y="2022"/>
                  </a:cubicBezTo>
                  <a:cubicBezTo>
                    <a:pt x="2003" y="2022"/>
                    <a:pt x="2006" y="2024"/>
                    <a:pt x="2008" y="2024"/>
                  </a:cubicBezTo>
                  <a:cubicBezTo>
                    <a:pt x="2009" y="2024"/>
                    <a:pt x="2010" y="2023"/>
                    <a:pt x="2010" y="2022"/>
                  </a:cubicBezTo>
                  <a:cubicBezTo>
                    <a:pt x="2012" y="2021"/>
                    <a:pt x="2013" y="2021"/>
                    <a:pt x="2015" y="2021"/>
                  </a:cubicBezTo>
                  <a:cubicBezTo>
                    <a:pt x="2019" y="2021"/>
                    <a:pt x="2023" y="2023"/>
                    <a:pt x="2026" y="2023"/>
                  </a:cubicBezTo>
                  <a:cubicBezTo>
                    <a:pt x="2027" y="2023"/>
                    <a:pt x="2028" y="2023"/>
                    <a:pt x="2029" y="2022"/>
                  </a:cubicBezTo>
                  <a:cubicBezTo>
                    <a:pt x="2030" y="2024"/>
                    <a:pt x="2033" y="2024"/>
                    <a:pt x="2037" y="2024"/>
                  </a:cubicBezTo>
                  <a:cubicBezTo>
                    <a:pt x="2040" y="2024"/>
                    <a:pt x="2044" y="2024"/>
                    <a:pt x="2047" y="2026"/>
                  </a:cubicBezTo>
                  <a:cubicBezTo>
                    <a:pt x="2051" y="2028"/>
                    <a:pt x="2055" y="2028"/>
                    <a:pt x="2060" y="2028"/>
                  </a:cubicBezTo>
                  <a:cubicBezTo>
                    <a:pt x="2065" y="2028"/>
                    <a:pt x="2069" y="2028"/>
                    <a:pt x="2073" y="2030"/>
                  </a:cubicBezTo>
                  <a:lnTo>
                    <a:pt x="2076" y="2030"/>
                  </a:lnTo>
                  <a:cubicBezTo>
                    <a:pt x="2080" y="2029"/>
                    <a:pt x="2083" y="2028"/>
                    <a:pt x="2085" y="2028"/>
                  </a:cubicBezTo>
                  <a:cubicBezTo>
                    <a:pt x="2092" y="2028"/>
                    <a:pt x="2098" y="2031"/>
                    <a:pt x="2106" y="2033"/>
                  </a:cubicBezTo>
                  <a:cubicBezTo>
                    <a:pt x="2111" y="2036"/>
                    <a:pt x="2114" y="2038"/>
                    <a:pt x="2118" y="2038"/>
                  </a:cubicBezTo>
                  <a:cubicBezTo>
                    <a:pt x="2120" y="2038"/>
                    <a:pt x="2122" y="2038"/>
                    <a:pt x="2124" y="2037"/>
                  </a:cubicBezTo>
                  <a:lnTo>
                    <a:pt x="2132" y="2037"/>
                  </a:lnTo>
                  <a:cubicBezTo>
                    <a:pt x="2132" y="2038"/>
                    <a:pt x="2132" y="2038"/>
                    <a:pt x="2133" y="2038"/>
                  </a:cubicBezTo>
                  <a:cubicBezTo>
                    <a:pt x="2134" y="2038"/>
                    <a:pt x="2136" y="2037"/>
                    <a:pt x="2139" y="2037"/>
                  </a:cubicBezTo>
                  <a:cubicBezTo>
                    <a:pt x="2142" y="2037"/>
                    <a:pt x="2150" y="2037"/>
                    <a:pt x="2154" y="2040"/>
                  </a:cubicBezTo>
                  <a:cubicBezTo>
                    <a:pt x="2161" y="2040"/>
                    <a:pt x="2168" y="2040"/>
                    <a:pt x="2176" y="2037"/>
                  </a:cubicBezTo>
                  <a:cubicBezTo>
                    <a:pt x="2183" y="2033"/>
                    <a:pt x="2190" y="2033"/>
                    <a:pt x="2198" y="2033"/>
                  </a:cubicBezTo>
                  <a:lnTo>
                    <a:pt x="2201" y="2033"/>
                  </a:lnTo>
                  <a:cubicBezTo>
                    <a:pt x="2205" y="2033"/>
                    <a:pt x="2212" y="2037"/>
                    <a:pt x="2216" y="2037"/>
                  </a:cubicBezTo>
                  <a:cubicBezTo>
                    <a:pt x="2218" y="2036"/>
                    <a:pt x="2220" y="2035"/>
                    <a:pt x="2222" y="2035"/>
                  </a:cubicBezTo>
                  <a:cubicBezTo>
                    <a:pt x="2226" y="2035"/>
                    <a:pt x="2229" y="2037"/>
                    <a:pt x="2234" y="2037"/>
                  </a:cubicBezTo>
                  <a:cubicBezTo>
                    <a:pt x="2242" y="2037"/>
                    <a:pt x="2249" y="2037"/>
                    <a:pt x="2252" y="2040"/>
                  </a:cubicBezTo>
                  <a:cubicBezTo>
                    <a:pt x="2260" y="2040"/>
                    <a:pt x="2267" y="2040"/>
                    <a:pt x="2271" y="2037"/>
                  </a:cubicBezTo>
                  <a:lnTo>
                    <a:pt x="2278" y="2044"/>
                  </a:lnTo>
                  <a:cubicBezTo>
                    <a:pt x="2282" y="2040"/>
                    <a:pt x="2286" y="2040"/>
                    <a:pt x="2289" y="2040"/>
                  </a:cubicBezTo>
                  <a:cubicBezTo>
                    <a:pt x="2299" y="2043"/>
                    <a:pt x="2308" y="2047"/>
                    <a:pt x="2315" y="2047"/>
                  </a:cubicBezTo>
                  <a:cubicBezTo>
                    <a:pt x="2319" y="2047"/>
                    <a:pt x="2323" y="2046"/>
                    <a:pt x="2326" y="2044"/>
                  </a:cubicBezTo>
                  <a:cubicBezTo>
                    <a:pt x="2326" y="2044"/>
                    <a:pt x="2328" y="2046"/>
                    <a:pt x="2330" y="2046"/>
                  </a:cubicBezTo>
                  <a:cubicBezTo>
                    <a:pt x="2331" y="2046"/>
                    <a:pt x="2332" y="2045"/>
                    <a:pt x="2333" y="2044"/>
                  </a:cubicBezTo>
                  <a:cubicBezTo>
                    <a:pt x="2336" y="2044"/>
                    <a:pt x="2339" y="2049"/>
                    <a:pt x="2342" y="2049"/>
                  </a:cubicBezTo>
                  <a:cubicBezTo>
                    <a:pt x="2342" y="2049"/>
                    <a:pt x="2343" y="2049"/>
                    <a:pt x="2344" y="2048"/>
                  </a:cubicBezTo>
                  <a:cubicBezTo>
                    <a:pt x="2352" y="2048"/>
                    <a:pt x="2355" y="2052"/>
                    <a:pt x="2362" y="2052"/>
                  </a:cubicBezTo>
                  <a:cubicBezTo>
                    <a:pt x="2366" y="2054"/>
                    <a:pt x="2370" y="2054"/>
                    <a:pt x="2374" y="2054"/>
                  </a:cubicBezTo>
                  <a:cubicBezTo>
                    <a:pt x="2377" y="2054"/>
                    <a:pt x="2381" y="2054"/>
                    <a:pt x="2384" y="2052"/>
                  </a:cubicBezTo>
                  <a:cubicBezTo>
                    <a:pt x="2388" y="2052"/>
                    <a:pt x="2392" y="2048"/>
                    <a:pt x="2396" y="2048"/>
                  </a:cubicBezTo>
                  <a:cubicBezTo>
                    <a:pt x="2392" y="2055"/>
                    <a:pt x="2399" y="2055"/>
                    <a:pt x="2403" y="2055"/>
                  </a:cubicBezTo>
                  <a:lnTo>
                    <a:pt x="2410" y="2055"/>
                  </a:lnTo>
                  <a:cubicBezTo>
                    <a:pt x="2412" y="2058"/>
                    <a:pt x="2414" y="2059"/>
                    <a:pt x="2417" y="2059"/>
                  </a:cubicBezTo>
                  <a:cubicBezTo>
                    <a:pt x="2420" y="2059"/>
                    <a:pt x="2424" y="2057"/>
                    <a:pt x="2428" y="2055"/>
                  </a:cubicBezTo>
                  <a:cubicBezTo>
                    <a:pt x="2428" y="2058"/>
                    <a:pt x="2430" y="2060"/>
                    <a:pt x="2434" y="2060"/>
                  </a:cubicBezTo>
                  <a:cubicBezTo>
                    <a:pt x="2435" y="2060"/>
                    <a:pt x="2437" y="2060"/>
                    <a:pt x="2440" y="2059"/>
                  </a:cubicBezTo>
                  <a:lnTo>
                    <a:pt x="2440" y="2062"/>
                  </a:lnTo>
                  <a:cubicBezTo>
                    <a:pt x="2447" y="2066"/>
                    <a:pt x="2450" y="2066"/>
                    <a:pt x="2458" y="2070"/>
                  </a:cubicBezTo>
                  <a:cubicBezTo>
                    <a:pt x="2461" y="2070"/>
                    <a:pt x="2465" y="2071"/>
                    <a:pt x="2468" y="2071"/>
                  </a:cubicBezTo>
                  <a:cubicBezTo>
                    <a:pt x="2472" y="2071"/>
                    <a:pt x="2476" y="2070"/>
                    <a:pt x="2480" y="2066"/>
                  </a:cubicBezTo>
                  <a:cubicBezTo>
                    <a:pt x="2482" y="2070"/>
                    <a:pt x="2484" y="2071"/>
                    <a:pt x="2486" y="2071"/>
                  </a:cubicBezTo>
                  <a:cubicBezTo>
                    <a:pt x="2487" y="2071"/>
                    <a:pt x="2489" y="2070"/>
                    <a:pt x="2491" y="2070"/>
                  </a:cubicBezTo>
                  <a:cubicBezTo>
                    <a:pt x="2494" y="2070"/>
                    <a:pt x="2498" y="2070"/>
                    <a:pt x="2502" y="2074"/>
                  </a:cubicBezTo>
                  <a:cubicBezTo>
                    <a:pt x="2516" y="2077"/>
                    <a:pt x="2535" y="2081"/>
                    <a:pt x="2550" y="2084"/>
                  </a:cubicBezTo>
                  <a:lnTo>
                    <a:pt x="2557" y="2084"/>
                  </a:lnTo>
                  <a:cubicBezTo>
                    <a:pt x="2559" y="2083"/>
                    <a:pt x="2561" y="2083"/>
                    <a:pt x="2563" y="2083"/>
                  </a:cubicBezTo>
                  <a:cubicBezTo>
                    <a:pt x="2567" y="2083"/>
                    <a:pt x="2570" y="2084"/>
                    <a:pt x="2575" y="2084"/>
                  </a:cubicBezTo>
                  <a:cubicBezTo>
                    <a:pt x="2579" y="2088"/>
                    <a:pt x="2586" y="2088"/>
                    <a:pt x="2594" y="2088"/>
                  </a:cubicBezTo>
                  <a:cubicBezTo>
                    <a:pt x="2594" y="2089"/>
                    <a:pt x="2595" y="2089"/>
                    <a:pt x="2596" y="2089"/>
                  </a:cubicBezTo>
                  <a:cubicBezTo>
                    <a:pt x="2598" y="2089"/>
                    <a:pt x="2600" y="2087"/>
                    <a:pt x="2602" y="2087"/>
                  </a:cubicBezTo>
                  <a:cubicBezTo>
                    <a:pt x="2603" y="2087"/>
                    <a:pt x="2604" y="2087"/>
                    <a:pt x="2604" y="2088"/>
                  </a:cubicBezTo>
                  <a:cubicBezTo>
                    <a:pt x="2605" y="2089"/>
                    <a:pt x="2607" y="2090"/>
                    <a:pt x="2608" y="2090"/>
                  </a:cubicBezTo>
                  <a:cubicBezTo>
                    <a:pt x="2611" y="2090"/>
                    <a:pt x="2613" y="2088"/>
                    <a:pt x="2616" y="2088"/>
                  </a:cubicBezTo>
                  <a:lnTo>
                    <a:pt x="2634" y="2088"/>
                  </a:lnTo>
                  <a:cubicBezTo>
                    <a:pt x="2638" y="2088"/>
                    <a:pt x="2645" y="2092"/>
                    <a:pt x="2648" y="2092"/>
                  </a:cubicBezTo>
                  <a:cubicBezTo>
                    <a:pt x="2656" y="2092"/>
                    <a:pt x="2667" y="2096"/>
                    <a:pt x="2670" y="2099"/>
                  </a:cubicBezTo>
                  <a:cubicBezTo>
                    <a:pt x="2674" y="2103"/>
                    <a:pt x="2678" y="2106"/>
                    <a:pt x="2682" y="2106"/>
                  </a:cubicBezTo>
                  <a:cubicBezTo>
                    <a:pt x="2692" y="2110"/>
                    <a:pt x="2704" y="2114"/>
                    <a:pt x="2714" y="2114"/>
                  </a:cubicBezTo>
                  <a:cubicBezTo>
                    <a:pt x="2726" y="2118"/>
                    <a:pt x="2736" y="2118"/>
                    <a:pt x="2748" y="2118"/>
                  </a:cubicBezTo>
                  <a:lnTo>
                    <a:pt x="2762" y="2118"/>
                  </a:lnTo>
                  <a:cubicBezTo>
                    <a:pt x="2766" y="2118"/>
                    <a:pt x="2766" y="2121"/>
                    <a:pt x="2766" y="2121"/>
                  </a:cubicBezTo>
                  <a:lnTo>
                    <a:pt x="2773" y="2121"/>
                  </a:lnTo>
                  <a:cubicBezTo>
                    <a:pt x="2784" y="2121"/>
                    <a:pt x="2795" y="2125"/>
                    <a:pt x="2806" y="2125"/>
                  </a:cubicBezTo>
                  <a:lnTo>
                    <a:pt x="2810" y="2125"/>
                  </a:lnTo>
                  <a:cubicBezTo>
                    <a:pt x="2817" y="2125"/>
                    <a:pt x="2817" y="2125"/>
                    <a:pt x="2821" y="2128"/>
                  </a:cubicBezTo>
                  <a:cubicBezTo>
                    <a:pt x="2821" y="2132"/>
                    <a:pt x="2824" y="2132"/>
                    <a:pt x="2828" y="2132"/>
                  </a:cubicBezTo>
                  <a:lnTo>
                    <a:pt x="2839" y="2132"/>
                  </a:lnTo>
                  <a:cubicBezTo>
                    <a:pt x="2843" y="2132"/>
                    <a:pt x="2846" y="2136"/>
                    <a:pt x="2846" y="2136"/>
                  </a:cubicBezTo>
                  <a:cubicBezTo>
                    <a:pt x="2847" y="2135"/>
                    <a:pt x="2848" y="2135"/>
                    <a:pt x="2849" y="2135"/>
                  </a:cubicBezTo>
                  <a:cubicBezTo>
                    <a:pt x="2851" y="2135"/>
                    <a:pt x="2853" y="2137"/>
                    <a:pt x="2856" y="2137"/>
                  </a:cubicBezTo>
                  <a:cubicBezTo>
                    <a:pt x="2856" y="2137"/>
                    <a:pt x="2857" y="2137"/>
                    <a:pt x="2858" y="2136"/>
                  </a:cubicBezTo>
                  <a:lnTo>
                    <a:pt x="2865" y="2136"/>
                  </a:lnTo>
                  <a:cubicBezTo>
                    <a:pt x="2865" y="2136"/>
                    <a:pt x="2866" y="2134"/>
                    <a:pt x="2868" y="2134"/>
                  </a:cubicBezTo>
                  <a:cubicBezTo>
                    <a:pt x="2869" y="2134"/>
                    <a:pt x="2871" y="2135"/>
                    <a:pt x="2872" y="2136"/>
                  </a:cubicBezTo>
                  <a:lnTo>
                    <a:pt x="2883" y="2136"/>
                  </a:lnTo>
                  <a:cubicBezTo>
                    <a:pt x="2887" y="2140"/>
                    <a:pt x="2890" y="2140"/>
                    <a:pt x="2894" y="2140"/>
                  </a:cubicBezTo>
                  <a:cubicBezTo>
                    <a:pt x="2898" y="2140"/>
                    <a:pt x="2902" y="2140"/>
                    <a:pt x="2905" y="2143"/>
                  </a:cubicBezTo>
                  <a:lnTo>
                    <a:pt x="2927" y="2143"/>
                  </a:lnTo>
                  <a:cubicBezTo>
                    <a:pt x="2934" y="2150"/>
                    <a:pt x="2946" y="2150"/>
                    <a:pt x="2953" y="2154"/>
                  </a:cubicBezTo>
                  <a:lnTo>
                    <a:pt x="2956" y="2154"/>
                  </a:lnTo>
                  <a:cubicBezTo>
                    <a:pt x="2960" y="2154"/>
                    <a:pt x="2968" y="2154"/>
                    <a:pt x="2968" y="2150"/>
                  </a:cubicBezTo>
                  <a:cubicBezTo>
                    <a:pt x="2968" y="2149"/>
                    <a:pt x="2969" y="2149"/>
                    <a:pt x="2971" y="2149"/>
                  </a:cubicBezTo>
                  <a:cubicBezTo>
                    <a:pt x="2973" y="2149"/>
                    <a:pt x="2975" y="2149"/>
                    <a:pt x="2975" y="2147"/>
                  </a:cubicBezTo>
                  <a:cubicBezTo>
                    <a:pt x="2981" y="2150"/>
                    <a:pt x="2985" y="2159"/>
                    <a:pt x="2993" y="2159"/>
                  </a:cubicBezTo>
                  <a:cubicBezTo>
                    <a:pt x="2994" y="2159"/>
                    <a:pt x="2995" y="2159"/>
                    <a:pt x="2997" y="2158"/>
                  </a:cubicBezTo>
                  <a:cubicBezTo>
                    <a:pt x="2998" y="2160"/>
                    <a:pt x="3000" y="2161"/>
                    <a:pt x="3002" y="2161"/>
                  </a:cubicBezTo>
                  <a:cubicBezTo>
                    <a:pt x="3004" y="2161"/>
                    <a:pt x="3006" y="2160"/>
                    <a:pt x="3008" y="2158"/>
                  </a:cubicBezTo>
                  <a:lnTo>
                    <a:pt x="3015" y="2158"/>
                  </a:lnTo>
                  <a:cubicBezTo>
                    <a:pt x="3022" y="2162"/>
                    <a:pt x="3030" y="2162"/>
                    <a:pt x="3034" y="2162"/>
                  </a:cubicBezTo>
                  <a:cubicBezTo>
                    <a:pt x="3035" y="2163"/>
                    <a:pt x="3037" y="2163"/>
                    <a:pt x="3040" y="2163"/>
                  </a:cubicBezTo>
                  <a:cubicBezTo>
                    <a:pt x="3042" y="2163"/>
                    <a:pt x="3044" y="2163"/>
                    <a:pt x="3046" y="2163"/>
                  </a:cubicBezTo>
                  <a:cubicBezTo>
                    <a:pt x="3050" y="2163"/>
                    <a:pt x="3054" y="2164"/>
                    <a:pt x="3056" y="2169"/>
                  </a:cubicBezTo>
                  <a:lnTo>
                    <a:pt x="3059" y="2165"/>
                  </a:lnTo>
                  <a:lnTo>
                    <a:pt x="3074" y="2165"/>
                  </a:lnTo>
                  <a:cubicBezTo>
                    <a:pt x="3088" y="2165"/>
                    <a:pt x="3103" y="2172"/>
                    <a:pt x="3118" y="2172"/>
                  </a:cubicBezTo>
                  <a:lnTo>
                    <a:pt x="3118" y="2176"/>
                  </a:lnTo>
                  <a:cubicBezTo>
                    <a:pt x="3129" y="2180"/>
                    <a:pt x="3140" y="2184"/>
                    <a:pt x="3151" y="2184"/>
                  </a:cubicBezTo>
                  <a:cubicBezTo>
                    <a:pt x="3153" y="2184"/>
                    <a:pt x="3155" y="2183"/>
                    <a:pt x="3158" y="2183"/>
                  </a:cubicBezTo>
                  <a:cubicBezTo>
                    <a:pt x="3161" y="2183"/>
                    <a:pt x="3164" y="2184"/>
                    <a:pt x="3166" y="2187"/>
                  </a:cubicBezTo>
                  <a:lnTo>
                    <a:pt x="3169" y="2191"/>
                  </a:lnTo>
                  <a:cubicBezTo>
                    <a:pt x="3176" y="2191"/>
                    <a:pt x="3184" y="2194"/>
                    <a:pt x="3195" y="2194"/>
                  </a:cubicBezTo>
                  <a:cubicBezTo>
                    <a:pt x="3198" y="2198"/>
                    <a:pt x="3202" y="2198"/>
                    <a:pt x="3210" y="2198"/>
                  </a:cubicBezTo>
                  <a:lnTo>
                    <a:pt x="3224" y="2198"/>
                  </a:lnTo>
                  <a:cubicBezTo>
                    <a:pt x="3224" y="2197"/>
                    <a:pt x="3224" y="2196"/>
                    <a:pt x="3225" y="2196"/>
                  </a:cubicBezTo>
                  <a:cubicBezTo>
                    <a:pt x="3227" y="2196"/>
                    <a:pt x="3229" y="2198"/>
                    <a:pt x="3232" y="2198"/>
                  </a:cubicBezTo>
                  <a:lnTo>
                    <a:pt x="3242" y="2202"/>
                  </a:lnTo>
                  <a:cubicBezTo>
                    <a:pt x="3248" y="2202"/>
                    <a:pt x="3251" y="2204"/>
                    <a:pt x="3255" y="2204"/>
                  </a:cubicBezTo>
                  <a:cubicBezTo>
                    <a:pt x="3256" y="2204"/>
                    <a:pt x="3258" y="2203"/>
                    <a:pt x="3261" y="2202"/>
                  </a:cubicBezTo>
                  <a:cubicBezTo>
                    <a:pt x="3268" y="2209"/>
                    <a:pt x="3276" y="2206"/>
                    <a:pt x="3283" y="2209"/>
                  </a:cubicBezTo>
                  <a:cubicBezTo>
                    <a:pt x="3286" y="2209"/>
                    <a:pt x="3290" y="2209"/>
                    <a:pt x="3290" y="2213"/>
                  </a:cubicBezTo>
                  <a:cubicBezTo>
                    <a:pt x="3294" y="2220"/>
                    <a:pt x="3301" y="2220"/>
                    <a:pt x="3308" y="2224"/>
                  </a:cubicBezTo>
                  <a:cubicBezTo>
                    <a:pt x="3312" y="2224"/>
                    <a:pt x="3312" y="2228"/>
                    <a:pt x="3316" y="2228"/>
                  </a:cubicBezTo>
                  <a:lnTo>
                    <a:pt x="3334" y="2228"/>
                  </a:lnTo>
                  <a:cubicBezTo>
                    <a:pt x="3337" y="2228"/>
                    <a:pt x="3339" y="2229"/>
                    <a:pt x="3342" y="2229"/>
                  </a:cubicBezTo>
                  <a:cubicBezTo>
                    <a:pt x="3343" y="2229"/>
                    <a:pt x="3344" y="2229"/>
                    <a:pt x="3345" y="2228"/>
                  </a:cubicBezTo>
                  <a:cubicBezTo>
                    <a:pt x="3349" y="2228"/>
                    <a:pt x="3352" y="2231"/>
                    <a:pt x="3356" y="2235"/>
                  </a:cubicBezTo>
                  <a:lnTo>
                    <a:pt x="3360" y="2235"/>
                  </a:lnTo>
                  <a:cubicBezTo>
                    <a:pt x="3362" y="2234"/>
                    <a:pt x="3364" y="2234"/>
                    <a:pt x="3366" y="2234"/>
                  </a:cubicBezTo>
                  <a:cubicBezTo>
                    <a:pt x="3374" y="2234"/>
                    <a:pt x="3380" y="2238"/>
                    <a:pt x="3389" y="2238"/>
                  </a:cubicBezTo>
                  <a:cubicBezTo>
                    <a:pt x="3393" y="2238"/>
                    <a:pt x="3396" y="2242"/>
                    <a:pt x="3400" y="2242"/>
                  </a:cubicBezTo>
                  <a:cubicBezTo>
                    <a:pt x="3404" y="2242"/>
                    <a:pt x="3408" y="2242"/>
                    <a:pt x="3411" y="2246"/>
                  </a:cubicBezTo>
                  <a:lnTo>
                    <a:pt x="3415" y="2250"/>
                  </a:lnTo>
                  <a:cubicBezTo>
                    <a:pt x="3424" y="2250"/>
                    <a:pt x="3430" y="2254"/>
                    <a:pt x="3438" y="2254"/>
                  </a:cubicBezTo>
                  <a:cubicBezTo>
                    <a:pt x="3440" y="2254"/>
                    <a:pt x="3442" y="2254"/>
                    <a:pt x="3444" y="2253"/>
                  </a:cubicBezTo>
                  <a:cubicBezTo>
                    <a:pt x="3448" y="2253"/>
                    <a:pt x="3452" y="2253"/>
                    <a:pt x="3455" y="2257"/>
                  </a:cubicBezTo>
                  <a:cubicBezTo>
                    <a:pt x="3462" y="2260"/>
                    <a:pt x="3462" y="2260"/>
                    <a:pt x="3474" y="2260"/>
                  </a:cubicBezTo>
                  <a:cubicBezTo>
                    <a:pt x="3477" y="2264"/>
                    <a:pt x="3481" y="2264"/>
                    <a:pt x="3484" y="2264"/>
                  </a:cubicBezTo>
                  <a:cubicBezTo>
                    <a:pt x="3492" y="2268"/>
                    <a:pt x="3499" y="2272"/>
                    <a:pt x="3510" y="2272"/>
                  </a:cubicBezTo>
                  <a:cubicBezTo>
                    <a:pt x="3515" y="2270"/>
                    <a:pt x="3519" y="2269"/>
                    <a:pt x="3524" y="2269"/>
                  </a:cubicBezTo>
                  <a:cubicBezTo>
                    <a:pt x="3530" y="2269"/>
                    <a:pt x="3537" y="2271"/>
                    <a:pt x="3543" y="2275"/>
                  </a:cubicBezTo>
                  <a:cubicBezTo>
                    <a:pt x="3549" y="2277"/>
                    <a:pt x="3551" y="2277"/>
                    <a:pt x="3553" y="2277"/>
                  </a:cubicBezTo>
                  <a:cubicBezTo>
                    <a:pt x="3556" y="2277"/>
                    <a:pt x="3558" y="2277"/>
                    <a:pt x="3562" y="2279"/>
                  </a:cubicBezTo>
                  <a:cubicBezTo>
                    <a:pt x="3562" y="2281"/>
                    <a:pt x="3563" y="2286"/>
                    <a:pt x="3567" y="2286"/>
                  </a:cubicBezTo>
                  <a:cubicBezTo>
                    <a:pt x="3568" y="2286"/>
                    <a:pt x="3570" y="2285"/>
                    <a:pt x="3572" y="2282"/>
                  </a:cubicBezTo>
                  <a:cubicBezTo>
                    <a:pt x="3576" y="2286"/>
                    <a:pt x="3580" y="2286"/>
                    <a:pt x="3584" y="2290"/>
                  </a:cubicBezTo>
                  <a:cubicBezTo>
                    <a:pt x="3587" y="2290"/>
                    <a:pt x="3591" y="2294"/>
                    <a:pt x="3594" y="2294"/>
                  </a:cubicBezTo>
                  <a:cubicBezTo>
                    <a:pt x="3616" y="2297"/>
                    <a:pt x="3635" y="2304"/>
                    <a:pt x="3657" y="2312"/>
                  </a:cubicBezTo>
                  <a:cubicBezTo>
                    <a:pt x="3660" y="2316"/>
                    <a:pt x="3664" y="2316"/>
                    <a:pt x="3672" y="2316"/>
                  </a:cubicBezTo>
                  <a:cubicBezTo>
                    <a:pt x="3675" y="2319"/>
                    <a:pt x="3679" y="2319"/>
                    <a:pt x="3686" y="2323"/>
                  </a:cubicBezTo>
                  <a:cubicBezTo>
                    <a:pt x="3690" y="2323"/>
                    <a:pt x="3694" y="2326"/>
                    <a:pt x="3697" y="2330"/>
                  </a:cubicBezTo>
                  <a:cubicBezTo>
                    <a:pt x="3699" y="2328"/>
                    <a:pt x="3702" y="2327"/>
                    <a:pt x="3704" y="2327"/>
                  </a:cubicBezTo>
                  <a:cubicBezTo>
                    <a:pt x="3707" y="2327"/>
                    <a:pt x="3710" y="2328"/>
                    <a:pt x="3712" y="2330"/>
                  </a:cubicBezTo>
                  <a:cubicBezTo>
                    <a:pt x="3716" y="2334"/>
                    <a:pt x="3723" y="2334"/>
                    <a:pt x="3726" y="2338"/>
                  </a:cubicBezTo>
                  <a:cubicBezTo>
                    <a:pt x="3733" y="2338"/>
                    <a:pt x="3736" y="2342"/>
                    <a:pt x="3741" y="2342"/>
                  </a:cubicBezTo>
                  <a:cubicBezTo>
                    <a:pt x="3742" y="2342"/>
                    <a:pt x="3743" y="2342"/>
                    <a:pt x="3745" y="2341"/>
                  </a:cubicBezTo>
                  <a:cubicBezTo>
                    <a:pt x="3748" y="2341"/>
                    <a:pt x="3750" y="2346"/>
                    <a:pt x="3754" y="2346"/>
                  </a:cubicBezTo>
                  <a:cubicBezTo>
                    <a:pt x="3755" y="2346"/>
                    <a:pt x="3755" y="2346"/>
                    <a:pt x="3756" y="2345"/>
                  </a:cubicBezTo>
                  <a:cubicBezTo>
                    <a:pt x="3760" y="2345"/>
                    <a:pt x="3763" y="2348"/>
                    <a:pt x="3770" y="2348"/>
                  </a:cubicBezTo>
                  <a:cubicBezTo>
                    <a:pt x="3773" y="2348"/>
                    <a:pt x="3777" y="2350"/>
                    <a:pt x="3782" y="2350"/>
                  </a:cubicBezTo>
                  <a:cubicBezTo>
                    <a:pt x="3784" y="2350"/>
                    <a:pt x="3786" y="2350"/>
                    <a:pt x="3789" y="2348"/>
                  </a:cubicBezTo>
                  <a:cubicBezTo>
                    <a:pt x="3789" y="2348"/>
                    <a:pt x="3796" y="2348"/>
                    <a:pt x="3796" y="2352"/>
                  </a:cubicBezTo>
                  <a:cubicBezTo>
                    <a:pt x="3804" y="2356"/>
                    <a:pt x="3811" y="2356"/>
                    <a:pt x="3814" y="2360"/>
                  </a:cubicBezTo>
                  <a:cubicBezTo>
                    <a:pt x="3822" y="2360"/>
                    <a:pt x="3829" y="2363"/>
                    <a:pt x="3836" y="2367"/>
                  </a:cubicBezTo>
                  <a:cubicBezTo>
                    <a:pt x="3840" y="2367"/>
                    <a:pt x="3848" y="2367"/>
                    <a:pt x="3851" y="2374"/>
                  </a:cubicBezTo>
                  <a:lnTo>
                    <a:pt x="3855" y="2374"/>
                  </a:lnTo>
                  <a:cubicBezTo>
                    <a:pt x="3862" y="2378"/>
                    <a:pt x="3866" y="2378"/>
                    <a:pt x="3873" y="2382"/>
                  </a:cubicBezTo>
                  <a:lnTo>
                    <a:pt x="3877" y="2382"/>
                  </a:lnTo>
                  <a:cubicBezTo>
                    <a:pt x="3883" y="2380"/>
                    <a:pt x="3885" y="2379"/>
                    <a:pt x="3888" y="2379"/>
                  </a:cubicBezTo>
                  <a:cubicBezTo>
                    <a:pt x="3891" y="2379"/>
                    <a:pt x="3894" y="2380"/>
                    <a:pt x="3899" y="2382"/>
                  </a:cubicBezTo>
                  <a:cubicBezTo>
                    <a:pt x="3902" y="2385"/>
                    <a:pt x="3910" y="2385"/>
                    <a:pt x="3917" y="2389"/>
                  </a:cubicBezTo>
                  <a:cubicBezTo>
                    <a:pt x="3917" y="2389"/>
                    <a:pt x="3917" y="2385"/>
                    <a:pt x="3921" y="2385"/>
                  </a:cubicBezTo>
                  <a:cubicBezTo>
                    <a:pt x="3921" y="2385"/>
                    <a:pt x="3924" y="2389"/>
                    <a:pt x="3924" y="2392"/>
                  </a:cubicBezTo>
                  <a:cubicBezTo>
                    <a:pt x="3924" y="2389"/>
                    <a:pt x="3928" y="2389"/>
                    <a:pt x="3928" y="2385"/>
                  </a:cubicBezTo>
                  <a:cubicBezTo>
                    <a:pt x="3932" y="2385"/>
                    <a:pt x="3936" y="2389"/>
                    <a:pt x="3939" y="2389"/>
                  </a:cubicBezTo>
                  <a:cubicBezTo>
                    <a:pt x="3939" y="2390"/>
                    <a:pt x="3940" y="2390"/>
                    <a:pt x="3940" y="2390"/>
                  </a:cubicBezTo>
                  <a:cubicBezTo>
                    <a:pt x="3942" y="2390"/>
                    <a:pt x="3944" y="2389"/>
                    <a:pt x="3946" y="2389"/>
                  </a:cubicBezTo>
                  <a:cubicBezTo>
                    <a:pt x="3946" y="2392"/>
                    <a:pt x="3950" y="2392"/>
                    <a:pt x="3950" y="2396"/>
                  </a:cubicBezTo>
                  <a:cubicBezTo>
                    <a:pt x="3953" y="2394"/>
                    <a:pt x="3956" y="2394"/>
                    <a:pt x="3959" y="2394"/>
                  </a:cubicBezTo>
                  <a:cubicBezTo>
                    <a:pt x="3963" y="2394"/>
                    <a:pt x="3968" y="2396"/>
                    <a:pt x="3972" y="2400"/>
                  </a:cubicBezTo>
                  <a:cubicBezTo>
                    <a:pt x="3976" y="2400"/>
                    <a:pt x="3980" y="2404"/>
                    <a:pt x="3980" y="2404"/>
                  </a:cubicBezTo>
                  <a:cubicBezTo>
                    <a:pt x="3983" y="2404"/>
                    <a:pt x="3983" y="2400"/>
                    <a:pt x="3987" y="2400"/>
                  </a:cubicBezTo>
                  <a:lnTo>
                    <a:pt x="3994" y="2407"/>
                  </a:lnTo>
                  <a:cubicBezTo>
                    <a:pt x="3994" y="2404"/>
                    <a:pt x="3998" y="2404"/>
                    <a:pt x="3998" y="2400"/>
                  </a:cubicBezTo>
                  <a:lnTo>
                    <a:pt x="4005" y="2407"/>
                  </a:lnTo>
                  <a:cubicBezTo>
                    <a:pt x="4012" y="2407"/>
                    <a:pt x="4016" y="2411"/>
                    <a:pt x="4020" y="2411"/>
                  </a:cubicBezTo>
                  <a:cubicBezTo>
                    <a:pt x="4023" y="2410"/>
                    <a:pt x="4025" y="2409"/>
                    <a:pt x="4028" y="2409"/>
                  </a:cubicBezTo>
                  <a:cubicBezTo>
                    <a:pt x="4034" y="2409"/>
                    <a:pt x="4040" y="2411"/>
                    <a:pt x="4046" y="2411"/>
                  </a:cubicBezTo>
                  <a:lnTo>
                    <a:pt x="4049" y="2411"/>
                  </a:lnTo>
                  <a:lnTo>
                    <a:pt x="4053" y="2407"/>
                  </a:lnTo>
                  <a:cubicBezTo>
                    <a:pt x="4056" y="2414"/>
                    <a:pt x="4064" y="2414"/>
                    <a:pt x="4071" y="2414"/>
                  </a:cubicBezTo>
                  <a:cubicBezTo>
                    <a:pt x="4082" y="2414"/>
                    <a:pt x="4093" y="2418"/>
                    <a:pt x="4104" y="2418"/>
                  </a:cubicBezTo>
                  <a:cubicBezTo>
                    <a:pt x="4112" y="2422"/>
                    <a:pt x="4122" y="2422"/>
                    <a:pt x="4130" y="2422"/>
                  </a:cubicBezTo>
                  <a:cubicBezTo>
                    <a:pt x="4141" y="2422"/>
                    <a:pt x="4141" y="2422"/>
                    <a:pt x="4152" y="2426"/>
                  </a:cubicBezTo>
                  <a:cubicBezTo>
                    <a:pt x="4154" y="2428"/>
                    <a:pt x="4156" y="2428"/>
                    <a:pt x="4158" y="2428"/>
                  </a:cubicBezTo>
                  <a:cubicBezTo>
                    <a:pt x="4159" y="2428"/>
                    <a:pt x="4161" y="2428"/>
                    <a:pt x="4163" y="2426"/>
                  </a:cubicBezTo>
                  <a:cubicBezTo>
                    <a:pt x="4164" y="2425"/>
                    <a:pt x="4166" y="2425"/>
                    <a:pt x="4167" y="2425"/>
                  </a:cubicBezTo>
                  <a:cubicBezTo>
                    <a:pt x="4171" y="2425"/>
                    <a:pt x="4174" y="2427"/>
                    <a:pt x="4177" y="2427"/>
                  </a:cubicBezTo>
                  <a:cubicBezTo>
                    <a:pt x="4178" y="2427"/>
                    <a:pt x="4180" y="2427"/>
                    <a:pt x="4181" y="2426"/>
                  </a:cubicBezTo>
                  <a:cubicBezTo>
                    <a:pt x="4188" y="2426"/>
                    <a:pt x="4196" y="2426"/>
                    <a:pt x="4203" y="2429"/>
                  </a:cubicBezTo>
                  <a:cubicBezTo>
                    <a:pt x="4207" y="2429"/>
                    <a:pt x="4210" y="2433"/>
                    <a:pt x="4214" y="2433"/>
                  </a:cubicBezTo>
                  <a:cubicBezTo>
                    <a:pt x="4218" y="2433"/>
                    <a:pt x="4225" y="2436"/>
                    <a:pt x="4225" y="2436"/>
                  </a:cubicBezTo>
                  <a:cubicBezTo>
                    <a:pt x="4227" y="2435"/>
                    <a:pt x="4229" y="2434"/>
                    <a:pt x="4230" y="2434"/>
                  </a:cubicBezTo>
                  <a:cubicBezTo>
                    <a:pt x="4233" y="2434"/>
                    <a:pt x="4236" y="2437"/>
                    <a:pt x="4238" y="2437"/>
                  </a:cubicBezTo>
                  <a:cubicBezTo>
                    <a:pt x="4239" y="2437"/>
                    <a:pt x="4240" y="2437"/>
                    <a:pt x="4240" y="2436"/>
                  </a:cubicBezTo>
                  <a:cubicBezTo>
                    <a:pt x="4244" y="2436"/>
                    <a:pt x="4247" y="2436"/>
                    <a:pt x="4251" y="2440"/>
                  </a:cubicBezTo>
                  <a:cubicBezTo>
                    <a:pt x="4276" y="2444"/>
                    <a:pt x="4302" y="2451"/>
                    <a:pt x="4332" y="2455"/>
                  </a:cubicBezTo>
                  <a:cubicBezTo>
                    <a:pt x="4332" y="2455"/>
                    <a:pt x="4335" y="2451"/>
                    <a:pt x="4339" y="2451"/>
                  </a:cubicBezTo>
                  <a:cubicBezTo>
                    <a:pt x="4339" y="2451"/>
                    <a:pt x="4342" y="2451"/>
                    <a:pt x="4346" y="2455"/>
                  </a:cubicBezTo>
                  <a:cubicBezTo>
                    <a:pt x="4350" y="2455"/>
                    <a:pt x="4357" y="2455"/>
                    <a:pt x="4364" y="2458"/>
                  </a:cubicBezTo>
                  <a:cubicBezTo>
                    <a:pt x="4366" y="2459"/>
                    <a:pt x="4368" y="2459"/>
                    <a:pt x="4370" y="2459"/>
                  </a:cubicBezTo>
                  <a:cubicBezTo>
                    <a:pt x="4373" y="2459"/>
                    <a:pt x="4375" y="2459"/>
                    <a:pt x="4378" y="2459"/>
                  </a:cubicBezTo>
                  <a:cubicBezTo>
                    <a:pt x="4380" y="2459"/>
                    <a:pt x="4382" y="2459"/>
                    <a:pt x="4383" y="2462"/>
                  </a:cubicBezTo>
                  <a:lnTo>
                    <a:pt x="4386" y="2462"/>
                  </a:lnTo>
                  <a:cubicBezTo>
                    <a:pt x="4390" y="2458"/>
                    <a:pt x="4394" y="2458"/>
                    <a:pt x="4401" y="2458"/>
                  </a:cubicBezTo>
                  <a:cubicBezTo>
                    <a:pt x="4408" y="2462"/>
                    <a:pt x="4416" y="2466"/>
                    <a:pt x="4427" y="2466"/>
                  </a:cubicBezTo>
                  <a:cubicBezTo>
                    <a:pt x="4430" y="2466"/>
                    <a:pt x="4434" y="2470"/>
                    <a:pt x="4438" y="2470"/>
                  </a:cubicBezTo>
                  <a:lnTo>
                    <a:pt x="4445" y="2470"/>
                  </a:lnTo>
                  <a:cubicBezTo>
                    <a:pt x="4449" y="2468"/>
                    <a:pt x="4451" y="2467"/>
                    <a:pt x="4454" y="2467"/>
                  </a:cubicBezTo>
                  <a:cubicBezTo>
                    <a:pt x="4456" y="2467"/>
                    <a:pt x="4458" y="2468"/>
                    <a:pt x="4460" y="2470"/>
                  </a:cubicBezTo>
                  <a:cubicBezTo>
                    <a:pt x="4460" y="2473"/>
                    <a:pt x="4467" y="2473"/>
                    <a:pt x="4471" y="2473"/>
                  </a:cubicBezTo>
                  <a:cubicBezTo>
                    <a:pt x="4473" y="2472"/>
                    <a:pt x="4475" y="2472"/>
                    <a:pt x="4477" y="2472"/>
                  </a:cubicBezTo>
                  <a:cubicBezTo>
                    <a:pt x="4481" y="2472"/>
                    <a:pt x="4485" y="2473"/>
                    <a:pt x="4489" y="2473"/>
                  </a:cubicBezTo>
                  <a:cubicBezTo>
                    <a:pt x="4493" y="2475"/>
                    <a:pt x="4497" y="2475"/>
                    <a:pt x="4500" y="2475"/>
                  </a:cubicBezTo>
                  <a:cubicBezTo>
                    <a:pt x="4504" y="2475"/>
                    <a:pt x="4508" y="2475"/>
                    <a:pt x="4511" y="2477"/>
                  </a:cubicBezTo>
                  <a:cubicBezTo>
                    <a:pt x="4522" y="2480"/>
                    <a:pt x="4530" y="2480"/>
                    <a:pt x="4540" y="2484"/>
                  </a:cubicBezTo>
                  <a:lnTo>
                    <a:pt x="4592" y="2484"/>
                  </a:lnTo>
                  <a:cubicBezTo>
                    <a:pt x="4592" y="2488"/>
                    <a:pt x="4596" y="2488"/>
                    <a:pt x="4599" y="2488"/>
                  </a:cubicBezTo>
                  <a:cubicBezTo>
                    <a:pt x="4603" y="2488"/>
                    <a:pt x="4606" y="2488"/>
                    <a:pt x="4610" y="2492"/>
                  </a:cubicBezTo>
                  <a:lnTo>
                    <a:pt x="4621" y="2492"/>
                  </a:lnTo>
                  <a:cubicBezTo>
                    <a:pt x="4621" y="2492"/>
                    <a:pt x="4625" y="2492"/>
                    <a:pt x="4625" y="2495"/>
                  </a:cubicBezTo>
                  <a:cubicBezTo>
                    <a:pt x="4628" y="2499"/>
                    <a:pt x="4636" y="2502"/>
                    <a:pt x="4640" y="2502"/>
                  </a:cubicBezTo>
                  <a:cubicBezTo>
                    <a:pt x="4641" y="2502"/>
                    <a:pt x="4641" y="2501"/>
                    <a:pt x="4642" y="2501"/>
                  </a:cubicBezTo>
                  <a:cubicBezTo>
                    <a:pt x="4645" y="2501"/>
                    <a:pt x="4648" y="2506"/>
                    <a:pt x="4650" y="2506"/>
                  </a:cubicBezTo>
                  <a:cubicBezTo>
                    <a:pt x="4658" y="2506"/>
                    <a:pt x="4662" y="2506"/>
                    <a:pt x="4665" y="2510"/>
                  </a:cubicBezTo>
                  <a:cubicBezTo>
                    <a:pt x="4669" y="2510"/>
                    <a:pt x="4672" y="2510"/>
                    <a:pt x="4680" y="2514"/>
                  </a:cubicBezTo>
                  <a:cubicBezTo>
                    <a:pt x="4684" y="2517"/>
                    <a:pt x="4694" y="2524"/>
                    <a:pt x="4702" y="2532"/>
                  </a:cubicBezTo>
                  <a:cubicBezTo>
                    <a:pt x="4708" y="2535"/>
                    <a:pt x="4711" y="2540"/>
                    <a:pt x="4716" y="2540"/>
                  </a:cubicBezTo>
                  <a:cubicBezTo>
                    <a:pt x="4717" y="2540"/>
                    <a:pt x="4719" y="2540"/>
                    <a:pt x="4720" y="2539"/>
                  </a:cubicBezTo>
                  <a:cubicBezTo>
                    <a:pt x="4720" y="2539"/>
                    <a:pt x="4720" y="2536"/>
                    <a:pt x="4724" y="2532"/>
                  </a:cubicBezTo>
                  <a:cubicBezTo>
                    <a:pt x="4729" y="2537"/>
                    <a:pt x="4733" y="2540"/>
                    <a:pt x="4738" y="2540"/>
                  </a:cubicBezTo>
                  <a:cubicBezTo>
                    <a:pt x="4740" y="2540"/>
                    <a:pt x="4743" y="2538"/>
                    <a:pt x="4746" y="2536"/>
                  </a:cubicBezTo>
                  <a:cubicBezTo>
                    <a:pt x="4750" y="2534"/>
                    <a:pt x="4753" y="2533"/>
                    <a:pt x="4757" y="2533"/>
                  </a:cubicBezTo>
                  <a:cubicBezTo>
                    <a:pt x="4761" y="2533"/>
                    <a:pt x="4764" y="2534"/>
                    <a:pt x="4768" y="2536"/>
                  </a:cubicBezTo>
                  <a:lnTo>
                    <a:pt x="4768" y="2528"/>
                  </a:lnTo>
                  <a:cubicBezTo>
                    <a:pt x="4764" y="2517"/>
                    <a:pt x="4772" y="2510"/>
                    <a:pt x="4779" y="2502"/>
                  </a:cubicBezTo>
                  <a:cubicBezTo>
                    <a:pt x="4790" y="2502"/>
                    <a:pt x="4790" y="2492"/>
                    <a:pt x="4797" y="2492"/>
                  </a:cubicBezTo>
                  <a:lnTo>
                    <a:pt x="4808" y="2480"/>
                  </a:lnTo>
                  <a:cubicBezTo>
                    <a:pt x="4801" y="2470"/>
                    <a:pt x="4808" y="2462"/>
                    <a:pt x="4808" y="2451"/>
                  </a:cubicBezTo>
                  <a:cubicBezTo>
                    <a:pt x="4808" y="2448"/>
                    <a:pt x="4812" y="2444"/>
                    <a:pt x="4816" y="2440"/>
                  </a:cubicBezTo>
                  <a:lnTo>
                    <a:pt x="4819" y="2436"/>
                  </a:lnTo>
                  <a:cubicBezTo>
                    <a:pt x="4819" y="2433"/>
                    <a:pt x="4816" y="2433"/>
                    <a:pt x="4816" y="2429"/>
                  </a:cubicBezTo>
                  <a:lnTo>
                    <a:pt x="4826" y="2418"/>
                  </a:lnTo>
                  <a:cubicBezTo>
                    <a:pt x="4830" y="2411"/>
                    <a:pt x="4834" y="2407"/>
                    <a:pt x="4830" y="2400"/>
                  </a:cubicBezTo>
                  <a:cubicBezTo>
                    <a:pt x="4823" y="2389"/>
                    <a:pt x="4819" y="2378"/>
                    <a:pt x="4812" y="2367"/>
                  </a:cubicBezTo>
                  <a:lnTo>
                    <a:pt x="4812" y="2363"/>
                  </a:lnTo>
                  <a:cubicBezTo>
                    <a:pt x="4812" y="2356"/>
                    <a:pt x="4816" y="2348"/>
                    <a:pt x="4812" y="2341"/>
                  </a:cubicBezTo>
                  <a:cubicBezTo>
                    <a:pt x="4816" y="2338"/>
                    <a:pt x="4812" y="2330"/>
                    <a:pt x="4816" y="2326"/>
                  </a:cubicBezTo>
                  <a:cubicBezTo>
                    <a:pt x="4816" y="2319"/>
                    <a:pt x="4816" y="2316"/>
                    <a:pt x="4812" y="2312"/>
                  </a:cubicBezTo>
                  <a:cubicBezTo>
                    <a:pt x="4812" y="2312"/>
                    <a:pt x="4812" y="2304"/>
                    <a:pt x="4816" y="2301"/>
                  </a:cubicBezTo>
                  <a:lnTo>
                    <a:pt x="4816" y="2297"/>
                  </a:lnTo>
                  <a:lnTo>
                    <a:pt x="4816" y="2275"/>
                  </a:lnTo>
                  <a:cubicBezTo>
                    <a:pt x="4819" y="2268"/>
                    <a:pt x="4816" y="2257"/>
                    <a:pt x="4819" y="2250"/>
                  </a:cubicBezTo>
                  <a:lnTo>
                    <a:pt x="4819" y="2246"/>
                  </a:lnTo>
                  <a:cubicBezTo>
                    <a:pt x="4816" y="2242"/>
                    <a:pt x="4816" y="2235"/>
                    <a:pt x="4812" y="2231"/>
                  </a:cubicBezTo>
                  <a:cubicBezTo>
                    <a:pt x="4816" y="2231"/>
                    <a:pt x="4819" y="2228"/>
                    <a:pt x="4823" y="2228"/>
                  </a:cubicBezTo>
                  <a:cubicBezTo>
                    <a:pt x="4819" y="2224"/>
                    <a:pt x="4816" y="2224"/>
                    <a:pt x="4816" y="2220"/>
                  </a:cubicBezTo>
                  <a:cubicBezTo>
                    <a:pt x="4819" y="2213"/>
                    <a:pt x="4816" y="2206"/>
                    <a:pt x="4808" y="2202"/>
                  </a:cubicBezTo>
                  <a:cubicBezTo>
                    <a:pt x="4804" y="2198"/>
                    <a:pt x="4808" y="2191"/>
                    <a:pt x="4808" y="2191"/>
                  </a:cubicBezTo>
                  <a:cubicBezTo>
                    <a:pt x="4812" y="2187"/>
                    <a:pt x="4812" y="2187"/>
                    <a:pt x="4812" y="2180"/>
                  </a:cubicBezTo>
                  <a:cubicBezTo>
                    <a:pt x="4808" y="2180"/>
                    <a:pt x="4812" y="2176"/>
                    <a:pt x="4812" y="2172"/>
                  </a:cubicBezTo>
                  <a:cubicBezTo>
                    <a:pt x="4816" y="2172"/>
                    <a:pt x="4816" y="2165"/>
                    <a:pt x="4819" y="2162"/>
                  </a:cubicBezTo>
                  <a:lnTo>
                    <a:pt x="4819" y="2136"/>
                  </a:lnTo>
                  <a:lnTo>
                    <a:pt x="4819" y="2132"/>
                  </a:lnTo>
                  <a:lnTo>
                    <a:pt x="4819" y="2128"/>
                  </a:lnTo>
                  <a:cubicBezTo>
                    <a:pt x="4826" y="2125"/>
                    <a:pt x="4819" y="2118"/>
                    <a:pt x="4823" y="2114"/>
                  </a:cubicBezTo>
                  <a:lnTo>
                    <a:pt x="4823" y="2106"/>
                  </a:lnTo>
                  <a:cubicBezTo>
                    <a:pt x="4819" y="2099"/>
                    <a:pt x="4816" y="2096"/>
                    <a:pt x="4816" y="2088"/>
                  </a:cubicBezTo>
                  <a:cubicBezTo>
                    <a:pt x="4816" y="2081"/>
                    <a:pt x="4812" y="2074"/>
                    <a:pt x="4812" y="2066"/>
                  </a:cubicBezTo>
                  <a:cubicBezTo>
                    <a:pt x="4804" y="2062"/>
                    <a:pt x="4808" y="2059"/>
                    <a:pt x="4812" y="2055"/>
                  </a:cubicBezTo>
                  <a:cubicBezTo>
                    <a:pt x="4816" y="2052"/>
                    <a:pt x="4812" y="2048"/>
                    <a:pt x="4816" y="2044"/>
                  </a:cubicBezTo>
                  <a:cubicBezTo>
                    <a:pt x="4819" y="2044"/>
                    <a:pt x="4816" y="2037"/>
                    <a:pt x="4816" y="2033"/>
                  </a:cubicBezTo>
                  <a:cubicBezTo>
                    <a:pt x="4816" y="2026"/>
                    <a:pt x="4812" y="2018"/>
                    <a:pt x="4812" y="2011"/>
                  </a:cubicBezTo>
                  <a:lnTo>
                    <a:pt x="4812" y="2008"/>
                  </a:lnTo>
                  <a:cubicBezTo>
                    <a:pt x="4816" y="2004"/>
                    <a:pt x="4816" y="2000"/>
                    <a:pt x="4819" y="1996"/>
                  </a:cubicBezTo>
                  <a:cubicBezTo>
                    <a:pt x="4823" y="1993"/>
                    <a:pt x="4826" y="1986"/>
                    <a:pt x="4834" y="1982"/>
                  </a:cubicBezTo>
                  <a:lnTo>
                    <a:pt x="4834" y="1978"/>
                  </a:lnTo>
                  <a:lnTo>
                    <a:pt x="4826" y="1978"/>
                  </a:lnTo>
                  <a:cubicBezTo>
                    <a:pt x="4830" y="1974"/>
                    <a:pt x="4834" y="1971"/>
                    <a:pt x="4838" y="1971"/>
                  </a:cubicBezTo>
                  <a:cubicBezTo>
                    <a:pt x="4838" y="1964"/>
                    <a:pt x="4845" y="1960"/>
                    <a:pt x="4848" y="1952"/>
                  </a:cubicBezTo>
                  <a:cubicBezTo>
                    <a:pt x="4852" y="1949"/>
                    <a:pt x="4860" y="1949"/>
                    <a:pt x="4860" y="1942"/>
                  </a:cubicBezTo>
                  <a:cubicBezTo>
                    <a:pt x="4863" y="1942"/>
                    <a:pt x="4867" y="1942"/>
                    <a:pt x="4867" y="1938"/>
                  </a:cubicBezTo>
                  <a:cubicBezTo>
                    <a:pt x="4867" y="1934"/>
                    <a:pt x="4867" y="1930"/>
                    <a:pt x="4870" y="1930"/>
                  </a:cubicBezTo>
                  <a:cubicBezTo>
                    <a:pt x="4870" y="1927"/>
                    <a:pt x="4874" y="1923"/>
                    <a:pt x="4874" y="1920"/>
                  </a:cubicBezTo>
                  <a:cubicBezTo>
                    <a:pt x="4874" y="1916"/>
                    <a:pt x="4878" y="1912"/>
                    <a:pt x="4878" y="1908"/>
                  </a:cubicBezTo>
                  <a:cubicBezTo>
                    <a:pt x="4882" y="1901"/>
                    <a:pt x="4885" y="1898"/>
                    <a:pt x="4885" y="1890"/>
                  </a:cubicBezTo>
                  <a:cubicBezTo>
                    <a:pt x="4882" y="1883"/>
                    <a:pt x="4892" y="1864"/>
                    <a:pt x="4900" y="1861"/>
                  </a:cubicBezTo>
                  <a:cubicBezTo>
                    <a:pt x="4904" y="1857"/>
                    <a:pt x="4907" y="1854"/>
                    <a:pt x="4907" y="1846"/>
                  </a:cubicBezTo>
                  <a:cubicBezTo>
                    <a:pt x="4907" y="1842"/>
                    <a:pt x="4911" y="1839"/>
                    <a:pt x="4911" y="1832"/>
                  </a:cubicBezTo>
                  <a:cubicBezTo>
                    <a:pt x="4907" y="1828"/>
                    <a:pt x="4911" y="1824"/>
                    <a:pt x="4914" y="1820"/>
                  </a:cubicBezTo>
                  <a:cubicBezTo>
                    <a:pt x="4914" y="1813"/>
                    <a:pt x="4914" y="1806"/>
                    <a:pt x="4911" y="1798"/>
                  </a:cubicBezTo>
                  <a:cubicBezTo>
                    <a:pt x="4914" y="1798"/>
                    <a:pt x="4918" y="1795"/>
                    <a:pt x="4918" y="1795"/>
                  </a:cubicBezTo>
                  <a:cubicBezTo>
                    <a:pt x="4911" y="1769"/>
                    <a:pt x="4922" y="1751"/>
                    <a:pt x="4940" y="1732"/>
                  </a:cubicBezTo>
                  <a:cubicBezTo>
                    <a:pt x="4936" y="1729"/>
                    <a:pt x="4929" y="1725"/>
                    <a:pt x="4926" y="1722"/>
                  </a:cubicBezTo>
                  <a:cubicBezTo>
                    <a:pt x="4918" y="1714"/>
                    <a:pt x="4918" y="1710"/>
                    <a:pt x="4926" y="1707"/>
                  </a:cubicBezTo>
                  <a:cubicBezTo>
                    <a:pt x="4926" y="1703"/>
                    <a:pt x="4929" y="1703"/>
                    <a:pt x="4929" y="1703"/>
                  </a:cubicBezTo>
                  <a:cubicBezTo>
                    <a:pt x="4933" y="1696"/>
                    <a:pt x="4933" y="1692"/>
                    <a:pt x="4933" y="1688"/>
                  </a:cubicBezTo>
                  <a:cubicBezTo>
                    <a:pt x="4936" y="1685"/>
                    <a:pt x="4940" y="1685"/>
                    <a:pt x="4944" y="1681"/>
                  </a:cubicBezTo>
                  <a:lnTo>
                    <a:pt x="4958" y="1681"/>
                  </a:lnTo>
                  <a:lnTo>
                    <a:pt x="4955" y="1678"/>
                  </a:lnTo>
                  <a:cubicBezTo>
                    <a:pt x="4948" y="1674"/>
                    <a:pt x="4951" y="1670"/>
                    <a:pt x="4951" y="1666"/>
                  </a:cubicBezTo>
                  <a:cubicBezTo>
                    <a:pt x="4958" y="1663"/>
                    <a:pt x="4948" y="1656"/>
                    <a:pt x="4955" y="1648"/>
                  </a:cubicBezTo>
                  <a:cubicBezTo>
                    <a:pt x="4951" y="1644"/>
                    <a:pt x="4955" y="1637"/>
                    <a:pt x="4955" y="1634"/>
                  </a:cubicBezTo>
                  <a:cubicBezTo>
                    <a:pt x="4955" y="1631"/>
                    <a:pt x="4957" y="1625"/>
                    <a:pt x="4963" y="1625"/>
                  </a:cubicBezTo>
                  <a:cubicBezTo>
                    <a:pt x="4964" y="1625"/>
                    <a:pt x="4965" y="1625"/>
                    <a:pt x="4966" y="1626"/>
                  </a:cubicBezTo>
                  <a:lnTo>
                    <a:pt x="4970" y="1622"/>
                  </a:lnTo>
                  <a:cubicBezTo>
                    <a:pt x="4973" y="1619"/>
                    <a:pt x="4977" y="1615"/>
                    <a:pt x="4977" y="1612"/>
                  </a:cubicBezTo>
                  <a:cubicBezTo>
                    <a:pt x="4980" y="1608"/>
                    <a:pt x="4984" y="1612"/>
                    <a:pt x="4980" y="1604"/>
                  </a:cubicBezTo>
                  <a:cubicBezTo>
                    <a:pt x="4988" y="1604"/>
                    <a:pt x="4984" y="1597"/>
                    <a:pt x="4980" y="1597"/>
                  </a:cubicBezTo>
                  <a:cubicBezTo>
                    <a:pt x="4977" y="1593"/>
                    <a:pt x="4988" y="1590"/>
                    <a:pt x="4984" y="1586"/>
                  </a:cubicBezTo>
                  <a:cubicBezTo>
                    <a:pt x="4992" y="1582"/>
                    <a:pt x="4988" y="1575"/>
                    <a:pt x="4992" y="1571"/>
                  </a:cubicBezTo>
                  <a:cubicBezTo>
                    <a:pt x="4995" y="1568"/>
                    <a:pt x="4999" y="1568"/>
                    <a:pt x="5002" y="1564"/>
                  </a:cubicBezTo>
                  <a:cubicBezTo>
                    <a:pt x="4999" y="1564"/>
                    <a:pt x="4995" y="1564"/>
                    <a:pt x="4995" y="1560"/>
                  </a:cubicBezTo>
                  <a:cubicBezTo>
                    <a:pt x="4992" y="1556"/>
                    <a:pt x="4992" y="1553"/>
                    <a:pt x="4988" y="1549"/>
                  </a:cubicBezTo>
                  <a:lnTo>
                    <a:pt x="4988" y="1542"/>
                  </a:lnTo>
                  <a:cubicBezTo>
                    <a:pt x="4995" y="1534"/>
                    <a:pt x="4995" y="1527"/>
                    <a:pt x="4995" y="1520"/>
                  </a:cubicBezTo>
                  <a:cubicBezTo>
                    <a:pt x="4999" y="1512"/>
                    <a:pt x="4995" y="1505"/>
                    <a:pt x="4992" y="1502"/>
                  </a:cubicBezTo>
                  <a:cubicBezTo>
                    <a:pt x="4988" y="1498"/>
                    <a:pt x="4984" y="1498"/>
                    <a:pt x="4984" y="1494"/>
                  </a:cubicBezTo>
                  <a:cubicBezTo>
                    <a:pt x="4984" y="1487"/>
                    <a:pt x="4988" y="1480"/>
                    <a:pt x="4992" y="1476"/>
                  </a:cubicBezTo>
                  <a:lnTo>
                    <a:pt x="4992" y="1468"/>
                  </a:lnTo>
                  <a:lnTo>
                    <a:pt x="4992" y="1465"/>
                  </a:lnTo>
                  <a:cubicBezTo>
                    <a:pt x="4995" y="1461"/>
                    <a:pt x="4995" y="1454"/>
                    <a:pt x="5002" y="1450"/>
                  </a:cubicBezTo>
                  <a:cubicBezTo>
                    <a:pt x="5010" y="1446"/>
                    <a:pt x="5006" y="1446"/>
                    <a:pt x="5010" y="1446"/>
                  </a:cubicBezTo>
                  <a:cubicBezTo>
                    <a:pt x="5014" y="1446"/>
                    <a:pt x="5017" y="1446"/>
                    <a:pt x="5021" y="1450"/>
                  </a:cubicBezTo>
                  <a:cubicBezTo>
                    <a:pt x="5017" y="1443"/>
                    <a:pt x="5014" y="1439"/>
                    <a:pt x="5014" y="1436"/>
                  </a:cubicBezTo>
                  <a:cubicBezTo>
                    <a:pt x="5010" y="1432"/>
                    <a:pt x="5006" y="1424"/>
                    <a:pt x="5010" y="1421"/>
                  </a:cubicBezTo>
                  <a:cubicBezTo>
                    <a:pt x="5014" y="1414"/>
                    <a:pt x="5014" y="1406"/>
                    <a:pt x="5021" y="1402"/>
                  </a:cubicBezTo>
                  <a:cubicBezTo>
                    <a:pt x="5023" y="1401"/>
                    <a:pt x="5024" y="1400"/>
                    <a:pt x="5025" y="1400"/>
                  </a:cubicBezTo>
                  <a:cubicBezTo>
                    <a:pt x="5027" y="1400"/>
                    <a:pt x="5030" y="1401"/>
                    <a:pt x="5036" y="1402"/>
                  </a:cubicBezTo>
                  <a:cubicBezTo>
                    <a:pt x="5036" y="1402"/>
                    <a:pt x="5036" y="1399"/>
                    <a:pt x="5032" y="1399"/>
                  </a:cubicBezTo>
                  <a:cubicBezTo>
                    <a:pt x="5028" y="1392"/>
                    <a:pt x="5024" y="1388"/>
                    <a:pt x="5021" y="1380"/>
                  </a:cubicBezTo>
                  <a:cubicBezTo>
                    <a:pt x="5017" y="1373"/>
                    <a:pt x="5014" y="1362"/>
                    <a:pt x="5017" y="1351"/>
                  </a:cubicBezTo>
                  <a:cubicBezTo>
                    <a:pt x="5017" y="1348"/>
                    <a:pt x="5021" y="1344"/>
                    <a:pt x="5014" y="1336"/>
                  </a:cubicBezTo>
                  <a:cubicBezTo>
                    <a:pt x="5014" y="1336"/>
                    <a:pt x="5014" y="1333"/>
                    <a:pt x="5017" y="1329"/>
                  </a:cubicBezTo>
                  <a:cubicBezTo>
                    <a:pt x="5017" y="1329"/>
                    <a:pt x="5021" y="1329"/>
                    <a:pt x="5017" y="1326"/>
                  </a:cubicBezTo>
                  <a:cubicBezTo>
                    <a:pt x="5014" y="1318"/>
                    <a:pt x="5017" y="1318"/>
                    <a:pt x="5024" y="1318"/>
                  </a:cubicBezTo>
                  <a:cubicBezTo>
                    <a:pt x="5024" y="1318"/>
                    <a:pt x="5028" y="1314"/>
                    <a:pt x="5032" y="1314"/>
                  </a:cubicBezTo>
                  <a:cubicBezTo>
                    <a:pt x="5028" y="1311"/>
                    <a:pt x="5024" y="1311"/>
                    <a:pt x="5024" y="1307"/>
                  </a:cubicBezTo>
                  <a:cubicBezTo>
                    <a:pt x="5024" y="1304"/>
                    <a:pt x="5021" y="1304"/>
                    <a:pt x="5017" y="1300"/>
                  </a:cubicBezTo>
                  <a:lnTo>
                    <a:pt x="5014" y="1300"/>
                  </a:lnTo>
                  <a:cubicBezTo>
                    <a:pt x="5014" y="1296"/>
                    <a:pt x="5014" y="1292"/>
                    <a:pt x="5010" y="1292"/>
                  </a:cubicBezTo>
                  <a:cubicBezTo>
                    <a:pt x="5002" y="1289"/>
                    <a:pt x="5002" y="1278"/>
                    <a:pt x="5006" y="1274"/>
                  </a:cubicBezTo>
                  <a:cubicBezTo>
                    <a:pt x="5010" y="1270"/>
                    <a:pt x="5010" y="1263"/>
                    <a:pt x="5010" y="1260"/>
                  </a:cubicBezTo>
                  <a:cubicBezTo>
                    <a:pt x="5010" y="1252"/>
                    <a:pt x="5010" y="1245"/>
                    <a:pt x="5014" y="1241"/>
                  </a:cubicBezTo>
                  <a:lnTo>
                    <a:pt x="5014" y="1230"/>
                  </a:lnTo>
                  <a:cubicBezTo>
                    <a:pt x="5014" y="1226"/>
                    <a:pt x="5014" y="1219"/>
                    <a:pt x="5010" y="1216"/>
                  </a:cubicBezTo>
                  <a:cubicBezTo>
                    <a:pt x="5006" y="1212"/>
                    <a:pt x="5002" y="1208"/>
                    <a:pt x="5006" y="1204"/>
                  </a:cubicBezTo>
                  <a:cubicBezTo>
                    <a:pt x="5006" y="1194"/>
                    <a:pt x="5010" y="1186"/>
                    <a:pt x="5017" y="1179"/>
                  </a:cubicBezTo>
                  <a:lnTo>
                    <a:pt x="5017" y="1172"/>
                  </a:lnTo>
                  <a:cubicBezTo>
                    <a:pt x="5021" y="1172"/>
                    <a:pt x="5021" y="1172"/>
                    <a:pt x="5024" y="1168"/>
                  </a:cubicBezTo>
                  <a:lnTo>
                    <a:pt x="5028" y="1168"/>
                  </a:lnTo>
                  <a:cubicBezTo>
                    <a:pt x="5028" y="1164"/>
                    <a:pt x="5028" y="1157"/>
                    <a:pt x="5032" y="1157"/>
                  </a:cubicBezTo>
                  <a:cubicBezTo>
                    <a:pt x="5039" y="1157"/>
                    <a:pt x="5036" y="1150"/>
                    <a:pt x="5039" y="1150"/>
                  </a:cubicBezTo>
                  <a:cubicBezTo>
                    <a:pt x="5043" y="1150"/>
                    <a:pt x="5043" y="1142"/>
                    <a:pt x="5046" y="1142"/>
                  </a:cubicBezTo>
                  <a:cubicBezTo>
                    <a:pt x="5050" y="1138"/>
                    <a:pt x="5054" y="1138"/>
                    <a:pt x="5058" y="1135"/>
                  </a:cubicBezTo>
                  <a:cubicBezTo>
                    <a:pt x="5058" y="1131"/>
                    <a:pt x="5054" y="1131"/>
                    <a:pt x="5054" y="1128"/>
                  </a:cubicBezTo>
                  <a:lnTo>
                    <a:pt x="5054" y="1120"/>
                  </a:lnTo>
                  <a:lnTo>
                    <a:pt x="5054" y="1113"/>
                  </a:lnTo>
                  <a:cubicBezTo>
                    <a:pt x="5061" y="1109"/>
                    <a:pt x="5061" y="1102"/>
                    <a:pt x="5068" y="1098"/>
                  </a:cubicBezTo>
                  <a:cubicBezTo>
                    <a:pt x="5072" y="1094"/>
                    <a:pt x="5072" y="1091"/>
                    <a:pt x="5072" y="1091"/>
                  </a:cubicBezTo>
                  <a:cubicBezTo>
                    <a:pt x="5080" y="1084"/>
                    <a:pt x="5090" y="1080"/>
                    <a:pt x="5098" y="1072"/>
                  </a:cubicBezTo>
                  <a:cubicBezTo>
                    <a:pt x="5094" y="1069"/>
                    <a:pt x="5094" y="1065"/>
                    <a:pt x="5087" y="1062"/>
                  </a:cubicBezTo>
                  <a:cubicBezTo>
                    <a:pt x="5083" y="1062"/>
                    <a:pt x="5083" y="1058"/>
                    <a:pt x="5080" y="1058"/>
                  </a:cubicBezTo>
                  <a:cubicBezTo>
                    <a:pt x="5076" y="1058"/>
                    <a:pt x="5076" y="1054"/>
                    <a:pt x="5076" y="1054"/>
                  </a:cubicBezTo>
                  <a:cubicBezTo>
                    <a:pt x="5076" y="1047"/>
                    <a:pt x="5068" y="1043"/>
                    <a:pt x="5072" y="1036"/>
                  </a:cubicBezTo>
                  <a:lnTo>
                    <a:pt x="5068" y="1028"/>
                  </a:lnTo>
                  <a:cubicBezTo>
                    <a:pt x="5076" y="1028"/>
                    <a:pt x="5072" y="1025"/>
                    <a:pt x="5076" y="1021"/>
                  </a:cubicBezTo>
                  <a:cubicBezTo>
                    <a:pt x="5080" y="1010"/>
                    <a:pt x="5087" y="1003"/>
                    <a:pt x="5098" y="999"/>
                  </a:cubicBezTo>
                  <a:lnTo>
                    <a:pt x="5102" y="999"/>
                  </a:lnTo>
                  <a:cubicBezTo>
                    <a:pt x="5102" y="992"/>
                    <a:pt x="5112" y="992"/>
                    <a:pt x="5112" y="984"/>
                  </a:cubicBezTo>
                  <a:lnTo>
                    <a:pt x="5112" y="984"/>
                  </a:lnTo>
                  <a:cubicBezTo>
                    <a:pt x="5111" y="985"/>
                    <a:pt x="5110" y="985"/>
                    <a:pt x="5108" y="985"/>
                  </a:cubicBezTo>
                  <a:cubicBezTo>
                    <a:pt x="5103" y="985"/>
                    <a:pt x="5097" y="981"/>
                    <a:pt x="5090" y="981"/>
                  </a:cubicBezTo>
                  <a:cubicBezTo>
                    <a:pt x="5089" y="981"/>
                    <a:pt x="5088" y="981"/>
                    <a:pt x="5088" y="981"/>
                  </a:cubicBezTo>
                  <a:cubicBezTo>
                    <a:pt x="5083" y="981"/>
                    <a:pt x="5080" y="976"/>
                    <a:pt x="5075" y="976"/>
                  </a:cubicBezTo>
                  <a:cubicBezTo>
                    <a:pt x="5074" y="976"/>
                    <a:pt x="5073" y="977"/>
                    <a:pt x="5072" y="977"/>
                  </a:cubicBezTo>
                  <a:cubicBezTo>
                    <a:pt x="5072" y="970"/>
                    <a:pt x="5076" y="966"/>
                    <a:pt x="5072" y="959"/>
                  </a:cubicBezTo>
                  <a:lnTo>
                    <a:pt x="5072" y="944"/>
                  </a:lnTo>
                  <a:cubicBezTo>
                    <a:pt x="5068" y="940"/>
                    <a:pt x="5068" y="937"/>
                    <a:pt x="5065" y="930"/>
                  </a:cubicBezTo>
                  <a:cubicBezTo>
                    <a:pt x="5061" y="926"/>
                    <a:pt x="5058" y="918"/>
                    <a:pt x="5061" y="908"/>
                  </a:cubicBezTo>
                  <a:cubicBezTo>
                    <a:pt x="5061" y="904"/>
                    <a:pt x="5061" y="900"/>
                    <a:pt x="5065" y="896"/>
                  </a:cubicBezTo>
                  <a:cubicBezTo>
                    <a:pt x="5072" y="896"/>
                    <a:pt x="5076" y="886"/>
                    <a:pt x="5083" y="882"/>
                  </a:cubicBezTo>
                  <a:cubicBezTo>
                    <a:pt x="5083" y="874"/>
                    <a:pt x="5098" y="871"/>
                    <a:pt x="5090" y="860"/>
                  </a:cubicBezTo>
                  <a:cubicBezTo>
                    <a:pt x="5094" y="856"/>
                    <a:pt x="5094" y="849"/>
                    <a:pt x="5094" y="845"/>
                  </a:cubicBezTo>
                  <a:cubicBezTo>
                    <a:pt x="5094" y="838"/>
                    <a:pt x="5094" y="830"/>
                    <a:pt x="5090" y="823"/>
                  </a:cubicBezTo>
                  <a:cubicBezTo>
                    <a:pt x="5090" y="812"/>
                    <a:pt x="5090" y="812"/>
                    <a:pt x="5080" y="805"/>
                  </a:cubicBezTo>
                  <a:cubicBezTo>
                    <a:pt x="5072" y="801"/>
                    <a:pt x="5065" y="798"/>
                    <a:pt x="5058" y="794"/>
                  </a:cubicBezTo>
                  <a:cubicBezTo>
                    <a:pt x="5054" y="790"/>
                    <a:pt x="5050" y="790"/>
                    <a:pt x="5050" y="786"/>
                  </a:cubicBezTo>
                  <a:cubicBezTo>
                    <a:pt x="5036" y="783"/>
                    <a:pt x="5032" y="776"/>
                    <a:pt x="5028" y="768"/>
                  </a:cubicBezTo>
                  <a:cubicBezTo>
                    <a:pt x="5028" y="764"/>
                    <a:pt x="5028" y="761"/>
                    <a:pt x="5032" y="757"/>
                  </a:cubicBezTo>
                  <a:cubicBezTo>
                    <a:pt x="5039" y="754"/>
                    <a:pt x="5039" y="750"/>
                    <a:pt x="5036" y="746"/>
                  </a:cubicBezTo>
                  <a:cubicBezTo>
                    <a:pt x="5036" y="742"/>
                    <a:pt x="5032" y="742"/>
                    <a:pt x="5032" y="742"/>
                  </a:cubicBezTo>
                  <a:lnTo>
                    <a:pt x="5024" y="742"/>
                  </a:lnTo>
                  <a:cubicBezTo>
                    <a:pt x="5010" y="739"/>
                    <a:pt x="4995" y="735"/>
                    <a:pt x="4980" y="735"/>
                  </a:cubicBezTo>
                  <a:cubicBezTo>
                    <a:pt x="4970" y="735"/>
                    <a:pt x="4958" y="732"/>
                    <a:pt x="4948" y="732"/>
                  </a:cubicBezTo>
                  <a:cubicBezTo>
                    <a:pt x="4936" y="732"/>
                    <a:pt x="4926" y="724"/>
                    <a:pt x="4914" y="724"/>
                  </a:cubicBezTo>
                  <a:cubicBezTo>
                    <a:pt x="4913" y="725"/>
                    <a:pt x="4912" y="726"/>
                    <a:pt x="4910" y="726"/>
                  </a:cubicBezTo>
                  <a:cubicBezTo>
                    <a:pt x="4907" y="726"/>
                    <a:pt x="4903" y="724"/>
                    <a:pt x="4900" y="724"/>
                  </a:cubicBezTo>
                  <a:cubicBezTo>
                    <a:pt x="4898" y="722"/>
                    <a:pt x="4896" y="722"/>
                    <a:pt x="4894" y="722"/>
                  </a:cubicBezTo>
                  <a:cubicBezTo>
                    <a:pt x="4892" y="722"/>
                    <a:pt x="4891" y="722"/>
                    <a:pt x="4889" y="720"/>
                  </a:cubicBezTo>
                  <a:cubicBezTo>
                    <a:pt x="4888" y="719"/>
                    <a:pt x="4886" y="719"/>
                    <a:pt x="4884" y="719"/>
                  </a:cubicBezTo>
                  <a:cubicBezTo>
                    <a:pt x="4881" y="719"/>
                    <a:pt x="4877" y="720"/>
                    <a:pt x="4874" y="720"/>
                  </a:cubicBezTo>
                  <a:cubicBezTo>
                    <a:pt x="4852" y="717"/>
                    <a:pt x="4834" y="710"/>
                    <a:pt x="4816" y="710"/>
                  </a:cubicBezTo>
                  <a:cubicBezTo>
                    <a:pt x="4797" y="710"/>
                    <a:pt x="4779" y="702"/>
                    <a:pt x="4760" y="698"/>
                  </a:cubicBezTo>
                  <a:cubicBezTo>
                    <a:pt x="4742" y="695"/>
                    <a:pt x="4724" y="695"/>
                    <a:pt x="4706" y="688"/>
                  </a:cubicBezTo>
                  <a:cubicBezTo>
                    <a:pt x="4702" y="688"/>
                    <a:pt x="4694" y="688"/>
                    <a:pt x="4687" y="684"/>
                  </a:cubicBezTo>
                  <a:cubicBezTo>
                    <a:pt x="4684" y="684"/>
                    <a:pt x="4681" y="685"/>
                    <a:pt x="4677" y="685"/>
                  </a:cubicBezTo>
                  <a:cubicBezTo>
                    <a:pt x="4674" y="685"/>
                    <a:pt x="4671" y="684"/>
                    <a:pt x="4669" y="680"/>
                  </a:cubicBezTo>
                  <a:cubicBezTo>
                    <a:pt x="4667" y="681"/>
                    <a:pt x="4665" y="682"/>
                    <a:pt x="4662" y="682"/>
                  </a:cubicBezTo>
                  <a:cubicBezTo>
                    <a:pt x="4657" y="682"/>
                    <a:pt x="4653" y="679"/>
                    <a:pt x="4650" y="676"/>
                  </a:cubicBezTo>
                  <a:cubicBezTo>
                    <a:pt x="4643" y="676"/>
                    <a:pt x="4636" y="673"/>
                    <a:pt x="4628" y="673"/>
                  </a:cubicBezTo>
                  <a:cubicBezTo>
                    <a:pt x="4627" y="674"/>
                    <a:pt x="4625" y="675"/>
                    <a:pt x="4623" y="675"/>
                  </a:cubicBezTo>
                  <a:cubicBezTo>
                    <a:pt x="4620" y="675"/>
                    <a:pt x="4618" y="674"/>
                    <a:pt x="4614" y="673"/>
                  </a:cubicBezTo>
                  <a:cubicBezTo>
                    <a:pt x="4599" y="673"/>
                    <a:pt x="4584" y="669"/>
                    <a:pt x="4574" y="669"/>
                  </a:cubicBezTo>
                  <a:cubicBezTo>
                    <a:pt x="4552" y="666"/>
                    <a:pt x="4533" y="658"/>
                    <a:pt x="4515" y="658"/>
                  </a:cubicBezTo>
                  <a:cubicBezTo>
                    <a:pt x="4482" y="651"/>
                    <a:pt x="4449" y="651"/>
                    <a:pt x="4416" y="640"/>
                  </a:cubicBezTo>
                  <a:lnTo>
                    <a:pt x="4394" y="640"/>
                  </a:lnTo>
                  <a:cubicBezTo>
                    <a:pt x="4383" y="636"/>
                    <a:pt x="4372" y="636"/>
                    <a:pt x="4361" y="629"/>
                  </a:cubicBezTo>
                  <a:cubicBezTo>
                    <a:pt x="4357" y="625"/>
                    <a:pt x="4350" y="625"/>
                    <a:pt x="4346" y="625"/>
                  </a:cubicBezTo>
                  <a:cubicBezTo>
                    <a:pt x="4345" y="626"/>
                    <a:pt x="4344" y="627"/>
                    <a:pt x="4342" y="627"/>
                  </a:cubicBezTo>
                  <a:cubicBezTo>
                    <a:pt x="4340" y="627"/>
                    <a:pt x="4338" y="625"/>
                    <a:pt x="4335" y="625"/>
                  </a:cubicBezTo>
                  <a:cubicBezTo>
                    <a:pt x="4324" y="625"/>
                    <a:pt x="4313" y="622"/>
                    <a:pt x="4306" y="618"/>
                  </a:cubicBezTo>
                  <a:cubicBezTo>
                    <a:pt x="4298" y="618"/>
                    <a:pt x="4295" y="614"/>
                    <a:pt x="4291" y="610"/>
                  </a:cubicBezTo>
                  <a:lnTo>
                    <a:pt x="4284" y="610"/>
                  </a:lnTo>
                  <a:cubicBezTo>
                    <a:pt x="4284" y="610"/>
                    <a:pt x="4280" y="610"/>
                    <a:pt x="4276" y="607"/>
                  </a:cubicBezTo>
                  <a:cubicBezTo>
                    <a:pt x="4266" y="607"/>
                    <a:pt x="4258" y="603"/>
                    <a:pt x="4251" y="603"/>
                  </a:cubicBezTo>
                  <a:cubicBezTo>
                    <a:pt x="4244" y="600"/>
                    <a:pt x="4236" y="592"/>
                    <a:pt x="4225" y="592"/>
                  </a:cubicBezTo>
                  <a:lnTo>
                    <a:pt x="4214" y="592"/>
                  </a:lnTo>
                  <a:cubicBezTo>
                    <a:pt x="4211" y="592"/>
                    <a:pt x="4210" y="587"/>
                    <a:pt x="4209" y="587"/>
                  </a:cubicBezTo>
                  <a:cubicBezTo>
                    <a:pt x="4208" y="587"/>
                    <a:pt x="4208" y="588"/>
                    <a:pt x="4207" y="588"/>
                  </a:cubicBezTo>
                  <a:cubicBezTo>
                    <a:pt x="4207" y="588"/>
                    <a:pt x="4203" y="585"/>
                    <a:pt x="4200" y="585"/>
                  </a:cubicBezTo>
                  <a:cubicBezTo>
                    <a:pt x="4196" y="585"/>
                    <a:pt x="4192" y="581"/>
                    <a:pt x="4188" y="581"/>
                  </a:cubicBezTo>
                  <a:cubicBezTo>
                    <a:pt x="4187" y="582"/>
                    <a:pt x="4186" y="582"/>
                    <a:pt x="4185" y="582"/>
                  </a:cubicBezTo>
                  <a:cubicBezTo>
                    <a:pt x="4180" y="582"/>
                    <a:pt x="4177" y="578"/>
                    <a:pt x="4174" y="578"/>
                  </a:cubicBezTo>
                  <a:cubicBezTo>
                    <a:pt x="4170" y="578"/>
                    <a:pt x="4170" y="574"/>
                    <a:pt x="4170" y="574"/>
                  </a:cubicBezTo>
                  <a:cubicBezTo>
                    <a:pt x="4163" y="570"/>
                    <a:pt x="4159" y="570"/>
                    <a:pt x="4152" y="566"/>
                  </a:cubicBezTo>
                  <a:cubicBezTo>
                    <a:pt x="4144" y="566"/>
                    <a:pt x="4141" y="563"/>
                    <a:pt x="4134" y="559"/>
                  </a:cubicBezTo>
                  <a:cubicBezTo>
                    <a:pt x="4126" y="556"/>
                    <a:pt x="4119" y="556"/>
                    <a:pt x="4112" y="556"/>
                  </a:cubicBezTo>
                  <a:cubicBezTo>
                    <a:pt x="4104" y="552"/>
                    <a:pt x="4097" y="552"/>
                    <a:pt x="4093" y="548"/>
                  </a:cubicBezTo>
                  <a:cubicBezTo>
                    <a:pt x="4086" y="548"/>
                    <a:pt x="4082" y="548"/>
                    <a:pt x="4078" y="544"/>
                  </a:cubicBezTo>
                  <a:cubicBezTo>
                    <a:pt x="4075" y="544"/>
                    <a:pt x="4071" y="541"/>
                    <a:pt x="4068" y="537"/>
                  </a:cubicBezTo>
                  <a:lnTo>
                    <a:pt x="4060" y="537"/>
                  </a:lnTo>
                  <a:cubicBezTo>
                    <a:pt x="4046" y="530"/>
                    <a:pt x="4027" y="530"/>
                    <a:pt x="4009" y="522"/>
                  </a:cubicBezTo>
                  <a:cubicBezTo>
                    <a:pt x="4005" y="519"/>
                    <a:pt x="3998" y="519"/>
                    <a:pt x="3990" y="519"/>
                  </a:cubicBezTo>
                  <a:cubicBezTo>
                    <a:pt x="3987" y="515"/>
                    <a:pt x="3980" y="519"/>
                    <a:pt x="3976" y="512"/>
                  </a:cubicBezTo>
                  <a:cubicBezTo>
                    <a:pt x="3974" y="510"/>
                    <a:pt x="3971" y="510"/>
                    <a:pt x="3969" y="510"/>
                  </a:cubicBezTo>
                  <a:cubicBezTo>
                    <a:pt x="3966" y="510"/>
                    <a:pt x="3962" y="512"/>
                    <a:pt x="3958" y="512"/>
                  </a:cubicBezTo>
                  <a:cubicBezTo>
                    <a:pt x="3958" y="512"/>
                    <a:pt x="3954" y="512"/>
                    <a:pt x="3954" y="508"/>
                  </a:cubicBezTo>
                  <a:cubicBezTo>
                    <a:pt x="3950" y="504"/>
                    <a:pt x="3943" y="504"/>
                    <a:pt x="3939" y="504"/>
                  </a:cubicBezTo>
                  <a:cubicBezTo>
                    <a:pt x="3932" y="500"/>
                    <a:pt x="3928" y="500"/>
                    <a:pt x="3921" y="500"/>
                  </a:cubicBezTo>
                  <a:cubicBezTo>
                    <a:pt x="3917" y="500"/>
                    <a:pt x="3910" y="497"/>
                    <a:pt x="3906" y="497"/>
                  </a:cubicBezTo>
                  <a:cubicBezTo>
                    <a:pt x="3901" y="497"/>
                    <a:pt x="3898" y="495"/>
                    <a:pt x="3895" y="495"/>
                  </a:cubicBezTo>
                  <a:cubicBezTo>
                    <a:pt x="3894" y="495"/>
                    <a:pt x="3893" y="496"/>
                    <a:pt x="3892" y="497"/>
                  </a:cubicBezTo>
                  <a:cubicBezTo>
                    <a:pt x="3888" y="490"/>
                    <a:pt x="3880" y="490"/>
                    <a:pt x="3877" y="490"/>
                  </a:cubicBezTo>
                  <a:cubicBezTo>
                    <a:pt x="3844" y="482"/>
                    <a:pt x="3811" y="475"/>
                    <a:pt x="3778" y="468"/>
                  </a:cubicBezTo>
                  <a:cubicBezTo>
                    <a:pt x="3774" y="468"/>
                    <a:pt x="3767" y="468"/>
                    <a:pt x="3763" y="464"/>
                  </a:cubicBezTo>
                  <a:cubicBezTo>
                    <a:pt x="3761" y="461"/>
                    <a:pt x="3756" y="458"/>
                    <a:pt x="3752" y="458"/>
                  </a:cubicBezTo>
                  <a:cubicBezTo>
                    <a:pt x="3751" y="458"/>
                    <a:pt x="3749" y="459"/>
                    <a:pt x="3748" y="460"/>
                  </a:cubicBezTo>
                  <a:lnTo>
                    <a:pt x="3741" y="460"/>
                  </a:lnTo>
                  <a:cubicBezTo>
                    <a:pt x="3730" y="453"/>
                    <a:pt x="3723" y="449"/>
                    <a:pt x="3712" y="449"/>
                  </a:cubicBezTo>
                  <a:cubicBezTo>
                    <a:pt x="3694" y="446"/>
                    <a:pt x="3679" y="442"/>
                    <a:pt x="3664" y="438"/>
                  </a:cubicBezTo>
                  <a:cubicBezTo>
                    <a:pt x="3660" y="438"/>
                    <a:pt x="3657" y="434"/>
                    <a:pt x="3653" y="434"/>
                  </a:cubicBezTo>
                  <a:cubicBezTo>
                    <a:pt x="3642" y="434"/>
                    <a:pt x="3635" y="434"/>
                    <a:pt x="3628" y="427"/>
                  </a:cubicBezTo>
                  <a:lnTo>
                    <a:pt x="3624" y="427"/>
                  </a:lnTo>
                  <a:cubicBezTo>
                    <a:pt x="3622" y="428"/>
                    <a:pt x="3619" y="429"/>
                    <a:pt x="3618" y="429"/>
                  </a:cubicBezTo>
                  <a:cubicBezTo>
                    <a:pt x="3614" y="429"/>
                    <a:pt x="3612" y="427"/>
                    <a:pt x="3609" y="427"/>
                  </a:cubicBezTo>
                  <a:cubicBezTo>
                    <a:pt x="3600" y="427"/>
                    <a:pt x="3593" y="419"/>
                    <a:pt x="3585" y="419"/>
                  </a:cubicBezTo>
                  <a:cubicBezTo>
                    <a:pt x="3584" y="419"/>
                    <a:pt x="3582" y="419"/>
                    <a:pt x="3580" y="420"/>
                  </a:cubicBezTo>
                  <a:lnTo>
                    <a:pt x="3576" y="420"/>
                  </a:lnTo>
                  <a:cubicBezTo>
                    <a:pt x="3576" y="416"/>
                    <a:pt x="3573" y="416"/>
                    <a:pt x="3570" y="416"/>
                  </a:cubicBezTo>
                  <a:cubicBezTo>
                    <a:pt x="3567" y="416"/>
                    <a:pt x="3563" y="416"/>
                    <a:pt x="3562" y="412"/>
                  </a:cubicBezTo>
                  <a:cubicBezTo>
                    <a:pt x="3559" y="413"/>
                    <a:pt x="3557" y="414"/>
                    <a:pt x="3554" y="414"/>
                  </a:cubicBezTo>
                  <a:cubicBezTo>
                    <a:pt x="3550" y="414"/>
                    <a:pt x="3546" y="412"/>
                    <a:pt x="3543" y="412"/>
                  </a:cubicBezTo>
                  <a:cubicBezTo>
                    <a:pt x="3514" y="405"/>
                    <a:pt x="3488" y="398"/>
                    <a:pt x="3459" y="394"/>
                  </a:cubicBezTo>
                  <a:cubicBezTo>
                    <a:pt x="3455" y="390"/>
                    <a:pt x="3452" y="390"/>
                    <a:pt x="3452" y="390"/>
                  </a:cubicBezTo>
                  <a:cubicBezTo>
                    <a:pt x="3449" y="391"/>
                    <a:pt x="3447" y="392"/>
                    <a:pt x="3445" y="392"/>
                  </a:cubicBezTo>
                  <a:cubicBezTo>
                    <a:pt x="3441" y="392"/>
                    <a:pt x="3439" y="390"/>
                    <a:pt x="3437" y="390"/>
                  </a:cubicBezTo>
                  <a:lnTo>
                    <a:pt x="3422" y="390"/>
                  </a:lnTo>
                  <a:cubicBezTo>
                    <a:pt x="3411" y="387"/>
                    <a:pt x="3404" y="387"/>
                    <a:pt x="3393" y="387"/>
                  </a:cubicBezTo>
                  <a:cubicBezTo>
                    <a:pt x="3386" y="387"/>
                    <a:pt x="3374" y="383"/>
                    <a:pt x="3364" y="380"/>
                  </a:cubicBezTo>
                  <a:cubicBezTo>
                    <a:pt x="3360" y="378"/>
                    <a:pt x="3355" y="378"/>
                    <a:pt x="3351" y="378"/>
                  </a:cubicBezTo>
                  <a:cubicBezTo>
                    <a:pt x="3346" y="378"/>
                    <a:pt x="3342" y="378"/>
                    <a:pt x="3338" y="376"/>
                  </a:cubicBezTo>
                  <a:cubicBezTo>
                    <a:pt x="3336" y="374"/>
                    <a:pt x="3334" y="373"/>
                    <a:pt x="3333" y="373"/>
                  </a:cubicBezTo>
                  <a:cubicBezTo>
                    <a:pt x="3331" y="373"/>
                    <a:pt x="3330" y="374"/>
                    <a:pt x="3330" y="376"/>
                  </a:cubicBezTo>
                  <a:cubicBezTo>
                    <a:pt x="3329" y="377"/>
                    <a:pt x="3328" y="378"/>
                    <a:pt x="3327" y="378"/>
                  </a:cubicBezTo>
                  <a:cubicBezTo>
                    <a:pt x="3324" y="378"/>
                    <a:pt x="3322" y="376"/>
                    <a:pt x="3320" y="376"/>
                  </a:cubicBezTo>
                  <a:cubicBezTo>
                    <a:pt x="3316" y="368"/>
                    <a:pt x="3308" y="368"/>
                    <a:pt x="3305" y="368"/>
                  </a:cubicBezTo>
                  <a:cubicBezTo>
                    <a:pt x="3302" y="369"/>
                    <a:pt x="3299" y="370"/>
                    <a:pt x="3296" y="370"/>
                  </a:cubicBezTo>
                  <a:cubicBezTo>
                    <a:pt x="3290" y="370"/>
                    <a:pt x="3284" y="367"/>
                    <a:pt x="3279" y="365"/>
                  </a:cubicBezTo>
                  <a:cubicBezTo>
                    <a:pt x="3272" y="365"/>
                    <a:pt x="3261" y="361"/>
                    <a:pt x="3254" y="361"/>
                  </a:cubicBezTo>
                  <a:lnTo>
                    <a:pt x="3246" y="361"/>
                  </a:lnTo>
                  <a:cubicBezTo>
                    <a:pt x="3242" y="361"/>
                    <a:pt x="3239" y="358"/>
                    <a:pt x="3235" y="358"/>
                  </a:cubicBezTo>
                  <a:cubicBezTo>
                    <a:pt x="3234" y="359"/>
                    <a:pt x="3233" y="359"/>
                    <a:pt x="3232" y="359"/>
                  </a:cubicBezTo>
                  <a:cubicBezTo>
                    <a:pt x="3230" y="359"/>
                    <a:pt x="3228" y="358"/>
                    <a:pt x="3228" y="358"/>
                  </a:cubicBezTo>
                  <a:cubicBezTo>
                    <a:pt x="3213" y="354"/>
                    <a:pt x="3202" y="354"/>
                    <a:pt x="3191" y="350"/>
                  </a:cubicBezTo>
                  <a:cubicBezTo>
                    <a:pt x="3188" y="350"/>
                    <a:pt x="3184" y="346"/>
                    <a:pt x="3180" y="346"/>
                  </a:cubicBezTo>
                  <a:cubicBezTo>
                    <a:pt x="3178" y="348"/>
                    <a:pt x="3175" y="349"/>
                    <a:pt x="3173" y="349"/>
                  </a:cubicBezTo>
                  <a:cubicBezTo>
                    <a:pt x="3170" y="349"/>
                    <a:pt x="3167" y="348"/>
                    <a:pt x="3166" y="346"/>
                  </a:cubicBezTo>
                  <a:cubicBezTo>
                    <a:pt x="3158" y="343"/>
                    <a:pt x="3154" y="343"/>
                    <a:pt x="3147" y="343"/>
                  </a:cubicBezTo>
                  <a:cubicBezTo>
                    <a:pt x="3107" y="336"/>
                    <a:pt x="3070" y="324"/>
                    <a:pt x="3030" y="321"/>
                  </a:cubicBezTo>
                  <a:cubicBezTo>
                    <a:pt x="3022" y="321"/>
                    <a:pt x="3019" y="317"/>
                    <a:pt x="3012" y="317"/>
                  </a:cubicBezTo>
                  <a:cubicBezTo>
                    <a:pt x="3008" y="317"/>
                    <a:pt x="3000" y="314"/>
                    <a:pt x="2993" y="314"/>
                  </a:cubicBezTo>
                  <a:cubicBezTo>
                    <a:pt x="2978" y="310"/>
                    <a:pt x="2968" y="306"/>
                    <a:pt x="2953" y="302"/>
                  </a:cubicBezTo>
                  <a:lnTo>
                    <a:pt x="2946" y="302"/>
                  </a:lnTo>
                  <a:cubicBezTo>
                    <a:pt x="2934" y="302"/>
                    <a:pt x="2927" y="302"/>
                    <a:pt x="2916" y="299"/>
                  </a:cubicBezTo>
                  <a:lnTo>
                    <a:pt x="2912" y="299"/>
                  </a:lnTo>
                  <a:cubicBezTo>
                    <a:pt x="2910" y="300"/>
                    <a:pt x="2908" y="300"/>
                    <a:pt x="2905" y="300"/>
                  </a:cubicBezTo>
                  <a:cubicBezTo>
                    <a:pt x="2901" y="300"/>
                    <a:pt x="2897" y="299"/>
                    <a:pt x="2894" y="299"/>
                  </a:cubicBezTo>
                  <a:cubicBezTo>
                    <a:pt x="2890" y="297"/>
                    <a:pt x="2887" y="297"/>
                    <a:pt x="2883" y="297"/>
                  </a:cubicBezTo>
                  <a:cubicBezTo>
                    <a:pt x="2879" y="297"/>
                    <a:pt x="2876" y="297"/>
                    <a:pt x="2872" y="295"/>
                  </a:cubicBezTo>
                  <a:cubicBezTo>
                    <a:pt x="2843" y="292"/>
                    <a:pt x="2817" y="280"/>
                    <a:pt x="2784" y="280"/>
                  </a:cubicBezTo>
                  <a:cubicBezTo>
                    <a:pt x="2778" y="280"/>
                    <a:pt x="2770" y="276"/>
                    <a:pt x="2761" y="276"/>
                  </a:cubicBezTo>
                  <a:cubicBezTo>
                    <a:pt x="2759" y="276"/>
                    <a:pt x="2757" y="276"/>
                    <a:pt x="2755" y="277"/>
                  </a:cubicBezTo>
                  <a:lnTo>
                    <a:pt x="2751" y="277"/>
                  </a:lnTo>
                  <a:cubicBezTo>
                    <a:pt x="2729" y="273"/>
                    <a:pt x="2711" y="273"/>
                    <a:pt x="2689" y="266"/>
                  </a:cubicBezTo>
                  <a:lnTo>
                    <a:pt x="2682" y="266"/>
                  </a:lnTo>
                  <a:cubicBezTo>
                    <a:pt x="2680" y="270"/>
                    <a:pt x="2678" y="271"/>
                    <a:pt x="2676" y="271"/>
                  </a:cubicBezTo>
                  <a:cubicBezTo>
                    <a:pt x="2674" y="271"/>
                    <a:pt x="2672" y="270"/>
                    <a:pt x="2670" y="270"/>
                  </a:cubicBezTo>
                  <a:cubicBezTo>
                    <a:pt x="2652" y="262"/>
                    <a:pt x="2634" y="262"/>
                    <a:pt x="2616" y="258"/>
                  </a:cubicBezTo>
                  <a:lnTo>
                    <a:pt x="2612" y="258"/>
                  </a:lnTo>
                  <a:cubicBezTo>
                    <a:pt x="2606" y="256"/>
                    <a:pt x="2601" y="256"/>
                    <a:pt x="2595" y="256"/>
                  </a:cubicBezTo>
                  <a:cubicBezTo>
                    <a:pt x="2590" y="256"/>
                    <a:pt x="2584" y="256"/>
                    <a:pt x="2579" y="255"/>
                  </a:cubicBezTo>
                  <a:lnTo>
                    <a:pt x="2575" y="255"/>
                  </a:lnTo>
                  <a:cubicBezTo>
                    <a:pt x="2570" y="255"/>
                    <a:pt x="2564" y="256"/>
                    <a:pt x="2558" y="256"/>
                  </a:cubicBezTo>
                  <a:cubicBezTo>
                    <a:pt x="2555" y="256"/>
                    <a:pt x="2552" y="256"/>
                    <a:pt x="2550" y="255"/>
                  </a:cubicBezTo>
                  <a:cubicBezTo>
                    <a:pt x="2547" y="255"/>
                    <a:pt x="2545" y="253"/>
                    <a:pt x="2543" y="253"/>
                  </a:cubicBezTo>
                  <a:cubicBezTo>
                    <a:pt x="2542" y="253"/>
                    <a:pt x="2542" y="253"/>
                    <a:pt x="2542" y="255"/>
                  </a:cubicBezTo>
                  <a:cubicBezTo>
                    <a:pt x="2531" y="255"/>
                    <a:pt x="2520" y="255"/>
                    <a:pt x="2509" y="251"/>
                  </a:cubicBezTo>
                  <a:cubicBezTo>
                    <a:pt x="2502" y="248"/>
                    <a:pt x="2494" y="248"/>
                    <a:pt x="2487" y="248"/>
                  </a:cubicBezTo>
                  <a:cubicBezTo>
                    <a:pt x="2491" y="251"/>
                    <a:pt x="2494" y="251"/>
                    <a:pt x="2498" y="251"/>
                  </a:cubicBezTo>
                  <a:lnTo>
                    <a:pt x="2498" y="255"/>
                  </a:lnTo>
                  <a:cubicBezTo>
                    <a:pt x="2494" y="255"/>
                    <a:pt x="2491" y="251"/>
                    <a:pt x="2487" y="251"/>
                  </a:cubicBezTo>
                  <a:cubicBezTo>
                    <a:pt x="2484" y="251"/>
                    <a:pt x="2476" y="248"/>
                    <a:pt x="2476" y="248"/>
                  </a:cubicBezTo>
                  <a:cubicBezTo>
                    <a:pt x="2475" y="249"/>
                    <a:pt x="2473" y="249"/>
                    <a:pt x="2472" y="249"/>
                  </a:cubicBezTo>
                  <a:cubicBezTo>
                    <a:pt x="2470" y="249"/>
                    <a:pt x="2468" y="248"/>
                    <a:pt x="2465" y="248"/>
                  </a:cubicBezTo>
                  <a:cubicBezTo>
                    <a:pt x="2464" y="249"/>
                    <a:pt x="2463" y="249"/>
                    <a:pt x="2462" y="249"/>
                  </a:cubicBezTo>
                  <a:cubicBezTo>
                    <a:pt x="2459" y="249"/>
                    <a:pt x="2457" y="248"/>
                    <a:pt x="2454" y="248"/>
                  </a:cubicBezTo>
                  <a:cubicBezTo>
                    <a:pt x="2450" y="248"/>
                    <a:pt x="2447" y="244"/>
                    <a:pt x="2440" y="244"/>
                  </a:cubicBezTo>
                  <a:cubicBezTo>
                    <a:pt x="2443" y="248"/>
                    <a:pt x="2447" y="248"/>
                    <a:pt x="2450" y="251"/>
                  </a:cubicBezTo>
                  <a:cubicBezTo>
                    <a:pt x="2443" y="251"/>
                    <a:pt x="2443" y="251"/>
                    <a:pt x="2440" y="248"/>
                  </a:cubicBezTo>
                  <a:cubicBezTo>
                    <a:pt x="2425" y="244"/>
                    <a:pt x="2406" y="244"/>
                    <a:pt x="2392" y="240"/>
                  </a:cubicBezTo>
                  <a:lnTo>
                    <a:pt x="2388" y="240"/>
                  </a:lnTo>
                  <a:cubicBezTo>
                    <a:pt x="2384" y="242"/>
                    <a:pt x="2381" y="243"/>
                    <a:pt x="2377" y="243"/>
                  </a:cubicBezTo>
                  <a:cubicBezTo>
                    <a:pt x="2373" y="243"/>
                    <a:pt x="2370" y="242"/>
                    <a:pt x="2366" y="240"/>
                  </a:cubicBezTo>
                  <a:cubicBezTo>
                    <a:pt x="2363" y="240"/>
                    <a:pt x="2359" y="242"/>
                    <a:pt x="2355" y="242"/>
                  </a:cubicBezTo>
                  <a:cubicBezTo>
                    <a:pt x="2353" y="242"/>
                    <a:pt x="2350" y="241"/>
                    <a:pt x="2348" y="240"/>
                  </a:cubicBezTo>
                  <a:cubicBezTo>
                    <a:pt x="2344" y="240"/>
                    <a:pt x="2340" y="236"/>
                    <a:pt x="2340" y="236"/>
                  </a:cubicBezTo>
                  <a:cubicBezTo>
                    <a:pt x="2338" y="237"/>
                    <a:pt x="2336" y="238"/>
                    <a:pt x="2334" y="238"/>
                  </a:cubicBezTo>
                  <a:cubicBezTo>
                    <a:pt x="2330" y="238"/>
                    <a:pt x="2327" y="236"/>
                    <a:pt x="2322" y="236"/>
                  </a:cubicBezTo>
                  <a:lnTo>
                    <a:pt x="2304" y="236"/>
                  </a:lnTo>
                  <a:cubicBezTo>
                    <a:pt x="2300" y="234"/>
                    <a:pt x="2296" y="234"/>
                    <a:pt x="2293" y="234"/>
                  </a:cubicBezTo>
                  <a:cubicBezTo>
                    <a:pt x="2289" y="234"/>
                    <a:pt x="2286" y="234"/>
                    <a:pt x="2282" y="233"/>
                  </a:cubicBezTo>
                  <a:cubicBezTo>
                    <a:pt x="2277" y="234"/>
                    <a:pt x="2273" y="234"/>
                    <a:pt x="2268" y="234"/>
                  </a:cubicBezTo>
                  <a:cubicBezTo>
                    <a:pt x="2259" y="234"/>
                    <a:pt x="2251" y="233"/>
                    <a:pt x="2242" y="233"/>
                  </a:cubicBezTo>
                  <a:cubicBezTo>
                    <a:pt x="2230" y="233"/>
                    <a:pt x="2223" y="229"/>
                    <a:pt x="2212" y="229"/>
                  </a:cubicBezTo>
                  <a:cubicBezTo>
                    <a:pt x="2205" y="229"/>
                    <a:pt x="2198" y="226"/>
                    <a:pt x="2190" y="222"/>
                  </a:cubicBezTo>
                  <a:lnTo>
                    <a:pt x="2164" y="222"/>
                  </a:lnTo>
                  <a:cubicBezTo>
                    <a:pt x="2154" y="218"/>
                    <a:pt x="2142" y="218"/>
                    <a:pt x="2132" y="214"/>
                  </a:cubicBezTo>
                  <a:cubicBezTo>
                    <a:pt x="2126" y="214"/>
                    <a:pt x="2123" y="216"/>
                    <a:pt x="2120" y="216"/>
                  </a:cubicBezTo>
                  <a:cubicBezTo>
                    <a:pt x="2119" y="216"/>
                    <a:pt x="2118" y="215"/>
                    <a:pt x="2117" y="214"/>
                  </a:cubicBezTo>
                  <a:lnTo>
                    <a:pt x="2113" y="211"/>
                  </a:lnTo>
                  <a:cubicBezTo>
                    <a:pt x="2111" y="212"/>
                    <a:pt x="2110" y="213"/>
                    <a:pt x="2108" y="213"/>
                  </a:cubicBezTo>
                  <a:cubicBezTo>
                    <a:pt x="2106" y="213"/>
                    <a:pt x="2104" y="212"/>
                    <a:pt x="2102" y="211"/>
                  </a:cubicBezTo>
                  <a:cubicBezTo>
                    <a:pt x="2088" y="211"/>
                    <a:pt x="2069" y="204"/>
                    <a:pt x="2054" y="204"/>
                  </a:cubicBezTo>
                  <a:cubicBezTo>
                    <a:pt x="2051" y="204"/>
                    <a:pt x="2047" y="204"/>
                    <a:pt x="2044" y="200"/>
                  </a:cubicBezTo>
                  <a:cubicBezTo>
                    <a:pt x="2040" y="200"/>
                    <a:pt x="2032" y="196"/>
                    <a:pt x="2029" y="196"/>
                  </a:cubicBezTo>
                  <a:cubicBezTo>
                    <a:pt x="2025" y="196"/>
                    <a:pt x="2022" y="200"/>
                    <a:pt x="2018" y="200"/>
                  </a:cubicBezTo>
                  <a:cubicBezTo>
                    <a:pt x="2010" y="200"/>
                    <a:pt x="2007" y="196"/>
                    <a:pt x="2003" y="196"/>
                  </a:cubicBezTo>
                  <a:cubicBezTo>
                    <a:pt x="2001" y="196"/>
                    <a:pt x="1998" y="194"/>
                    <a:pt x="1995" y="194"/>
                  </a:cubicBezTo>
                  <a:cubicBezTo>
                    <a:pt x="1993" y="194"/>
                    <a:pt x="1991" y="195"/>
                    <a:pt x="1988" y="196"/>
                  </a:cubicBezTo>
                  <a:cubicBezTo>
                    <a:pt x="1988" y="196"/>
                    <a:pt x="1985" y="192"/>
                    <a:pt x="1981" y="192"/>
                  </a:cubicBezTo>
                  <a:lnTo>
                    <a:pt x="1978" y="192"/>
                  </a:lnTo>
                  <a:cubicBezTo>
                    <a:pt x="1975" y="192"/>
                    <a:pt x="1974" y="191"/>
                    <a:pt x="1973" y="191"/>
                  </a:cubicBezTo>
                  <a:cubicBezTo>
                    <a:pt x="1972" y="191"/>
                    <a:pt x="1971" y="191"/>
                    <a:pt x="1970" y="192"/>
                  </a:cubicBezTo>
                  <a:cubicBezTo>
                    <a:pt x="1966" y="192"/>
                    <a:pt x="1963" y="189"/>
                    <a:pt x="1959" y="189"/>
                  </a:cubicBezTo>
                  <a:cubicBezTo>
                    <a:pt x="1956" y="189"/>
                    <a:pt x="1952" y="189"/>
                    <a:pt x="1948" y="185"/>
                  </a:cubicBezTo>
                  <a:cubicBezTo>
                    <a:pt x="1937" y="185"/>
                    <a:pt x="1926" y="182"/>
                    <a:pt x="1915" y="182"/>
                  </a:cubicBezTo>
                  <a:cubicBezTo>
                    <a:pt x="1912" y="178"/>
                    <a:pt x="1908" y="178"/>
                    <a:pt x="1904" y="178"/>
                  </a:cubicBezTo>
                  <a:cubicBezTo>
                    <a:pt x="1900" y="178"/>
                    <a:pt x="1897" y="174"/>
                    <a:pt x="1893" y="174"/>
                  </a:cubicBezTo>
                  <a:cubicBezTo>
                    <a:pt x="1891" y="175"/>
                    <a:pt x="1888" y="175"/>
                    <a:pt x="1886" y="175"/>
                  </a:cubicBezTo>
                  <a:cubicBezTo>
                    <a:pt x="1877" y="175"/>
                    <a:pt x="1869" y="170"/>
                    <a:pt x="1860" y="170"/>
                  </a:cubicBezTo>
                  <a:cubicBezTo>
                    <a:pt x="1853" y="170"/>
                    <a:pt x="1846" y="167"/>
                    <a:pt x="1838" y="167"/>
                  </a:cubicBezTo>
                  <a:cubicBezTo>
                    <a:pt x="1831" y="163"/>
                    <a:pt x="1824" y="163"/>
                    <a:pt x="1816" y="160"/>
                  </a:cubicBezTo>
                  <a:cubicBezTo>
                    <a:pt x="1809" y="160"/>
                    <a:pt x="1802" y="156"/>
                    <a:pt x="1794" y="156"/>
                  </a:cubicBezTo>
                  <a:cubicBezTo>
                    <a:pt x="1787" y="152"/>
                    <a:pt x="1776" y="152"/>
                    <a:pt x="1768" y="148"/>
                  </a:cubicBezTo>
                  <a:cubicBezTo>
                    <a:pt x="1766" y="146"/>
                    <a:pt x="1764" y="146"/>
                    <a:pt x="1761" y="146"/>
                  </a:cubicBezTo>
                  <a:cubicBezTo>
                    <a:pt x="1757" y="146"/>
                    <a:pt x="1754" y="146"/>
                    <a:pt x="1750" y="145"/>
                  </a:cubicBezTo>
                  <a:cubicBezTo>
                    <a:pt x="1743" y="145"/>
                    <a:pt x="1732" y="145"/>
                    <a:pt x="1728" y="141"/>
                  </a:cubicBezTo>
                  <a:lnTo>
                    <a:pt x="1721" y="141"/>
                  </a:lnTo>
                  <a:cubicBezTo>
                    <a:pt x="1718" y="141"/>
                    <a:pt x="1716" y="143"/>
                    <a:pt x="1714" y="143"/>
                  </a:cubicBezTo>
                  <a:cubicBezTo>
                    <a:pt x="1712" y="143"/>
                    <a:pt x="1711" y="142"/>
                    <a:pt x="1710" y="141"/>
                  </a:cubicBezTo>
                  <a:cubicBezTo>
                    <a:pt x="1710" y="138"/>
                    <a:pt x="1706" y="138"/>
                    <a:pt x="1702" y="138"/>
                  </a:cubicBezTo>
                  <a:cubicBezTo>
                    <a:pt x="1701" y="139"/>
                    <a:pt x="1700" y="139"/>
                    <a:pt x="1699" y="139"/>
                  </a:cubicBezTo>
                  <a:cubicBezTo>
                    <a:pt x="1696" y="139"/>
                    <a:pt x="1694" y="138"/>
                    <a:pt x="1692" y="138"/>
                  </a:cubicBezTo>
                  <a:cubicBezTo>
                    <a:pt x="1692" y="138"/>
                    <a:pt x="1688" y="134"/>
                    <a:pt x="1684" y="134"/>
                  </a:cubicBezTo>
                  <a:cubicBezTo>
                    <a:pt x="1684" y="134"/>
                    <a:pt x="1682" y="136"/>
                    <a:pt x="1680" y="136"/>
                  </a:cubicBezTo>
                  <a:cubicBezTo>
                    <a:pt x="1679" y="136"/>
                    <a:pt x="1678" y="135"/>
                    <a:pt x="1677" y="134"/>
                  </a:cubicBezTo>
                  <a:cubicBezTo>
                    <a:pt x="1658" y="130"/>
                    <a:pt x="1640" y="130"/>
                    <a:pt x="1618" y="126"/>
                  </a:cubicBezTo>
                  <a:cubicBezTo>
                    <a:pt x="1614" y="123"/>
                    <a:pt x="1611" y="123"/>
                    <a:pt x="1604" y="123"/>
                  </a:cubicBezTo>
                  <a:cubicBezTo>
                    <a:pt x="1596" y="123"/>
                    <a:pt x="1589" y="119"/>
                    <a:pt x="1582" y="116"/>
                  </a:cubicBezTo>
                  <a:cubicBezTo>
                    <a:pt x="1578" y="116"/>
                    <a:pt x="1570" y="116"/>
                    <a:pt x="1563" y="112"/>
                  </a:cubicBezTo>
                  <a:cubicBezTo>
                    <a:pt x="1561" y="112"/>
                    <a:pt x="1558" y="110"/>
                    <a:pt x="1556" y="110"/>
                  </a:cubicBezTo>
                  <a:cubicBezTo>
                    <a:pt x="1555" y="110"/>
                    <a:pt x="1553" y="111"/>
                    <a:pt x="1552" y="112"/>
                  </a:cubicBezTo>
                  <a:cubicBezTo>
                    <a:pt x="1550" y="110"/>
                    <a:pt x="1548" y="109"/>
                    <a:pt x="1546" y="109"/>
                  </a:cubicBezTo>
                  <a:cubicBezTo>
                    <a:pt x="1545" y="109"/>
                    <a:pt x="1543" y="110"/>
                    <a:pt x="1541" y="112"/>
                  </a:cubicBezTo>
                  <a:cubicBezTo>
                    <a:pt x="1538" y="112"/>
                    <a:pt x="1534" y="108"/>
                    <a:pt x="1530" y="104"/>
                  </a:cubicBezTo>
                  <a:lnTo>
                    <a:pt x="1526" y="104"/>
                  </a:lnTo>
                  <a:cubicBezTo>
                    <a:pt x="1525" y="105"/>
                    <a:pt x="1524" y="106"/>
                    <a:pt x="1523" y="106"/>
                  </a:cubicBezTo>
                  <a:cubicBezTo>
                    <a:pt x="1520" y="106"/>
                    <a:pt x="1518" y="104"/>
                    <a:pt x="1516" y="104"/>
                  </a:cubicBezTo>
                  <a:cubicBezTo>
                    <a:pt x="1512" y="104"/>
                    <a:pt x="1504" y="104"/>
                    <a:pt x="1504" y="101"/>
                  </a:cubicBezTo>
                  <a:lnTo>
                    <a:pt x="1501" y="101"/>
                  </a:lnTo>
                  <a:cubicBezTo>
                    <a:pt x="1494" y="101"/>
                    <a:pt x="1490" y="101"/>
                    <a:pt x="1490" y="97"/>
                  </a:cubicBezTo>
                  <a:cubicBezTo>
                    <a:pt x="1488" y="95"/>
                    <a:pt x="1486" y="95"/>
                    <a:pt x="1484" y="95"/>
                  </a:cubicBezTo>
                  <a:cubicBezTo>
                    <a:pt x="1482" y="95"/>
                    <a:pt x="1480" y="95"/>
                    <a:pt x="1479" y="94"/>
                  </a:cubicBezTo>
                  <a:lnTo>
                    <a:pt x="1472" y="94"/>
                  </a:lnTo>
                  <a:cubicBezTo>
                    <a:pt x="1471" y="93"/>
                    <a:pt x="1470" y="93"/>
                    <a:pt x="1469" y="93"/>
                  </a:cubicBezTo>
                  <a:cubicBezTo>
                    <a:pt x="1468" y="93"/>
                    <a:pt x="1466" y="93"/>
                    <a:pt x="1464" y="93"/>
                  </a:cubicBezTo>
                  <a:cubicBezTo>
                    <a:pt x="1463" y="93"/>
                    <a:pt x="1461" y="93"/>
                    <a:pt x="1460" y="90"/>
                  </a:cubicBezTo>
                  <a:cubicBezTo>
                    <a:pt x="1457" y="97"/>
                    <a:pt x="1450" y="94"/>
                    <a:pt x="1446" y="97"/>
                  </a:cubicBezTo>
                  <a:cubicBezTo>
                    <a:pt x="1446" y="104"/>
                    <a:pt x="1453" y="108"/>
                    <a:pt x="1457" y="108"/>
                  </a:cubicBezTo>
                  <a:cubicBezTo>
                    <a:pt x="1468" y="108"/>
                    <a:pt x="1479" y="116"/>
                    <a:pt x="1490" y="119"/>
                  </a:cubicBezTo>
                  <a:cubicBezTo>
                    <a:pt x="1497" y="119"/>
                    <a:pt x="1504" y="119"/>
                    <a:pt x="1508" y="126"/>
                  </a:cubicBezTo>
                  <a:lnTo>
                    <a:pt x="1516" y="126"/>
                  </a:lnTo>
                  <a:cubicBezTo>
                    <a:pt x="1517" y="125"/>
                    <a:pt x="1518" y="125"/>
                    <a:pt x="1519" y="125"/>
                  </a:cubicBezTo>
                  <a:cubicBezTo>
                    <a:pt x="1521" y="125"/>
                    <a:pt x="1524" y="126"/>
                    <a:pt x="1526" y="126"/>
                  </a:cubicBezTo>
                  <a:cubicBezTo>
                    <a:pt x="1541" y="130"/>
                    <a:pt x="1556" y="134"/>
                    <a:pt x="1570" y="138"/>
                  </a:cubicBezTo>
                  <a:cubicBezTo>
                    <a:pt x="1582" y="138"/>
                    <a:pt x="1582" y="138"/>
                    <a:pt x="1589" y="145"/>
                  </a:cubicBezTo>
                  <a:cubicBezTo>
                    <a:pt x="1592" y="143"/>
                    <a:pt x="1594" y="142"/>
                    <a:pt x="1597" y="142"/>
                  </a:cubicBezTo>
                  <a:cubicBezTo>
                    <a:pt x="1600" y="142"/>
                    <a:pt x="1605" y="143"/>
                    <a:pt x="1614" y="145"/>
                  </a:cubicBezTo>
                  <a:cubicBezTo>
                    <a:pt x="1607" y="160"/>
                    <a:pt x="1604" y="160"/>
                    <a:pt x="1589" y="160"/>
                  </a:cubicBezTo>
                  <a:cubicBezTo>
                    <a:pt x="1586" y="160"/>
                    <a:pt x="1583" y="155"/>
                    <a:pt x="1580" y="155"/>
                  </a:cubicBezTo>
                  <a:cubicBezTo>
                    <a:pt x="1580" y="155"/>
                    <a:pt x="1579" y="155"/>
                    <a:pt x="1578" y="156"/>
                  </a:cubicBezTo>
                  <a:cubicBezTo>
                    <a:pt x="1574" y="156"/>
                    <a:pt x="1567" y="152"/>
                    <a:pt x="1563" y="152"/>
                  </a:cubicBezTo>
                  <a:cubicBezTo>
                    <a:pt x="1552" y="152"/>
                    <a:pt x="1541" y="148"/>
                    <a:pt x="1530" y="145"/>
                  </a:cubicBezTo>
                  <a:cubicBezTo>
                    <a:pt x="1519" y="141"/>
                    <a:pt x="1508" y="145"/>
                    <a:pt x="1501" y="138"/>
                  </a:cubicBezTo>
                  <a:cubicBezTo>
                    <a:pt x="1499" y="140"/>
                    <a:pt x="1498" y="141"/>
                    <a:pt x="1497" y="141"/>
                  </a:cubicBezTo>
                  <a:cubicBezTo>
                    <a:pt x="1495" y="141"/>
                    <a:pt x="1492" y="138"/>
                    <a:pt x="1490" y="138"/>
                  </a:cubicBezTo>
                  <a:cubicBezTo>
                    <a:pt x="1487" y="138"/>
                    <a:pt x="1485" y="136"/>
                    <a:pt x="1482" y="136"/>
                  </a:cubicBezTo>
                  <a:cubicBezTo>
                    <a:pt x="1481" y="136"/>
                    <a:pt x="1480" y="136"/>
                    <a:pt x="1479" y="138"/>
                  </a:cubicBezTo>
                  <a:lnTo>
                    <a:pt x="1475" y="138"/>
                  </a:lnTo>
                  <a:cubicBezTo>
                    <a:pt x="1472" y="130"/>
                    <a:pt x="1464" y="134"/>
                    <a:pt x="1460" y="130"/>
                  </a:cubicBezTo>
                  <a:cubicBezTo>
                    <a:pt x="1457" y="130"/>
                    <a:pt x="1453" y="126"/>
                    <a:pt x="1450" y="126"/>
                  </a:cubicBezTo>
                  <a:lnTo>
                    <a:pt x="1446" y="123"/>
                  </a:lnTo>
                  <a:cubicBezTo>
                    <a:pt x="1443" y="124"/>
                    <a:pt x="1441" y="124"/>
                    <a:pt x="1439" y="124"/>
                  </a:cubicBezTo>
                  <a:cubicBezTo>
                    <a:pt x="1435" y="124"/>
                    <a:pt x="1432" y="123"/>
                    <a:pt x="1428" y="123"/>
                  </a:cubicBezTo>
                  <a:cubicBezTo>
                    <a:pt x="1424" y="123"/>
                    <a:pt x="1420" y="123"/>
                    <a:pt x="1416" y="119"/>
                  </a:cubicBezTo>
                  <a:cubicBezTo>
                    <a:pt x="1413" y="119"/>
                    <a:pt x="1409" y="119"/>
                    <a:pt x="1406" y="116"/>
                  </a:cubicBezTo>
                  <a:cubicBezTo>
                    <a:pt x="1405" y="117"/>
                    <a:pt x="1403" y="117"/>
                    <a:pt x="1402" y="117"/>
                  </a:cubicBezTo>
                  <a:cubicBezTo>
                    <a:pt x="1400" y="117"/>
                    <a:pt x="1397" y="115"/>
                    <a:pt x="1394" y="112"/>
                  </a:cubicBezTo>
                  <a:lnTo>
                    <a:pt x="1384" y="112"/>
                  </a:lnTo>
                  <a:cubicBezTo>
                    <a:pt x="1380" y="112"/>
                    <a:pt x="1376" y="108"/>
                    <a:pt x="1372" y="108"/>
                  </a:cubicBezTo>
                  <a:cubicBezTo>
                    <a:pt x="1354" y="104"/>
                    <a:pt x="1332" y="101"/>
                    <a:pt x="1314" y="97"/>
                  </a:cubicBezTo>
                  <a:cubicBezTo>
                    <a:pt x="1306" y="94"/>
                    <a:pt x="1299" y="90"/>
                    <a:pt x="1292" y="90"/>
                  </a:cubicBezTo>
                  <a:cubicBezTo>
                    <a:pt x="1284" y="90"/>
                    <a:pt x="1277" y="94"/>
                    <a:pt x="1266" y="94"/>
                  </a:cubicBezTo>
                  <a:cubicBezTo>
                    <a:pt x="1255" y="94"/>
                    <a:pt x="1244" y="90"/>
                    <a:pt x="1230" y="90"/>
                  </a:cubicBezTo>
                  <a:lnTo>
                    <a:pt x="1226" y="90"/>
                  </a:lnTo>
                  <a:cubicBezTo>
                    <a:pt x="1222" y="86"/>
                    <a:pt x="1208" y="82"/>
                    <a:pt x="1204" y="82"/>
                  </a:cubicBezTo>
                  <a:cubicBezTo>
                    <a:pt x="1200" y="82"/>
                    <a:pt x="1189" y="79"/>
                    <a:pt x="1186" y="79"/>
                  </a:cubicBezTo>
                  <a:cubicBezTo>
                    <a:pt x="1178" y="79"/>
                    <a:pt x="1171" y="75"/>
                    <a:pt x="1164" y="75"/>
                  </a:cubicBezTo>
                  <a:cubicBezTo>
                    <a:pt x="1145" y="72"/>
                    <a:pt x="1145" y="72"/>
                    <a:pt x="1130" y="64"/>
                  </a:cubicBezTo>
                  <a:lnTo>
                    <a:pt x="1123" y="64"/>
                  </a:lnTo>
                  <a:cubicBezTo>
                    <a:pt x="1121" y="65"/>
                    <a:pt x="1120" y="65"/>
                    <a:pt x="1118" y="65"/>
                  </a:cubicBezTo>
                  <a:cubicBezTo>
                    <a:pt x="1114" y="65"/>
                    <a:pt x="1109" y="63"/>
                    <a:pt x="1105" y="63"/>
                  </a:cubicBezTo>
                  <a:cubicBezTo>
                    <a:pt x="1104" y="63"/>
                    <a:pt x="1102" y="63"/>
                    <a:pt x="1101" y="64"/>
                  </a:cubicBezTo>
                  <a:lnTo>
                    <a:pt x="1098" y="64"/>
                  </a:lnTo>
                  <a:cubicBezTo>
                    <a:pt x="1090" y="60"/>
                    <a:pt x="1083" y="53"/>
                    <a:pt x="1072" y="53"/>
                  </a:cubicBezTo>
                  <a:cubicBezTo>
                    <a:pt x="1064" y="53"/>
                    <a:pt x="1057" y="53"/>
                    <a:pt x="1050" y="50"/>
                  </a:cubicBezTo>
                  <a:cubicBezTo>
                    <a:pt x="1046" y="50"/>
                    <a:pt x="1039" y="50"/>
                    <a:pt x="1032" y="53"/>
                  </a:cubicBezTo>
                  <a:cubicBezTo>
                    <a:pt x="1032" y="50"/>
                    <a:pt x="1028" y="46"/>
                    <a:pt x="1024" y="46"/>
                  </a:cubicBezTo>
                  <a:cubicBezTo>
                    <a:pt x="1017" y="46"/>
                    <a:pt x="1010" y="42"/>
                    <a:pt x="1006" y="42"/>
                  </a:cubicBezTo>
                  <a:cubicBezTo>
                    <a:pt x="998" y="35"/>
                    <a:pt x="988" y="35"/>
                    <a:pt x="980" y="35"/>
                  </a:cubicBezTo>
                  <a:cubicBezTo>
                    <a:pt x="969" y="35"/>
                    <a:pt x="954" y="35"/>
                    <a:pt x="944" y="31"/>
                  </a:cubicBezTo>
                  <a:cubicBezTo>
                    <a:pt x="929" y="28"/>
                    <a:pt x="918" y="28"/>
                    <a:pt x="903" y="20"/>
                  </a:cubicBezTo>
                  <a:cubicBezTo>
                    <a:pt x="902" y="21"/>
                    <a:pt x="901" y="22"/>
                    <a:pt x="900" y="22"/>
                  </a:cubicBezTo>
                  <a:cubicBezTo>
                    <a:pt x="897" y="22"/>
                    <a:pt x="895" y="20"/>
                    <a:pt x="892" y="20"/>
                  </a:cubicBezTo>
                  <a:cubicBezTo>
                    <a:pt x="890" y="18"/>
                    <a:pt x="888" y="18"/>
                    <a:pt x="886" y="18"/>
                  </a:cubicBezTo>
                  <a:cubicBezTo>
                    <a:pt x="885" y="18"/>
                    <a:pt x="883" y="18"/>
                    <a:pt x="881" y="16"/>
                  </a:cubicBezTo>
                  <a:cubicBezTo>
                    <a:pt x="880" y="15"/>
                    <a:pt x="880" y="15"/>
                    <a:pt x="879" y="15"/>
                  </a:cubicBezTo>
                  <a:cubicBezTo>
                    <a:pt x="877" y="15"/>
                    <a:pt x="875" y="17"/>
                    <a:pt x="874" y="17"/>
                  </a:cubicBezTo>
                  <a:cubicBezTo>
                    <a:pt x="874" y="17"/>
                    <a:pt x="874" y="17"/>
                    <a:pt x="874" y="16"/>
                  </a:cubicBezTo>
                  <a:cubicBezTo>
                    <a:pt x="863" y="9"/>
                    <a:pt x="848" y="9"/>
                    <a:pt x="837" y="6"/>
                  </a:cubicBezTo>
                  <a:lnTo>
                    <a:pt x="830" y="6"/>
                  </a:lnTo>
                  <a:cubicBezTo>
                    <a:pt x="826" y="2"/>
                    <a:pt x="823" y="1"/>
                    <a:pt x="8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3" name="Google Shape;3603;p35"/>
            <p:cNvSpPr/>
            <p:nvPr/>
          </p:nvSpPr>
          <p:spPr>
            <a:xfrm>
              <a:off x="3637361" y="3145192"/>
              <a:ext cx="245" cy="19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4" name="Google Shape;3604;p35"/>
            <p:cNvSpPr/>
            <p:nvPr/>
          </p:nvSpPr>
          <p:spPr>
            <a:xfrm>
              <a:off x="3681233" y="3154909"/>
              <a:ext cx="49" cy="4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5" name="Google Shape;3605;p35"/>
            <p:cNvSpPr/>
            <p:nvPr/>
          </p:nvSpPr>
          <p:spPr>
            <a:xfrm>
              <a:off x="3838172" y="3088463"/>
              <a:ext cx="245" cy="294"/>
            </a:xfrm>
            <a:custGeom>
              <a:avLst/>
              <a:gdLst/>
              <a:ahLst/>
              <a:cxnLst/>
              <a:rect l="l" t="t" r="r" b="b"/>
              <a:pathLst>
                <a:path w="5" h="6" extrusionOk="0">
                  <a:moveTo>
                    <a:pt x="1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6" name="Google Shape;3606;p35"/>
            <p:cNvSpPr/>
            <p:nvPr/>
          </p:nvSpPr>
          <p:spPr>
            <a:xfrm>
              <a:off x="3378250" y="2315400"/>
              <a:ext cx="216666" cy="270256"/>
            </a:xfrm>
            <a:custGeom>
              <a:avLst/>
              <a:gdLst/>
              <a:ahLst/>
              <a:cxnLst/>
              <a:rect l="l" t="t" r="r" b="b"/>
              <a:pathLst>
                <a:path w="4415" h="5507" extrusionOk="0">
                  <a:moveTo>
                    <a:pt x="4111" y="1134"/>
                  </a:moveTo>
                  <a:lnTo>
                    <a:pt x="4111" y="1138"/>
                  </a:lnTo>
                  <a:lnTo>
                    <a:pt x="4106" y="1138"/>
                  </a:lnTo>
                  <a:lnTo>
                    <a:pt x="4111" y="1134"/>
                  </a:lnTo>
                  <a:close/>
                  <a:moveTo>
                    <a:pt x="4114" y="1134"/>
                  </a:moveTo>
                  <a:cubicBezTo>
                    <a:pt x="4118" y="1134"/>
                    <a:pt x="4118" y="1134"/>
                    <a:pt x="4121" y="1138"/>
                  </a:cubicBezTo>
                  <a:cubicBezTo>
                    <a:pt x="4121" y="1141"/>
                    <a:pt x="4118" y="1145"/>
                    <a:pt x="4111" y="1145"/>
                  </a:cubicBezTo>
                  <a:cubicBezTo>
                    <a:pt x="4111" y="1141"/>
                    <a:pt x="4114" y="1141"/>
                    <a:pt x="4114" y="1138"/>
                  </a:cubicBezTo>
                  <a:lnTo>
                    <a:pt x="4114" y="1134"/>
                  </a:lnTo>
                  <a:close/>
                  <a:moveTo>
                    <a:pt x="4180" y="1141"/>
                  </a:moveTo>
                  <a:lnTo>
                    <a:pt x="4180" y="1145"/>
                  </a:lnTo>
                  <a:lnTo>
                    <a:pt x="4180" y="1149"/>
                  </a:lnTo>
                  <a:cubicBezTo>
                    <a:pt x="4177" y="1149"/>
                    <a:pt x="4177" y="1149"/>
                    <a:pt x="4169" y="1153"/>
                  </a:cubicBezTo>
                  <a:cubicBezTo>
                    <a:pt x="4172" y="1149"/>
                    <a:pt x="4172" y="1145"/>
                    <a:pt x="4177" y="1145"/>
                  </a:cubicBezTo>
                  <a:lnTo>
                    <a:pt x="4180" y="1141"/>
                  </a:lnTo>
                  <a:close/>
                  <a:moveTo>
                    <a:pt x="4081" y="1167"/>
                  </a:moveTo>
                  <a:lnTo>
                    <a:pt x="4081" y="1175"/>
                  </a:lnTo>
                  <a:cubicBezTo>
                    <a:pt x="4077" y="1175"/>
                    <a:pt x="4074" y="1171"/>
                    <a:pt x="4081" y="1167"/>
                  </a:cubicBezTo>
                  <a:close/>
                  <a:moveTo>
                    <a:pt x="4103" y="1193"/>
                  </a:moveTo>
                  <a:lnTo>
                    <a:pt x="4103" y="1197"/>
                  </a:lnTo>
                  <a:lnTo>
                    <a:pt x="4099" y="1197"/>
                  </a:lnTo>
                  <a:lnTo>
                    <a:pt x="4103" y="1193"/>
                  </a:lnTo>
                  <a:close/>
                  <a:moveTo>
                    <a:pt x="3952" y="1222"/>
                  </a:moveTo>
                  <a:lnTo>
                    <a:pt x="3952" y="1226"/>
                  </a:lnTo>
                  <a:lnTo>
                    <a:pt x="3949" y="1226"/>
                  </a:lnTo>
                  <a:lnTo>
                    <a:pt x="3949" y="1222"/>
                  </a:lnTo>
                  <a:close/>
                  <a:moveTo>
                    <a:pt x="3828" y="1241"/>
                  </a:moveTo>
                  <a:cubicBezTo>
                    <a:pt x="3828" y="1244"/>
                    <a:pt x="3828" y="1244"/>
                    <a:pt x="3825" y="1248"/>
                  </a:cubicBezTo>
                  <a:cubicBezTo>
                    <a:pt x="3825" y="1244"/>
                    <a:pt x="3828" y="1244"/>
                    <a:pt x="3828" y="1241"/>
                  </a:cubicBezTo>
                  <a:close/>
                  <a:moveTo>
                    <a:pt x="4062" y="1255"/>
                  </a:moveTo>
                  <a:lnTo>
                    <a:pt x="4059" y="1259"/>
                  </a:lnTo>
                  <a:lnTo>
                    <a:pt x="4059" y="1255"/>
                  </a:lnTo>
                  <a:close/>
                  <a:moveTo>
                    <a:pt x="4191" y="1292"/>
                  </a:moveTo>
                  <a:lnTo>
                    <a:pt x="4191" y="1295"/>
                  </a:lnTo>
                  <a:lnTo>
                    <a:pt x="4187" y="1292"/>
                  </a:lnTo>
                  <a:close/>
                  <a:moveTo>
                    <a:pt x="3827" y="1311"/>
                  </a:moveTo>
                  <a:cubicBezTo>
                    <a:pt x="3828" y="1311"/>
                    <a:pt x="3828" y="1312"/>
                    <a:pt x="3828" y="1314"/>
                  </a:cubicBezTo>
                  <a:lnTo>
                    <a:pt x="3825" y="1314"/>
                  </a:lnTo>
                  <a:cubicBezTo>
                    <a:pt x="3825" y="1312"/>
                    <a:pt x="3826" y="1311"/>
                    <a:pt x="3827" y="1311"/>
                  </a:cubicBezTo>
                  <a:close/>
                  <a:moveTo>
                    <a:pt x="3773" y="1354"/>
                  </a:moveTo>
                  <a:lnTo>
                    <a:pt x="3773" y="1358"/>
                  </a:lnTo>
                  <a:lnTo>
                    <a:pt x="3769" y="1358"/>
                  </a:lnTo>
                  <a:lnTo>
                    <a:pt x="3773" y="1354"/>
                  </a:lnTo>
                  <a:close/>
                  <a:moveTo>
                    <a:pt x="3925" y="1583"/>
                  </a:moveTo>
                  <a:cubicBezTo>
                    <a:pt x="3927" y="1583"/>
                    <a:pt x="3928" y="1585"/>
                    <a:pt x="3930" y="1585"/>
                  </a:cubicBezTo>
                  <a:cubicBezTo>
                    <a:pt x="3928" y="1585"/>
                    <a:pt x="3927" y="1588"/>
                    <a:pt x="3926" y="1588"/>
                  </a:cubicBezTo>
                  <a:cubicBezTo>
                    <a:pt x="3925" y="1588"/>
                    <a:pt x="3925" y="1587"/>
                    <a:pt x="3923" y="1585"/>
                  </a:cubicBezTo>
                  <a:lnTo>
                    <a:pt x="3920" y="1585"/>
                  </a:lnTo>
                  <a:cubicBezTo>
                    <a:pt x="3922" y="1583"/>
                    <a:pt x="3924" y="1583"/>
                    <a:pt x="3925" y="1583"/>
                  </a:cubicBezTo>
                  <a:close/>
                  <a:moveTo>
                    <a:pt x="3806" y="1637"/>
                  </a:moveTo>
                  <a:lnTo>
                    <a:pt x="3810" y="1640"/>
                  </a:lnTo>
                  <a:lnTo>
                    <a:pt x="3798" y="1637"/>
                  </a:lnTo>
                  <a:close/>
                  <a:moveTo>
                    <a:pt x="3798" y="1655"/>
                  </a:moveTo>
                  <a:cubicBezTo>
                    <a:pt x="3795" y="1659"/>
                    <a:pt x="3791" y="1659"/>
                    <a:pt x="3788" y="1659"/>
                  </a:cubicBezTo>
                  <a:cubicBezTo>
                    <a:pt x="3791" y="1655"/>
                    <a:pt x="3795" y="1655"/>
                    <a:pt x="3798" y="1655"/>
                  </a:cubicBezTo>
                  <a:close/>
                  <a:moveTo>
                    <a:pt x="3773" y="1662"/>
                  </a:moveTo>
                  <a:lnTo>
                    <a:pt x="3773" y="1666"/>
                  </a:lnTo>
                  <a:lnTo>
                    <a:pt x="3769" y="1662"/>
                  </a:lnTo>
                  <a:close/>
                  <a:moveTo>
                    <a:pt x="3788" y="1662"/>
                  </a:moveTo>
                  <a:lnTo>
                    <a:pt x="3788" y="1666"/>
                  </a:lnTo>
                  <a:lnTo>
                    <a:pt x="3784" y="1666"/>
                  </a:lnTo>
                  <a:lnTo>
                    <a:pt x="3788" y="1662"/>
                  </a:lnTo>
                  <a:close/>
                  <a:moveTo>
                    <a:pt x="3722" y="1769"/>
                  </a:moveTo>
                  <a:lnTo>
                    <a:pt x="3725" y="1772"/>
                  </a:lnTo>
                  <a:lnTo>
                    <a:pt x="3722" y="1772"/>
                  </a:lnTo>
                  <a:lnTo>
                    <a:pt x="3722" y="1769"/>
                  </a:lnTo>
                  <a:close/>
                  <a:moveTo>
                    <a:pt x="3527" y="1977"/>
                  </a:moveTo>
                  <a:lnTo>
                    <a:pt x="3527" y="1981"/>
                  </a:lnTo>
                  <a:cubicBezTo>
                    <a:pt x="3524" y="1981"/>
                    <a:pt x="3524" y="1985"/>
                    <a:pt x="3520" y="1989"/>
                  </a:cubicBezTo>
                  <a:cubicBezTo>
                    <a:pt x="3520" y="1985"/>
                    <a:pt x="3524" y="1981"/>
                    <a:pt x="3527" y="1977"/>
                  </a:cubicBezTo>
                  <a:close/>
                  <a:moveTo>
                    <a:pt x="3410" y="2146"/>
                  </a:moveTo>
                  <a:lnTo>
                    <a:pt x="3410" y="2150"/>
                  </a:lnTo>
                  <a:lnTo>
                    <a:pt x="3407" y="2150"/>
                  </a:lnTo>
                  <a:lnTo>
                    <a:pt x="3407" y="2146"/>
                  </a:lnTo>
                  <a:close/>
                  <a:moveTo>
                    <a:pt x="3077" y="2696"/>
                  </a:moveTo>
                  <a:lnTo>
                    <a:pt x="3077" y="2700"/>
                  </a:lnTo>
                  <a:lnTo>
                    <a:pt x="3072" y="2700"/>
                  </a:lnTo>
                  <a:lnTo>
                    <a:pt x="3072" y="2696"/>
                  </a:lnTo>
                  <a:close/>
                  <a:moveTo>
                    <a:pt x="2820" y="2957"/>
                  </a:moveTo>
                  <a:cubicBezTo>
                    <a:pt x="2820" y="2960"/>
                    <a:pt x="2816" y="2960"/>
                    <a:pt x="2816" y="2964"/>
                  </a:cubicBezTo>
                  <a:lnTo>
                    <a:pt x="2816" y="2960"/>
                  </a:lnTo>
                  <a:lnTo>
                    <a:pt x="2820" y="2957"/>
                  </a:lnTo>
                  <a:close/>
                  <a:moveTo>
                    <a:pt x="491" y="3441"/>
                  </a:moveTo>
                  <a:lnTo>
                    <a:pt x="491" y="3444"/>
                  </a:lnTo>
                  <a:lnTo>
                    <a:pt x="488" y="3444"/>
                  </a:lnTo>
                  <a:lnTo>
                    <a:pt x="488" y="3441"/>
                  </a:lnTo>
                  <a:close/>
                  <a:moveTo>
                    <a:pt x="2984" y="1"/>
                  </a:moveTo>
                  <a:cubicBezTo>
                    <a:pt x="2974" y="1"/>
                    <a:pt x="2974" y="1"/>
                    <a:pt x="2962" y="8"/>
                  </a:cubicBezTo>
                  <a:cubicBezTo>
                    <a:pt x="2955" y="12"/>
                    <a:pt x="2948" y="19"/>
                    <a:pt x="2940" y="23"/>
                  </a:cubicBezTo>
                  <a:cubicBezTo>
                    <a:pt x="2938" y="26"/>
                    <a:pt x="2935" y="31"/>
                    <a:pt x="2932" y="31"/>
                  </a:cubicBezTo>
                  <a:cubicBezTo>
                    <a:pt x="2931" y="31"/>
                    <a:pt x="2931" y="31"/>
                    <a:pt x="2930" y="30"/>
                  </a:cubicBezTo>
                  <a:cubicBezTo>
                    <a:pt x="2923" y="41"/>
                    <a:pt x="2911" y="45"/>
                    <a:pt x="2904" y="45"/>
                  </a:cubicBezTo>
                  <a:cubicBezTo>
                    <a:pt x="2901" y="45"/>
                    <a:pt x="2896" y="41"/>
                    <a:pt x="2896" y="38"/>
                  </a:cubicBezTo>
                  <a:cubicBezTo>
                    <a:pt x="2896" y="30"/>
                    <a:pt x="2893" y="30"/>
                    <a:pt x="2886" y="30"/>
                  </a:cubicBezTo>
                  <a:lnTo>
                    <a:pt x="2879" y="30"/>
                  </a:lnTo>
                  <a:cubicBezTo>
                    <a:pt x="2879" y="34"/>
                    <a:pt x="2879" y="38"/>
                    <a:pt x="2874" y="41"/>
                  </a:cubicBezTo>
                  <a:cubicBezTo>
                    <a:pt x="2867" y="52"/>
                    <a:pt x="2857" y="67"/>
                    <a:pt x="2849" y="82"/>
                  </a:cubicBezTo>
                  <a:cubicBezTo>
                    <a:pt x="2842" y="93"/>
                    <a:pt x="2830" y="104"/>
                    <a:pt x="2827" y="115"/>
                  </a:cubicBezTo>
                  <a:cubicBezTo>
                    <a:pt x="2820" y="126"/>
                    <a:pt x="2813" y="133"/>
                    <a:pt x="2805" y="144"/>
                  </a:cubicBezTo>
                  <a:cubicBezTo>
                    <a:pt x="2805" y="151"/>
                    <a:pt x="2801" y="155"/>
                    <a:pt x="2794" y="159"/>
                  </a:cubicBezTo>
                  <a:cubicBezTo>
                    <a:pt x="2791" y="162"/>
                    <a:pt x="2794" y="170"/>
                    <a:pt x="2786" y="173"/>
                  </a:cubicBezTo>
                  <a:cubicBezTo>
                    <a:pt x="2783" y="173"/>
                    <a:pt x="2783" y="181"/>
                    <a:pt x="2779" y="184"/>
                  </a:cubicBezTo>
                  <a:cubicBezTo>
                    <a:pt x="2769" y="206"/>
                    <a:pt x="2754" y="221"/>
                    <a:pt x="2739" y="243"/>
                  </a:cubicBezTo>
                  <a:cubicBezTo>
                    <a:pt x="2732" y="261"/>
                    <a:pt x="2717" y="276"/>
                    <a:pt x="2703" y="294"/>
                  </a:cubicBezTo>
                  <a:cubicBezTo>
                    <a:pt x="2691" y="309"/>
                    <a:pt x="2681" y="327"/>
                    <a:pt x="2666" y="346"/>
                  </a:cubicBezTo>
                  <a:cubicBezTo>
                    <a:pt x="2662" y="349"/>
                    <a:pt x="2659" y="357"/>
                    <a:pt x="2654" y="364"/>
                  </a:cubicBezTo>
                  <a:cubicBezTo>
                    <a:pt x="2647" y="368"/>
                    <a:pt x="2647" y="379"/>
                    <a:pt x="2640" y="379"/>
                  </a:cubicBezTo>
                  <a:cubicBezTo>
                    <a:pt x="2640" y="390"/>
                    <a:pt x="2632" y="393"/>
                    <a:pt x="2629" y="401"/>
                  </a:cubicBezTo>
                  <a:cubicBezTo>
                    <a:pt x="2625" y="408"/>
                    <a:pt x="2618" y="412"/>
                    <a:pt x="2615" y="419"/>
                  </a:cubicBezTo>
                  <a:cubicBezTo>
                    <a:pt x="2610" y="426"/>
                    <a:pt x="2610" y="430"/>
                    <a:pt x="2607" y="434"/>
                  </a:cubicBezTo>
                  <a:lnTo>
                    <a:pt x="2603" y="434"/>
                  </a:lnTo>
                  <a:cubicBezTo>
                    <a:pt x="2596" y="449"/>
                    <a:pt x="2588" y="463"/>
                    <a:pt x="2581" y="474"/>
                  </a:cubicBezTo>
                  <a:cubicBezTo>
                    <a:pt x="2571" y="496"/>
                    <a:pt x="2552" y="511"/>
                    <a:pt x="2544" y="529"/>
                  </a:cubicBezTo>
                  <a:cubicBezTo>
                    <a:pt x="2519" y="562"/>
                    <a:pt x="2500" y="595"/>
                    <a:pt x="2475" y="625"/>
                  </a:cubicBezTo>
                  <a:cubicBezTo>
                    <a:pt x="2471" y="628"/>
                    <a:pt x="2471" y="632"/>
                    <a:pt x="2468" y="635"/>
                  </a:cubicBezTo>
                  <a:cubicBezTo>
                    <a:pt x="2468" y="639"/>
                    <a:pt x="2464" y="643"/>
                    <a:pt x="2464" y="647"/>
                  </a:cubicBezTo>
                  <a:cubicBezTo>
                    <a:pt x="2453" y="657"/>
                    <a:pt x="2449" y="669"/>
                    <a:pt x="2439" y="676"/>
                  </a:cubicBezTo>
                  <a:cubicBezTo>
                    <a:pt x="2434" y="679"/>
                    <a:pt x="2427" y="687"/>
                    <a:pt x="2427" y="691"/>
                  </a:cubicBezTo>
                  <a:cubicBezTo>
                    <a:pt x="2427" y="694"/>
                    <a:pt x="2424" y="698"/>
                    <a:pt x="2420" y="701"/>
                  </a:cubicBezTo>
                  <a:cubicBezTo>
                    <a:pt x="2412" y="713"/>
                    <a:pt x="2405" y="720"/>
                    <a:pt x="2398" y="731"/>
                  </a:cubicBezTo>
                  <a:cubicBezTo>
                    <a:pt x="2395" y="738"/>
                    <a:pt x="2390" y="742"/>
                    <a:pt x="2383" y="742"/>
                  </a:cubicBezTo>
                  <a:lnTo>
                    <a:pt x="2383" y="749"/>
                  </a:lnTo>
                  <a:cubicBezTo>
                    <a:pt x="2380" y="753"/>
                    <a:pt x="2380" y="753"/>
                    <a:pt x="2376" y="753"/>
                  </a:cubicBezTo>
                  <a:lnTo>
                    <a:pt x="2373" y="757"/>
                  </a:lnTo>
                  <a:cubicBezTo>
                    <a:pt x="2368" y="764"/>
                    <a:pt x="2361" y="771"/>
                    <a:pt x="2358" y="779"/>
                  </a:cubicBezTo>
                  <a:cubicBezTo>
                    <a:pt x="2351" y="789"/>
                    <a:pt x="2339" y="793"/>
                    <a:pt x="2336" y="801"/>
                  </a:cubicBezTo>
                  <a:cubicBezTo>
                    <a:pt x="2336" y="804"/>
                    <a:pt x="2332" y="808"/>
                    <a:pt x="2329" y="811"/>
                  </a:cubicBezTo>
                  <a:cubicBezTo>
                    <a:pt x="2329" y="815"/>
                    <a:pt x="2321" y="815"/>
                    <a:pt x="2321" y="819"/>
                  </a:cubicBezTo>
                  <a:cubicBezTo>
                    <a:pt x="2321" y="823"/>
                    <a:pt x="2317" y="823"/>
                    <a:pt x="2314" y="826"/>
                  </a:cubicBezTo>
                  <a:cubicBezTo>
                    <a:pt x="2310" y="830"/>
                    <a:pt x="2307" y="830"/>
                    <a:pt x="2307" y="833"/>
                  </a:cubicBezTo>
                  <a:cubicBezTo>
                    <a:pt x="2307" y="841"/>
                    <a:pt x="2299" y="845"/>
                    <a:pt x="2295" y="848"/>
                  </a:cubicBezTo>
                  <a:cubicBezTo>
                    <a:pt x="2292" y="852"/>
                    <a:pt x="2288" y="852"/>
                    <a:pt x="2288" y="852"/>
                  </a:cubicBezTo>
                  <a:cubicBezTo>
                    <a:pt x="2285" y="859"/>
                    <a:pt x="2277" y="863"/>
                    <a:pt x="2273" y="867"/>
                  </a:cubicBezTo>
                  <a:cubicBezTo>
                    <a:pt x="2270" y="874"/>
                    <a:pt x="2266" y="877"/>
                    <a:pt x="2258" y="885"/>
                  </a:cubicBezTo>
                  <a:cubicBezTo>
                    <a:pt x="2251" y="889"/>
                    <a:pt x="2248" y="896"/>
                    <a:pt x="2244" y="903"/>
                  </a:cubicBezTo>
                  <a:lnTo>
                    <a:pt x="2226" y="921"/>
                  </a:lnTo>
                  <a:cubicBezTo>
                    <a:pt x="2222" y="925"/>
                    <a:pt x="2219" y="933"/>
                    <a:pt x="2214" y="936"/>
                  </a:cubicBezTo>
                  <a:cubicBezTo>
                    <a:pt x="2211" y="940"/>
                    <a:pt x="2207" y="940"/>
                    <a:pt x="2204" y="943"/>
                  </a:cubicBezTo>
                  <a:lnTo>
                    <a:pt x="2200" y="947"/>
                  </a:lnTo>
                  <a:cubicBezTo>
                    <a:pt x="2185" y="965"/>
                    <a:pt x="2178" y="980"/>
                    <a:pt x="2160" y="995"/>
                  </a:cubicBezTo>
                  <a:cubicBezTo>
                    <a:pt x="2156" y="999"/>
                    <a:pt x="2153" y="1006"/>
                    <a:pt x="2148" y="1013"/>
                  </a:cubicBezTo>
                  <a:cubicBezTo>
                    <a:pt x="2145" y="1017"/>
                    <a:pt x="2141" y="1024"/>
                    <a:pt x="2134" y="1028"/>
                  </a:cubicBezTo>
                  <a:cubicBezTo>
                    <a:pt x="2126" y="1031"/>
                    <a:pt x="2131" y="1039"/>
                    <a:pt x="2123" y="1046"/>
                  </a:cubicBezTo>
                  <a:cubicBezTo>
                    <a:pt x="2123" y="1046"/>
                    <a:pt x="2123" y="1050"/>
                    <a:pt x="2119" y="1050"/>
                  </a:cubicBezTo>
                  <a:cubicBezTo>
                    <a:pt x="2112" y="1053"/>
                    <a:pt x="2112" y="1057"/>
                    <a:pt x="2109" y="1065"/>
                  </a:cubicBezTo>
                  <a:cubicBezTo>
                    <a:pt x="2104" y="1068"/>
                    <a:pt x="2101" y="1072"/>
                    <a:pt x="2097" y="1075"/>
                  </a:cubicBezTo>
                  <a:cubicBezTo>
                    <a:pt x="2094" y="1083"/>
                    <a:pt x="2087" y="1087"/>
                    <a:pt x="2082" y="1094"/>
                  </a:cubicBezTo>
                  <a:cubicBezTo>
                    <a:pt x="2082" y="1097"/>
                    <a:pt x="2075" y="1101"/>
                    <a:pt x="2075" y="1109"/>
                  </a:cubicBezTo>
                  <a:cubicBezTo>
                    <a:pt x="2068" y="1109"/>
                    <a:pt x="2068" y="1116"/>
                    <a:pt x="2065" y="1119"/>
                  </a:cubicBezTo>
                  <a:cubicBezTo>
                    <a:pt x="2038" y="1153"/>
                    <a:pt x="2016" y="1182"/>
                    <a:pt x="1994" y="1211"/>
                  </a:cubicBezTo>
                  <a:cubicBezTo>
                    <a:pt x="1991" y="1219"/>
                    <a:pt x="1987" y="1222"/>
                    <a:pt x="1980" y="1226"/>
                  </a:cubicBezTo>
                  <a:cubicBezTo>
                    <a:pt x="1977" y="1229"/>
                    <a:pt x="1972" y="1237"/>
                    <a:pt x="1972" y="1241"/>
                  </a:cubicBezTo>
                  <a:cubicBezTo>
                    <a:pt x="1972" y="1244"/>
                    <a:pt x="1969" y="1248"/>
                    <a:pt x="1965" y="1248"/>
                  </a:cubicBezTo>
                  <a:cubicBezTo>
                    <a:pt x="1958" y="1255"/>
                    <a:pt x="1947" y="1263"/>
                    <a:pt x="1943" y="1273"/>
                  </a:cubicBezTo>
                  <a:cubicBezTo>
                    <a:pt x="1928" y="1288"/>
                    <a:pt x="1918" y="1303"/>
                    <a:pt x="1906" y="1321"/>
                  </a:cubicBezTo>
                  <a:cubicBezTo>
                    <a:pt x="1903" y="1321"/>
                    <a:pt x="1899" y="1325"/>
                    <a:pt x="1899" y="1329"/>
                  </a:cubicBezTo>
                  <a:cubicBezTo>
                    <a:pt x="1892" y="1339"/>
                    <a:pt x="1889" y="1347"/>
                    <a:pt x="1881" y="1351"/>
                  </a:cubicBezTo>
                  <a:cubicBezTo>
                    <a:pt x="1877" y="1354"/>
                    <a:pt x="1877" y="1354"/>
                    <a:pt x="1877" y="1358"/>
                  </a:cubicBezTo>
                  <a:cubicBezTo>
                    <a:pt x="1877" y="1361"/>
                    <a:pt x="1874" y="1365"/>
                    <a:pt x="1870" y="1369"/>
                  </a:cubicBezTo>
                  <a:cubicBezTo>
                    <a:pt x="1867" y="1380"/>
                    <a:pt x="1852" y="1383"/>
                    <a:pt x="1848" y="1398"/>
                  </a:cubicBezTo>
                  <a:cubicBezTo>
                    <a:pt x="1837" y="1398"/>
                    <a:pt x="1840" y="1413"/>
                    <a:pt x="1833" y="1413"/>
                  </a:cubicBezTo>
                  <a:cubicBezTo>
                    <a:pt x="1833" y="1420"/>
                    <a:pt x="1826" y="1427"/>
                    <a:pt x="1823" y="1435"/>
                  </a:cubicBezTo>
                  <a:cubicBezTo>
                    <a:pt x="1801" y="1461"/>
                    <a:pt x="1782" y="1486"/>
                    <a:pt x="1764" y="1512"/>
                  </a:cubicBezTo>
                  <a:cubicBezTo>
                    <a:pt x="1760" y="1515"/>
                    <a:pt x="1757" y="1515"/>
                    <a:pt x="1757" y="1519"/>
                  </a:cubicBezTo>
                  <a:cubicBezTo>
                    <a:pt x="1757" y="1527"/>
                    <a:pt x="1752" y="1530"/>
                    <a:pt x="1749" y="1534"/>
                  </a:cubicBezTo>
                  <a:cubicBezTo>
                    <a:pt x="1745" y="1537"/>
                    <a:pt x="1745" y="1545"/>
                    <a:pt x="1742" y="1549"/>
                  </a:cubicBezTo>
                  <a:cubicBezTo>
                    <a:pt x="1735" y="1556"/>
                    <a:pt x="1730" y="1567"/>
                    <a:pt x="1723" y="1574"/>
                  </a:cubicBezTo>
                  <a:cubicBezTo>
                    <a:pt x="1720" y="1585"/>
                    <a:pt x="1713" y="1593"/>
                    <a:pt x="1705" y="1603"/>
                  </a:cubicBezTo>
                  <a:cubicBezTo>
                    <a:pt x="1698" y="1611"/>
                    <a:pt x="1694" y="1622"/>
                    <a:pt x="1683" y="1629"/>
                  </a:cubicBezTo>
                  <a:cubicBezTo>
                    <a:pt x="1683" y="1629"/>
                    <a:pt x="1679" y="1633"/>
                    <a:pt x="1683" y="1637"/>
                  </a:cubicBezTo>
                  <a:cubicBezTo>
                    <a:pt x="1683" y="1640"/>
                    <a:pt x="1679" y="1644"/>
                    <a:pt x="1676" y="1647"/>
                  </a:cubicBezTo>
                  <a:cubicBezTo>
                    <a:pt x="1669" y="1651"/>
                    <a:pt x="1664" y="1655"/>
                    <a:pt x="1664" y="1662"/>
                  </a:cubicBezTo>
                  <a:cubicBezTo>
                    <a:pt x="1661" y="1673"/>
                    <a:pt x="1654" y="1681"/>
                    <a:pt x="1647" y="1688"/>
                  </a:cubicBezTo>
                  <a:cubicBezTo>
                    <a:pt x="1642" y="1695"/>
                    <a:pt x="1635" y="1703"/>
                    <a:pt x="1632" y="1710"/>
                  </a:cubicBezTo>
                  <a:cubicBezTo>
                    <a:pt x="1628" y="1710"/>
                    <a:pt x="1628" y="1713"/>
                    <a:pt x="1625" y="1717"/>
                  </a:cubicBezTo>
                  <a:cubicBezTo>
                    <a:pt x="1625" y="1721"/>
                    <a:pt x="1617" y="1725"/>
                    <a:pt x="1617" y="1725"/>
                  </a:cubicBezTo>
                  <a:cubicBezTo>
                    <a:pt x="1617" y="1732"/>
                    <a:pt x="1613" y="1732"/>
                    <a:pt x="1613" y="1735"/>
                  </a:cubicBezTo>
                  <a:cubicBezTo>
                    <a:pt x="1606" y="1747"/>
                    <a:pt x="1595" y="1761"/>
                    <a:pt x="1588" y="1772"/>
                  </a:cubicBezTo>
                  <a:cubicBezTo>
                    <a:pt x="1584" y="1772"/>
                    <a:pt x="1581" y="1776"/>
                    <a:pt x="1581" y="1779"/>
                  </a:cubicBezTo>
                  <a:cubicBezTo>
                    <a:pt x="1581" y="1787"/>
                    <a:pt x="1576" y="1791"/>
                    <a:pt x="1573" y="1794"/>
                  </a:cubicBezTo>
                  <a:cubicBezTo>
                    <a:pt x="1566" y="1801"/>
                    <a:pt x="1562" y="1805"/>
                    <a:pt x="1559" y="1813"/>
                  </a:cubicBezTo>
                  <a:cubicBezTo>
                    <a:pt x="1532" y="1849"/>
                    <a:pt x="1503" y="1886"/>
                    <a:pt x="1478" y="1926"/>
                  </a:cubicBezTo>
                  <a:cubicBezTo>
                    <a:pt x="1474" y="1930"/>
                    <a:pt x="1471" y="1933"/>
                    <a:pt x="1466" y="1941"/>
                  </a:cubicBezTo>
                  <a:cubicBezTo>
                    <a:pt x="1463" y="1945"/>
                    <a:pt x="1456" y="1952"/>
                    <a:pt x="1452" y="1959"/>
                  </a:cubicBezTo>
                  <a:cubicBezTo>
                    <a:pt x="1444" y="1970"/>
                    <a:pt x="1434" y="1985"/>
                    <a:pt x="1422" y="1996"/>
                  </a:cubicBezTo>
                  <a:cubicBezTo>
                    <a:pt x="1422" y="1999"/>
                    <a:pt x="1419" y="1999"/>
                    <a:pt x="1419" y="2003"/>
                  </a:cubicBezTo>
                  <a:cubicBezTo>
                    <a:pt x="1415" y="2014"/>
                    <a:pt x="1412" y="2025"/>
                    <a:pt x="1405" y="2033"/>
                  </a:cubicBezTo>
                  <a:lnTo>
                    <a:pt x="1400" y="2036"/>
                  </a:lnTo>
                  <a:cubicBezTo>
                    <a:pt x="1400" y="2043"/>
                    <a:pt x="1393" y="2051"/>
                    <a:pt x="1390" y="2055"/>
                  </a:cubicBezTo>
                  <a:cubicBezTo>
                    <a:pt x="1383" y="2062"/>
                    <a:pt x="1383" y="2069"/>
                    <a:pt x="1378" y="2077"/>
                  </a:cubicBezTo>
                  <a:cubicBezTo>
                    <a:pt x="1356" y="2102"/>
                    <a:pt x="1334" y="2128"/>
                    <a:pt x="1317" y="2157"/>
                  </a:cubicBezTo>
                  <a:cubicBezTo>
                    <a:pt x="1312" y="2168"/>
                    <a:pt x="1302" y="2175"/>
                    <a:pt x="1302" y="2190"/>
                  </a:cubicBezTo>
                  <a:lnTo>
                    <a:pt x="1298" y="2194"/>
                  </a:lnTo>
                  <a:cubicBezTo>
                    <a:pt x="1283" y="2212"/>
                    <a:pt x="1273" y="2234"/>
                    <a:pt x="1258" y="2253"/>
                  </a:cubicBezTo>
                  <a:cubicBezTo>
                    <a:pt x="1254" y="2256"/>
                    <a:pt x="1254" y="2256"/>
                    <a:pt x="1254" y="2260"/>
                  </a:cubicBezTo>
                  <a:lnTo>
                    <a:pt x="1251" y="2260"/>
                  </a:lnTo>
                  <a:cubicBezTo>
                    <a:pt x="1258" y="2263"/>
                    <a:pt x="1251" y="2271"/>
                    <a:pt x="1251" y="2271"/>
                  </a:cubicBezTo>
                  <a:cubicBezTo>
                    <a:pt x="1236" y="2289"/>
                    <a:pt x="1224" y="2307"/>
                    <a:pt x="1214" y="2326"/>
                  </a:cubicBezTo>
                  <a:lnTo>
                    <a:pt x="1210" y="2329"/>
                  </a:lnTo>
                  <a:cubicBezTo>
                    <a:pt x="1202" y="2341"/>
                    <a:pt x="1199" y="2351"/>
                    <a:pt x="1192" y="2363"/>
                  </a:cubicBezTo>
                  <a:lnTo>
                    <a:pt x="1188" y="2366"/>
                  </a:lnTo>
                  <a:cubicBezTo>
                    <a:pt x="1185" y="2373"/>
                    <a:pt x="1180" y="2385"/>
                    <a:pt x="1177" y="2392"/>
                  </a:cubicBezTo>
                  <a:cubicBezTo>
                    <a:pt x="1173" y="2395"/>
                    <a:pt x="1170" y="2395"/>
                    <a:pt x="1170" y="2399"/>
                  </a:cubicBezTo>
                  <a:cubicBezTo>
                    <a:pt x="1166" y="2410"/>
                    <a:pt x="1158" y="2421"/>
                    <a:pt x="1151" y="2432"/>
                  </a:cubicBezTo>
                  <a:cubicBezTo>
                    <a:pt x="1148" y="2439"/>
                    <a:pt x="1141" y="2447"/>
                    <a:pt x="1136" y="2454"/>
                  </a:cubicBezTo>
                  <a:cubicBezTo>
                    <a:pt x="1141" y="2451"/>
                    <a:pt x="1144" y="2447"/>
                    <a:pt x="1148" y="2443"/>
                  </a:cubicBezTo>
                  <a:lnTo>
                    <a:pt x="1148" y="2443"/>
                  </a:lnTo>
                  <a:cubicBezTo>
                    <a:pt x="1148" y="2447"/>
                    <a:pt x="1144" y="2451"/>
                    <a:pt x="1141" y="2454"/>
                  </a:cubicBezTo>
                  <a:cubicBezTo>
                    <a:pt x="1136" y="2458"/>
                    <a:pt x="1133" y="2461"/>
                    <a:pt x="1133" y="2465"/>
                  </a:cubicBezTo>
                  <a:cubicBezTo>
                    <a:pt x="1133" y="2469"/>
                    <a:pt x="1129" y="2473"/>
                    <a:pt x="1129" y="2476"/>
                  </a:cubicBezTo>
                  <a:cubicBezTo>
                    <a:pt x="1129" y="2480"/>
                    <a:pt x="1122" y="2483"/>
                    <a:pt x="1122" y="2487"/>
                  </a:cubicBezTo>
                  <a:lnTo>
                    <a:pt x="1111" y="2498"/>
                  </a:lnTo>
                  <a:cubicBezTo>
                    <a:pt x="1114" y="2498"/>
                    <a:pt x="1119" y="2495"/>
                    <a:pt x="1122" y="2495"/>
                  </a:cubicBezTo>
                  <a:cubicBezTo>
                    <a:pt x="1119" y="2498"/>
                    <a:pt x="1119" y="2502"/>
                    <a:pt x="1114" y="2502"/>
                  </a:cubicBezTo>
                  <a:cubicBezTo>
                    <a:pt x="1104" y="2517"/>
                    <a:pt x="1097" y="2535"/>
                    <a:pt x="1085" y="2549"/>
                  </a:cubicBezTo>
                  <a:cubicBezTo>
                    <a:pt x="1082" y="2549"/>
                    <a:pt x="1082" y="2549"/>
                    <a:pt x="1082" y="2553"/>
                  </a:cubicBezTo>
                  <a:cubicBezTo>
                    <a:pt x="1078" y="2561"/>
                    <a:pt x="1078" y="2568"/>
                    <a:pt x="1070" y="2571"/>
                  </a:cubicBezTo>
                  <a:cubicBezTo>
                    <a:pt x="1067" y="2579"/>
                    <a:pt x="1067" y="2586"/>
                    <a:pt x="1060" y="2593"/>
                  </a:cubicBezTo>
                  <a:cubicBezTo>
                    <a:pt x="1060" y="2593"/>
                    <a:pt x="1056" y="2597"/>
                    <a:pt x="1056" y="2601"/>
                  </a:cubicBezTo>
                  <a:cubicBezTo>
                    <a:pt x="1056" y="2608"/>
                    <a:pt x="1048" y="2612"/>
                    <a:pt x="1045" y="2619"/>
                  </a:cubicBezTo>
                  <a:cubicBezTo>
                    <a:pt x="1041" y="2623"/>
                    <a:pt x="1038" y="2630"/>
                    <a:pt x="1034" y="2637"/>
                  </a:cubicBezTo>
                  <a:cubicBezTo>
                    <a:pt x="1026" y="2641"/>
                    <a:pt x="1026" y="2652"/>
                    <a:pt x="1023" y="2659"/>
                  </a:cubicBezTo>
                  <a:cubicBezTo>
                    <a:pt x="1019" y="2674"/>
                    <a:pt x="1004" y="2685"/>
                    <a:pt x="997" y="2700"/>
                  </a:cubicBezTo>
                  <a:cubicBezTo>
                    <a:pt x="994" y="2711"/>
                    <a:pt x="987" y="2718"/>
                    <a:pt x="982" y="2729"/>
                  </a:cubicBezTo>
                  <a:cubicBezTo>
                    <a:pt x="979" y="2737"/>
                    <a:pt x="972" y="2744"/>
                    <a:pt x="965" y="2751"/>
                  </a:cubicBezTo>
                  <a:cubicBezTo>
                    <a:pt x="960" y="2759"/>
                    <a:pt x="953" y="2766"/>
                    <a:pt x="950" y="2773"/>
                  </a:cubicBezTo>
                  <a:cubicBezTo>
                    <a:pt x="943" y="2784"/>
                    <a:pt x="935" y="2795"/>
                    <a:pt x="928" y="2806"/>
                  </a:cubicBezTo>
                  <a:cubicBezTo>
                    <a:pt x="924" y="2813"/>
                    <a:pt x="924" y="2817"/>
                    <a:pt x="921" y="2821"/>
                  </a:cubicBezTo>
                  <a:lnTo>
                    <a:pt x="916" y="2825"/>
                  </a:lnTo>
                  <a:cubicBezTo>
                    <a:pt x="916" y="2828"/>
                    <a:pt x="913" y="2832"/>
                    <a:pt x="909" y="2835"/>
                  </a:cubicBezTo>
                  <a:cubicBezTo>
                    <a:pt x="902" y="2850"/>
                    <a:pt x="887" y="2865"/>
                    <a:pt x="880" y="2879"/>
                  </a:cubicBezTo>
                  <a:cubicBezTo>
                    <a:pt x="877" y="2883"/>
                    <a:pt x="872" y="2891"/>
                    <a:pt x="869" y="2891"/>
                  </a:cubicBezTo>
                  <a:cubicBezTo>
                    <a:pt x="865" y="2894"/>
                    <a:pt x="862" y="2898"/>
                    <a:pt x="862" y="2905"/>
                  </a:cubicBezTo>
                  <a:cubicBezTo>
                    <a:pt x="858" y="2909"/>
                    <a:pt x="858" y="2913"/>
                    <a:pt x="855" y="2916"/>
                  </a:cubicBezTo>
                  <a:cubicBezTo>
                    <a:pt x="850" y="2923"/>
                    <a:pt x="847" y="2927"/>
                    <a:pt x="847" y="2931"/>
                  </a:cubicBezTo>
                  <a:cubicBezTo>
                    <a:pt x="843" y="2935"/>
                    <a:pt x="840" y="2938"/>
                    <a:pt x="840" y="2942"/>
                  </a:cubicBezTo>
                  <a:cubicBezTo>
                    <a:pt x="840" y="2945"/>
                    <a:pt x="836" y="2945"/>
                    <a:pt x="833" y="2949"/>
                  </a:cubicBezTo>
                  <a:lnTo>
                    <a:pt x="828" y="2953"/>
                  </a:lnTo>
                  <a:cubicBezTo>
                    <a:pt x="828" y="2957"/>
                    <a:pt x="825" y="2957"/>
                    <a:pt x="825" y="2964"/>
                  </a:cubicBezTo>
                  <a:cubicBezTo>
                    <a:pt x="825" y="2964"/>
                    <a:pt x="821" y="2967"/>
                    <a:pt x="818" y="2971"/>
                  </a:cubicBezTo>
                  <a:cubicBezTo>
                    <a:pt x="814" y="2975"/>
                    <a:pt x="814" y="2979"/>
                    <a:pt x="811" y="2982"/>
                  </a:cubicBezTo>
                  <a:cubicBezTo>
                    <a:pt x="803" y="2993"/>
                    <a:pt x="796" y="3004"/>
                    <a:pt x="784" y="3015"/>
                  </a:cubicBezTo>
                  <a:cubicBezTo>
                    <a:pt x="784" y="3019"/>
                    <a:pt x="781" y="3019"/>
                    <a:pt x="777" y="3026"/>
                  </a:cubicBezTo>
                  <a:cubicBezTo>
                    <a:pt x="777" y="3030"/>
                    <a:pt x="770" y="3033"/>
                    <a:pt x="770" y="3037"/>
                  </a:cubicBezTo>
                  <a:cubicBezTo>
                    <a:pt x="767" y="3048"/>
                    <a:pt x="755" y="3055"/>
                    <a:pt x="752" y="3067"/>
                  </a:cubicBezTo>
                  <a:cubicBezTo>
                    <a:pt x="745" y="3074"/>
                    <a:pt x="740" y="3081"/>
                    <a:pt x="733" y="3085"/>
                  </a:cubicBezTo>
                  <a:cubicBezTo>
                    <a:pt x="730" y="3092"/>
                    <a:pt x="723" y="3103"/>
                    <a:pt x="718" y="3111"/>
                  </a:cubicBezTo>
                  <a:cubicBezTo>
                    <a:pt x="711" y="3114"/>
                    <a:pt x="708" y="3121"/>
                    <a:pt x="701" y="3129"/>
                  </a:cubicBezTo>
                  <a:cubicBezTo>
                    <a:pt x="696" y="3136"/>
                    <a:pt x="693" y="3143"/>
                    <a:pt x="686" y="3151"/>
                  </a:cubicBezTo>
                  <a:cubicBezTo>
                    <a:pt x="679" y="3155"/>
                    <a:pt x="674" y="3165"/>
                    <a:pt x="671" y="3169"/>
                  </a:cubicBezTo>
                  <a:cubicBezTo>
                    <a:pt x="664" y="3177"/>
                    <a:pt x="664" y="3187"/>
                    <a:pt x="657" y="3191"/>
                  </a:cubicBezTo>
                  <a:cubicBezTo>
                    <a:pt x="652" y="3195"/>
                    <a:pt x="652" y="3195"/>
                    <a:pt x="652" y="3199"/>
                  </a:cubicBezTo>
                  <a:cubicBezTo>
                    <a:pt x="652" y="3202"/>
                    <a:pt x="652" y="3206"/>
                    <a:pt x="645" y="3209"/>
                  </a:cubicBezTo>
                  <a:cubicBezTo>
                    <a:pt x="645" y="3209"/>
                    <a:pt x="642" y="3213"/>
                    <a:pt x="642" y="3217"/>
                  </a:cubicBezTo>
                  <a:cubicBezTo>
                    <a:pt x="642" y="3221"/>
                    <a:pt x="638" y="3224"/>
                    <a:pt x="635" y="3228"/>
                  </a:cubicBezTo>
                  <a:cubicBezTo>
                    <a:pt x="635" y="3228"/>
                    <a:pt x="630" y="3231"/>
                    <a:pt x="627" y="3231"/>
                  </a:cubicBezTo>
                  <a:lnTo>
                    <a:pt x="627" y="3239"/>
                  </a:lnTo>
                  <a:cubicBezTo>
                    <a:pt x="608" y="3257"/>
                    <a:pt x="601" y="3279"/>
                    <a:pt x="586" y="3297"/>
                  </a:cubicBezTo>
                  <a:cubicBezTo>
                    <a:pt x="583" y="3301"/>
                    <a:pt x="576" y="3305"/>
                    <a:pt x="576" y="3312"/>
                  </a:cubicBezTo>
                  <a:cubicBezTo>
                    <a:pt x="572" y="3319"/>
                    <a:pt x="564" y="3323"/>
                    <a:pt x="561" y="3331"/>
                  </a:cubicBezTo>
                  <a:cubicBezTo>
                    <a:pt x="557" y="3338"/>
                    <a:pt x="550" y="3341"/>
                    <a:pt x="547" y="3349"/>
                  </a:cubicBezTo>
                  <a:cubicBezTo>
                    <a:pt x="547" y="3353"/>
                    <a:pt x="539" y="3356"/>
                    <a:pt x="542" y="3360"/>
                  </a:cubicBezTo>
                  <a:lnTo>
                    <a:pt x="539" y="3360"/>
                  </a:lnTo>
                  <a:cubicBezTo>
                    <a:pt x="535" y="3363"/>
                    <a:pt x="535" y="3367"/>
                    <a:pt x="532" y="3371"/>
                  </a:cubicBezTo>
                  <a:cubicBezTo>
                    <a:pt x="532" y="3375"/>
                    <a:pt x="525" y="3378"/>
                    <a:pt x="525" y="3382"/>
                  </a:cubicBezTo>
                  <a:lnTo>
                    <a:pt x="520" y="3385"/>
                  </a:lnTo>
                  <a:cubicBezTo>
                    <a:pt x="520" y="3389"/>
                    <a:pt x="513" y="3393"/>
                    <a:pt x="513" y="3397"/>
                  </a:cubicBezTo>
                  <a:cubicBezTo>
                    <a:pt x="513" y="3400"/>
                    <a:pt x="510" y="3404"/>
                    <a:pt x="506" y="3407"/>
                  </a:cubicBezTo>
                  <a:lnTo>
                    <a:pt x="503" y="3411"/>
                  </a:lnTo>
                  <a:cubicBezTo>
                    <a:pt x="503" y="3415"/>
                    <a:pt x="498" y="3419"/>
                    <a:pt x="495" y="3419"/>
                  </a:cubicBezTo>
                  <a:cubicBezTo>
                    <a:pt x="488" y="3422"/>
                    <a:pt x="491" y="3426"/>
                    <a:pt x="488" y="3429"/>
                  </a:cubicBezTo>
                  <a:cubicBezTo>
                    <a:pt x="484" y="3433"/>
                    <a:pt x="484" y="3437"/>
                    <a:pt x="481" y="3437"/>
                  </a:cubicBezTo>
                  <a:cubicBezTo>
                    <a:pt x="476" y="3441"/>
                    <a:pt x="481" y="3444"/>
                    <a:pt x="473" y="3444"/>
                  </a:cubicBezTo>
                  <a:lnTo>
                    <a:pt x="473" y="3448"/>
                  </a:lnTo>
                  <a:cubicBezTo>
                    <a:pt x="481" y="3451"/>
                    <a:pt x="469" y="3459"/>
                    <a:pt x="473" y="3463"/>
                  </a:cubicBezTo>
                  <a:cubicBezTo>
                    <a:pt x="475" y="3464"/>
                    <a:pt x="477" y="3464"/>
                    <a:pt x="479" y="3464"/>
                  </a:cubicBezTo>
                  <a:cubicBezTo>
                    <a:pt x="483" y="3464"/>
                    <a:pt x="485" y="3462"/>
                    <a:pt x="488" y="3459"/>
                  </a:cubicBezTo>
                  <a:cubicBezTo>
                    <a:pt x="495" y="3444"/>
                    <a:pt x="506" y="3437"/>
                    <a:pt x="517" y="3426"/>
                  </a:cubicBezTo>
                  <a:cubicBezTo>
                    <a:pt x="520" y="3419"/>
                    <a:pt x="525" y="3411"/>
                    <a:pt x="532" y="3411"/>
                  </a:cubicBezTo>
                  <a:cubicBezTo>
                    <a:pt x="532" y="3407"/>
                    <a:pt x="535" y="3407"/>
                    <a:pt x="535" y="3404"/>
                  </a:cubicBezTo>
                  <a:cubicBezTo>
                    <a:pt x="532" y="3400"/>
                    <a:pt x="535" y="3397"/>
                    <a:pt x="539" y="3393"/>
                  </a:cubicBezTo>
                  <a:cubicBezTo>
                    <a:pt x="550" y="3378"/>
                    <a:pt x="561" y="3363"/>
                    <a:pt x="572" y="3349"/>
                  </a:cubicBezTo>
                  <a:cubicBezTo>
                    <a:pt x="579" y="3341"/>
                    <a:pt x="579" y="3341"/>
                    <a:pt x="586" y="3338"/>
                  </a:cubicBezTo>
                  <a:cubicBezTo>
                    <a:pt x="591" y="3327"/>
                    <a:pt x="591" y="3327"/>
                    <a:pt x="601" y="3312"/>
                  </a:cubicBezTo>
                  <a:cubicBezTo>
                    <a:pt x="613" y="3319"/>
                    <a:pt x="613" y="3327"/>
                    <a:pt x="601" y="3341"/>
                  </a:cubicBezTo>
                  <a:cubicBezTo>
                    <a:pt x="601" y="3345"/>
                    <a:pt x="594" y="3345"/>
                    <a:pt x="594" y="3353"/>
                  </a:cubicBezTo>
                  <a:cubicBezTo>
                    <a:pt x="594" y="3356"/>
                    <a:pt x="586" y="3360"/>
                    <a:pt x="583" y="3367"/>
                  </a:cubicBezTo>
                  <a:cubicBezTo>
                    <a:pt x="576" y="3378"/>
                    <a:pt x="569" y="3385"/>
                    <a:pt x="561" y="3397"/>
                  </a:cubicBezTo>
                  <a:cubicBezTo>
                    <a:pt x="554" y="3404"/>
                    <a:pt x="550" y="3419"/>
                    <a:pt x="539" y="3426"/>
                  </a:cubicBezTo>
                  <a:cubicBezTo>
                    <a:pt x="539" y="3429"/>
                    <a:pt x="535" y="3433"/>
                    <a:pt x="532" y="3433"/>
                  </a:cubicBezTo>
                  <a:cubicBezTo>
                    <a:pt x="528" y="3437"/>
                    <a:pt x="525" y="3441"/>
                    <a:pt x="525" y="3448"/>
                  </a:cubicBezTo>
                  <a:lnTo>
                    <a:pt x="525" y="3451"/>
                  </a:lnTo>
                  <a:cubicBezTo>
                    <a:pt x="517" y="3451"/>
                    <a:pt x="517" y="3459"/>
                    <a:pt x="513" y="3463"/>
                  </a:cubicBezTo>
                  <a:cubicBezTo>
                    <a:pt x="510" y="3466"/>
                    <a:pt x="506" y="3466"/>
                    <a:pt x="503" y="3470"/>
                  </a:cubicBezTo>
                  <a:lnTo>
                    <a:pt x="498" y="3473"/>
                  </a:lnTo>
                  <a:cubicBezTo>
                    <a:pt x="498" y="3481"/>
                    <a:pt x="491" y="3488"/>
                    <a:pt x="488" y="3492"/>
                  </a:cubicBezTo>
                  <a:cubicBezTo>
                    <a:pt x="484" y="3495"/>
                    <a:pt x="484" y="3499"/>
                    <a:pt x="481" y="3503"/>
                  </a:cubicBezTo>
                  <a:lnTo>
                    <a:pt x="469" y="3514"/>
                  </a:lnTo>
                  <a:cubicBezTo>
                    <a:pt x="473" y="3517"/>
                    <a:pt x="466" y="3517"/>
                    <a:pt x="462" y="3521"/>
                  </a:cubicBezTo>
                  <a:cubicBezTo>
                    <a:pt x="459" y="3525"/>
                    <a:pt x="459" y="3529"/>
                    <a:pt x="454" y="3532"/>
                  </a:cubicBezTo>
                  <a:cubicBezTo>
                    <a:pt x="451" y="3536"/>
                    <a:pt x="447" y="3539"/>
                    <a:pt x="447" y="3543"/>
                  </a:cubicBezTo>
                  <a:cubicBezTo>
                    <a:pt x="432" y="3561"/>
                    <a:pt x="418" y="3580"/>
                    <a:pt x="403" y="3598"/>
                  </a:cubicBezTo>
                  <a:cubicBezTo>
                    <a:pt x="400" y="3605"/>
                    <a:pt x="393" y="3613"/>
                    <a:pt x="388" y="3620"/>
                  </a:cubicBezTo>
                  <a:cubicBezTo>
                    <a:pt x="385" y="3627"/>
                    <a:pt x="381" y="3639"/>
                    <a:pt x="378" y="3646"/>
                  </a:cubicBezTo>
                  <a:cubicBezTo>
                    <a:pt x="374" y="3657"/>
                    <a:pt x="363" y="3668"/>
                    <a:pt x="359" y="3683"/>
                  </a:cubicBezTo>
                  <a:cubicBezTo>
                    <a:pt x="356" y="3683"/>
                    <a:pt x="356" y="3686"/>
                    <a:pt x="352" y="3686"/>
                  </a:cubicBezTo>
                  <a:cubicBezTo>
                    <a:pt x="349" y="3690"/>
                    <a:pt x="337" y="3701"/>
                    <a:pt x="337" y="3708"/>
                  </a:cubicBezTo>
                  <a:cubicBezTo>
                    <a:pt x="334" y="3708"/>
                    <a:pt x="327" y="3723"/>
                    <a:pt x="322" y="3723"/>
                  </a:cubicBezTo>
                  <a:cubicBezTo>
                    <a:pt x="319" y="3734"/>
                    <a:pt x="312" y="3737"/>
                    <a:pt x="308" y="3745"/>
                  </a:cubicBezTo>
                  <a:cubicBezTo>
                    <a:pt x="297" y="3759"/>
                    <a:pt x="300" y="3763"/>
                    <a:pt x="283" y="3778"/>
                  </a:cubicBezTo>
                  <a:cubicBezTo>
                    <a:pt x="283" y="3778"/>
                    <a:pt x="283" y="3781"/>
                    <a:pt x="278" y="3781"/>
                  </a:cubicBezTo>
                  <a:cubicBezTo>
                    <a:pt x="278" y="3793"/>
                    <a:pt x="268" y="3796"/>
                    <a:pt x="268" y="3803"/>
                  </a:cubicBezTo>
                  <a:cubicBezTo>
                    <a:pt x="268" y="3807"/>
                    <a:pt x="264" y="3807"/>
                    <a:pt x="264" y="3807"/>
                  </a:cubicBezTo>
                  <a:cubicBezTo>
                    <a:pt x="256" y="3815"/>
                    <a:pt x="249" y="3822"/>
                    <a:pt x="246" y="3829"/>
                  </a:cubicBezTo>
                  <a:cubicBezTo>
                    <a:pt x="242" y="3840"/>
                    <a:pt x="234" y="3844"/>
                    <a:pt x="231" y="3851"/>
                  </a:cubicBezTo>
                  <a:cubicBezTo>
                    <a:pt x="227" y="3859"/>
                    <a:pt x="224" y="3862"/>
                    <a:pt x="224" y="3869"/>
                  </a:cubicBezTo>
                  <a:cubicBezTo>
                    <a:pt x="220" y="3873"/>
                    <a:pt x="212" y="3873"/>
                    <a:pt x="212" y="3877"/>
                  </a:cubicBezTo>
                  <a:cubicBezTo>
                    <a:pt x="209" y="3884"/>
                    <a:pt x="205" y="3891"/>
                    <a:pt x="198" y="3895"/>
                  </a:cubicBezTo>
                  <a:cubicBezTo>
                    <a:pt x="190" y="3903"/>
                    <a:pt x="183" y="3910"/>
                    <a:pt x="180" y="3917"/>
                  </a:cubicBezTo>
                  <a:cubicBezTo>
                    <a:pt x="173" y="3932"/>
                    <a:pt x="165" y="3943"/>
                    <a:pt x="158" y="3954"/>
                  </a:cubicBezTo>
                  <a:cubicBezTo>
                    <a:pt x="146" y="3965"/>
                    <a:pt x="143" y="3979"/>
                    <a:pt x="129" y="3991"/>
                  </a:cubicBezTo>
                  <a:cubicBezTo>
                    <a:pt x="129" y="3998"/>
                    <a:pt x="124" y="3998"/>
                    <a:pt x="121" y="4001"/>
                  </a:cubicBezTo>
                  <a:cubicBezTo>
                    <a:pt x="117" y="4005"/>
                    <a:pt x="117" y="4013"/>
                    <a:pt x="114" y="4013"/>
                  </a:cubicBezTo>
                  <a:cubicBezTo>
                    <a:pt x="110" y="4013"/>
                    <a:pt x="114" y="4020"/>
                    <a:pt x="110" y="4023"/>
                  </a:cubicBezTo>
                  <a:cubicBezTo>
                    <a:pt x="95" y="4031"/>
                    <a:pt x="92" y="4042"/>
                    <a:pt x="80" y="4053"/>
                  </a:cubicBezTo>
                  <a:cubicBezTo>
                    <a:pt x="80" y="4057"/>
                    <a:pt x="77" y="4060"/>
                    <a:pt x="77" y="4064"/>
                  </a:cubicBezTo>
                  <a:cubicBezTo>
                    <a:pt x="66" y="4067"/>
                    <a:pt x="66" y="4075"/>
                    <a:pt x="66" y="4082"/>
                  </a:cubicBezTo>
                  <a:cubicBezTo>
                    <a:pt x="63" y="4089"/>
                    <a:pt x="66" y="4101"/>
                    <a:pt x="58" y="4108"/>
                  </a:cubicBezTo>
                  <a:lnTo>
                    <a:pt x="58" y="4111"/>
                  </a:lnTo>
                  <a:cubicBezTo>
                    <a:pt x="63" y="4115"/>
                    <a:pt x="58" y="4119"/>
                    <a:pt x="55" y="4126"/>
                  </a:cubicBezTo>
                  <a:cubicBezTo>
                    <a:pt x="53" y="4130"/>
                    <a:pt x="49" y="4132"/>
                    <a:pt x="46" y="4132"/>
                  </a:cubicBezTo>
                  <a:cubicBezTo>
                    <a:pt x="44" y="4132"/>
                    <a:pt x="42" y="4131"/>
                    <a:pt x="41" y="4130"/>
                  </a:cubicBezTo>
                  <a:cubicBezTo>
                    <a:pt x="36" y="4145"/>
                    <a:pt x="33" y="4155"/>
                    <a:pt x="26" y="4167"/>
                  </a:cubicBezTo>
                  <a:lnTo>
                    <a:pt x="26" y="4185"/>
                  </a:lnTo>
                  <a:lnTo>
                    <a:pt x="26" y="4189"/>
                  </a:lnTo>
                  <a:cubicBezTo>
                    <a:pt x="26" y="4192"/>
                    <a:pt x="22" y="4196"/>
                    <a:pt x="22" y="4199"/>
                  </a:cubicBezTo>
                  <a:cubicBezTo>
                    <a:pt x="29" y="4203"/>
                    <a:pt x="19" y="4211"/>
                    <a:pt x="19" y="4214"/>
                  </a:cubicBezTo>
                  <a:lnTo>
                    <a:pt x="19" y="4229"/>
                  </a:lnTo>
                  <a:cubicBezTo>
                    <a:pt x="19" y="4233"/>
                    <a:pt x="26" y="4233"/>
                    <a:pt x="26" y="4240"/>
                  </a:cubicBezTo>
                  <a:cubicBezTo>
                    <a:pt x="22" y="4243"/>
                    <a:pt x="22" y="4251"/>
                    <a:pt x="22" y="4258"/>
                  </a:cubicBezTo>
                  <a:cubicBezTo>
                    <a:pt x="26" y="4262"/>
                    <a:pt x="29" y="4269"/>
                    <a:pt x="26" y="4277"/>
                  </a:cubicBezTo>
                  <a:cubicBezTo>
                    <a:pt x="29" y="4284"/>
                    <a:pt x="22" y="4287"/>
                    <a:pt x="22" y="4295"/>
                  </a:cubicBezTo>
                  <a:cubicBezTo>
                    <a:pt x="22" y="4299"/>
                    <a:pt x="22" y="4306"/>
                    <a:pt x="19" y="4309"/>
                  </a:cubicBezTo>
                  <a:cubicBezTo>
                    <a:pt x="19" y="4321"/>
                    <a:pt x="14" y="4335"/>
                    <a:pt x="19" y="4343"/>
                  </a:cubicBezTo>
                  <a:cubicBezTo>
                    <a:pt x="22" y="4346"/>
                    <a:pt x="19" y="4346"/>
                    <a:pt x="19" y="4350"/>
                  </a:cubicBezTo>
                  <a:cubicBezTo>
                    <a:pt x="19" y="4353"/>
                    <a:pt x="14" y="4361"/>
                    <a:pt x="22" y="4361"/>
                  </a:cubicBezTo>
                  <a:lnTo>
                    <a:pt x="22" y="4372"/>
                  </a:lnTo>
                  <a:cubicBezTo>
                    <a:pt x="19" y="4372"/>
                    <a:pt x="19" y="4375"/>
                    <a:pt x="14" y="4379"/>
                  </a:cubicBezTo>
                  <a:cubicBezTo>
                    <a:pt x="19" y="4379"/>
                    <a:pt x="22" y="4379"/>
                    <a:pt x="19" y="4383"/>
                  </a:cubicBezTo>
                  <a:cubicBezTo>
                    <a:pt x="19" y="4390"/>
                    <a:pt x="19" y="4394"/>
                    <a:pt x="22" y="4394"/>
                  </a:cubicBezTo>
                  <a:lnTo>
                    <a:pt x="26" y="4397"/>
                  </a:lnTo>
                  <a:cubicBezTo>
                    <a:pt x="29" y="4405"/>
                    <a:pt x="33" y="4412"/>
                    <a:pt x="36" y="4416"/>
                  </a:cubicBezTo>
                  <a:cubicBezTo>
                    <a:pt x="36" y="4419"/>
                    <a:pt x="44" y="4416"/>
                    <a:pt x="44" y="4423"/>
                  </a:cubicBezTo>
                  <a:cubicBezTo>
                    <a:pt x="48" y="4423"/>
                    <a:pt x="48" y="4427"/>
                    <a:pt x="48" y="4431"/>
                  </a:cubicBezTo>
                  <a:lnTo>
                    <a:pt x="51" y="4434"/>
                  </a:lnTo>
                  <a:cubicBezTo>
                    <a:pt x="53" y="4433"/>
                    <a:pt x="55" y="4433"/>
                    <a:pt x="56" y="4433"/>
                  </a:cubicBezTo>
                  <a:cubicBezTo>
                    <a:pt x="58" y="4433"/>
                    <a:pt x="58" y="4435"/>
                    <a:pt x="58" y="4438"/>
                  </a:cubicBezTo>
                  <a:cubicBezTo>
                    <a:pt x="63" y="4445"/>
                    <a:pt x="63" y="4453"/>
                    <a:pt x="66" y="4456"/>
                  </a:cubicBezTo>
                  <a:lnTo>
                    <a:pt x="70" y="4453"/>
                  </a:lnTo>
                  <a:cubicBezTo>
                    <a:pt x="73" y="4453"/>
                    <a:pt x="73" y="4456"/>
                    <a:pt x="77" y="4456"/>
                  </a:cubicBezTo>
                  <a:cubicBezTo>
                    <a:pt x="77" y="4467"/>
                    <a:pt x="88" y="4467"/>
                    <a:pt x="92" y="4467"/>
                  </a:cubicBezTo>
                  <a:lnTo>
                    <a:pt x="95" y="4471"/>
                  </a:lnTo>
                  <a:cubicBezTo>
                    <a:pt x="95" y="4473"/>
                    <a:pt x="97" y="4473"/>
                    <a:pt x="99" y="4473"/>
                  </a:cubicBezTo>
                  <a:cubicBezTo>
                    <a:pt x="100" y="4473"/>
                    <a:pt x="102" y="4473"/>
                    <a:pt x="102" y="4475"/>
                  </a:cubicBezTo>
                  <a:cubicBezTo>
                    <a:pt x="102" y="4477"/>
                    <a:pt x="103" y="4478"/>
                    <a:pt x="105" y="4478"/>
                  </a:cubicBezTo>
                  <a:cubicBezTo>
                    <a:pt x="106" y="4478"/>
                    <a:pt x="108" y="4477"/>
                    <a:pt x="109" y="4477"/>
                  </a:cubicBezTo>
                  <a:cubicBezTo>
                    <a:pt x="110" y="4477"/>
                    <a:pt x="110" y="4478"/>
                    <a:pt x="110" y="4478"/>
                  </a:cubicBezTo>
                  <a:cubicBezTo>
                    <a:pt x="114" y="4478"/>
                    <a:pt x="114" y="4482"/>
                    <a:pt x="114" y="4485"/>
                  </a:cubicBezTo>
                  <a:cubicBezTo>
                    <a:pt x="121" y="4489"/>
                    <a:pt x="132" y="4489"/>
                    <a:pt x="139" y="4493"/>
                  </a:cubicBezTo>
                  <a:lnTo>
                    <a:pt x="143" y="4497"/>
                  </a:lnTo>
                  <a:cubicBezTo>
                    <a:pt x="144" y="4496"/>
                    <a:pt x="146" y="4496"/>
                    <a:pt x="148" y="4496"/>
                  </a:cubicBezTo>
                  <a:cubicBezTo>
                    <a:pt x="153" y="4496"/>
                    <a:pt x="159" y="4498"/>
                    <a:pt x="165" y="4498"/>
                  </a:cubicBezTo>
                  <a:cubicBezTo>
                    <a:pt x="168" y="4498"/>
                    <a:pt x="170" y="4498"/>
                    <a:pt x="173" y="4497"/>
                  </a:cubicBezTo>
                  <a:lnTo>
                    <a:pt x="183" y="4497"/>
                  </a:lnTo>
                  <a:cubicBezTo>
                    <a:pt x="186" y="4497"/>
                    <a:pt x="189" y="4492"/>
                    <a:pt x="192" y="4492"/>
                  </a:cubicBezTo>
                  <a:cubicBezTo>
                    <a:pt x="193" y="4492"/>
                    <a:pt x="194" y="4492"/>
                    <a:pt x="195" y="4493"/>
                  </a:cubicBezTo>
                  <a:cubicBezTo>
                    <a:pt x="198" y="4482"/>
                    <a:pt x="209" y="4485"/>
                    <a:pt x="217" y="4478"/>
                  </a:cubicBezTo>
                  <a:lnTo>
                    <a:pt x="220" y="4478"/>
                  </a:lnTo>
                  <a:lnTo>
                    <a:pt x="220" y="4467"/>
                  </a:lnTo>
                  <a:cubicBezTo>
                    <a:pt x="224" y="4471"/>
                    <a:pt x="224" y="4471"/>
                    <a:pt x="227" y="4471"/>
                  </a:cubicBezTo>
                  <a:cubicBezTo>
                    <a:pt x="230" y="4471"/>
                    <a:pt x="230" y="4473"/>
                    <a:pt x="232" y="4473"/>
                  </a:cubicBezTo>
                  <a:cubicBezTo>
                    <a:pt x="232" y="4473"/>
                    <a:pt x="233" y="4472"/>
                    <a:pt x="234" y="4471"/>
                  </a:cubicBezTo>
                  <a:cubicBezTo>
                    <a:pt x="236" y="4469"/>
                    <a:pt x="238" y="4468"/>
                    <a:pt x="239" y="4468"/>
                  </a:cubicBezTo>
                  <a:cubicBezTo>
                    <a:pt x="241" y="4468"/>
                    <a:pt x="242" y="4470"/>
                    <a:pt x="242" y="4475"/>
                  </a:cubicBezTo>
                  <a:cubicBezTo>
                    <a:pt x="242" y="4478"/>
                    <a:pt x="253" y="4478"/>
                    <a:pt x="246" y="4485"/>
                  </a:cubicBezTo>
                  <a:cubicBezTo>
                    <a:pt x="249" y="4493"/>
                    <a:pt x="242" y="4500"/>
                    <a:pt x="242" y="4507"/>
                  </a:cubicBezTo>
                  <a:cubicBezTo>
                    <a:pt x="239" y="4515"/>
                    <a:pt x="231" y="4519"/>
                    <a:pt x="234" y="4522"/>
                  </a:cubicBezTo>
                  <a:lnTo>
                    <a:pt x="231" y="4522"/>
                  </a:lnTo>
                  <a:cubicBezTo>
                    <a:pt x="224" y="4533"/>
                    <a:pt x="220" y="4541"/>
                    <a:pt x="227" y="4548"/>
                  </a:cubicBezTo>
                  <a:cubicBezTo>
                    <a:pt x="231" y="4555"/>
                    <a:pt x="227" y="4563"/>
                    <a:pt x="224" y="4566"/>
                  </a:cubicBezTo>
                  <a:cubicBezTo>
                    <a:pt x="218" y="4566"/>
                    <a:pt x="214" y="4574"/>
                    <a:pt x="208" y="4574"/>
                  </a:cubicBezTo>
                  <a:cubicBezTo>
                    <a:pt x="207" y="4574"/>
                    <a:pt x="206" y="4574"/>
                    <a:pt x="205" y="4573"/>
                  </a:cubicBezTo>
                  <a:lnTo>
                    <a:pt x="202" y="4573"/>
                  </a:lnTo>
                  <a:cubicBezTo>
                    <a:pt x="198" y="4581"/>
                    <a:pt x="195" y="4581"/>
                    <a:pt x="190" y="4581"/>
                  </a:cubicBezTo>
                  <a:cubicBezTo>
                    <a:pt x="185" y="4583"/>
                    <a:pt x="179" y="4584"/>
                    <a:pt x="172" y="4584"/>
                  </a:cubicBezTo>
                  <a:cubicBezTo>
                    <a:pt x="166" y="4584"/>
                    <a:pt x="159" y="4583"/>
                    <a:pt x="154" y="4581"/>
                  </a:cubicBezTo>
                  <a:cubicBezTo>
                    <a:pt x="158" y="4577"/>
                    <a:pt x="158" y="4573"/>
                    <a:pt x="154" y="4573"/>
                  </a:cubicBezTo>
                  <a:lnTo>
                    <a:pt x="151" y="4577"/>
                  </a:lnTo>
                  <a:cubicBezTo>
                    <a:pt x="147" y="4580"/>
                    <a:pt x="143" y="4583"/>
                    <a:pt x="138" y="4583"/>
                  </a:cubicBezTo>
                  <a:cubicBezTo>
                    <a:pt x="136" y="4583"/>
                    <a:pt x="134" y="4582"/>
                    <a:pt x="132" y="4581"/>
                  </a:cubicBezTo>
                  <a:lnTo>
                    <a:pt x="132" y="4573"/>
                  </a:lnTo>
                  <a:cubicBezTo>
                    <a:pt x="132" y="4577"/>
                    <a:pt x="129" y="4581"/>
                    <a:pt x="129" y="4581"/>
                  </a:cubicBezTo>
                  <a:lnTo>
                    <a:pt x="114" y="4581"/>
                  </a:lnTo>
                  <a:cubicBezTo>
                    <a:pt x="110" y="4583"/>
                    <a:pt x="106" y="4583"/>
                    <a:pt x="103" y="4583"/>
                  </a:cubicBezTo>
                  <a:cubicBezTo>
                    <a:pt x="99" y="4583"/>
                    <a:pt x="95" y="4583"/>
                    <a:pt x="92" y="4585"/>
                  </a:cubicBezTo>
                  <a:lnTo>
                    <a:pt x="88" y="4585"/>
                  </a:lnTo>
                  <a:cubicBezTo>
                    <a:pt x="92" y="4577"/>
                    <a:pt x="99" y="4577"/>
                    <a:pt x="102" y="4573"/>
                  </a:cubicBezTo>
                  <a:cubicBezTo>
                    <a:pt x="100" y="4573"/>
                    <a:pt x="99" y="4572"/>
                    <a:pt x="97" y="4572"/>
                  </a:cubicBezTo>
                  <a:cubicBezTo>
                    <a:pt x="90" y="4572"/>
                    <a:pt x="87" y="4578"/>
                    <a:pt x="80" y="4585"/>
                  </a:cubicBezTo>
                  <a:cubicBezTo>
                    <a:pt x="80" y="4585"/>
                    <a:pt x="80" y="4581"/>
                    <a:pt x="77" y="4581"/>
                  </a:cubicBezTo>
                  <a:cubicBezTo>
                    <a:pt x="77" y="4584"/>
                    <a:pt x="75" y="4586"/>
                    <a:pt x="73" y="4586"/>
                  </a:cubicBezTo>
                  <a:cubicBezTo>
                    <a:pt x="72" y="4586"/>
                    <a:pt x="71" y="4586"/>
                    <a:pt x="70" y="4585"/>
                  </a:cubicBezTo>
                  <a:cubicBezTo>
                    <a:pt x="63" y="4585"/>
                    <a:pt x="58" y="4588"/>
                    <a:pt x="51" y="4592"/>
                  </a:cubicBezTo>
                  <a:lnTo>
                    <a:pt x="36" y="4592"/>
                  </a:lnTo>
                  <a:cubicBezTo>
                    <a:pt x="36" y="4588"/>
                    <a:pt x="36" y="4585"/>
                    <a:pt x="29" y="4585"/>
                  </a:cubicBezTo>
                  <a:cubicBezTo>
                    <a:pt x="26" y="4588"/>
                    <a:pt x="22" y="4588"/>
                    <a:pt x="19" y="4588"/>
                  </a:cubicBezTo>
                  <a:cubicBezTo>
                    <a:pt x="14" y="4592"/>
                    <a:pt x="7" y="4592"/>
                    <a:pt x="4" y="4592"/>
                  </a:cubicBezTo>
                  <a:lnTo>
                    <a:pt x="0" y="4595"/>
                  </a:lnTo>
                  <a:lnTo>
                    <a:pt x="4" y="4599"/>
                  </a:lnTo>
                  <a:cubicBezTo>
                    <a:pt x="5" y="4597"/>
                    <a:pt x="8" y="4596"/>
                    <a:pt x="10" y="4596"/>
                  </a:cubicBezTo>
                  <a:cubicBezTo>
                    <a:pt x="14" y="4596"/>
                    <a:pt x="19" y="4598"/>
                    <a:pt x="24" y="4598"/>
                  </a:cubicBezTo>
                  <a:cubicBezTo>
                    <a:pt x="27" y="4598"/>
                    <a:pt x="30" y="4598"/>
                    <a:pt x="33" y="4595"/>
                  </a:cubicBezTo>
                  <a:lnTo>
                    <a:pt x="36" y="4595"/>
                  </a:lnTo>
                  <a:cubicBezTo>
                    <a:pt x="38" y="4595"/>
                    <a:pt x="39" y="4594"/>
                    <a:pt x="40" y="4594"/>
                  </a:cubicBezTo>
                  <a:cubicBezTo>
                    <a:pt x="45" y="4594"/>
                    <a:pt x="48" y="4600"/>
                    <a:pt x="51" y="4603"/>
                  </a:cubicBezTo>
                  <a:cubicBezTo>
                    <a:pt x="48" y="4607"/>
                    <a:pt x="48" y="4610"/>
                    <a:pt x="55" y="4610"/>
                  </a:cubicBezTo>
                  <a:cubicBezTo>
                    <a:pt x="55" y="4612"/>
                    <a:pt x="55" y="4612"/>
                    <a:pt x="56" y="4612"/>
                  </a:cubicBezTo>
                  <a:cubicBezTo>
                    <a:pt x="57" y="4612"/>
                    <a:pt x="58" y="4610"/>
                    <a:pt x="58" y="4610"/>
                  </a:cubicBezTo>
                  <a:lnTo>
                    <a:pt x="85" y="4610"/>
                  </a:lnTo>
                  <a:cubicBezTo>
                    <a:pt x="88" y="4610"/>
                    <a:pt x="92" y="4607"/>
                    <a:pt x="95" y="4607"/>
                  </a:cubicBezTo>
                  <a:cubicBezTo>
                    <a:pt x="99" y="4607"/>
                    <a:pt x="107" y="4607"/>
                    <a:pt x="110" y="4610"/>
                  </a:cubicBezTo>
                  <a:cubicBezTo>
                    <a:pt x="110" y="4612"/>
                    <a:pt x="111" y="4612"/>
                    <a:pt x="112" y="4612"/>
                  </a:cubicBezTo>
                  <a:cubicBezTo>
                    <a:pt x="113" y="4612"/>
                    <a:pt x="114" y="4612"/>
                    <a:pt x="114" y="4614"/>
                  </a:cubicBezTo>
                  <a:cubicBezTo>
                    <a:pt x="114" y="4617"/>
                    <a:pt x="110" y="4625"/>
                    <a:pt x="110" y="4629"/>
                  </a:cubicBezTo>
                  <a:cubicBezTo>
                    <a:pt x="114" y="4621"/>
                    <a:pt x="121" y="4614"/>
                    <a:pt x="124" y="4610"/>
                  </a:cubicBezTo>
                  <a:cubicBezTo>
                    <a:pt x="127" y="4610"/>
                    <a:pt x="130" y="4612"/>
                    <a:pt x="132" y="4612"/>
                  </a:cubicBezTo>
                  <a:cubicBezTo>
                    <a:pt x="133" y="4612"/>
                    <a:pt x="134" y="4612"/>
                    <a:pt x="136" y="4610"/>
                  </a:cubicBezTo>
                  <a:cubicBezTo>
                    <a:pt x="139" y="4610"/>
                    <a:pt x="146" y="4610"/>
                    <a:pt x="151" y="4614"/>
                  </a:cubicBezTo>
                  <a:cubicBezTo>
                    <a:pt x="154" y="4609"/>
                    <a:pt x="157" y="4608"/>
                    <a:pt x="160" y="4608"/>
                  </a:cubicBezTo>
                  <a:cubicBezTo>
                    <a:pt x="164" y="4608"/>
                    <a:pt x="170" y="4610"/>
                    <a:pt x="176" y="4610"/>
                  </a:cubicBezTo>
                  <a:lnTo>
                    <a:pt x="187" y="4610"/>
                  </a:lnTo>
                  <a:cubicBezTo>
                    <a:pt x="190" y="4607"/>
                    <a:pt x="198" y="4607"/>
                    <a:pt x="202" y="4607"/>
                  </a:cubicBezTo>
                  <a:cubicBezTo>
                    <a:pt x="205" y="4610"/>
                    <a:pt x="212" y="4610"/>
                    <a:pt x="212" y="4614"/>
                  </a:cubicBezTo>
                  <a:cubicBezTo>
                    <a:pt x="217" y="4617"/>
                    <a:pt x="220" y="4617"/>
                    <a:pt x="224" y="4621"/>
                  </a:cubicBezTo>
                  <a:cubicBezTo>
                    <a:pt x="227" y="4621"/>
                    <a:pt x="227" y="4621"/>
                    <a:pt x="227" y="4625"/>
                  </a:cubicBezTo>
                  <a:lnTo>
                    <a:pt x="227" y="4632"/>
                  </a:lnTo>
                  <a:cubicBezTo>
                    <a:pt x="231" y="4632"/>
                    <a:pt x="231" y="4639"/>
                    <a:pt x="234" y="4639"/>
                  </a:cubicBezTo>
                  <a:cubicBezTo>
                    <a:pt x="239" y="4639"/>
                    <a:pt x="242" y="4639"/>
                    <a:pt x="246" y="4636"/>
                  </a:cubicBezTo>
                  <a:cubicBezTo>
                    <a:pt x="246" y="4639"/>
                    <a:pt x="247" y="4640"/>
                    <a:pt x="248" y="4640"/>
                  </a:cubicBezTo>
                  <a:cubicBezTo>
                    <a:pt x="249" y="4640"/>
                    <a:pt x="251" y="4639"/>
                    <a:pt x="253" y="4639"/>
                  </a:cubicBezTo>
                  <a:cubicBezTo>
                    <a:pt x="257" y="4636"/>
                    <a:pt x="260" y="4635"/>
                    <a:pt x="264" y="4635"/>
                  </a:cubicBezTo>
                  <a:cubicBezTo>
                    <a:pt x="268" y="4635"/>
                    <a:pt x="271" y="4636"/>
                    <a:pt x="275" y="4636"/>
                  </a:cubicBezTo>
                  <a:cubicBezTo>
                    <a:pt x="278" y="4639"/>
                    <a:pt x="278" y="4643"/>
                    <a:pt x="283" y="4643"/>
                  </a:cubicBezTo>
                  <a:lnTo>
                    <a:pt x="293" y="4643"/>
                  </a:lnTo>
                  <a:cubicBezTo>
                    <a:pt x="299" y="4643"/>
                    <a:pt x="304" y="4642"/>
                    <a:pt x="308" y="4642"/>
                  </a:cubicBezTo>
                  <a:cubicBezTo>
                    <a:pt x="314" y="4642"/>
                    <a:pt x="318" y="4643"/>
                    <a:pt x="322" y="4647"/>
                  </a:cubicBezTo>
                  <a:lnTo>
                    <a:pt x="334" y="4647"/>
                  </a:lnTo>
                  <a:cubicBezTo>
                    <a:pt x="337" y="4651"/>
                    <a:pt x="337" y="4654"/>
                    <a:pt x="341" y="4658"/>
                  </a:cubicBezTo>
                  <a:cubicBezTo>
                    <a:pt x="341" y="4661"/>
                    <a:pt x="349" y="4661"/>
                    <a:pt x="344" y="4669"/>
                  </a:cubicBezTo>
                  <a:cubicBezTo>
                    <a:pt x="344" y="4673"/>
                    <a:pt x="347" y="4673"/>
                    <a:pt x="350" y="4673"/>
                  </a:cubicBezTo>
                  <a:cubicBezTo>
                    <a:pt x="353" y="4673"/>
                    <a:pt x="356" y="4673"/>
                    <a:pt x="356" y="4676"/>
                  </a:cubicBezTo>
                  <a:cubicBezTo>
                    <a:pt x="356" y="4676"/>
                    <a:pt x="356" y="4680"/>
                    <a:pt x="359" y="4683"/>
                  </a:cubicBezTo>
                  <a:cubicBezTo>
                    <a:pt x="363" y="4687"/>
                    <a:pt x="363" y="4695"/>
                    <a:pt x="366" y="4698"/>
                  </a:cubicBezTo>
                  <a:cubicBezTo>
                    <a:pt x="371" y="4709"/>
                    <a:pt x="378" y="4717"/>
                    <a:pt x="378" y="4731"/>
                  </a:cubicBezTo>
                  <a:cubicBezTo>
                    <a:pt x="378" y="4739"/>
                    <a:pt x="381" y="4742"/>
                    <a:pt x="385" y="4746"/>
                  </a:cubicBezTo>
                  <a:cubicBezTo>
                    <a:pt x="393" y="4749"/>
                    <a:pt x="393" y="4757"/>
                    <a:pt x="393" y="4761"/>
                  </a:cubicBezTo>
                  <a:cubicBezTo>
                    <a:pt x="396" y="4771"/>
                    <a:pt x="400" y="4779"/>
                    <a:pt x="403" y="4783"/>
                  </a:cubicBezTo>
                  <a:cubicBezTo>
                    <a:pt x="410" y="4786"/>
                    <a:pt x="415" y="4790"/>
                    <a:pt x="415" y="4797"/>
                  </a:cubicBezTo>
                  <a:lnTo>
                    <a:pt x="415" y="4801"/>
                  </a:lnTo>
                  <a:cubicBezTo>
                    <a:pt x="418" y="4801"/>
                    <a:pt x="418" y="4805"/>
                    <a:pt x="418" y="4808"/>
                  </a:cubicBezTo>
                  <a:lnTo>
                    <a:pt x="422" y="4812"/>
                  </a:lnTo>
                  <a:cubicBezTo>
                    <a:pt x="425" y="4812"/>
                    <a:pt x="429" y="4819"/>
                    <a:pt x="429" y="4823"/>
                  </a:cubicBezTo>
                  <a:cubicBezTo>
                    <a:pt x="429" y="4827"/>
                    <a:pt x="429" y="4830"/>
                    <a:pt x="432" y="4830"/>
                  </a:cubicBezTo>
                  <a:cubicBezTo>
                    <a:pt x="440" y="4834"/>
                    <a:pt x="444" y="4845"/>
                    <a:pt x="447" y="4852"/>
                  </a:cubicBezTo>
                  <a:cubicBezTo>
                    <a:pt x="451" y="4856"/>
                    <a:pt x="454" y="4859"/>
                    <a:pt x="454" y="4867"/>
                  </a:cubicBezTo>
                  <a:cubicBezTo>
                    <a:pt x="455" y="4867"/>
                    <a:pt x="457" y="4866"/>
                    <a:pt x="457" y="4866"/>
                  </a:cubicBezTo>
                  <a:cubicBezTo>
                    <a:pt x="462" y="4866"/>
                    <a:pt x="463" y="4874"/>
                    <a:pt x="469" y="4874"/>
                  </a:cubicBezTo>
                  <a:cubicBezTo>
                    <a:pt x="469" y="4874"/>
                    <a:pt x="469" y="4881"/>
                    <a:pt x="473" y="4881"/>
                  </a:cubicBezTo>
                  <a:cubicBezTo>
                    <a:pt x="473" y="4881"/>
                    <a:pt x="474" y="4880"/>
                    <a:pt x="474" y="4880"/>
                  </a:cubicBezTo>
                  <a:cubicBezTo>
                    <a:pt x="476" y="4880"/>
                    <a:pt x="477" y="4886"/>
                    <a:pt x="481" y="4889"/>
                  </a:cubicBezTo>
                  <a:cubicBezTo>
                    <a:pt x="484" y="4889"/>
                    <a:pt x="484" y="4893"/>
                    <a:pt x="488" y="4893"/>
                  </a:cubicBezTo>
                  <a:lnTo>
                    <a:pt x="488" y="4900"/>
                  </a:lnTo>
                  <a:cubicBezTo>
                    <a:pt x="491" y="4900"/>
                    <a:pt x="495" y="4900"/>
                    <a:pt x="495" y="4907"/>
                  </a:cubicBezTo>
                  <a:cubicBezTo>
                    <a:pt x="498" y="4907"/>
                    <a:pt x="498" y="4918"/>
                    <a:pt x="506" y="4918"/>
                  </a:cubicBezTo>
                  <a:cubicBezTo>
                    <a:pt x="510" y="4918"/>
                    <a:pt x="510" y="4922"/>
                    <a:pt x="510" y="4922"/>
                  </a:cubicBezTo>
                  <a:lnTo>
                    <a:pt x="510" y="4929"/>
                  </a:lnTo>
                  <a:cubicBezTo>
                    <a:pt x="517" y="4933"/>
                    <a:pt x="525" y="4937"/>
                    <a:pt x="525" y="4944"/>
                  </a:cubicBezTo>
                  <a:cubicBezTo>
                    <a:pt x="525" y="4944"/>
                    <a:pt x="528" y="4942"/>
                    <a:pt x="530" y="4942"/>
                  </a:cubicBezTo>
                  <a:cubicBezTo>
                    <a:pt x="531" y="4942"/>
                    <a:pt x="532" y="4943"/>
                    <a:pt x="532" y="4944"/>
                  </a:cubicBezTo>
                  <a:cubicBezTo>
                    <a:pt x="532" y="4947"/>
                    <a:pt x="532" y="4947"/>
                    <a:pt x="535" y="4947"/>
                  </a:cubicBezTo>
                  <a:cubicBezTo>
                    <a:pt x="539" y="4947"/>
                    <a:pt x="539" y="4951"/>
                    <a:pt x="539" y="4955"/>
                  </a:cubicBezTo>
                  <a:cubicBezTo>
                    <a:pt x="550" y="4959"/>
                    <a:pt x="550" y="4959"/>
                    <a:pt x="554" y="4966"/>
                  </a:cubicBezTo>
                  <a:lnTo>
                    <a:pt x="554" y="4969"/>
                  </a:lnTo>
                  <a:cubicBezTo>
                    <a:pt x="557" y="4973"/>
                    <a:pt x="561" y="4981"/>
                    <a:pt x="564" y="4984"/>
                  </a:cubicBezTo>
                  <a:cubicBezTo>
                    <a:pt x="569" y="4988"/>
                    <a:pt x="569" y="4991"/>
                    <a:pt x="572" y="4995"/>
                  </a:cubicBezTo>
                  <a:cubicBezTo>
                    <a:pt x="576" y="4995"/>
                    <a:pt x="579" y="4999"/>
                    <a:pt x="579" y="5003"/>
                  </a:cubicBezTo>
                  <a:cubicBezTo>
                    <a:pt x="579" y="5006"/>
                    <a:pt x="580" y="5007"/>
                    <a:pt x="581" y="5007"/>
                  </a:cubicBezTo>
                  <a:cubicBezTo>
                    <a:pt x="582" y="5007"/>
                    <a:pt x="583" y="5006"/>
                    <a:pt x="583" y="5006"/>
                  </a:cubicBezTo>
                  <a:cubicBezTo>
                    <a:pt x="586" y="5017"/>
                    <a:pt x="594" y="5017"/>
                    <a:pt x="598" y="5021"/>
                  </a:cubicBezTo>
                  <a:cubicBezTo>
                    <a:pt x="608" y="5021"/>
                    <a:pt x="616" y="5028"/>
                    <a:pt x="616" y="5039"/>
                  </a:cubicBezTo>
                  <a:lnTo>
                    <a:pt x="616" y="5047"/>
                  </a:lnTo>
                  <a:cubicBezTo>
                    <a:pt x="620" y="5039"/>
                    <a:pt x="623" y="5035"/>
                    <a:pt x="627" y="5032"/>
                  </a:cubicBezTo>
                  <a:lnTo>
                    <a:pt x="645" y="5032"/>
                  </a:lnTo>
                  <a:cubicBezTo>
                    <a:pt x="646" y="5031"/>
                    <a:pt x="647" y="5031"/>
                    <a:pt x="648" y="5031"/>
                  </a:cubicBezTo>
                  <a:cubicBezTo>
                    <a:pt x="652" y="5031"/>
                    <a:pt x="653" y="5036"/>
                    <a:pt x="657" y="5036"/>
                  </a:cubicBezTo>
                  <a:cubicBezTo>
                    <a:pt x="658" y="5036"/>
                    <a:pt x="659" y="5036"/>
                    <a:pt x="660" y="5035"/>
                  </a:cubicBezTo>
                  <a:cubicBezTo>
                    <a:pt x="664" y="5039"/>
                    <a:pt x="671" y="5039"/>
                    <a:pt x="679" y="5043"/>
                  </a:cubicBezTo>
                  <a:cubicBezTo>
                    <a:pt x="682" y="5043"/>
                    <a:pt x="686" y="5043"/>
                    <a:pt x="689" y="5047"/>
                  </a:cubicBezTo>
                  <a:lnTo>
                    <a:pt x="701" y="5047"/>
                  </a:lnTo>
                  <a:cubicBezTo>
                    <a:pt x="706" y="5044"/>
                    <a:pt x="711" y="5041"/>
                    <a:pt x="716" y="5041"/>
                  </a:cubicBezTo>
                  <a:cubicBezTo>
                    <a:pt x="718" y="5041"/>
                    <a:pt x="720" y="5042"/>
                    <a:pt x="723" y="5043"/>
                  </a:cubicBezTo>
                  <a:cubicBezTo>
                    <a:pt x="724" y="5044"/>
                    <a:pt x="725" y="5044"/>
                    <a:pt x="726" y="5044"/>
                  </a:cubicBezTo>
                  <a:cubicBezTo>
                    <a:pt x="731" y="5044"/>
                    <a:pt x="734" y="5039"/>
                    <a:pt x="740" y="5039"/>
                  </a:cubicBezTo>
                  <a:cubicBezTo>
                    <a:pt x="740" y="5039"/>
                    <a:pt x="742" y="5042"/>
                    <a:pt x="745" y="5042"/>
                  </a:cubicBezTo>
                  <a:cubicBezTo>
                    <a:pt x="746" y="5042"/>
                    <a:pt x="747" y="5042"/>
                    <a:pt x="748" y="5039"/>
                  </a:cubicBezTo>
                  <a:cubicBezTo>
                    <a:pt x="751" y="5038"/>
                    <a:pt x="752" y="5037"/>
                    <a:pt x="754" y="5037"/>
                  </a:cubicBezTo>
                  <a:cubicBezTo>
                    <a:pt x="758" y="5037"/>
                    <a:pt x="760" y="5039"/>
                    <a:pt x="762" y="5039"/>
                  </a:cubicBezTo>
                  <a:lnTo>
                    <a:pt x="767" y="5035"/>
                  </a:lnTo>
                  <a:cubicBezTo>
                    <a:pt x="769" y="5035"/>
                    <a:pt x="771" y="5037"/>
                    <a:pt x="775" y="5037"/>
                  </a:cubicBezTo>
                  <a:cubicBezTo>
                    <a:pt x="776" y="5037"/>
                    <a:pt x="778" y="5037"/>
                    <a:pt x="781" y="5035"/>
                  </a:cubicBezTo>
                  <a:cubicBezTo>
                    <a:pt x="781" y="5032"/>
                    <a:pt x="784" y="5028"/>
                    <a:pt x="789" y="5028"/>
                  </a:cubicBezTo>
                  <a:cubicBezTo>
                    <a:pt x="790" y="5027"/>
                    <a:pt x="790" y="5027"/>
                    <a:pt x="791" y="5027"/>
                  </a:cubicBezTo>
                  <a:cubicBezTo>
                    <a:pt x="792" y="5027"/>
                    <a:pt x="792" y="5029"/>
                    <a:pt x="792" y="5032"/>
                  </a:cubicBezTo>
                  <a:lnTo>
                    <a:pt x="814" y="5032"/>
                  </a:lnTo>
                  <a:cubicBezTo>
                    <a:pt x="816" y="5031"/>
                    <a:pt x="818" y="5030"/>
                    <a:pt x="820" y="5030"/>
                  </a:cubicBezTo>
                  <a:cubicBezTo>
                    <a:pt x="825" y="5030"/>
                    <a:pt x="831" y="5033"/>
                    <a:pt x="836" y="5035"/>
                  </a:cubicBezTo>
                  <a:lnTo>
                    <a:pt x="836" y="5039"/>
                  </a:lnTo>
                  <a:lnTo>
                    <a:pt x="836" y="5043"/>
                  </a:lnTo>
                  <a:cubicBezTo>
                    <a:pt x="837" y="5042"/>
                    <a:pt x="839" y="5041"/>
                    <a:pt x="840" y="5041"/>
                  </a:cubicBezTo>
                  <a:cubicBezTo>
                    <a:pt x="842" y="5041"/>
                    <a:pt x="844" y="5043"/>
                    <a:pt x="847" y="5043"/>
                  </a:cubicBezTo>
                  <a:lnTo>
                    <a:pt x="847" y="5047"/>
                  </a:lnTo>
                  <a:cubicBezTo>
                    <a:pt x="847" y="5054"/>
                    <a:pt x="858" y="5050"/>
                    <a:pt x="855" y="5057"/>
                  </a:cubicBezTo>
                  <a:cubicBezTo>
                    <a:pt x="862" y="5057"/>
                    <a:pt x="855" y="5069"/>
                    <a:pt x="858" y="5072"/>
                  </a:cubicBezTo>
                  <a:cubicBezTo>
                    <a:pt x="862" y="5072"/>
                    <a:pt x="862" y="5079"/>
                    <a:pt x="865" y="5083"/>
                  </a:cubicBezTo>
                  <a:lnTo>
                    <a:pt x="865" y="5091"/>
                  </a:lnTo>
                  <a:cubicBezTo>
                    <a:pt x="858" y="5094"/>
                    <a:pt x="858" y="5098"/>
                    <a:pt x="855" y="5101"/>
                  </a:cubicBezTo>
                  <a:lnTo>
                    <a:pt x="855" y="5113"/>
                  </a:lnTo>
                  <a:cubicBezTo>
                    <a:pt x="847" y="5120"/>
                    <a:pt x="850" y="5127"/>
                    <a:pt x="855" y="5131"/>
                  </a:cubicBezTo>
                  <a:cubicBezTo>
                    <a:pt x="858" y="5138"/>
                    <a:pt x="858" y="5149"/>
                    <a:pt x="862" y="5153"/>
                  </a:cubicBezTo>
                  <a:lnTo>
                    <a:pt x="862" y="5157"/>
                  </a:lnTo>
                  <a:cubicBezTo>
                    <a:pt x="865" y="5160"/>
                    <a:pt x="869" y="5167"/>
                    <a:pt x="877" y="5167"/>
                  </a:cubicBezTo>
                  <a:lnTo>
                    <a:pt x="880" y="5167"/>
                  </a:lnTo>
                  <a:cubicBezTo>
                    <a:pt x="884" y="5171"/>
                    <a:pt x="887" y="5175"/>
                    <a:pt x="891" y="5175"/>
                  </a:cubicBezTo>
                  <a:cubicBezTo>
                    <a:pt x="894" y="5175"/>
                    <a:pt x="891" y="5182"/>
                    <a:pt x="899" y="5182"/>
                  </a:cubicBezTo>
                  <a:cubicBezTo>
                    <a:pt x="899" y="5186"/>
                    <a:pt x="902" y="5186"/>
                    <a:pt x="902" y="5189"/>
                  </a:cubicBezTo>
                  <a:cubicBezTo>
                    <a:pt x="902" y="5193"/>
                    <a:pt x="902" y="5193"/>
                    <a:pt x="906" y="5197"/>
                  </a:cubicBezTo>
                  <a:cubicBezTo>
                    <a:pt x="913" y="5201"/>
                    <a:pt x="921" y="5208"/>
                    <a:pt x="921" y="5215"/>
                  </a:cubicBezTo>
                  <a:cubicBezTo>
                    <a:pt x="924" y="5223"/>
                    <a:pt x="928" y="5223"/>
                    <a:pt x="928" y="5226"/>
                  </a:cubicBezTo>
                  <a:cubicBezTo>
                    <a:pt x="928" y="5230"/>
                    <a:pt x="924" y="5237"/>
                    <a:pt x="924" y="5241"/>
                  </a:cubicBezTo>
                  <a:cubicBezTo>
                    <a:pt x="928" y="5245"/>
                    <a:pt x="928" y="5245"/>
                    <a:pt x="931" y="5252"/>
                  </a:cubicBezTo>
                  <a:cubicBezTo>
                    <a:pt x="931" y="5263"/>
                    <a:pt x="935" y="5270"/>
                    <a:pt x="938" y="5277"/>
                  </a:cubicBezTo>
                  <a:lnTo>
                    <a:pt x="943" y="5281"/>
                  </a:lnTo>
                  <a:cubicBezTo>
                    <a:pt x="950" y="5285"/>
                    <a:pt x="950" y="5289"/>
                    <a:pt x="953" y="5296"/>
                  </a:cubicBezTo>
                  <a:cubicBezTo>
                    <a:pt x="957" y="5299"/>
                    <a:pt x="960" y="5307"/>
                    <a:pt x="965" y="5311"/>
                  </a:cubicBezTo>
                  <a:cubicBezTo>
                    <a:pt x="968" y="5311"/>
                    <a:pt x="968" y="5314"/>
                    <a:pt x="968" y="5318"/>
                  </a:cubicBezTo>
                  <a:cubicBezTo>
                    <a:pt x="972" y="5321"/>
                    <a:pt x="972" y="5329"/>
                    <a:pt x="975" y="5333"/>
                  </a:cubicBezTo>
                  <a:cubicBezTo>
                    <a:pt x="979" y="5333"/>
                    <a:pt x="979" y="5340"/>
                    <a:pt x="982" y="5340"/>
                  </a:cubicBezTo>
                  <a:cubicBezTo>
                    <a:pt x="987" y="5340"/>
                    <a:pt x="987" y="5343"/>
                    <a:pt x="990" y="5347"/>
                  </a:cubicBezTo>
                  <a:cubicBezTo>
                    <a:pt x="1001" y="5351"/>
                    <a:pt x="1004" y="5362"/>
                    <a:pt x="1012" y="5365"/>
                  </a:cubicBezTo>
                  <a:cubicBezTo>
                    <a:pt x="1012" y="5373"/>
                    <a:pt x="1019" y="5373"/>
                    <a:pt x="1016" y="5380"/>
                  </a:cubicBezTo>
                  <a:lnTo>
                    <a:pt x="1016" y="5384"/>
                  </a:lnTo>
                  <a:cubicBezTo>
                    <a:pt x="1019" y="5395"/>
                    <a:pt x="1023" y="5406"/>
                    <a:pt x="1023" y="5413"/>
                  </a:cubicBezTo>
                  <a:cubicBezTo>
                    <a:pt x="1026" y="5421"/>
                    <a:pt x="1026" y="5424"/>
                    <a:pt x="1031" y="5428"/>
                  </a:cubicBezTo>
                  <a:cubicBezTo>
                    <a:pt x="1034" y="5435"/>
                    <a:pt x="1034" y="5446"/>
                    <a:pt x="1041" y="5453"/>
                  </a:cubicBezTo>
                  <a:cubicBezTo>
                    <a:pt x="1048" y="5461"/>
                    <a:pt x="1045" y="5472"/>
                    <a:pt x="1056" y="5475"/>
                  </a:cubicBezTo>
                  <a:cubicBezTo>
                    <a:pt x="1056" y="5479"/>
                    <a:pt x="1053" y="5483"/>
                    <a:pt x="1056" y="5487"/>
                  </a:cubicBezTo>
                  <a:cubicBezTo>
                    <a:pt x="1060" y="5490"/>
                    <a:pt x="1060" y="5494"/>
                    <a:pt x="1060" y="5501"/>
                  </a:cubicBezTo>
                  <a:cubicBezTo>
                    <a:pt x="1067" y="5501"/>
                    <a:pt x="1070" y="5497"/>
                    <a:pt x="1075" y="5497"/>
                  </a:cubicBezTo>
                  <a:cubicBezTo>
                    <a:pt x="1078" y="5499"/>
                    <a:pt x="1081" y="5500"/>
                    <a:pt x="1083" y="5500"/>
                  </a:cubicBezTo>
                  <a:cubicBezTo>
                    <a:pt x="1088" y="5500"/>
                    <a:pt x="1092" y="5498"/>
                    <a:pt x="1097" y="5494"/>
                  </a:cubicBezTo>
                  <a:cubicBezTo>
                    <a:pt x="1100" y="5497"/>
                    <a:pt x="1104" y="5501"/>
                    <a:pt x="1111" y="5501"/>
                  </a:cubicBezTo>
                  <a:cubicBezTo>
                    <a:pt x="1114" y="5501"/>
                    <a:pt x="1119" y="5501"/>
                    <a:pt x="1122" y="5505"/>
                  </a:cubicBezTo>
                  <a:cubicBezTo>
                    <a:pt x="1122" y="5505"/>
                    <a:pt x="1122" y="5507"/>
                    <a:pt x="1123" y="5507"/>
                  </a:cubicBezTo>
                  <a:cubicBezTo>
                    <a:pt x="1124" y="5507"/>
                    <a:pt x="1125" y="5507"/>
                    <a:pt x="1126" y="5505"/>
                  </a:cubicBezTo>
                  <a:cubicBezTo>
                    <a:pt x="1136" y="5501"/>
                    <a:pt x="1144" y="5501"/>
                    <a:pt x="1151" y="5497"/>
                  </a:cubicBezTo>
                  <a:cubicBezTo>
                    <a:pt x="1158" y="5490"/>
                    <a:pt x="1166" y="5479"/>
                    <a:pt x="1173" y="5468"/>
                  </a:cubicBezTo>
                  <a:cubicBezTo>
                    <a:pt x="1173" y="5465"/>
                    <a:pt x="1180" y="5461"/>
                    <a:pt x="1185" y="5461"/>
                  </a:cubicBezTo>
                  <a:cubicBezTo>
                    <a:pt x="1195" y="5457"/>
                    <a:pt x="1202" y="5446"/>
                    <a:pt x="1210" y="5439"/>
                  </a:cubicBezTo>
                  <a:cubicBezTo>
                    <a:pt x="1217" y="5431"/>
                    <a:pt x="1224" y="5424"/>
                    <a:pt x="1232" y="5417"/>
                  </a:cubicBezTo>
                  <a:cubicBezTo>
                    <a:pt x="1236" y="5413"/>
                    <a:pt x="1243" y="5409"/>
                    <a:pt x="1246" y="5402"/>
                  </a:cubicBezTo>
                  <a:cubicBezTo>
                    <a:pt x="1251" y="5399"/>
                    <a:pt x="1254" y="5395"/>
                    <a:pt x="1258" y="5391"/>
                  </a:cubicBezTo>
                  <a:lnTo>
                    <a:pt x="1265" y="5391"/>
                  </a:lnTo>
                  <a:cubicBezTo>
                    <a:pt x="1273" y="5387"/>
                    <a:pt x="1276" y="5384"/>
                    <a:pt x="1280" y="5377"/>
                  </a:cubicBezTo>
                  <a:cubicBezTo>
                    <a:pt x="1283" y="5373"/>
                    <a:pt x="1283" y="5365"/>
                    <a:pt x="1290" y="5365"/>
                  </a:cubicBezTo>
                  <a:cubicBezTo>
                    <a:pt x="1295" y="5365"/>
                    <a:pt x="1295" y="5365"/>
                    <a:pt x="1295" y="5362"/>
                  </a:cubicBezTo>
                  <a:cubicBezTo>
                    <a:pt x="1305" y="5351"/>
                    <a:pt x="1317" y="5340"/>
                    <a:pt x="1324" y="5329"/>
                  </a:cubicBezTo>
                  <a:cubicBezTo>
                    <a:pt x="1327" y="5325"/>
                    <a:pt x="1334" y="5321"/>
                    <a:pt x="1334" y="5321"/>
                  </a:cubicBezTo>
                  <a:cubicBezTo>
                    <a:pt x="1334" y="5311"/>
                    <a:pt x="1346" y="5311"/>
                    <a:pt x="1346" y="5299"/>
                  </a:cubicBezTo>
                  <a:lnTo>
                    <a:pt x="1353" y="5299"/>
                  </a:lnTo>
                  <a:cubicBezTo>
                    <a:pt x="1353" y="5289"/>
                    <a:pt x="1353" y="5289"/>
                    <a:pt x="1361" y="5285"/>
                  </a:cubicBezTo>
                  <a:cubicBezTo>
                    <a:pt x="1371" y="5277"/>
                    <a:pt x="1375" y="5270"/>
                    <a:pt x="1383" y="5267"/>
                  </a:cubicBezTo>
                  <a:lnTo>
                    <a:pt x="1386" y="5263"/>
                  </a:lnTo>
                  <a:cubicBezTo>
                    <a:pt x="1383" y="5255"/>
                    <a:pt x="1390" y="5252"/>
                    <a:pt x="1390" y="5248"/>
                  </a:cubicBezTo>
                  <a:cubicBezTo>
                    <a:pt x="1400" y="5241"/>
                    <a:pt x="1408" y="5233"/>
                    <a:pt x="1412" y="5226"/>
                  </a:cubicBezTo>
                  <a:cubicBezTo>
                    <a:pt x="1415" y="5223"/>
                    <a:pt x="1419" y="5219"/>
                    <a:pt x="1419" y="5219"/>
                  </a:cubicBezTo>
                  <a:cubicBezTo>
                    <a:pt x="1419" y="5211"/>
                    <a:pt x="1427" y="5211"/>
                    <a:pt x="1430" y="5208"/>
                  </a:cubicBezTo>
                  <a:cubicBezTo>
                    <a:pt x="1434" y="5204"/>
                    <a:pt x="1437" y="5204"/>
                    <a:pt x="1437" y="5197"/>
                  </a:cubicBezTo>
                  <a:lnTo>
                    <a:pt x="1441" y="5193"/>
                  </a:lnTo>
                  <a:cubicBezTo>
                    <a:pt x="1441" y="5193"/>
                    <a:pt x="1444" y="5193"/>
                    <a:pt x="1449" y="5189"/>
                  </a:cubicBezTo>
                  <a:cubicBezTo>
                    <a:pt x="1449" y="5189"/>
                    <a:pt x="1449" y="5186"/>
                    <a:pt x="1452" y="5182"/>
                  </a:cubicBezTo>
                  <a:lnTo>
                    <a:pt x="1466" y="5167"/>
                  </a:lnTo>
                  <a:cubicBezTo>
                    <a:pt x="1481" y="5149"/>
                    <a:pt x="1493" y="5131"/>
                    <a:pt x="1507" y="5116"/>
                  </a:cubicBezTo>
                  <a:lnTo>
                    <a:pt x="1510" y="5113"/>
                  </a:lnTo>
                  <a:cubicBezTo>
                    <a:pt x="1510" y="5113"/>
                    <a:pt x="1515" y="5113"/>
                    <a:pt x="1515" y="5116"/>
                  </a:cubicBezTo>
                  <a:cubicBezTo>
                    <a:pt x="1522" y="5105"/>
                    <a:pt x="1525" y="5098"/>
                    <a:pt x="1532" y="5091"/>
                  </a:cubicBezTo>
                  <a:cubicBezTo>
                    <a:pt x="1537" y="5087"/>
                    <a:pt x="1544" y="5076"/>
                    <a:pt x="1551" y="5072"/>
                  </a:cubicBezTo>
                  <a:cubicBezTo>
                    <a:pt x="1554" y="5069"/>
                    <a:pt x="1554" y="5061"/>
                    <a:pt x="1559" y="5057"/>
                  </a:cubicBezTo>
                  <a:cubicBezTo>
                    <a:pt x="1566" y="5054"/>
                    <a:pt x="1569" y="5047"/>
                    <a:pt x="1573" y="5039"/>
                  </a:cubicBezTo>
                  <a:cubicBezTo>
                    <a:pt x="1581" y="5032"/>
                    <a:pt x="1588" y="5028"/>
                    <a:pt x="1591" y="5021"/>
                  </a:cubicBezTo>
                  <a:cubicBezTo>
                    <a:pt x="1606" y="5003"/>
                    <a:pt x="1620" y="4984"/>
                    <a:pt x="1635" y="4966"/>
                  </a:cubicBezTo>
                  <a:cubicBezTo>
                    <a:pt x="1635" y="4962"/>
                    <a:pt x="1635" y="4959"/>
                    <a:pt x="1642" y="4955"/>
                  </a:cubicBezTo>
                  <a:cubicBezTo>
                    <a:pt x="1650" y="4947"/>
                    <a:pt x="1654" y="4937"/>
                    <a:pt x="1664" y="4929"/>
                  </a:cubicBezTo>
                  <a:cubicBezTo>
                    <a:pt x="1669" y="4915"/>
                    <a:pt x="1683" y="4907"/>
                    <a:pt x="1683" y="4896"/>
                  </a:cubicBezTo>
                  <a:cubicBezTo>
                    <a:pt x="1694" y="4893"/>
                    <a:pt x="1694" y="4878"/>
                    <a:pt x="1701" y="4871"/>
                  </a:cubicBezTo>
                  <a:cubicBezTo>
                    <a:pt x="1708" y="4856"/>
                    <a:pt x="1708" y="4856"/>
                    <a:pt x="1720" y="4845"/>
                  </a:cubicBezTo>
                  <a:cubicBezTo>
                    <a:pt x="1723" y="4845"/>
                    <a:pt x="1723" y="4841"/>
                    <a:pt x="1723" y="4841"/>
                  </a:cubicBezTo>
                  <a:cubicBezTo>
                    <a:pt x="1723" y="4834"/>
                    <a:pt x="1730" y="4830"/>
                    <a:pt x="1730" y="4827"/>
                  </a:cubicBezTo>
                  <a:cubicBezTo>
                    <a:pt x="1738" y="4819"/>
                    <a:pt x="1742" y="4815"/>
                    <a:pt x="1745" y="4808"/>
                  </a:cubicBezTo>
                  <a:cubicBezTo>
                    <a:pt x="1752" y="4805"/>
                    <a:pt x="1757" y="4797"/>
                    <a:pt x="1760" y="4790"/>
                  </a:cubicBezTo>
                  <a:cubicBezTo>
                    <a:pt x="1764" y="4786"/>
                    <a:pt x="1764" y="4783"/>
                    <a:pt x="1767" y="4783"/>
                  </a:cubicBezTo>
                  <a:cubicBezTo>
                    <a:pt x="1771" y="4779"/>
                    <a:pt x="1771" y="4775"/>
                    <a:pt x="1774" y="4771"/>
                  </a:cubicBezTo>
                  <a:cubicBezTo>
                    <a:pt x="1789" y="4746"/>
                    <a:pt x="1815" y="4724"/>
                    <a:pt x="1833" y="4698"/>
                  </a:cubicBezTo>
                  <a:cubicBezTo>
                    <a:pt x="1833" y="4695"/>
                    <a:pt x="1837" y="4695"/>
                    <a:pt x="1840" y="4691"/>
                  </a:cubicBezTo>
                  <a:lnTo>
                    <a:pt x="1840" y="4683"/>
                  </a:lnTo>
                  <a:cubicBezTo>
                    <a:pt x="1845" y="4683"/>
                    <a:pt x="1852" y="4683"/>
                    <a:pt x="1848" y="4676"/>
                  </a:cubicBezTo>
                  <a:lnTo>
                    <a:pt x="1852" y="4673"/>
                  </a:lnTo>
                  <a:cubicBezTo>
                    <a:pt x="1859" y="4673"/>
                    <a:pt x="1855" y="4669"/>
                    <a:pt x="1859" y="4665"/>
                  </a:cubicBezTo>
                  <a:cubicBezTo>
                    <a:pt x="1859" y="4658"/>
                    <a:pt x="1862" y="4654"/>
                    <a:pt x="1870" y="4651"/>
                  </a:cubicBezTo>
                  <a:cubicBezTo>
                    <a:pt x="1877" y="4643"/>
                    <a:pt x="1881" y="4632"/>
                    <a:pt x="1889" y="4625"/>
                  </a:cubicBezTo>
                  <a:cubicBezTo>
                    <a:pt x="1892" y="4625"/>
                    <a:pt x="1892" y="4621"/>
                    <a:pt x="1892" y="4621"/>
                  </a:cubicBezTo>
                  <a:cubicBezTo>
                    <a:pt x="1899" y="4614"/>
                    <a:pt x="1903" y="4607"/>
                    <a:pt x="1911" y="4599"/>
                  </a:cubicBezTo>
                  <a:cubicBezTo>
                    <a:pt x="1914" y="4595"/>
                    <a:pt x="1918" y="4588"/>
                    <a:pt x="1925" y="4585"/>
                  </a:cubicBezTo>
                  <a:cubicBezTo>
                    <a:pt x="1933" y="4581"/>
                    <a:pt x="1936" y="4577"/>
                    <a:pt x="1936" y="4570"/>
                  </a:cubicBezTo>
                  <a:cubicBezTo>
                    <a:pt x="1940" y="4563"/>
                    <a:pt x="1943" y="4555"/>
                    <a:pt x="1947" y="4548"/>
                  </a:cubicBezTo>
                  <a:cubicBezTo>
                    <a:pt x="1950" y="4544"/>
                    <a:pt x="1955" y="4537"/>
                    <a:pt x="1962" y="4533"/>
                  </a:cubicBezTo>
                  <a:cubicBezTo>
                    <a:pt x="1965" y="4529"/>
                    <a:pt x="1969" y="4522"/>
                    <a:pt x="1972" y="4519"/>
                  </a:cubicBezTo>
                  <a:cubicBezTo>
                    <a:pt x="1977" y="4515"/>
                    <a:pt x="1980" y="4507"/>
                    <a:pt x="1984" y="4504"/>
                  </a:cubicBezTo>
                  <a:cubicBezTo>
                    <a:pt x="1991" y="4489"/>
                    <a:pt x="2002" y="4478"/>
                    <a:pt x="2009" y="4463"/>
                  </a:cubicBezTo>
                  <a:cubicBezTo>
                    <a:pt x="2021" y="4453"/>
                    <a:pt x="2031" y="4441"/>
                    <a:pt x="2035" y="4427"/>
                  </a:cubicBezTo>
                  <a:cubicBezTo>
                    <a:pt x="2053" y="4409"/>
                    <a:pt x="2060" y="4387"/>
                    <a:pt x="2079" y="4368"/>
                  </a:cubicBezTo>
                  <a:cubicBezTo>
                    <a:pt x="2090" y="4353"/>
                    <a:pt x="2097" y="4343"/>
                    <a:pt x="2109" y="4328"/>
                  </a:cubicBezTo>
                  <a:lnTo>
                    <a:pt x="2109" y="4324"/>
                  </a:lnTo>
                  <a:lnTo>
                    <a:pt x="2104" y="4324"/>
                  </a:lnTo>
                  <a:cubicBezTo>
                    <a:pt x="2104" y="4321"/>
                    <a:pt x="2109" y="4317"/>
                    <a:pt x="2112" y="4313"/>
                  </a:cubicBezTo>
                  <a:lnTo>
                    <a:pt x="2112" y="4321"/>
                  </a:lnTo>
                  <a:cubicBezTo>
                    <a:pt x="2123" y="4309"/>
                    <a:pt x="2131" y="4295"/>
                    <a:pt x="2141" y="4284"/>
                  </a:cubicBezTo>
                  <a:lnTo>
                    <a:pt x="2138" y="4284"/>
                  </a:lnTo>
                  <a:lnTo>
                    <a:pt x="2134" y="4287"/>
                  </a:lnTo>
                  <a:lnTo>
                    <a:pt x="2131" y="4287"/>
                  </a:lnTo>
                  <a:cubicBezTo>
                    <a:pt x="2144" y="4269"/>
                    <a:pt x="2162" y="4248"/>
                    <a:pt x="2177" y="4231"/>
                  </a:cubicBezTo>
                  <a:lnTo>
                    <a:pt x="2177" y="4231"/>
                  </a:lnTo>
                  <a:cubicBezTo>
                    <a:pt x="2175" y="4234"/>
                    <a:pt x="2175" y="4236"/>
                    <a:pt x="2175" y="4236"/>
                  </a:cubicBezTo>
                  <a:cubicBezTo>
                    <a:pt x="2182" y="4229"/>
                    <a:pt x="2189" y="4221"/>
                    <a:pt x="2197" y="4211"/>
                  </a:cubicBezTo>
                  <a:cubicBezTo>
                    <a:pt x="2197" y="4211"/>
                    <a:pt x="2197" y="4207"/>
                    <a:pt x="2200" y="4203"/>
                  </a:cubicBezTo>
                  <a:lnTo>
                    <a:pt x="2200" y="4203"/>
                  </a:lnTo>
                  <a:cubicBezTo>
                    <a:pt x="2189" y="4211"/>
                    <a:pt x="2185" y="4221"/>
                    <a:pt x="2178" y="4225"/>
                  </a:cubicBezTo>
                  <a:cubicBezTo>
                    <a:pt x="2189" y="4214"/>
                    <a:pt x="2192" y="4203"/>
                    <a:pt x="2200" y="4189"/>
                  </a:cubicBezTo>
                  <a:lnTo>
                    <a:pt x="2197" y="4185"/>
                  </a:lnTo>
                  <a:cubicBezTo>
                    <a:pt x="2200" y="4181"/>
                    <a:pt x="2204" y="4174"/>
                    <a:pt x="2207" y="4170"/>
                  </a:cubicBezTo>
                  <a:lnTo>
                    <a:pt x="2207" y="4145"/>
                  </a:lnTo>
                  <a:cubicBezTo>
                    <a:pt x="2211" y="4141"/>
                    <a:pt x="2214" y="4133"/>
                    <a:pt x="2219" y="4130"/>
                  </a:cubicBezTo>
                  <a:lnTo>
                    <a:pt x="2226" y="4130"/>
                  </a:lnTo>
                  <a:cubicBezTo>
                    <a:pt x="2229" y="4123"/>
                    <a:pt x="2233" y="4119"/>
                    <a:pt x="2236" y="4115"/>
                  </a:cubicBezTo>
                  <a:cubicBezTo>
                    <a:pt x="2241" y="4115"/>
                    <a:pt x="2244" y="4111"/>
                    <a:pt x="2244" y="4108"/>
                  </a:cubicBezTo>
                  <a:cubicBezTo>
                    <a:pt x="2244" y="4101"/>
                    <a:pt x="2248" y="4097"/>
                    <a:pt x="2251" y="4089"/>
                  </a:cubicBezTo>
                  <a:cubicBezTo>
                    <a:pt x="2263" y="4075"/>
                    <a:pt x="2273" y="4060"/>
                    <a:pt x="2288" y="4045"/>
                  </a:cubicBezTo>
                  <a:cubicBezTo>
                    <a:pt x="2292" y="4042"/>
                    <a:pt x="2288" y="4042"/>
                    <a:pt x="2288" y="4038"/>
                  </a:cubicBezTo>
                  <a:cubicBezTo>
                    <a:pt x="2292" y="4031"/>
                    <a:pt x="2295" y="4027"/>
                    <a:pt x="2299" y="4020"/>
                  </a:cubicBezTo>
                  <a:lnTo>
                    <a:pt x="2302" y="4016"/>
                  </a:lnTo>
                  <a:cubicBezTo>
                    <a:pt x="2303" y="4017"/>
                    <a:pt x="2304" y="4017"/>
                    <a:pt x="2305" y="4017"/>
                  </a:cubicBezTo>
                  <a:cubicBezTo>
                    <a:pt x="2311" y="4017"/>
                    <a:pt x="2314" y="4009"/>
                    <a:pt x="2317" y="4005"/>
                  </a:cubicBezTo>
                  <a:cubicBezTo>
                    <a:pt x="2314" y="3994"/>
                    <a:pt x="2329" y="3987"/>
                    <a:pt x="2329" y="3976"/>
                  </a:cubicBezTo>
                  <a:cubicBezTo>
                    <a:pt x="2339" y="3965"/>
                    <a:pt x="2346" y="3950"/>
                    <a:pt x="2358" y="3943"/>
                  </a:cubicBezTo>
                  <a:cubicBezTo>
                    <a:pt x="2361" y="3939"/>
                    <a:pt x="2365" y="3935"/>
                    <a:pt x="2365" y="3932"/>
                  </a:cubicBezTo>
                  <a:cubicBezTo>
                    <a:pt x="2365" y="3925"/>
                    <a:pt x="2373" y="3921"/>
                    <a:pt x="2376" y="3917"/>
                  </a:cubicBezTo>
                  <a:cubicBezTo>
                    <a:pt x="2376" y="3906"/>
                    <a:pt x="2383" y="3903"/>
                    <a:pt x="2387" y="3895"/>
                  </a:cubicBezTo>
                  <a:lnTo>
                    <a:pt x="2390" y="3891"/>
                  </a:lnTo>
                  <a:cubicBezTo>
                    <a:pt x="2390" y="3884"/>
                    <a:pt x="2395" y="3881"/>
                    <a:pt x="2398" y="3877"/>
                  </a:cubicBezTo>
                  <a:cubicBezTo>
                    <a:pt x="2402" y="3873"/>
                    <a:pt x="2402" y="3866"/>
                    <a:pt x="2405" y="3862"/>
                  </a:cubicBezTo>
                  <a:cubicBezTo>
                    <a:pt x="2412" y="3851"/>
                    <a:pt x="2420" y="3840"/>
                    <a:pt x="2427" y="3829"/>
                  </a:cubicBezTo>
                  <a:cubicBezTo>
                    <a:pt x="2434" y="3815"/>
                    <a:pt x="2449" y="3800"/>
                    <a:pt x="2456" y="3785"/>
                  </a:cubicBezTo>
                  <a:cubicBezTo>
                    <a:pt x="2464" y="3774"/>
                    <a:pt x="2468" y="3763"/>
                    <a:pt x="2478" y="3752"/>
                  </a:cubicBezTo>
                  <a:cubicBezTo>
                    <a:pt x="2478" y="3745"/>
                    <a:pt x="2486" y="3741"/>
                    <a:pt x="2490" y="3734"/>
                  </a:cubicBezTo>
                  <a:cubicBezTo>
                    <a:pt x="2493" y="3719"/>
                    <a:pt x="2500" y="3708"/>
                    <a:pt x="2508" y="3697"/>
                  </a:cubicBezTo>
                  <a:cubicBezTo>
                    <a:pt x="2515" y="3690"/>
                    <a:pt x="2522" y="3683"/>
                    <a:pt x="2527" y="3671"/>
                  </a:cubicBezTo>
                  <a:cubicBezTo>
                    <a:pt x="2527" y="3668"/>
                    <a:pt x="2530" y="3664"/>
                    <a:pt x="2530" y="3661"/>
                  </a:cubicBezTo>
                  <a:cubicBezTo>
                    <a:pt x="2534" y="3657"/>
                    <a:pt x="2530" y="3657"/>
                    <a:pt x="2530" y="3653"/>
                  </a:cubicBezTo>
                  <a:cubicBezTo>
                    <a:pt x="2534" y="3649"/>
                    <a:pt x="2534" y="3642"/>
                    <a:pt x="2541" y="3642"/>
                  </a:cubicBezTo>
                  <a:cubicBezTo>
                    <a:pt x="2544" y="3642"/>
                    <a:pt x="2549" y="3635"/>
                    <a:pt x="2549" y="3635"/>
                  </a:cubicBezTo>
                  <a:cubicBezTo>
                    <a:pt x="2544" y="3627"/>
                    <a:pt x="2556" y="3624"/>
                    <a:pt x="2556" y="3617"/>
                  </a:cubicBezTo>
                  <a:cubicBezTo>
                    <a:pt x="2563" y="3613"/>
                    <a:pt x="2563" y="3605"/>
                    <a:pt x="2566" y="3598"/>
                  </a:cubicBezTo>
                  <a:cubicBezTo>
                    <a:pt x="2574" y="3591"/>
                    <a:pt x="2578" y="3580"/>
                    <a:pt x="2585" y="3573"/>
                  </a:cubicBezTo>
                  <a:lnTo>
                    <a:pt x="2585" y="3569"/>
                  </a:lnTo>
                  <a:cubicBezTo>
                    <a:pt x="2588" y="3558"/>
                    <a:pt x="2596" y="3547"/>
                    <a:pt x="2603" y="3539"/>
                  </a:cubicBezTo>
                  <a:cubicBezTo>
                    <a:pt x="2610" y="3536"/>
                    <a:pt x="2618" y="3532"/>
                    <a:pt x="2618" y="3521"/>
                  </a:cubicBezTo>
                  <a:cubicBezTo>
                    <a:pt x="2618" y="3521"/>
                    <a:pt x="2618" y="3517"/>
                    <a:pt x="2622" y="3517"/>
                  </a:cubicBezTo>
                  <a:cubicBezTo>
                    <a:pt x="2625" y="3514"/>
                    <a:pt x="2625" y="3514"/>
                    <a:pt x="2625" y="3510"/>
                  </a:cubicBezTo>
                  <a:cubicBezTo>
                    <a:pt x="2629" y="3503"/>
                    <a:pt x="2629" y="3499"/>
                    <a:pt x="2632" y="3495"/>
                  </a:cubicBezTo>
                  <a:cubicBezTo>
                    <a:pt x="2637" y="3488"/>
                    <a:pt x="2640" y="3481"/>
                    <a:pt x="2644" y="3470"/>
                  </a:cubicBezTo>
                  <a:cubicBezTo>
                    <a:pt x="2644" y="3463"/>
                    <a:pt x="2647" y="3455"/>
                    <a:pt x="2647" y="3444"/>
                  </a:cubicBezTo>
                  <a:lnTo>
                    <a:pt x="2651" y="3441"/>
                  </a:lnTo>
                  <a:cubicBezTo>
                    <a:pt x="2654" y="3437"/>
                    <a:pt x="2662" y="3433"/>
                    <a:pt x="2662" y="3429"/>
                  </a:cubicBezTo>
                  <a:cubicBezTo>
                    <a:pt x="2666" y="3422"/>
                    <a:pt x="2669" y="3415"/>
                    <a:pt x="2673" y="3411"/>
                  </a:cubicBezTo>
                  <a:cubicBezTo>
                    <a:pt x="2673" y="3404"/>
                    <a:pt x="2681" y="3397"/>
                    <a:pt x="2684" y="3393"/>
                  </a:cubicBezTo>
                  <a:cubicBezTo>
                    <a:pt x="2691" y="3385"/>
                    <a:pt x="2691" y="3378"/>
                    <a:pt x="2691" y="3375"/>
                  </a:cubicBezTo>
                  <a:cubicBezTo>
                    <a:pt x="2695" y="3371"/>
                    <a:pt x="2698" y="3367"/>
                    <a:pt x="2703" y="3367"/>
                  </a:cubicBezTo>
                  <a:cubicBezTo>
                    <a:pt x="2698" y="3360"/>
                    <a:pt x="2703" y="3360"/>
                    <a:pt x="2706" y="3353"/>
                  </a:cubicBezTo>
                  <a:cubicBezTo>
                    <a:pt x="2713" y="3341"/>
                    <a:pt x="2725" y="3334"/>
                    <a:pt x="2725" y="3319"/>
                  </a:cubicBezTo>
                  <a:cubicBezTo>
                    <a:pt x="2725" y="3319"/>
                    <a:pt x="2728" y="3316"/>
                    <a:pt x="2732" y="3312"/>
                  </a:cubicBezTo>
                  <a:cubicBezTo>
                    <a:pt x="2732" y="3309"/>
                    <a:pt x="2739" y="3309"/>
                    <a:pt x="2739" y="3301"/>
                  </a:cubicBezTo>
                  <a:cubicBezTo>
                    <a:pt x="2742" y="3294"/>
                    <a:pt x="2747" y="3290"/>
                    <a:pt x="2750" y="3287"/>
                  </a:cubicBezTo>
                  <a:cubicBezTo>
                    <a:pt x="2757" y="3279"/>
                    <a:pt x="2761" y="3272"/>
                    <a:pt x="2761" y="3265"/>
                  </a:cubicBezTo>
                  <a:cubicBezTo>
                    <a:pt x="2761" y="3261"/>
                    <a:pt x="2764" y="3253"/>
                    <a:pt x="2764" y="3250"/>
                  </a:cubicBezTo>
                  <a:cubicBezTo>
                    <a:pt x="2766" y="3251"/>
                    <a:pt x="2767" y="3251"/>
                    <a:pt x="2768" y="3251"/>
                  </a:cubicBezTo>
                  <a:cubicBezTo>
                    <a:pt x="2771" y="3251"/>
                    <a:pt x="2773" y="3249"/>
                    <a:pt x="2776" y="3246"/>
                  </a:cubicBezTo>
                  <a:cubicBezTo>
                    <a:pt x="2776" y="3243"/>
                    <a:pt x="2776" y="3239"/>
                    <a:pt x="2779" y="3239"/>
                  </a:cubicBezTo>
                  <a:cubicBezTo>
                    <a:pt x="2786" y="3235"/>
                    <a:pt x="2786" y="3228"/>
                    <a:pt x="2786" y="3221"/>
                  </a:cubicBezTo>
                  <a:cubicBezTo>
                    <a:pt x="2791" y="3217"/>
                    <a:pt x="2798" y="3217"/>
                    <a:pt x="2798" y="3209"/>
                  </a:cubicBezTo>
                  <a:lnTo>
                    <a:pt x="2798" y="3206"/>
                  </a:lnTo>
                  <a:cubicBezTo>
                    <a:pt x="2805" y="3206"/>
                    <a:pt x="2808" y="3199"/>
                    <a:pt x="2816" y="3191"/>
                  </a:cubicBezTo>
                  <a:cubicBezTo>
                    <a:pt x="2820" y="3187"/>
                    <a:pt x="2827" y="3180"/>
                    <a:pt x="2823" y="3173"/>
                  </a:cubicBezTo>
                  <a:lnTo>
                    <a:pt x="2827" y="3169"/>
                  </a:lnTo>
                  <a:cubicBezTo>
                    <a:pt x="2830" y="3169"/>
                    <a:pt x="2830" y="3162"/>
                    <a:pt x="2830" y="3162"/>
                  </a:cubicBezTo>
                  <a:cubicBezTo>
                    <a:pt x="2835" y="3158"/>
                    <a:pt x="2838" y="3155"/>
                    <a:pt x="2838" y="3151"/>
                  </a:cubicBezTo>
                  <a:cubicBezTo>
                    <a:pt x="2852" y="3136"/>
                    <a:pt x="2864" y="3121"/>
                    <a:pt x="2874" y="3103"/>
                  </a:cubicBezTo>
                  <a:cubicBezTo>
                    <a:pt x="2874" y="3103"/>
                    <a:pt x="2879" y="3099"/>
                    <a:pt x="2879" y="3096"/>
                  </a:cubicBezTo>
                  <a:cubicBezTo>
                    <a:pt x="2879" y="3089"/>
                    <a:pt x="2886" y="3085"/>
                    <a:pt x="2889" y="3081"/>
                  </a:cubicBezTo>
                  <a:cubicBezTo>
                    <a:pt x="2893" y="3074"/>
                    <a:pt x="2901" y="3070"/>
                    <a:pt x="2901" y="3063"/>
                  </a:cubicBezTo>
                  <a:cubicBezTo>
                    <a:pt x="2904" y="3059"/>
                    <a:pt x="2904" y="3052"/>
                    <a:pt x="2908" y="3052"/>
                  </a:cubicBezTo>
                  <a:cubicBezTo>
                    <a:pt x="2911" y="3048"/>
                    <a:pt x="2911" y="3045"/>
                    <a:pt x="2911" y="3041"/>
                  </a:cubicBezTo>
                  <a:cubicBezTo>
                    <a:pt x="2915" y="3037"/>
                    <a:pt x="2915" y="3033"/>
                    <a:pt x="2915" y="3026"/>
                  </a:cubicBezTo>
                  <a:cubicBezTo>
                    <a:pt x="2918" y="3026"/>
                    <a:pt x="2918" y="3023"/>
                    <a:pt x="2923" y="3023"/>
                  </a:cubicBezTo>
                  <a:cubicBezTo>
                    <a:pt x="2926" y="3015"/>
                    <a:pt x="2930" y="3011"/>
                    <a:pt x="2933" y="3004"/>
                  </a:cubicBezTo>
                  <a:cubicBezTo>
                    <a:pt x="2937" y="2997"/>
                    <a:pt x="2945" y="2989"/>
                    <a:pt x="2952" y="2986"/>
                  </a:cubicBezTo>
                  <a:cubicBezTo>
                    <a:pt x="2955" y="2982"/>
                    <a:pt x="2959" y="2979"/>
                    <a:pt x="2962" y="2975"/>
                  </a:cubicBezTo>
                  <a:cubicBezTo>
                    <a:pt x="2970" y="2967"/>
                    <a:pt x="2981" y="2957"/>
                    <a:pt x="2984" y="2945"/>
                  </a:cubicBezTo>
                  <a:cubicBezTo>
                    <a:pt x="2992" y="2938"/>
                    <a:pt x="2999" y="2927"/>
                    <a:pt x="3006" y="2916"/>
                  </a:cubicBezTo>
                  <a:cubicBezTo>
                    <a:pt x="3011" y="2909"/>
                    <a:pt x="3011" y="2905"/>
                    <a:pt x="3014" y="2898"/>
                  </a:cubicBezTo>
                  <a:lnTo>
                    <a:pt x="3021" y="2898"/>
                  </a:lnTo>
                  <a:lnTo>
                    <a:pt x="3021" y="2891"/>
                  </a:lnTo>
                  <a:cubicBezTo>
                    <a:pt x="3028" y="2879"/>
                    <a:pt x="3036" y="2869"/>
                    <a:pt x="3043" y="2857"/>
                  </a:cubicBezTo>
                  <a:cubicBezTo>
                    <a:pt x="3043" y="2857"/>
                    <a:pt x="3047" y="2854"/>
                    <a:pt x="3047" y="2850"/>
                  </a:cubicBezTo>
                  <a:cubicBezTo>
                    <a:pt x="3047" y="2847"/>
                    <a:pt x="3050" y="2847"/>
                    <a:pt x="3055" y="2843"/>
                  </a:cubicBezTo>
                  <a:lnTo>
                    <a:pt x="3062" y="2839"/>
                  </a:lnTo>
                  <a:cubicBezTo>
                    <a:pt x="3062" y="2835"/>
                    <a:pt x="3065" y="2832"/>
                    <a:pt x="3065" y="2828"/>
                  </a:cubicBezTo>
                  <a:cubicBezTo>
                    <a:pt x="3069" y="2825"/>
                    <a:pt x="3072" y="2821"/>
                    <a:pt x="3072" y="2817"/>
                  </a:cubicBezTo>
                  <a:cubicBezTo>
                    <a:pt x="3072" y="2813"/>
                    <a:pt x="3080" y="2813"/>
                    <a:pt x="3080" y="2810"/>
                  </a:cubicBezTo>
                  <a:lnTo>
                    <a:pt x="3080" y="2803"/>
                  </a:lnTo>
                  <a:cubicBezTo>
                    <a:pt x="3080" y="2799"/>
                    <a:pt x="3080" y="2795"/>
                    <a:pt x="3087" y="2795"/>
                  </a:cubicBezTo>
                  <a:cubicBezTo>
                    <a:pt x="3087" y="2791"/>
                    <a:pt x="3091" y="2788"/>
                    <a:pt x="3091" y="2784"/>
                  </a:cubicBezTo>
                  <a:cubicBezTo>
                    <a:pt x="3094" y="2781"/>
                    <a:pt x="3099" y="2777"/>
                    <a:pt x="3099" y="2773"/>
                  </a:cubicBezTo>
                  <a:cubicBezTo>
                    <a:pt x="3102" y="2769"/>
                    <a:pt x="3106" y="2766"/>
                    <a:pt x="3109" y="2762"/>
                  </a:cubicBezTo>
                  <a:cubicBezTo>
                    <a:pt x="3113" y="2755"/>
                    <a:pt x="3121" y="2747"/>
                    <a:pt x="3124" y="2740"/>
                  </a:cubicBezTo>
                  <a:cubicBezTo>
                    <a:pt x="3131" y="2737"/>
                    <a:pt x="3135" y="2725"/>
                    <a:pt x="3143" y="2718"/>
                  </a:cubicBezTo>
                  <a:cubicBezTo>
                    <a:pt x="3143" y="2715"/>
                    <a:pt x="3146" y="2715"/>
                    <a:pt x="3146" y="2715"/>
                  </a:cubicBezTo>
                  <a:cubicBezTo>
                    <a:pt x="3146" y="2711"/>
                    <a:pt x="3150" y="2703"/>
                    <a:pt x="3150" y="2703"/>
                  </a:cubicBezTo>
                  <a:cubicBezTo>
                    <a:pt x="3146" y="2700"/>
                    <a:pt x="3150" y="2696"/>
                    <a:pt x="3150" y="2693"/>
                  </a:cubicBezTo>
                  <a:cubicBezTo>
                    <a:pt x="3157" y="2689"/>
                    <a:pt x="3165" y="2685"/>
                    <a:pt x="3168" y="2674"/>
                  </a:cubicBezTo>
                  <a:cubicBezTo>
                    <a:pt x="3175" y="2674"/>
                    <a:pt x="3175" y="2671"/>
                    <a:pt x="3175" y="2663"/>
                  </a:cubicBezTo>
                  <a:cubicBezTo>
                    <a:pt x="3175" y="2663"/>
                    <a:pt x="3175" y="2659"/>
                    <a:pt x="3179" y="2656"/>
                  </a:cubicBezTo>
                  <a:cubicBezTo>
                    <a:pt x="3182" y="2649"/>
                    <a:pt x="3187" y="2641"/>
                    <a:pt x="3194" y="2637"/>
                  </a:cubicBezTo>
                  <a:cubicBezTo>
                    <a:pt x="3201" y="2630"/>
                    <a:pt x="3197" y="2619"/>
                    <a:pt x="3209" y="2619"/>
                  </a:cubicBezTo>
                  <a:lnTo>
                    <a:pt x="3209" y="2612"/>
                  </a:lnTo>
                  <a:cubicBezTo>
                    <a:pt x="3209" y="2612"/>
                    <a:pt x="3209" y="2608"/>
                    <a:pt x="3212" y="2605"/>
                  </a:cubicBezTo>
                  <a:cubicBezTo>
                    <a:pt x="3212" y="2605"/>
                    <a:pt x="3216" y="2601"/>
                    <a:pt x="3216" y="2597"/>
                  </a:cubicBezTo>
                  <a:cubicBezTo>
                    <a:pt x="3223" y="2583"/>
                    <a:pt x="3234" y="2571"/>
                    <a:pt x="3245" y="2557"/>
                  </a:cubicBezTo>
                  <a:cubicBezTo>
                    <a:pt x="3245" y="2557"/>
                    <a:pt x="3246" y="2559"/>
                    <a:pt x="3248" y="2559"/>
                  </a:cubicBezTo>
                  <a:cubicBezTo>
                    <a:pt x="3248" y="2559"/>
                    <a:pt x="3248" y="2558"/>
                    <a:pt x="3248" y="2557"/>
                  </a:cubicBezTo>
                  <a:cubicBezTo>
                    <a:pt x="3256" y="2549"/>
                    <a:pt x="3263" y="2539"/>
                    <a:pt x="3270" y="2527"/>
                  </a:cubicBezTo>
                  <a:cubicBezTo>
                    <a:pt x="3275" y="2520"/>
                    <a:pt x="3275" y="2513"/>
                    <a:pt x="3282" y="2513"/>
                  </a:cubicBezTo>
                  <a:lnTo>
                    <a:pt x="3285" y="2509"/>
                  </a:lnTo>
                  <a:cubicBezTo>
                    <a:pt x="3292" y="2502"/>
                    <a:pt x="3300" y="2495"/>
                    <a:pt x="3304" y="2487"/>
                  </a:cubicBezTo>
                  <a:cubicBezTo>
                    <a:pt x="3307" y="2483"/>
                    <a:pt x="3311" y="2476"/>
                    <a:pt x="3314" y="2473"/>
                  </a:cubicBezTo>
                  <a:lnTo>
                    <a:pt x="3322" y="2458"/>
                  </a:lnTo>
                  <a:cubicBezTo>
                    <a:pt x="3319" y="2454"/>
                    <a:pt x="3322" y="2454"/>
                    <a:pt x="3326" y="2451"/>
                  </a:cubicBezTo>
                  <a:lnTo>
                    <a:pt x="3333" y="2436"/>
                  </a:lnTo>
                  <a:cubicBezTo>
                    <a:pt x="3336" y="2432"/>
                    <a:pt x="3344" y="2429"/>
                    <a:pt x="3344" y="2421"/>
                  </a:cubicBezTo>
                  <a:cubicBezTo>
                    <a:pt x="3351" y="2417"/>
                    <a:pt x="3355" y="2407"/>
                    <a:pt x="3363" y="2399"/>
                  </a:cubicBezTo>
                  <a:lnTo>
                    <a:pt x="3366" y="2395"/>
                  </a:lnTo>
                  <a:cubicBezTo>
                    <a:pt x="3377" y="2392"/>
                    <a:pt x="3380" y="2385"/>
                    <a:pt x="3388" y="2377"/>
                  </a:cubicBezTo>
                  <a:cubicBezTo>
                    <a:pt x="3388" y="2377"/>
                    <a:pt x="3392" y="2377"/>
                    <a:pt x="3392" y="2373"/>
                  </a:cubicBezTo>
                  <a:cubicBezTo>
                    <a:pt x="3395" y="2373"/>
                    <a:pt x="3399" y="2370"/>
                    <a:pt x="3399" y="2366"/>
                  </a:cubicBezTo>
                  <a:cubicBezTo>
                    <a:pt x="3399" y="2363"/>
                    <a:pt x="3402" y="2359"/>
                    <a:pt x="3402" y="2355"/>
                  </a:cubicBezTo>
                  <a:cubicBezTo>
                    <a:pt x="3407" y="2351"/>
                    <a:pt x="3410" y="2348"/>
                    <a:pt x="3410" y="2344"/>
                  </a:cubicBezTo>
                  <a:cubicBezTo>
                    <a:pt x="3410" y="2341"/>
                    <a:pt x="3417" y="2337"/>
                    <a:pt x="3421" y="2333"/>
                  </a:cubicBezTo>
                  <a:lnTo>
                    <a:pt x="3424" y="2329"/>
                  </a:lnTo>
                  <a:cubicBezTo>
                    <a:pt x="3424" y="2319"/>
                    <a:pt x="3436" y="2311"/>
                    <a:pt x="3443" y="2304"/>
                  </a:cubicBezTo>
                  <a:cubicBezTo>
                    <a:pt x="3443" y="2300"/>
                    <a:pt x="3451" y="2297"/>
                    <a:pt x="3451" y="2293"/>
                  </a:cubicBezTo>
                  <a:cubicBezTo>
                    <a:pt x="3454" y="2289"/>
                    <a:pt x="3458" y="2285"/>
                    <a:pt x="3461" y="2285"/>
                  </a:cubicBezTo>
                  <a:cubicBezTo>
                    <a:pt x="3461" y="2282"/>
                    <a:pt x="3465" y="2282"/>
                    <a:pt x="3465" y="2282"/>
                  </a:cubicBezTo>
                  <a:cubicBezTo>
                    <a:pt x="3468" y="2271"/>
                    <a:pt x="3480" y="2263"/>
                    <a:pt x="3483" y="2253"/>
                  </a:cubicBezTo>
                  <a:cubicBezTo>
                    <a:pt x="3483" y="2249"/>
                    <a:pt x="3487" y="2245"/>
                    <a:pt x="3490" y="2241"/>
                  </a:cubicBezTo>
                  <a:cubicBezTo>
                    <a:pt x="3498" y="2234"/>
                    <a:pt x="3502" y="2234"/>
                    <a:pt x="3505" y="2227"/>
                  </a:cubicBezTo>
                  <a:lnTo>
                    <a:pt x="3517" y="2216"/>
                  </a:lnTo>
                  <a:cubicBezTo>
                    <a:pt x="3520" y="2209"/>
                    <a:pt x="3527" y="2201"/>
                    <a:pt x="3534" y="2194"/>
                  </a:cubicBezTo>
                  <a:cubicBezTo>
                    <a:pt x="3534" y="2179"/>
                    <a:pt x="3542" y="2168"/>
                    <a:pt x="3553" y="2157"/>
                  </a:cubicBezTo>
                  <a:lnTo>
                    <a:pt x="3568" y="2143"/>
                  </a:lnTo>
                  <a:cubicBezTo>
                    <a:pt x="3571" y="2143"/>
                    <a:pt x="3578" y="2139"/>
                    <a:pt x="3575" y="2131"/>
                  </a:cubicBezTo>
                  <a:cubicBezTo>
                    <a:pt x="3578" y="2128"/>
                    <a:pt x="3583" y="2124"/>
                    <a:pt x="3590" y="2121"/>
                  </a:cubicBezTo>
                  <a:lnTo>
                    <a:pt x="3597" y="2113"/>
                  </a:lnTo>
                  <a:cubicBezTo>
                    <a:pt x="3612" y="2095"/>
                    <a:pt x="3627" y="2073"/>
                    <a:pt x="3644" y="2058"/>
                  </a:cubicBezTo>
                  <a:cubicBezTo>
                    <a:pt x="3649" y="2055"/>
                    <a:pt x="3652" y="2047"/>
                    <a:pt x="3656" y="2043"/>
                  </a:cubicBezTo>
                  <a:cubicBezTo>
                    <a:pt x="3659" y="2040"/>
                    <a:pt x="3666" y="2036"/>
                    <a:pt x="3671" y="2033"/>
                  </a:cubicBezTo>
                  <a:cubicBezTo>
                    <a:pt x="3674" y="2025"/>
                    <a:pt x="3678" y="2025"/>
                    <a:pt x="3681" y="2021"/>
                  </a:cubicBezTo>
                  <a:cubicBezTo>
                    <a:pt x="3681" y="2014"/>
                    <a:pt x="3685" y="2011"/>
                    <a:pt x="3693" y="2007"/>
                  </a:cubicBezTo>
                  <a:cubicBezTo>
                    <a:pt x="3696" y="2003"/>
                    <a:pt x="3700" y="1999"/>
                    <a:pt x="3703" y="1992"/>
                  </a:cubicBezTo>
                  <a:cubicBezTo>
                    <a:pt x="3707" y="1989"/>
                    <a:pt x="3715" y="1985"/>
                    <a:pt x="3718" y="1981"/>
                  </a:cubicBezTo>
                  <a:cubicBezTo>
                    <a:pt x="3718" y="1974"/>
                    <a:pt x="3725" y="1974"/>
                    <a:pt x="3725" y="1970"/>
                  </a:cubicBezTo>
                  <a:cubicBezTo>
                    <a:pt x="3729" y="1963"/>
                    <a:pt x="3732" y="1959"/>
                    <a:pt x="3737" y="1955"/>
                  </a:cubicBezTo>
                  <a:cubicBezTo>
                    <a:pt x="3740" y="1948"/>
                    <a:pt x="3747" y="1945"/>
                    <a:pt x="3747" y="1937"/>
                  </a:cubicBezTo>
                  <a:cubicBezTo>
                    <a:pt x="3747" y="1933"/>
                    <a:pt x="3751" y="1930"/>
                    <a:pt x="3754" y="1926"/>
                  </a:cubicBezTo>
                  <a:cubicBezTo>
                    <a:pt x="3762" y="1926"/>
                    <a:pt x="3762" y="1915"/>
                    <a:pt x="3769" y="1911"/>
                  </a:cubicBezTo>
                  <a:cubicBezTo>
                    <a:pt x="3773" y="1904"/>
                    <a:pt x="3781" y="1901"/>
                    <a:pt x="3784" y="1893"/>
                  </a:cubicBezTo>
                  <a:cubicBezTo>
                    <a:pt x="3791" y="1889"/>
                    <a:pt x="3791" y="1882"/>
                    <a:pt x="3803" y="1882"/>
                  </a:cubicBezTo>
                  <a:cubicBezTo>
                    <a:pt x="3803" y="1882"/>
                    <a:pt x="3803" y="1879"/>
                    <a:pt x="3806" y="1875"/>
                  </a:cubicBezTo>
                  <a:cubicBezTo>
                    <a:pt x="3810" y="1871"/>
                    <a:pt x="3813" y="1864"/>
                    <a:pt x="3817" y="1864"/>
                  </a:cubicBezTo>
                  <a:cubicBezTo>
                    <a:pt x="3820" y="1864"/>
                    <a:pt x="3820" y="1860"/>
                    <a:pt x="3820" y="1857"/>
                  </a:cubicBezTo>
                  <a:cubicBezTo>
                    <a:pt x="3825" y="1845"/>
                    <a:pt x="3825" y="1845"/>
                    <a:pt x="3832" y="1838"/>
                  </a:cubicBezTo>
                  <a:cubicBezTo>
                    <a:pt x="3835" y="1831"/>
                    <a:pt x="3839" y="1827"/>
                    <a:pt x="3847" y="1820"/>
                  </a:cubicBezTo>
                  <a:cubicBezTo>
                    <a:pt x="3847" y="1820"/>
                    <a:pt x="3847" y="1816"/>
                    <a:pt x="3842" y="1816"/>
                  </a:cubicBezTo>
                  <a:cubicBezTo>
                    <a:pt x="3850" y="1813"/>
                    <a:pt x="3850" y="1813"/>
                    <a:pt x="3854" y="1813"/>
                  </a:cubicBezTo>
                  <a:cubicBezTo>
                    <a:pt x="3854" y="1813"/>
                    <a:pt x="3854" y="1809"/>
                    <a:pt x="3850" y="1805"/>
                  </a:cubicBezTo>
                  <a:cubicBezTo>
                    <a:pt x="3854" y="1805"/>
                    <a:pt x="3857" y="1801"/>
                    <a:pt x="3857" y="1798"/>
                  </a:cubicBezTo>
                  <a:cubicBezTo>
                    <a:pt x="3861" y="1794"/>
                    <a:pt x="3861" y="1791"/>
                    <a:pt x="3864" y="1791"/>
                  </a:cubicBezTo>
                  <a:cubicBezTo>
                    <a:pt x="3864" y="1789"/>
                    <a:pt x="3865" y="1789"/>
                    <a:pt x="3866" y="1789"/>
                  </a:cubicBezTo>
                  <a:cubicBezTo>
                    <a:pt x="3867" y="1789"/>
                    <a:pt x="3870" y="1791"/>
                    <a:pt x="3872" y="1791"/>
                  </a:cubicBezTo>
                  <a:cubicBezTo>
                    <a:pt x="3872" y="1779"/>
                    <a:pt x="3876" y="1772"/>
                    <a:pt x="3886" y="1765"/>
                  </a:cubicBezTo>
                  <a:cubicBezTo>
                    <a:pt x="3891" y="1765"/>
                    <a:pt x="3891" y="1761"/>
                    <a:pt x="3894" y="1761"/>
                  </a:cubicBezTo>
                  <a:cubicBezTo>
                    <a:pt x="3898" y="1757"/>
                    <a:pt x="3894" y="1754"/>
                    <a:pt x="3894" y="1754"/>
                  </a:cubicBezTo>
                  <a:cubicBezTo>
                    <a:pt x="3898" y="1750"/>
                    <a:pt x="3898" y="1750"/>
                    <a:pt x="3901" y="1747"/>
                  </a:cubicBezTo>
                  <a:lnTo>
                    <a:pt x="3901" y="1739"/>
                  </a:lnTo>
                  <a:cubicBezTo>
                    <a:pt x="3905" y="1739"/>
                    <a:pt x="3908" y="1735"/>
                    <a:pt x="3908" y="1735"/>
                  </a:cubicBezTo>
                  <a:cubicBezTo>
                    <a:pt x="3913" y="1732"/>
                    <a:pt x="3920" y="1725"/>
                    <a:pt x="3920" y="1721"/>
                  </a:cubicBezTo>
                  <a:cubicBezTo>
                    <a:pt x="3920" y="1710"/>
                    <a:pt x="3927" y="1703"/>
                    <a:pt x="3935" y="1695"/>
                  </a:cubicBezTo>
                  <a:lnTo>
                    <a:pt x="3935" y="1691"/>
                  </a:lnTo>
                  <a:lnTo>
                    <a:pt x="3935" y="1688"/>
                  </a:lnTo>
                  <a:cubicBezTo>
                    <a:pt x="3942" y="1684"/>
                    <a:pt x="3945" y="1677"/>
                    <a:pt x="3949" y="1669"/>
                  </a:cubicBezTo>
                  <a:cubicBezTo>
                    <a:pt x="3957" y="1659"/>
                    <a:pt x="3964" y="1647"/>
                    <a:pt x="3971" y="1637"/>
                  </a:cubicBezTo>
                  <a:cubicBezTo>
                    <a:pt x="3974" y="1629"/>
                    <a:pt x="3982" y="1622"/>
                    <a:pt x="3986" y="1615"/>
                  </a:cubicBezTo>
                  <a:cubicBezTo>
                    <a:pt x="3993" y="1600"/>
                    <a:pt x="3993" y="1600"/>
                    <a:pt x="4004" y="1593"/>
                  </a:cubicBezTo>
                  <a:cubicBezTo>
                    <a:pt x="4004" y="1589"/>
                    <a:pt x="4008" y="1585"/>
                    <a:pt x="4004" y="1581"/>
                  </a:cubicBezTo>
                  <a:lnTo>
                    <a:pt x="4008" y="1581"/>
                  </a:lnTo>
                  <a:cubicBezTo>
                    <a:pt x="4008" y="1574"/>
                    <a:pt x="4015" y="1571"/>
                    <a:pt x="4015" y="1563"/>
                  </a:cubicBezTo>
                  <a:cubicBezTo>
                    <a:pt x="4018" y="1556"/>
                    <a:pt x="4023" y="1549"/>
                    <a:pt x="4030" y="1541"/>
                  </a:cubicBezTo>
                  <a:cubicBezTo>
                    <a:pt x="4033" y="1537"/>
                    <a:pt x="4037" y="1534"/>
                    <a:pt x="4037" y="1530"/>
                  </a:cubicBezTo>
                  <a:cubicBezTo>
                    <a:pt x="4040" y="1527"/>
                    <a:pt x="4048" y="1523"/>
                    <a:pt x="4048" y="1519"/>
                  </a:cubicBezTo>
                  <a:cubicBezTo>
                    <a:pt x="4048" y="1512"/>
                    <a:pt x="4055" y="1512"/>
                    <a:pt x="4055" y="1508"/>
                  </a:cubicBezTo>
                  <a:cubicBezTo>
                    <a:pt x="4055" y="1501"/>
                    <a:pt x="4059" y="1497"/>
                    <a:pt x="4062" y="1493"/>
                  </a:cubicBezTo>
                  <a:cubicBezTo>
                    <a:pt x="4081" y="1471"/>
                    <a:pt x="4099" y="1446"/>
                    <a:pt x="4118" y="1420"/>
                  </a:cubicBezTo>
                  <a:lnTo>
                    <a:pt x="4118" y="1409"/>
                  </a:lnTo>
                  <a:cubicBezTo>
                    <a:pt x="4121" y="1409"/>
                    <a:pt x="4121" y="1405"/>
                    <a:pt x="4125" y="1405"/>
                  </a:cubicBezTo>
                  <a:cubicBezTo>
                    <a:pt x="4128" y="1398"/>
                    <a:pt x="4133" y="1391"/>
                    <a:pt x="4136" y="1387"/>
                  </a:cubicBezTo>
                  <a:cubicBezTo>
                    <a:pt x="4143" y="1383"/>
                    <a:pt x="4140" y="1373"/>
                    <a:pt x="4150" y="1369"/>
                  </a:cubicBezTo>
                  <a:lnTo>
                    <a:pt x="4150" y="1365"/>
                  </a:lnTo>
                  <a:cubicBezTo>
                    <a:pt x="4150" y="1361"/>
                    <a:pt x="4155" y="1354"/>
                    <a:pt x="4158" y="1351"/>
                  </a:cubicBezTo>
                  <a:cubicBezTo>
                    <a:pt x="4165" y="1343"/>
                    <a:pt x="4169" y="1336"/>
                    <a:pt x="4177" y="1325"/>
                  </a:cubicBezTo>
                  <a:cubicBezTo>
                    <a:pt x="4180" y="1321"/>
                    <a:pt x="4184" y="1321"/>
                    <a:pt x="4184" y="1317"/>
                  </a:cubicBezTo>
                  <a:cubicBezTo>
                    <a:pt x="4187" y="1314"/>
                    <a:pt x="4187" y="1310"/>
                    <a:pt x="4187" y="1307"/>
                  </a:cubicBezTo>
                  <a:cubicBezTo>
                    <a:pt x="4191" y="1299"/>
                    <a:pt x="4191" y="1295"/>
                    <a:pt x="4199" y="1292"/>
                  </a:cubicBezTo>
                  <a:lnTo>
                    <a:pt x="4206" y="1285"/>
                  </a:lnTo>
                  <a:cubicBezTo>
                    <a:pt x="4206" y="1277"/>
                    <a:pt x="4213" y="1270"/>
                    <a:pt x="4217" y="1263"/>
                  </a:cubicBezTo>
                  <a:cubicBezTo>
                    <a:pt x="4221" y="1255"/>
                    <a:pt x="4224" y="1248"/>
                    <a:pt x="4231" y="1241"/>
                  </a:cubicBezTo>
                  <a:cubicBezTo>
                    <a:pt x="4239" y="1233"/>
                    <a:pt x="4243" y="1226"/>
                    <a:pt x="4250" y="1219"/>
                  </a:cubicBezTo>
                  <a:cubicBezTo>
                    <a:pt x="4253" y="1207"/>
                    <a:pt x="4257" y="1200"/>
                    <a:pt x="4261" y="1193"/>
                  </a:cubicBezTo>
                  <a:cubicBezTo>
                    <a:pt x="4265" y="1185"/>
                    <a:pt x="4268" y="1182"/>
                    <a:pt x="4272" y="1175"/>
                  </a:cubicBezTo>
                  <a:cubicBezTo>
                    <a:pt x="4272" y="1171"/>
                    <a:pt x="4275" y="1171"/>
                    <a:pt x="4279" y="1167"/>
                  </a:cubicBezTo>
                  <a:cubicBezTo>
                    <a:pt x="4279" y="1163"/>
                    <a:pt x="4283" y="1160"/>
                    <a:pt x="4283" y="1156"/>
                  </a:cubicBezTo>
                  <a:cubicBezTo>
                    <a:pt x="4287" y="1153"/>
                    <a:pt x="4287" y="1149"/>
                    <a:pt x="4290" y="1149"/>
                  </a:cubicBezTo>
                  <a:cubicBezTo>
                    <a:pt x="4294" y="1145"/>
                    <a:pt x="4297" y="1141"/>
                    <a:pt x="4297" y="1138"/>
                  </a:cubicBezTo>
                  <a:lnTo>
                    <a:pt x="4305" y="1131"/>
                  </a:lnTo>
                  <a:cubicBezTo>
                    <a:pt x="4309" y="1131"/>
                    <a:pt x="4316" y="1127"/>
                    <a:pt x="4316" y="1123"/>
                  </a:cubicBezTo>
                  <a:cubicBezTo>
                    <a:pt x="4319" y="1116"/>
                    <a:pt x="4323" y="1116"/>
                    <a:pt x="4327" y="1109"/>
                  </a:cubicBezTo>
                  <a:lnTo>
                    <a:pt x="4338" y="1097"/>
                  </a:lnTo>
                  <a:lnTo>
                    <a:pt x="4349" y="1087"/>
                  </a:lnTo>
                  <a:cubicBezTo>
                    <a:pt x="4353" y="1079"/>
                    <a:pt x="4367" y="1072"/>
                    <a:pt x="4378" y="1068"/>
                  </a:cubicBezTo>
                  <a:cubicBezTo>
                    <a:pt x="4382" y="1065"/>
                    <a:pt x="4393" y="1065"/>
                    <a:pt x="4393" y="1053"/>
                  </a:cubicBezTo>
                  <a:cubicBezTo>
                    <a:pt x="4393" y="1053"/>
                    <a:pt x="4389" y="1050"/>
                    <a:pt x="4389" y="1046"/>
                  </a:cubicBezTo>
                  <a:cubicBezTo>
                    <a:pt x="4400" y="1043"/>
                    <a:pt x="4404" y="1035"/>
                    <a:pt x="4404" y="1024"/>
                  </a:cubicBezTo>
                  <a:cubicBezTo>
                    <a:pt x="4404" y="1017"/>
                    <a:pt x="4407" y="1009"/>
                    <a:pt x="4415" y="1002"/>
                  </a:cubicBezTo>
                  <a:cubicBezTo>
                    <a:pt x="4411" y="1002"/>
                    <a:pt x="4407" y="999"/>
                    <a:pt x="4407" y="999"/>
                  </a:cubicBezTo>
                  <a:cubicBezTo>
                    <a:pt x="4397" y="999"/>
                    <a:pt x="4389" y="987"/>
                    <a:pt x="4389" y="977"/>
                  </a:cubicBezTo>
                  <a:cubicBezTo>
                    <a:pt x="4393" y="969"/>
                    <a:pt x="4385" y="962"/>
                    <a:pt x="4385" y="955"/>
                  </a:cubicBezTo>
                  <a:cubicBezTo>
                    <a:pt x="4385" y="951"/>
                    <a:pt x="4382" y="947"/>
                    <a:pt x="4382" y="940"/>
                  </a:cubicBezTo>
                  <a:cubicBezTo>
                    <a:pt x="4371" y="940"/>
                    <a:pt x="4367" y="933"/>
                    <a:pt x="4356" y="929"/>
                  </a:cubicBezTo>
                  <a:cubicBezTo>
                    <a:pt x="4353" y="925"/>
                    <a:pt x="4349" y="921"/>
                    <a:pt x="4349" y="914"/>
                  </a:cubicBezTo>
                  <a:lnTo>
                    <a:pt x="4345" y="911"/>
                  </a:lnTo>
                  <a:cubicBezTo>
                    <a:pt x="4345" y="911"/>
                    <a:pt x="4341" y="914"/>
                    <a:pt x="4338" y="914"/>
                  </a:cubicBezTo>
                  <a:cubicBezTo>
                    <a:pt x="4338" y="907"/>
                    <a:pt x="4334" y="903"/>
                    <a:pt x="4334" y="896"/>
                  </a:cubicBezTo>
                  <a:cubicBezTo>
                    <a:pt x="4332" y="893"/>
                    <a:pt x="4328" y="888"/>
                    <a:pt x="4323" y="888"/>
                  </a:cubicBezTo>
                  <a:cubicBezTo>
                    <a:pt x="4322" y="888"/>
                    <a:pt x="4321" y="888"/>
                    <a:pt x="4319" y="889"/>
                  </a:cubicBezTo>
                  <a:lnTo>
                    <a:pt x="4279" y="889"/>
                  </a:lnTo>
                  <a:cubicBezTo>
                    <a:pt x="4279" y="890"/>
                    <a:pt x="4278" y="891"/>
                    <a:pt x="4277" y="891"/>
                  </a:cubicBezTo>
                  <a:cubicBezTo>
                    <a:pt x="4276" y="891"/>
                    <a:pt x="4275" y="890"/>
                    <a:pt x="4275" y="889"/>
                  </a:cubicBezTo>
                  <a:cubicBezTo>
                    <a:pt x="4271" y="886"/>
                    <a:pt x="4267" y="883"/>
                    <a:pt x="4263" y="883"/>
                  </a:cubicBezTo>
                  <a:cubicBezTo>
                    <a:pt x="4261" y="883"/>
                    <a:pt x="4259" y="884"/>
                    <a:pt x="4257" y="885"/>
                  </a:cubicBezTo>
                  <a:lnTo>
                    <a:pt x="4253" y="881"/>
                  </a:lnTo>
                  <a:cubicBezTo>
                    <a:pt x="4253" y="877"/>
                    <a:pt x="4246" y="877"/>
                    <a:pt x="4243" y="874"/>
                  </a:cubicBezTo>
                  <a:cubicBezTo>
                    <a:pt x="4240" y="871"/>
                    <a:pt x="4237" y="869"/>
                    <a:pt x="4233" y="869"/>
                  </a:cubicBezTo>
                  <a:cubicBezTo>
                    <a:pt x="4232" y="869"/>
                    <a:pt x="4230" y="869"/>
                    <a:pt x="4228" y="870"/>
                  </a:cubicBezTo>
                  <a:cubicBezTo>
                    <a:pt x="4224" y="870"/>
                    <a:pt x="4221" y="867"/>
                    <a:pt x="4221" y="863"/>
                  </a:cubicBezTo>
                  <a:lnTo>
                    <a:pt x="4217" y="863"/>
                  </a:lnTo>
                  <a:cubicBezTo>
                    <a:pt x="4209" y="859"/>
                    <a:pt x="4202" y="855"/>
                    <a:pt x="4199" y="852"/>
                  </a:cubicBezTo>
                  <a:cubicBezTo>
                    <a:pt x="4191" y="845"/>
                    <a:pt x="4180" y="845"/>
                    <a:pt x="4172" y="837"/>
                  </a:cubicBezTo>
                  <a:lnTo>
                    <a:pt x="4150" y="837"/>
                  </a:lnTo>
                  <a:cubicBezTo>
                    <a:pt x="4155" y="833"/>
                    <a:pt x="4155" y="830"/>
                    <a:pt x="4155" y="826"/>
                  </a:cubicBezTo>
                  <a:lnTo>
                    <a:pt x="4155" y="826"/>
                  </a:lnTo>
                  <a:cubicBezTo>
                    <a:pt x="4150" y="830"/>
                    <a:pt x="4147" y="830"/>
                    <a:pt x="4147" y="830"/>
                  </a:cubicBezTo>
                  <a:cubicBezTo>
                    <a:pt x="4143" y="828"/>
                    <a:pt x="4140" y="827"/>
                    <a:pt x="4136" y="827"/>
                  </a:cubicBezTo>
                  <a:cubicBezTo>
                    <a:pt x="4133" y="827"/>
                    <a:pt x="4129" y="828"/>
                    <a:pt x="4125" y="830"/>
                  </a:cubicBezTo>
                  <a:cubicBezTo>
                    <a:pt x="4118" y="830"/>
                    <a:pt x="4114" y="830"/>
                    <a:pt x="4114" y="826"/>
                  </a:cubicBezTo>
                  <a:cubicBezTo>
                    <a:pt x="4111" y="823"/>
                    <a:pt x="4111" y="819"/>
                    <a:pt x="4106" y="819"/>
                  </a:cubicBezTo>
                  <a:cubicBezTo>
                    <a:pt x="4105" y="820"/>
                    <a:pt x="4104" y="820"/>
                    <a:pt x="4104" y="820"/>
                  </a:cubicBezTo>
                  <a:cubicBezTo>
                    <a:pt x="4101" y="820"/>
                    <a:pt x="4099" y="818"/>
                    <a:pt x="4099" y="815"/>
                  </a:cubicBezTo>
                  <a:cubicBezTo>
                    <a:pt x="4099" y="811"/>
                    <a:pt x="4096" y="808"/>
                    <a:pt x="4092" y="808"/>
                  </a:cubicBezTo>
                  <a:cubicBezTo>
                    <a:pt x="4084" y="801"/>
                    <a:pt x="4077" y="797"/>
                    <a:pt x="4067" y="793"/>
                  </a:cubicBezTo>
                  <a:cubicBezTo>
                    <a:pt x="4067" y="793"/>
                    <a:pt x="4062" y="793"/>
                    <a:pt x="4062" y="789"/>
                  </a:cubicBezTo>
                  <a:lnTo>
                    <a:pt x="4059" y="789"/>
                  </a:lnTo>
                  <a:cubicBezTo>
                    <a:pt x="4059" y="784"/>
                    <a:pt x="4057" y="783"/>
                    <a:pt x="4055" y="783"/>
                  </a:cubicBezTo>
                  <a:cubicBezTo>
                    <a:pt x="4054" y="783"/>
                    <a:pt x="4053" y="783"/>
                    <a:pt x="4052" y="783"/>
                  </a:cubicBezTo>
                  <a:cubicBezTo>
                    <a:pt x="4050" y="783"/>
                    <a:pt x="4049" y="783"/>
                    <a:pt x="4048" y="782"/>
                  </a:cubicBezTo>
                  <a:cubicBezTo>
                    <a:pt x="4048" y="779"/>
                    <a:pt x="4045" y="779"/>
                    <a:pt x="4040" y="779"/>
                  </a:cubicBezTo>
                  <a:cubicBezTo>
                    <a:pt x="4039" y="780"/>
                    <a:pt x="4036" y="781"/>
                    <a:pt x="4033" y="781"/>
                  </a:cubicBezTo>
                  <a:cubicBezTo>
                    <a:pt x="4030" y="781"/>
                    <a:pt x="4026" y="780"/>
                    <a:pt x="4023" y="779"/>
                  </a:cubicBezTo>
                  <a:cubicBezTo>
                    <a:pt x="4019" y="777"/>
                    <a:pt x="4015" y="777"/>
                    <a:pt x="4012" y="777"/>
                  </a:cubicBezTo>
                  <a:cubicBezTo>
                    <a:pt x="4008" y="777"/>
                    <a:pt x="4004" y="777"/>
                    <a:pt x="4001" y="775"/>
                  </a:cubicBezTo>
                  <a:cubicBezTo>
                    <a:pt x="3999" y="777"/>
                    <a:pt x="3997" y="778"/>
                    <a:pt x="3995" y="778"/>
                  </a:cubicBezTo>
                  <a:cubicBezTo>
                    <a:pt x="3991" y="778"/>
                    <a:pt x="3989" y="773"/>
                    <a:pt x="3989" y="767"/>
                  </a:cubicBezTo>
                  <a:cubicBezTo>
                    <a:pt x="3986" y="764"/>
                    <a:pt x="3982" y="764"/>
                    <a:pt x="3982" y="760"/>
                  </a:cubicBezTo>
                  <a:cubicBezTo>
                    <a:pt x="3982" y="760"/>
                    <a:pt x="3974" y="760"/>
                    <a:pt x="3971" y="757"/>
                  </a:cubicBezTo>
                  <a:cubicBezTo>
                    <a:pt x="3964" y="757"/>
                    <a:pt x="3957" y="757"/>
                    <a:pt x="3949" y="753"/>
                  </a:cubicBezTo>
                  <a:lnTo>
                    <a:pt x="3945" y="753"/>
                  </a:lnTo>
                  <a:cubicBezTo>
                    <a:pt x="3945" y="745"/>
                    <a:pt x="3942" y="742"/>
                    <a:pt x="3938" y="738"/>
                  </a:cubicBezTo>
                  <a:cubicBezTo>
                    <a:pt x="3935" y="735"/>
                    <a:pt x="3930" y="727"/>
                    <a:pt x="3930" y="720"/>
                  </a:cubicBezTo>
                  <a:cubicBezTo>
                    <a:pt x="3927" y="720"/>
                    <a:pt x="3927" y="720"/>
                    <a:pt x="3923" y="723"/>
                  </a:cubicBezTo>
                  <a:lnTo>
                    <a:pt x="3923" y="713"/>
                  </a:lnTo>
                  <a:cubicBezTo>
                    <a:pt x="3916" y="705"/>
                    <a:pt x="3916" y="698"/>
                    <a:pt x="3913" y="694"/>
                  </a:cubicBezTo>
                  <a:cubicBezTo>
                    <a:pt x="3913" y="687"/>
                    <a:pt x="3913" y="679"/>
                    <a:pt x="3908" y="679"/>
                  </a:cubicBezTo>
                  <a:cubicBezTo>
                    <a:pt x="3908" y="676"/>
                    <a:pt x="3913" y="672"/>
                    <a:pt x="3908" y="669"/>
                  </a:cubicBezTo>
                  <a:cubicBezTo>
                    <a:pt x="3905" y="669"/>
                    <a:pt x="3901" y="665"/>
                    <a:pt x="3901" y="661"/>
                  </a:cubicBezTo>
                  <a:cubicBezTo>
                    <a:pt x="3898" y="657"/>
                    <a:pt x="3898" y="654"/>
                    <a:pt x="3894" y="654"/>
                  </a:cubicBezTo>
                  <a:cubicBezTo>
                    <a:pt x="3891" y="650"/>
                    <a:pt x="3886" y="647"/>
                    <a:pt x="3886" y="643"/>
                  </a:cubicBezTo>
                  <a:cubicBezTo>
                    <a:pt x="3883" y="639"/>
                    <a:pt x="3879" y="635"/>
                    <a:pt x="3872" y="632"/>
                  </a:cubicBezTo>
                  <a:cubicBezTo>
                    <a:pt x="3864" y="632"/>
                    <a:pt x="3854" y="613"/>
                    <a:pt x="3854" y="603"/>
                  </a:cubicBezTo>
                  <a:cubicBezTo>
                    <a:pt x="3850" y="599"/>
                    <a:pt x="3850" y="595"/>
                    <a:pt x="3842" y="591"/>
                  </a:cubicBezTo>
                  <a:cubicBezTo>
                    <a:pt x="3839" y="588"/>
                    <a:pt x="3839" y="584"/>
                    <a:pt x="3832" y="584"/>
                  </a:cubicBezTo>
                  <a:lnTo>
                    <a:pt x="3820" y="573"/>
                  </a:lnTo>
                  <a:cubicBezTo>
                    <a:pt x="3817" y="569"/>
                    <a:pt x="3810" y="569"/>
                    <a:pt x="3803" y="569"/>
                  </a:cubicBezTo>
                  <a:lnTo>
                    <a:pt x="3803" y="559"/>
                  </a:lnTo>
                  <a:cubicBezTo>
                    <a:pt x="3773" y="555"/>
                    <a:pt x="3762" y="537"/>
                    <a:pt x="3754" y="511"/>
                  </a:cubicBezTo>
                  <a:cubicBezTo>
                    <a:pt x="3747" y="515"/>
                    <a:pt x="3740" y="518"/>
                    <a:pt x="3737" y="522"/>
                  </a:cubicBezTo>
                  <a:cubicBezTo>
                    <a:pt x="3733" y="525"/>
                    <a:pt x="3730" y="526"/>
                    <a:pt x="3727" y="526"/>
                  </a:cubicBezTo>
                  <a:cubicBezTo>
                    <a:pt x="3724" y="526"/>
                    <a:pt x="3722" y="524"/>
                    <a:pt x="3722" y="518"/>
                  </a:cubicBezTo>
                  <a:lnTo>
                    <a:pt x="3722" y="511"/>
                  </a:lnTo>
                  <a:cubicBezTo>
                    <a:pt x="3718" y="507"/>
                    <a:pt x="3710" y="503"/>
                    <a:pt x="3707" y="500"/>
                  </a:cubicBezTo>
                  <a:cubicBezTo>
                    <a:pt x="3710" y="496"/>
                    <a:pt x="3710" y="493"/>
                    <a:pt x="3710" y="489"/>
                  </a:cubicBezTo>
                  <a:cubicBezTo>
                    <a:pt x="3710" y="485"/>
                    <a:pt x="3710" y="478"/>
                    <a:pt x="3715" y="474"/>
                  </a:cubicBezTo>
                  <a:lnTo>
                    <a:pt x="3710" y="474"/>
                  </a:lnTo>
                  <a:cubicBezTo>
                    <a:pt x="3709" y="477"/>
                    <a:pt x="3708" y="477"/>
                    <a:pt x="3707" y="477"/>
                  </a:cubicBezTo>
                  <a:cubicBezTo>
                    <a:pt x="3705" y="477"/>
                    <a:pt x="3704" y="476"/>
                    <a:pt x="3702" y="476"/>
                  </a:cubicBezTo>
                  <a:cubicBezTo>
                    <a:pt x="3701" y="476"/>
                    <a:pt x="3701" y="477"/>
                    <a:pt x="3700" y="478"/>
                  </a:cubicBezTo>
                  <a:cubicBezTo>
                    <a:pt x="3700" y="467"/>
                    <a:pt x="3685" y="474"/>
                    <a:pt x="3685" y="467"/>
                  </a:cubicBezTo>
                  <a:cubicBezTo>
                    <a:pt x="3678" y="467"/>
                    <a:pt x="3674" y="463"/>
                    <a:pt x="3671" y="459"/>
                  </a:cubicBezTo>
                  <a:cubicBezTo>
                    <a:pt x="3666" y="456"/>
                    <a:pt x="3659" y="452"/>
                    <a:pt x="3666" y="445"/>
                  </a:cubicBezTo>
                  <a:lnTo>
                    <a:pt x="3666" y="441"/>
                  </a:lnTo>
                  <a:cubicBezTo>
                    <a:pt x="3666" y="434"/>
                    <a:pt x="3666" y="430"/>
                    <a:pt x="3663" y="426"/>
                  </a:cubicBezTo>
                  <a:cubicBezTo>
                    <a:pt x="3659" y="423"/>
                    <a:pt x="3663" y="419"/>
                    <a:pt x="3656" y="419"/>
                  </a:cubicBezTo>
                  <a:cubicBezTo>
                    <a:pt x="3659" y="415"/>
                    <a:pt x="3652" y="415"/>
                    <a:pt x="3652" y="415"/>
                  </a:cubicBezTo>
                  <a:cubicBezTo>
                    <a:pt x="3651" y="416"/>
                    <a:pt x="3650" y="416"/>
                    <a:pt x="3649" y="416"/>
                  </a:cubicBezTo>
                  <a:cubicBezTo>
                    <a:pt x="3645" y="416"/>
                    <a:pt x="3644" y="411"/>
                    <a:pt x="3642" y="411"/>
                  </a:cubicBezTo>
                  <a:cubicBezTo>
                    <a:pt x="3642" y="411"/>
                    <a:pt x="3641" y="411"/>
                    <a:pt x="3641" y="412"/>
                  </a:cubicBezTo>
                  <a:cubicBezTo>
                    <a:pt x="3641" y="401"/>
                    <a:pt x="3634" y="401"/>
                    <a:pt x="3630" y="397"/>
                  </a:cubicBezTo>
                  <a:lnTo>
                    <a:pt x="3630" y="382"/>
                  </a:lnTo>
                  <a:cubicBezTo>
                    <a:pt x="3627" y="386"/>
                    <a:pt x="3622" y="390"/>
                    <a:pt x="3622" y="390"/>
                  </a:cubicBezTo>
                  <a:lnTo>
                    <a:pt x="3605" y="390"/>
                  </a:lnTo>
                  <a:cubicBezTo>
                    <a:pt x="3600" y="379"/>
                    <a:pt x="3590" y="375"/>
                    <a:pt x="3586" y="371"/>
                  </a:cubicBezTo>
                  <a:cubicBezTo>
                    <a:pt x="3582" y="369"/>
                    <a:pt x="3580" y="368"/>
                    <a:pt x="3577" y="368"/>
                  </a:cubicBezTo>
                  <a:cubicBezTo>
                    <a:pt x="3574" y="368"/>
                    <a:pt x="3571" y="369"/>
                    <a:pt x="3568" y="371"/>
                  </a:cubicBezTo>
                  <a:cubicBezTo>
                    <a:pt x="3564" y="371"/>
                    <a:pt x="3556" y="375"/>
                    <a:pt x="3553" y="375"/>
                  </a:cubicBezTo>
                  <a:cubicBezTo>
                    <a:pt x="3546" y="371"/>
                    <a:pt x="3542" y="364"/>
                    <a:pt x="3542" y="360"/>
                  </a:cubicBezTo>
                  <a:lnTo>
                    <a:pt x="3539" y="357"/>
                  </a:lnTo>
                  <a:cubicBezTo>
                    <a:pt x="3534" y="357"/>
                    <a:pt x="3531" y="357"/>
                    <a:pt x="3531" y="353"/>
                  </a:cubicBezTo>
                  <a:cubicBezTo>
                    <a:pt x="3531" y="349"/>
                    <a:pt x="3524" y="346"/>
                    <a:pt x="3524" y="338"/>
                  </a:cubicBezTo>
                  <a:lnTo>
                    <a:pt x="3524" y="327"/>
                  </a:lnTo>
                  <a:cubicBezTo>
                    <a:pt x="3527" y="324"/>
                    <a:pt x="3531" y="320"/>
                    <a:pt x="3531" y="316"/>
                  </a:cubicBezTo>
                  <a:lnTo>
                    <a:pt x="3531" y="316"/>
                  </a:lnTo>
                  <a:cubicBezTo>
                    <a:pt x="3524" y="320"/>
                    <a:pt x="3520" y="320"/>
                    <a:pt x="3512" y="324"/>
                  </a:cubicBezTo>
                  <a:cubicBezTo>
                    <a:pt x="3509" y="324"/>
                    <a:pt x="3502" y="324"/>
                    <a:pt x="3502" y="320"/>
                  </a:cubicBezTo>
                  <a:cubicBezTo>
                    <a:pt x="3498" y="313"/>
                    <a:pt x="3490" y="309"/>
                    <a:pt x="3487" y="302"/>
                  </a:cubicBezTo>
                  <a:cubicBezTo>
                    <a:pt x="3487" y="294"/>
                    <a:pt x="3487" y="294"/>
                    <a:pt x="3498" y="287"/>
                  </a:cubicBezTo>
                  <a:lnTo>
                    <a:pt x="3490" y="287"/>
                  </a:lnTo>
                  <a:cubicBezTo>
                    <a:pt x="3483" y="287"/>
                    <a:pt x="3476" y="291"/>
                    <a:pt x="3468" y="291"/>
                  </a:cubicBezTo>
                  <a:cubicBezTo>
                    <a:pt x="3466" y="292"/>
                    <a:pt x="3464" y="292"/>
                    <a:pt x="3461" y="292"/>
                  </a:cubicBezTo>
                  <a:cubicBezTo>
                    <a:pt x="3454" y="292"/>
                    <a:pt x="3444" y="290"/>
                    <a:pt x="3439" y="287"/>
                  </a:cubicBezTo>
                  <a:cubicBezTo>
                    <a:pt x="3436" y="283"/>
                    <a:pt x="3432" y="280"/>
                    <a:pt x="3424" y="280"/>
                  </a:cubicBezTo>
                  <a:cubicBezTo>
                    <a:pt x="3424" y="281"/>
                    <a:pt x="3424" y="281"/>
                    <a:pt x="3424" y="281"/>
                  </a:cubicBezTo>
                  <a:cubicBezTo>
                    <a:pt x="3423" y="281"/>
                    <a:pt x="3421" y="278"/>
                    <a:pt x="3421" y="276"/>
                  </a:cubicBezTo>
                  <a:cubicBezTo>
                    <a:pt x="3417" y="276"/>
                    <a:pt x="3417" y="272"/>
                    <a:pt x="3414" y="272"/>
                  </a:cubicBezTo>
                  <a:cubicBezTo>
                    <a:pt x="3413" y="273"/>
                    <a:pt x="3412" y="274"/>
                    <a:pt x="3412" y="274"/>
                  </a:cubicBezTo>
                  <a:cubicBezTo>
                    <a:pt x="3410" y="274"/>
                    <a:pt x="3410" y="270"/>
                    <a:pt x="3410" y="265"/>
                  </a:cubicBezTo>
                  <a:lnTo>
                    <a:pt x="3410" y="254"/>
                  </a:lnTo>
                  <a:lnTo>
                    <a:pt x="3402" y="261"/>
                  </a:lnTo>
                  <a:cubicBezTo>
                    <a:pt x="3399" y="261"/>
                    <a:pt x="3395" y="261"/>
                    <a:pt x="3392" y="265"/>
                  </a:cubicBezTo>
                  <a:lnTo>
                    <a:pt x="3388" y="269"/>
                  </a:lnTo>
                  <a:cubicBezTo>
                    <a:pt x="3387" y="268"/>
                    <a:pt x="3386" y="267"/>
                    <a:pt x="3385" y="267"/>
                  </a:cubicBezTo>
                  <a:cubicBezTo>
                    <a:pt x="3382" y="267"/>
                    <a:pt x="3380" y="269"/>
                    <a:pt x="3380" y="269"/>
                  </a:cubicBezTo>
                  <a:cubicBezTo>
                    <a:pt x="3378" y="270"/>
                    <a:pt x="3376" y="270"/>
                    <a:pt x="3374" y="270"/>
                  </a:cubicBezTo>
                  <a:cubicBezTo>
                    <a:pt x="3370" y="270"/>
                    <a:pt x="3365" y="268"/>
                    <a:pt x="3363" y="265"/>
                  </a:cubicBezTo>
                  <a:cubicBezTo>
                    <a:pt x="3358" y="261"/>
                    <a:pt x="3355" y="258"/>
                    <a:pt x="3351" y="254"/>
                  </a:cubicBezTo>
                  <a:cubicBezTo>
                    <a:pt x="3344" y="254"/>
                    <a:pt x="3336" y="250"/>
                    <a:pt x="3333" y="247"/>
                  </a:cubicBezTo>
                  <a:cubicBezTo>
                    <a:pt x="3329" y="247"/>
                    <a:pt x="3329" y="243"/>
                    <a:pt x="3326" y="243"/>
                  </a:cubicBezTo>
                  <a:cubicBezTo>
                    <a:pt x="3323" y="240"/>
                    <a:pt x="3319" y="238"/>
                    <a:pt x="3315" y="238"/>
                  </a:cubicBezTo>
                  <a:cubicBezTo>
                    <a:pt x="3313" y="238"/>
                    <a:pt x="3312" y="238"/>
                    <a:pt x="3311" y="239"/>
                  </a:cubicBezTo>
                  <a:cubicBezTo>
                    <a:pt x="3307" y="241"/>
                    <a:pt x="3305" y="242"/>
                    <a:pt x="3303" y="242"/>
                  </a:cubicBezTo>
                  <a:cubicBezTo>
                    <a:pt x="3300" y="242"/>
                    <a:pt x="3299" y="241"/>
                    <a:pt x="3297" y="239"/>
                  </a:cubicBezTo>
                  <a:cubicBezTo>
                    <a:pt x="3289" y="236"/>
                    <a:pt x="3282" y="228"/>
                    <a:pt x="3278" y="217"/>
                  </a:cubicBezTo>
                  <a:cubicBezTo>
                    <a:pt x="3278" y="217"/>
                    <a:pt x="3275" y="217"/>
                    <a:pt x="3275" y="214"/>
                  </a:cubicBezTo>
                  <a:cubicBezTo>
                    <a:pt x="3270" y="210"/>
                    <a:pt x="3275" y="210"/>
                    <a:pt x="3275" y="206"/>
                  </a:cubicBezTo>
                  <a:lnTo>
                    <a:pt x="3275" y="203"/>
                  </a:lnTo>
                  <a:cubicBezTo>
                    <a:pt x="3270" y="199"/>
                    <a:pt x="3263" y="199"/>
                    <a:pt x="3267" y="195"/>
                  </a:cubicBezTo>
                  <a:cubicBezTo>
                    <a:pt x="3270" y="184"/>
                    <a:pt x="3263" y="188"/>
                    <a:pt x="3263" y="184"/>
                  </a:cubicBezTo>
                  <a:cubicBezTo>
                    <a:pt x="3263" y="181"/>
                    <a:pt x="3260" y="177"/>
                    <a:pt x="3256" y="173"/>
                  </a:cubicBezTo>
                  <a:cubicBezTo>
                    <a:pt x="3256" y="170"/>
                    <a:pt x="3260" y="162"/>
                    <a:pt x="3260" y="159"/>
                  </a:cubicBezTo>
                  <a:lnTo>
                    <a:pt x="3241" y="159"/>
                  </a:lnTo>
                  <a:cubicBezTo>
                    <a:pt x="3238" y="155"/>
                    <a:pt x="3234" y="155"/>
                    <a:pt x="3238" y="151"/>
                  </a:cubicBezTo>
                  <a:cubicBezTo>
                    <a:pt x="3238" y="144"/>
                    <a:pt x="3231" y="140"/>
                    <a:pt x="3231" y="133"/>
                  </a:cubicBezTo>
                  <a:cubicBezTo>
                    <a:pt x="3231" y="129"/>
                    <a:pt x="3226" y="129"/>
                    <a:pt x="3223" y="126"/>
                  </a:cubicBezTo>
                  <a:lnTo>
                    <a:pt x="3223" y="93"/>
                  </a:lnTo>
                  <a:cubicBezTo>
                    <a:pt x="3216" y="93"/>
                    <a:pt x="3212" y="96"/>
                    <a:pt x="3204" y="100"/>
                  </a:cubicBezTo>
                  <a:cubicBezTo>
                    <a:pt x="3201" y="100"/>
                    <a:pt x="3201" y="104"/>
                    <a:pt x="3197" y="107"/>
                  </a:cubicBezTo>
                  <a:cubicBezTo>
                    <a:pt x="3194" y="107"/>
                    <a:pt x="3194" y="111"/>
                    <a:pt x="3190" y="111"/>
                  </a:cubicBezTo>
                  <a:cubicBezTo>
                    <a:pt x="3189" y="109"/>
                    <a:pt x="3186" y="109"/>
                    <a:pt x="3183" y="109"/>
                  </a:cubicBezTo>
                  <a:cubicBezTo>
                    <a:pt x="3180" y="109"/>
                    <a:pt x="3177" y="109"/>
                    <a:pt x="3175" y="107"/>
                  </a:cubicBezTo>
                  <a:cubicBezTo>
                    <a:pt x="3174" y="105"/>
                    <a:pt x="3172" y="105"/>
                    <a:pt x="3171" y="105"/>
                  </a:cubicBezTo>
                  <a:cubicBezTo>
                    <a:pt x="3169" y="105"/>
                    <a:pt x="3168" y="105"/>
                    <a:pt x="3168" y="104"/>
                  </a:cubicBezTo>
                  <a:cubicBezTo>
                    <a:pt x="3168" y="100"/>
                    <a:pt x="3165" y="100"/>
                    <a:pt x="3160" y="96"/>
                  </a:cubicBezTo>
                  <a:cubicBezTo>
                    <a:pt x="3153" y="89"/>
                    <a:pt x="3150" y="78"/>
                    <a:pt x="3153" y="67"/>
                  </a:cubicBezTo>
                  <a:cubicBezTo>
                    <a:pt x="3153" y="63"/>
                    <a:pt x="3157" y="60"/>
                    <a:pt x="3153" y="60"/>
                  </a:cubicBezTo>
                  <a:cubicBezTo>
                    <a:pt x="3150" y="60"/>
                    <a:pt x="3153" y="49"/>
                    <a:pt x="3146" y="45"/>
                  </a:cubicBezTo>
                  <a:cubicBezTo>
                    <a:pt x="3146" y="52"/>
                    <a:pt x="3135" y="56"/>
                    <a:pt x="3135" y="63"/>
                  </a:cubicBezTo>
                  <a:cubicBezTo>
                    <a:pt x="3131" y="71"/>
                    <a:pt x="3121" y="71"/>
                    <a:pt x="3121" y="82"/>
                  </a:cubicBezTo>
                  <a:cubicBezTo>
                    <a:pt x="3113" y="78"/>
                    <a:pt x="3109" y="74"/>
                    <a:pt x="3102" y="74"/>
                  </a:cubicBezTo>
                  <a:cubicBezTo>
                    <a:pt x="3099" y="74"/>
                    <a:pt x="3094" y="71"/>
                    <a:pt x="3087" y="67"/>
                  </a:cubicBezTo>
                  <a:cubicBezTo>
                    <a:pt x="3086" y="71"/>
                    <a:pt x="3083" y="72"/>
                    <a:pt x="3080" y="72"/>
                  </a:cubicBezTo>
                  <a:cubicBezTo>
                    <a:pt x="3077" y="72"/>
                    <a:pt x="3074" y="71"/>
                    <a:pt x="3072" y="71"/>
                  </a:cubicBezTo>
                  <a:cubicBezTo>
                    <a:pt x="3070" y="72"/>
                    <a:pt x="3066" y="73"/>
                    <a:pt x="3063" y="73"/>
                  </a:cubicBezTo>
                  <a:cubicBezTo>
                    <a:pt x="3058" y="73"/>
                    <a:pt x="3053" y="71"/>
                    <a:pt x="3050" y="67"/>
                  </a:cubicBezTo>
                  <a:cubicBezTo>
                    <a:pt x="3047" y="63"/>
                    <a:pt x="3043" y="63"/>
                    <a:pt x="3040" y="60"/>
                  </a:cubicBezTo>
                  <a:cubicBezTo>
                    <a:pt x="3043" y="49"/>
                    <a:pt x="3033" y="45"/>
                    <a:pt x="3036" y="34"/>
                  </a:cubicBezTo>
                  <a:cubicBezTo>
                    <a:pt x="3028" y="30"/>
                    <a:pt x="3033" y="16"/>
                    <a:pt x="3021" y="16"/>
                  </a:cubicBezTo>
                  <a:cubicBezTo>
                    <a:pt x="3018" y="12"/>
                    <a:pt x="3011" y="12"/>
                    <a:pt x="3006" y="8"/>
                  </a:cubicBezTo>
                  <a:cubicBezTo>
                    <a:pt x="2999" y="5"/>
                    <a:pt x="2992" y="1"/>
                    <a:pt x="29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7" name="Google Shape;3607;p35"/>
            <p:cNvSpPr/>
            <p:nvPr/>
          </p:nvSpPr>
          <p:spPr>
            <a:xfrm>
              <a:off x="3452352" y="2566463"/>
              <a:ext cx="49" cy="19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8" name="Google Shape;3608;p35"/>
            <p:cNvSpPr/>
            <p:nvPr/>
          </p:nvSpPr>
          <p:spPr>
            <a:xfrm>
              <a:off x="3483317" y="2525240"/>
              <a:ext cx="196" cy="245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609" name="Google Shape;3609;p35"/>
          <p:cNvGrpSpPr/>
          <p:nvPr/>
        </p:nvGrpSpPr>
        <p:grpSpPr>
          <a:xfrm>
            <a:off x="15579896" y="1150190"/>
            <a:ext cx="870006" cy="811225"/>
            <a:chOff x="2304594" y="2493825"/>
            <a:chExt cx="579837" cy="577832"/>
          </a:xfrm>
        </p:grpSpPr>
        <p:sp>
          <p:nvSpPr>
            <p:cNvPr id="3610" name="Google Shape;3610;p35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1" name="Google Shape;3611;p35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2" name="Google Shape;3612;p35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3" name="Google Shape;3613;p35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4" name="Google Shape;3614;p35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5" name="Google Shape;3615;p35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6" name="Google Shape;3616;p35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7" name="Google Shape;3617;p35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8" name="Google Shape;3618;p35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9" name="Google Shape;3619;p35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0" name="Google Shape;3620;p35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1" name="Google Shape;3621;p35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2" name="Google Shape;3622;p35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3" name="Google Shape;3623;p35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4" name="Google Shape;3624;p35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5" name="Google Shape;3625;p35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6" name="Google Shape;3626;p35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7" name="Google Shape;3627;p35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8" name="Google Shape;3628;p35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9" name="Google Shape;3629;p35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630" name="Google Shape;3630;p35"/>
          <p:cNvSpPr/>
          <p:nvPr/>
        </p:nvSpPr>
        <p:spPr>
          <a:xfrm>
            <a:off x="1010518" y="791152"/>
            <a:ext cx="696329" cy="1018148"/>
          </a:xfrm>
          <a:custGeom>
            <a:avLst/>
            <a:gdLst/>
            <a:ahLst/>
            <a:cxnLst/>
            <a:rect l="l" t="t" r="r" b="b"/>
            <a:pathLst>
              <a:path w="8662" h="13536" extrusionOk="0">
                <a:moveTo>
                  <a:pt x="4332" y="8226"/>
                </a:moveTo>
                <a:cubicBezTo>
                  <a:pt x="4339" y="8226"/>
                  <a:pt x="4346" y="8226"/>
                  <a:pt x="4353" y="8226"/>
                </a:cubicBezTo>
                <a:cubicBezTo>
                  <a:pt x="4771" y="8240"/>
                  <a:pt x="5123" y="8614"/>
                  <a:pt x="5108" y="9032"/>
                </a:cubicBezTo>
                <a:cubicBezTo>
                  <a:pt x="5098" y="9326"/>
                  <a:pt x="4925" y="9579"/>
                  <a:pt x="4679" y="9704"/>
                </a:cubicBezTo>
                <a:lnTo>
                  <a:pt x="5428" y="11200"/>
                </a:lnTo>
                <a:cubicBezTo>
                  <a:pt x="5468" y="11280"/>
                  <a:pt x="5409" y="11372"/>
                  <a:pt x="5325" y="11372"/>
                </a:cubicBezTo>
                <a:lnTo>
                  <a:pt x="3337" y="11372"/>
                </a:lnTo>
                <a:cubicBezTo>
                  <a:pt x="3253" y="11372"/>
                  <a:pt x="3194" y="11280"/>
                  <a:pt x="3234" y="11200"/>
                </a:cubicBezTo>
                <a:lnTo>
                  <a:pt x="3982" y="9704"/>
                </a:lnTo>
                <a:cubicBezTo>
                  <a:pt x="3725" y="9575"/>
                  <a:pt x="3549" y="9311"/>
                  <a:pt x="3549" y="9007"/>
                </a:cubicBezTo>
                <a:cubicBezTo>
                  <a:pt x="3549" y="8574"/>
                  <a:pt x="3898" y="8226"/>
                  <a:pt x="4332" y="8226"/>
                </a:cubicBezTo>
                <a:close/>
                <a:moveTo>
                  <a:pt x="4052" y="1"/>
                </a:moveTo>
                <a:cubicBezTo>
                  <a:pt x="2427" y="1"/>
                  <a:pt x="1104" y="1321"/>
                  <a:pt x="1104" y="2946"/>
                </a:cubicBezTo>
                <a:lnTo>
                  <a:pt x="1104" y="3506"/>
                </a:lnTo>
                <a:lnTo>
                  <a:pt x="2090" y="3506"/>
                </a:lnTo>
                <a:lnTo>
                  <a:pt x="2090" y="2946"/>
                </a:lnTo>
                <a:cubicBezTo>
                  <a:pt x="2090" y="1863"/>
                  <a:pt x="2970" y="987"/>
                  <a:pt x="4052" y="987"/>
                </a:cubicBezTo>
                <a:lnTo>
                  <a:pt x="4610" y="987"/>
                </a:lnTo>
                <a:cubicBezTo>
                  <a:pt x="5692" y="987"/>
                  <a:pt x="6572" y="1863"/>
                  <a:pt x="6572" y="2946"/>
                </a:cubicBezTo>
                <a:lnTo>
                  <a:pt x="6572" y="5823"/>
                </a:lnTo>
                <a:lnTo>
                  <a:pt x="543" y="5823"/>
                </a:lnTo>
                <a:cubicBezTo>
                  <a:pt x="242" y="5823"/>
                  <a:pt x="0" y="6040"/>
                  <a:pt x="0" y="6307"/>
                </a:cubicBezTo>
                <a:lnTo>
                  <a:pt x="0" y="13051"/>
                </a:lnTo>
                <a:cubicBezTo>
                  <a:pt x="0" y="13319"/>
                  <a:pt x="242" y="13535"/>
                  <a:pt x="543" y="13535"/>
                </a:cubicBezTo>
                <a:lnTo>
                  <a:pt x="8119" y="13535"/>
                </a:lnTo>
                <a:cubicBezTo>
                  <a:pt x="8420" y="13535"/>
                  <a:pt x="8662" y="13319"/>
                  <a:pt x="8662" y="13051"/>
                </a:cubicBezTo>
                <a:lnTo>
                  <a:pt x="8662" y="6307"/>
                </a:lnTo>
                <a:cubicBezTo>
                  <a:pt x="8662" y="6040"/>
                  <a:pt x="8420" y="5823"/>
                  <a:pt x="8119" y="5823"/>
                </a:cubicBezTo>
                <a:lnTo>
                  <a:pt x="7558" y="5823"/>
                </a:lnTo>
                <a:lnTo>
                  <a:pt x="7558" y="2946"/>
                </a:lnTo>
                <a:cubicBezTo>
                  <a:pt x="7558" y="1321"/>
                  <a:pt x="6234" y="1"/>
                  <a:pt x="461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631" name="Google Shape;3631;p35"/>
          <p:cNvGrpSpPr/>
          <p:nvPr/>
        </p:nvGrpSpPr>
        <p:grpSpPr>
          <a:xfrm rot="-9309921">
            <a:off x="-1903022" y="8603594"/>
            <a:ext cx="3869656" cy="2440620"/>
            <a:chOff x="906872" y="677935"/>
            <a:chExt cx="624516" cy="420955"/>
          </a:xfrm>
        </p:grpSpPr>
        <p:sp>
          <p:nvSpPr>
            <p:cNvPr id="3632" name="Google Shape;3632;p35"/>
            <p:cNvSpPr/>
            <p:nvPr/>
          </p:nvSpPr>
          <p:spPr>
            <a:xfrm>
              <a:off x="906872" y="677935"/>
              <a:ext cx="624516" cy="420954"/>
            </a:xfrm>
            <a:custGeom>
              <a:avLst/>
              <a:gdLst/>
              <a:ahLst/>
              <a:cxnLst/>
              <a:rect l="l" t="t" r="r" b="b"/>
              <a:pathLst>
                <a:path w="10612" h="7153" extrusionOk="0">
                  <a:moveTo>
                    <a:pt x="5599" y="255"/>
                  </a:moveTo>
                  <a:cubicBezTo>
                    <a:pt x="5600" y="256"/>
                    <a:pt x="5600" y="256"/>
                    <a:pt x="5601" y="256"/>
                  </a:cubicBezTo>
                  <a:lnTo>
                    <a:pt x="5601" y="256"/>
                  </a:lnTo>
                  <a:cubicBezTo>
                    <a:pt x="5604" y="256"/>
                    <a:pt x="5607" y="256"/>
                    <a:pt x="5611" y="255"/>
                  </a:cubicBezTo>
                  <a:lnTo>
                    <a:pt x="5611" y="255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04" y="257"/>
                    <a:pt x="5602" y="257"/>
                    <a:pt x="5601" y="256"/>
                  </a:cubicBezTo>
                  <a:lnTo>
                    <a:pt x="5601" y="256"/>
                  </a:lnTo>
                  <a:cubicBezTo>
                    <a:pt x="5600" y="256"/>
                    <a:pt x="5599" y="256"/>
                    <a:pt x="5598" y="256"/>
                  </a:cubicBezTo>
                  <a:lnTo>
                    <a:pt x="5598" y="256"/>
                  </a:lnTo>
                  <a:lnTo>
                    <a:pt x="5596" y="255"/>
                  </a:lnTo>
                  <a:close/>
                  <a:moveTo>
                    <a:pt x="4862" y="319"/>
                  </a:moveTo>
                  <a:cubicBezTo>
                    <a:pt x="4861" y="319"/>
                    <a:pt x="4859" y="321"/>
                    <a:pt x="4859" y="321"/>
                  </a:cubicBezTo>
                  <a:lnTo>
                    <a:pt x="4863" y="321"/>
                  </a:lnTo>
                  <a:cubicBezTo>
                    <a:pt x="4863" y="320"/>
                    <a:pt x="4862" y="319"/>
                    <a:pt x="4862" y="319"/>
                  </a:cubicBezTo>
                  <a:close/>
                  <a:moveTo>
                    <a:pt x="7103" y="405"/>
                  </a:moveTo>
                  <a:lnTo>
                    <a:pt x="7103" y="405"/>
                  </a:lnTo>
                  <a:cubicBezTo>
                    <a:pt x="7105" y="407"/>
                    <a:pt x="7107" y="408"/>
                    <a:pt x="7109" y="409"/>
                  </a:cubicBezTo>
                  <a:lnTo>
                    <a:pt x="7109" y="409"/>
                  </a:lnTo>
                  <a:cubicBezTo>
                    <a:pt x="7106" y="409"/>
                    <a:pt x="7103" y="409"/>
                    <a:pt x="7103" y="405"/>
                  </a:cubicBezTo>
                  <a:close/>
                  <a:moveTo>
                    <a:pt x="2820" y="948"/>
                  </a:moveTo>
                  <a:cubicBezTo>
                    <a:pt x="2820" y="948"/>
                    <a:pt x="2820" y="948"/>
                    <a:pt x="2820" y="948"/>
                  </a:cubicBezTo>
                  <a:lnTo>
                    <a:pt x="2820" y="948"/>
                  </a:lnTo>
                  <a:cubicBezTo>
                    <a:pt x="2821" y="948"/>
                    <a:pt x="2822" y="948"/>
                    <a:pt x="2823" y="948"/>
                  </a:cubicBezTo>
                  <a:close/>
                  <a:moveTo>
                    <a:pt x="2524" y="1101"/>
                  </a:moveTo>
                  <a:cubicBezTo>
                    <a:pt x="2524" y="1101"/>
                    <a:pt x="2525" y="1101"/>
                    <a:pt x="2526" y="1101"/>
                  </a:cubicBezTo>
                  <a:lnTo>
                    <a:pt x="2526" y="1101"/>
                  </a:lnTo>
                  <a:cubicBezTo>
                    <a:pt x="2523" y="1101"/>
                    <a:pt x="2515" y="1106"/>
                    <a:pt x="2515" y="1106"/>
                  </a:cubicBezTo>
                  <a:cubicBezTo>
                    <a:pt x="2518" y="1103"/>
                    <a:pt x="2521" y="1101"/>
                    <a:pt x="2524" y="1101"/>
                  </a:cubicBezTo>
                  <a:close/>
                  <a:moveTo>
                    <a:pt x="1221" y="2048"/>
                  </a:moveTo>
                  <a:cubicBezTo>
                    <a:pt x="1221" y="2050"/>
                    <a:pt x="1219" y="2053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4"/>
                    <a:pt x="1217" y="2054"/>
                  </a:cubicBez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8" y="2052"/>
                    <a:pt x="1220" y="2050"/>
                    <a:pt x="1221" y="2048"/>
                  </a:cubicBezTo>
                  <a:close/>
                  <a:moveTo>
                    <a:pt x="9009" y="1025"/>
                  </a:moveTo>
                  <a:cubicBezTo>
                    <a:pt x="9043" y="1029"/>
                    <a:pt x="9090" y="1033"/>
                    <a:pt x="9119" y="1033"/>
                  </a:cubicBezTo>
                  <a:cubicBezTo>
                    <a:pt x="9123" y="1034"/>
                    <a:pt x="9128" y="1035"/>
                    <a:pt x="9133" y="1035"/>
                  </a:cubicBezTo>
                  <a:cubicBezTo>
                    <a:pt x="9137" y="1035"/>
                    <a:pt x="9142" y="1034"/>
                    <a:pt x="9146" y="1033"/>
                  </a:cubicBezTo>
                  <a:cubicBezTo>
                    <a:pt x="9237" y="1043"/>
                    <a:pt x="9317" y="1058"/>
                    <a:pt x="9410" y="1062"/>
                  </a:cubicBezTo>
                  <a:lnTo>
                    <a:pt x="9410" y="1069"/>
                  </a:lnTo>
                  <a:cubicBezTo>
                    <a:pt x="9422" y="1069"/>
                    <a:pt x="9432" y="1073"/>
                    <a:pt x="9439" y="1073"/>
                  </a:cubicBezTo>
                  <a:cubicBezTo>
                    <a:pt x="9442" y="1073"/>
                    <a:pt x="9445" y="1072"/>
                    <a:pt x="9446" y="1069"/>
                  </a:cubicBezTo>
                  <a:lnTo>
                    <a:pt x="9435" y="1069"/>
                  </a:lnTo>
                  <a:cubicBezTo>
                    <a:pt x="9440" y="1069"/>
                    <a:pt x="9443" y="1068"/>
                    <a:pt x="9445" y="1068"/>
                  </a:cubicBezTo>
                  <a:cubicBezTo>
                    <a:pt x="9446" y="1068"/>
                    <a:pt x="9446" y="1068"/>
                    <a:pt x="9446" y="1069"/>
                  </a:cubicBezTo>
                  <a:cubicBezTo>
                    <a:pt x="9468" y="1073"/>
                    <a:pt x="9505" y="1084"/>
                    <a:pt x="9537" y="1084"/>
                  </a:cubicBezTo>
                  <a:cubicBezTo>
                    <a:pt x="9721" y="1124"/>
                    <a:pt x="9908" y="1161"/>
                    <a:pt x="10080" y="1234"/>
                  </a:cubicBezTo>
                  <a:cubicBezTo>
                    <a:pt x="10458" y="1381"/>
                    <a:pt x="10469" y="1568"/>
                    <a:pt x="10268" y="1891"/>
                  </a:cubicBezTo>
                  <a:cubicBezTo>
                    <a:pt x="10210" y="1980"/>
                    <a:pt x="10148" y="2067"/>
                    <a:pt x="10082" y="2151"/>
                  </a:cubicBezTo>
                  <a:lnTo>
                    <a:pt x="10082" y="2151"/>
                  </a:lnTo>
                  <a:cubicBezTo>
                    <a:pt x="9808" y="1709"/>
                    <a:pt x="9433" y="1329"/>
                    <a:pt x="9009" y="1026"/>
                  </a:cubicBezTo>
                  <a:lnTo>
                    <a:pt x="9009" y="1026"/>
                  </a:lnTo>
                  <a:cubicBezTo>
                    <a:pt x="9009" y="1026"/>
                    <a:pt x="9009" y="1026"/>
                    <a:pt x="9009" y="1025"/>
                  </a:cubicBezTo>
                  <a:close/>
                  <a:moveTo>
                    <a:pt x="1808" y="3438"/>
                  </a:moveTo>
                  <a:lnTo>
                    <a:pt x="1808" y="3438"/>
                  </a:lnTo>
                  <a:cubicBezTo>
                    <a:pt x="1804" y="3441"/>
                    <a:pt x="1801" y="3441"/>
                    <a:pt x="1801" y="3441"/>
                  </a:cubicBezTo>
                  <a:cubicBezTo>
                    <a:pt x="1804" y="3438"/>
                    <a:pt x="1804" y="3438"/>
                    <a:pt x="1808" y="3438"/>
                  </a:cubicBezTo>
                  <a:close/>
                  <a:moveTo>
                    <a:pt x="1781" y="3462"/>
                  </a:moveTo>
                  <a:cubicBezTo>
                    <a:pt x="1782" y="3462"/>
                    <a:pt x="1782" y="3462"/>
                    <a:pt x="1782" y="3463"/>
                  </a:cubicBezTo>
                  <a:lnTo>
                    <a:pt x="1782" y="3463"/>
                  </a:lnTo>
                  <a:cubicBezTo>
                    <a:pt x="1774" y="3469"/>
                    <a:pt x="1765" y="3478"/>
                    <a:pt x="1760" y="3478"/>
                  </a:cubicBezTo>
                  <a:lnTo>
                    <a:pt x="1760" y="3478"/>
                  </a:lnTo>
                  <a:cubicBezTo>
                    <a:pt x="1763" y="3476"/>
                    <a:pt x="1777" y="3462"/>
                    <a:pt x="1781" y="3462"/>
                  </a:cubicBezTo>
                  <a:close/>
                  <a:moveTo>
                    <a:pt x="1758" y="3477"/>
                  </a:moveTo>
                  <a:cubicBezTo>
                    <a:pt x="1759" y="3477"/>
                    <a:pt x="1759" y="3477"/>
                    <a:pt x="1760" y="3478"/>
                  </a:cubicBezTo>
                  <a:cubicBezTo>
                    <a:pt x="1757" y="3482"/>
                    <a:pt x="1753" y="3482"/>
                    <a:pt x="1753" y="3482"/>
                  </a:cubicBezTo>
                  <a:cubicBezTo>
                    <a:pt x="1756" y="3479"/>
                    <a:pt x="1756" y="3477"/>
                    <a:pt x="1758" y="3477"/>
                  </a:cubicBezTo>
                  <a:close/>
                  <a:moveTo>
                    <a:pt x="10528" y="3727"/>
                  </a:moveTo>
                  <a:cubicBezTo>
                    <a:pt x="10528" y="3735"/>
                    <a:pt x="10527" y="3739"/>
                    <a:pt x="10524" y="3742"/>
                  </a:cubicBezTo>
                  <a:cubicBezTo>
                    <a:pt x="10524" y="3742"/>
                    <a:pt x="10524" y="3742"/>
                    <a:pt x="10523" y="3742"/>
                  </a:cubicBezTo>
                  <a:lnTo>
                    <a:pt x="10523" y="3742"/>
                  </a:lnTo>
                  <a:cubicBezTo>
                    <a:pt x="10524" y="3741"/>
                    <a:pt x="10524" y="3740"/>
                    <a:pt x="10524" y="3739"/>
                  </a:cubicBezTo>
                  <a:cubicBezTo>
                    <a:pt x="10527" y="3732"/>
                    <a:pt x="10528" y="3732"/>
                    <a:pt x="10528" y="3727"/>
                  </a:cubicBezTo>
                  <a:close/>
                  <a:moveTo>
                    <a:pt x="10304" y="4012"/>
                  </a:moveTo>
                  <a:cubicBezTo>
                    <a:pt x="10304" y="4014"/>
                    <a:pt x="10304" y="4016"/>
                    <a:pt x="10304" y="4018"/>
                  </a:cubicBezTo>
                  <a:cubicBezTo>
                    <a:pt x="10304" y="4016"/>
                    <a:pt x="10304" y="4014"/>
                    <a:pt x="10304" y="4012"/>
                  </a:cubicBezTo>
                  <a:close/>
                  <a:moveTo>
                    <a:pt x="10291" y="4217"/>
                  </a:moveTo>
                  <a:cubicBezTo>
                    <a:pt x="10292" y="4217"/>
                    <a:pt x="10290" y="4226"/>
                    <a:pt x="10290" y="4226"/>
                  </a:cubicBezTo>
                  <a:lnTo>
                    <a:pt x="10290" y="4238"/>
                  </a:lnTo>
                  <a:lnTo>
                    <a:pt x="10286" y="4241"/>
                  </a:lnTo>
                  <a:cubicBezTo>
                    <a:pt x="10290" y="4233"/>
                    <a:pt x="10290" y="4226"/>
                    <a:pt x="10290" y="4219"/>
                  </a:cubicBezTo>
                  <a:cubicBezTo>
                    <a:pt x="10291" y="4218"/>
                    <a:pt x="10291" y="4217"/>
                    <a:pt x="10291" y="4217"/>
                  </a:cubicBezTo>
                  <a:close/>
                  <a:moveTo>
                    <a:pt x="7217" y="4377"/>
                  </a:moveTo>
                  <a:lnTo>
                    <a:pt x="7213" y="4380"/>
                  </a:lnTo>
                  <a:cubicBezTo>
                    <a:pt x="7215" y="4379"/>
                    <a:pt x="7217" y="4378"/>
                    <a:pt x="7219" y="4377"/>
                  </a:cubicBezTo>
                  <a:close/>
                  <a:moveTo>
                    <a:pt x="1203" y="6870"/>
                  </a:moveTo>
                  <a:cubicBezTo>
                    <a:pt x="1204" y="6870"/>
                    <a:pt x="1205" y="6871"/>
                    <a:pt x="1207" y="6871"/>
                  </a:cubicBezTo>
                  <a:lnTo>
                    <a:pt x="1207" y="6871"/>
                  </a:lnTo>
                  <a:cubicBezTo>
                    <a:pt x="1205" y="6870"/>
                    <a:pt x="1204" y="6870"/>
                    <a:pt x="1203" y="6870"/>
                  </a:cubicBezTo>
                  <a:close/>
                  <a:moveTo>
                    <a:pt x="4254" y="6973"/>
                  </a:moveTo>
                  <a:cubicBezTo>
                    <a:pt x="4255" y="6974"/>
                    <a:pt x="4257" y="6975"/>
                    <a:pt x="4259" y="6975"/>
                  </a:cubicBezTo>
                  <a:lnTo>
                    <a:pt x="4259" y="6975"/>
                  </a:lnTo>
                  <a:cubicBezTo>
                    <a:pt x="4257" y="6974"/>
                    <a:pt x="4255" y="6974"/>
                    <a:pt x="4254" y="6973"/>
                  </a:cubicBezTo>
                  <a:close/>
                  <a:moveTo>
                    <a:pt x="2395" y="7064"/>
                  </a:moveTo>
                  <a:cubicBezTo>
                    <a:pt x="2396" y="7064"/>
                    <a:pt x="2397" y="7064"/>
                    <a:pt x="2398" y="7064"/>
                  </a:cubicBezTo>
                  <a:lnTo>
                    <a:pt x="2396" y="7066"/>
                  </a:lnTo>
                  <a:lnTo>
                    <a:pt x="2396" y="7066"/>
                  </a:lnTo>
                  <a:cubicBezTo>
                    <a:pt x="2394" y="7065"/>
                    <a:pt x="2393" y="7064"/>
                    <a:pt x="2395" y="7064"/>
                  </a:cubicBezTo>
                  <a:close/>
                  <a:moveTo>
                    <a:pt x="8046" y="997"/>
                  </a:moveTo>
                  <a:cubicBezTo>
                    <a:pt x="8185" y="997"/>
                    <a:pt x="8323" y="1001"/>
                    <a:pt x="8459" y="1007"/>
                  </a:cubicBezTo>
                  <a:cubicBezTo>
                    <a:pt x="8513" y="1010"/>
                    <a:pt x="8568" y="1012"/>
                    <a:pt x="8622" y="1013"/>
                  </a:cubicBezTo>
                  <a:lnTo>
                    <a:pt x="8622" y="1013"/>
                  </a:lnTo>
                  <a:cubicBezTo>
                    <a:pt x="8762" y="1096"/>
                    <a:pt x="8898" y="1187"/>
                    <a:pt x="9021" y="1289"/>
                  </a:cubicBezTo>
                  <a:cubicBezTo>
                    <a:pt x="9281" y="1480"/>
                    <a:pt x="9520" y="1752"/>
                    <a:pt x="9721" y="1994"/>
                  </a:cubicBezTo>
                  <a:lnTo>
                    <a:pt x="9721" y="2001"/>
                  </a:lnTo>
                  <a:cubicBezTo>
                    <a:pt x="9747" y="2033"/>
                    <a:pt x="9779" y="2077"/>
                    <a:pt x="9806" y="2111"/>
                  </a:cubicBezTo>
                  <a:cubicBezTo>
                    <a:pt x="9828" y="2121"/>
                    <a:pt x="9835" y="2143"/>
                    <a:pt x="9842" y="2165"/>
                  </a:cubicBezTo>
                  <a:cubicBezTo>
                    <a:pt x="9873" y="2211"/>
                    <a:pt x="9911" y="2262"/>
                    <a:pt x="9943" y="2320"/>
                  </a:cubicBezTo>
                  <a:lnTo>
                    <a:pt x="9943" y="2320"/>
                  </a:lnTo>
                  <a:cubicBezTo>
                    <a:pt x="9828" y="2451"/>
                    <a:pt x="9706" y="2577"/>
                    <a:pt x="9578" y="2698"/>
                  </a:cubicBezTo>
                  <a:cubicBezTo>
                    <a:pt x="9552" y="2734"/>
                    <a:pt x="9501" y="2778"/>
                    <a:pt x="9457" y="2811"/>
                  </a:cubicBezTo>
                  <a:lnTo>
                    <a:pt x="9457" y="2818"/>
                  </a:lnTo>
                  <a:cubicBezTo>
                    <a:pt x="9102" y="3108"/>
                    <a:pt x="8745" y="3390"/>
                    <a:pt x="8361" y="3651"/>
                  </a:cubicBezTo>
                  <a:cubicBezTo>
                    <a:pt x="8364" y="3651"/>
                    <a:pt x="8368" y="3651"/>
                    <a:pt x="8376" y="3647"/>
                  </a:cubicBezTo>
                  <a:lnTo>
                    <a:pt x="8376" y="3647"/>
                  </a:lnTo>
                  <a:cubicBezTo>
                    <a:pt x="8273" y="3717"/>
                    <a:pt x="8178" y="3783"/>
                    <a:pt x="8075" y="3852"/>
                  </a:cubicBezTo>
                  <a:cubicBezTo>
                    <a:pt x="8075" y="3856"/>
                    <a:pt x="8071" y="3856"/>
                    <a:pt x="8071" y="3859"/>
                  </a:cubicBezTo>
                  <a:cubicBezTo>
                    <a:pt x="7961" y="3940"/>
                    <a:pt x="7843" y="4006"/>
                    <a:pt x="7730" y="4084"/>
                  </a:cubicBezTo>
                  <a:cubicBezTo>
                    <a:pt x="7679" y="4101"/>
                    <a:pt x="7613" y="4142"/>
                    <a:pt x="7569" y="4175"/>
                  </a:cubicBezTo>
                  <a:cubicBezTo>
                    <a:pt x="7457" y="4244"/>
                    <a:pt x="7334" y="4309"/>
                    <a:pt x="7219" y="4377"/>
                  </a:cubicBezTo>
                  <a:lnTo>
                    <a:pt x="7224" y="4377"/>
                  </a:lnTo>
                  <a:cubicBezTo>
                    <a:pt x="7022" y="4475"/>
                    <a:pt x="6821" y="4637"/>
                    <a:pt x="6611" y="4744"/>
                  </a:cubicBezTo>
                  <a:cubicBezTo>
                    <a:pt x="6528" y="4783"/>
                    <a:pt x="6450" y="4842"/>
                    <a:pt x="6369" y="4879"/>
                  </a:cubicBezTo>
                  <a:cubicBezTo>
                    <a:pt x="6347" y="4898"/>
                    <a:pt x="6315" y="4912"/>
                    <a:pt x="6293" y="4927"/>
                  </a:cubicBezTo>
                  <a:cubicBezTo>
                    <a:pt x="6154" y="4996"/>
                    <a:pt x="6000" y="5074"/>
                    <a:pt x="5863" y="5147"/>
                  </a:cubicBezTo>
                  <a:cubicBezTo>
                    <a:pt x="5655" y="5245"/>
                    <a:pt x="5442" y="5355"/>
                    <a:pt x="5225" y="5433"/>
                  </a:cubicBezTo>
                  <a:cubicBezTo>
                    <a:pt x="5164" y="5465"/>
                    <a:pt x="5093" y="5487"/>
                    <a:pt x="5032" y="5517"/>
                  </a:cubicBezTo>
                  <a:cubicBezTo>
                    <a:pt x="4617" y="5668"/>
                    <a:pt x="4184" y="5803"/>
                    <a:pt x="3747" y="5861"/>
                  </a:cubicBezTo>
                  <a:cubicBezTo>
                    <a:pt x="3718" y="5869"/>
                    <a:pt x="3674" y="5866"/>
                    <a:pt x="3645" y="5873"/>
                  </a:cubicBezTo>
                  <a:cubicBezTo>
                    <a:pt x="3641" y="5872"/>
                    <a:pt x="3637" y="5872"/>
                    <a:pt x="3633" y="5872"/>
                  </a:cubicBezTo>
                  <a:cubicBezTo>
                    <a:pt x="3621" y="5872"/>
                    <a:pt x="3606" y="5874"/>
                    <a:pt x="3592" y="5874"/>
                  </a:cubicBezTo>
                  <a:cubicBezTo>
                    <a:pt x="3586" y="5874"/>
                    <a:pt x="3581" y="5874"/>
                    <a:pt x="3575" y="5873"/>
                  </a:cubicBezTo>
                  <a:cubicBezTo>
                    <a:pt x="3566" y="5875"/>
                    <a:pt x="3557" y="5875"/>
                    <a:pt x="3549" y="5875"/>
                  </a:cubicBezTo>
                  <a:cubicBezTo>
                    <a:pt x="3535" y="5875"/>
                    <a:pt x="3522" y="5874"/>
                    <a:pt x="3510" y="5874"/>
                  </a:cubicBezTo>
                  <a:cubicBezTo>
                    <a:pt x="3502" y="5874"/>
                    <a:pt x="3494" y="5874"/>
                    <a:pt x="3487" y="5876"/>
                  </a:cubicBezTo>
                  <a:cubicBezTo>
                    <a:pt x="3471" y="5874"/>
                    <a:pt x="3454" y="5871"/>
                    <a:pt x="3438" y="5871"/>
                  </a:cubicBezTo>
                  <a:cubicBezTo>
                    <a:pt x="3431" y="5871"/>
                    <a:pt x="3424" y="5872"/>
                    <a:pt x="3417" y="5873"/>
                  </a:cubicBezTo>
                  <a:cubicBezTo>
                    <a:pt x="3410" y="5866"/>
                    <a:pt x="3388" y="5869"/>
                    <a:pt x="3381" y="5866"/>
                  </a:cubicBezTo>
                  <a:cubicBezTo>
                    <a:pt x="3209" y="5851"/>
                    <a:pt x="3043" y="5744"/>
                    <a:pt x="2977" y="5587"/>
                  </a:cubicBezTo>
                  <a:cubicBezTo>
                    <a:pt x="2860" y="5275"/>
                    <a:pt x="3003" y="4956"/>
                    <a:pt x="3121" y="4678"/>
                  </a:cubicBezTo>
                  <a:cubicBezTo>
                    <a:pt x="3282" y="4380"/>
                    <a:pt x="3476" y="4094"/>
                    <a:pt x="3681" y="3834"/>
                  </a:cubicBezTo>
                  <a:cubicBezTo>
                    <a:pt x="4210" y="3182"/>
                    <a:pt x="4910" y="2671"/>
                    <a:pt x="5684" y="2356"/>
                  </a:cubicBezTo>
                  <a:cubicBezTo>
                    <a:pt x="5685" y="2356"/>
                    <a:pt x="5686" y="2357"/>
                    <a:pt x="5687" y="2357"/>
                  </a:cubicBezTo>
                  <a:cubicBezTo>
                    <a:pt x="5700" y="2357"/>
                    <a:pt x="5715" y="2341"/>
                    <a:pt x="5728" y="2341"/>
                  </a:cubicBezTo>
                  <a:cubicBezTo>
                    <a:pt x="5729" y="2341"/>
                    <a:pt x="5730" y="2341"/>
                    <a:pt x="5731" y="2341"/>
                  </a:cubicBezTo>
                  <a:cubicBezTo>
                    <a:pt x="5871" y="2283"/>
                    <a:pt x="6017" y="2209"/>
                    <a:pt x="6168" y="2170"/>
                  </a:cubicBezTo>
                  <a:cubicBezTo>
                    <a:pt x="6168" y="2165"/>
                    <a:pt x="6171" y="2165"/>
                    <a:pt x="6171" y="2162"/>
                  </a:cubicBezTo>
                  <a:cubicBezTo>
                    <a:pt x="6516" y="2041"/>
                    <a:pt x="6894" y="1945"/>
                    <a:pt x="7249" y="1872"/>
                  </a:cubicBezTo>
                  <a:cubicBezTo>
                    <a:pt x="7277" y="1872"/>
                    <a:pt x="7309" y="1857"/>
                    <a:pt x="7337" y="1857"/>
                  </a:cubicBezTo>
                  <a:cubicBezTo>
                    <a:pt x="7340" y="1857"/>
                    <a:pt x="7343" y="1857"/>
                    <a:pt x="7345" y="1857"/>
                  </a:cubicBezTo>
                  <a:cubicBezTo>
                    <a:pt x="7495" y="1839"/>
                    <a:pt x="7749" y="1775"/>
                    <a:pt x="7964" y="1775"/>
                  </a:cubicBezTo>
                  <a:cubicBezTo>
                    <a:pt x="8102" y="1775"/>
                    <a:pt x="8224" y="1802"/>
                    <a:pt x="8291" y="1884"/>
                  </a:cubicBezTo>
                  <a:cubicBezTo>
                    <a:pt x="8317" y="1909"/>
                    <a:pt x="8302" y="1967"/>
                    <a:pt x="8298" y="2001"/>
                  </a:cubicBezTo>
                  <a:cubicBezTo>
                    <a:pt x="8229" y="2173"/>
                    <a:pt x="8107" y="2346"/>
                    <a:pt x="7968" y="2470"/>
                  </a:cubicBezTo>
                  <a:cubicBezTo>
                    <a:pt x="7965" y="2478"/>
                    <a:pt x="7965" y="2478"/>
                    <a:pt x="7965" y="2481"/>
                  </a:cubicBezTo>
                  <a:cubicBezTo>
                    <a:pt x="7694" y="2749"/>
                    <a:pt x="7403" y="3020"/>
                    <a:pt x="7078" y="3226"/>
                  </a:cubicBezTo>
                  <a:cubicBezTo>
                    <a:pt x="6934" y="3331"/>
                    <a:pt x="6773" y="3438"/>
                    <a:pt x="6619" y="3529"/>
                  </a:cubicBezTo>
                  <a:cubicBezTo>
                    <a:pt x="6611" y="3537"/>
                    <a:pt x="6604" y="3541"/>
                    <a:pt x="6597" y="3541"/>
                  </a:cubicBezTo>
                  <a:cubicBezTo>
                    <a:pt x="6520" y="3600"/>
                    <a:pt x="6432" y="3647"/>
                    <a:pt x="6347" y="3691"/>
                  </a:cubicBezTo>
                  <a:cubicBezTo>
                    <a:pt x="6337" y="3698"/>
                    <a:pt x="6303" y="3720"/>
                    <a:pt x="6296" y="3724"/>
                  </a:cubicBezTo>
                  <a:cubicBezTo>
                    <a:pt x="6148" y="3806"/>
                    <a:pt x="5892" y="3972"/>
                    <a:pt x="5703" y="3972"/>
                  </a:cubicBezTo>
                  <a:cubicBezTo>
                    <a:pt x="5682" y="3972"/>
                    <a:pt x="5662" y="3970"/>
                    <a:pt x="5643" y="3966"/>
                  </a:cubicBezTo>
                  <a:cubicBezTo>
                    <a:pt x="5633" y="3952"/>
                    <a:pt x="5618" y="3922"/>
                    <a:pt x="5626" y="3900"/>
                  </a:cubicBezTo>
                  <a:cubicBezTo>
                    <a:pt x="5629" y="3761"/>
                    <a:pt x="5702" y="3625"/>
                    <a:pt x="5739" y="3497"/>
                  </a:cubicBezTo>
                  <a:lnTo>
                    <a:pt x="5739" y="3497"/>
                  </a:lnTo>
                  <a:lnTo>
                    <a:pt x="5736" y="3504"/>
                  </a:lnTo>
                  <a:cubicBezTo>
                    <a:pt x="5746" y="3438"/>
                    <a:pt x="5772" y="3387"/>
                    <a:pt x="5797" y="3321"/>
                  </a:cubicBezTo>
                  <a:lnTo>
                    <a:pt x="5797" y="3321"/>
                  </a:lnTo>
                  <a:cubicBezTo>
                    <a:pt x="5790" y="3328"/>
                    <a:pt x="5783" y="3336"/>
                    <a:pt x="5780" y="3339"/>
                  </a:cubicBezTo>
                  <a:cubicBezTo>
                    <a:pt x="5753" y="3317"/>
                    <a:pt x="5816" y="3218"/>
                    <a:pt x="5834" y="3167"/>
                  </a:cubicBezTo>
                  <a:lnTo>
                    <a:pt x="5834" y="3167"/>
                  </a:lnTo>
                  <a:cubicBezTo>
                    <a:pt x="5809" y="3177"/>
                    <a:pt x="5794" y="3199"/>
                    <a:pt x="5775" y="3221"/>
                  </a:cubicBezTo>
                  <a:cubicBezTo>
                    <a:pt x="5780" y="3211"/>
                    <a:pt x="5780" y="3204"/>
                    <a:pt x="5783" y="3196"/>
                  </a:cubicBezTo>
                  <a:lnTo>
                    <a:pt x="5783" y="3196"/>
                  </a:lnTo>
                  <a:cubicBezTo>
                    <a:pt x="5769" y="3208"/>
                    <a:pt x="5754" y="3216"/>
                    <a:pt x="5745" y="3216"/>
                  </a:cubicBezTo>
                  <a:cubicBezTo>
                    <a:pt x="5738" y="3216"/>
                    <a:pt x="5734" y="3211"/>
                    <a:pt x="5736" y="3199"/>
                  </a:cubicBezTo>
                  <a:lnTo>
                    <a:pt x="5736" y="3199"/>
                  </a:lnTo>
                  <a:cubicBezTo>
                    <a:pt x="5731" y="3204"/>
                    <a:pt x="5727" y="3206"/>
                    <a:pt x="5725" y="3206"/>
                  </a:cubicBezTo>
                  <a:cubicBezTo>
                    <a:pt x="5720" y="3206"/>
                    <a:pt x="5718" y="3199"/>
                    <a:pt x="5714" y="3199"/>
                  </a:cubicBezTo>
                  <a:cubicBezTo>
                    <a:pt x="5721" y="3170"/>
                    <a:pt x="5743" y="3145"/>
                    <a:pt x="5736" y="3119"/>
                  </a:cubicBezTo>
                  <a:lnTo>
                    <a:pt x="5736" y="3119"/>
                  </a:lnTo>
                  <a:cubicBezTo>
                    <a:pt x="5728" y="3126"/>
                    <a:pt x="5714" y="3148"/>
                    <a:pt x="5706" y="3155"/>
                  </a:cubicBezTo>
                  <a:cubicBezTo>
                    <a:pt x="5706" y="3265"/>
                    <a:pt x="5621" y="3336"/>
                    <a:pt x="5560" y="3424"/>
                  </a:cubicBezTo>
                  <a:cubicBezTo>
                    <a:pt x="5482" y="3534"/>
                    <a:pt x="5420" y="3639"/>
                    <a:pt x="5369" y="3764"/>
                  </a:cubicBezTo>
                  <a:cubicBezTo>
                    <a:pt x="5284" y="3959"/>
                    <a:pt x="5387" y="4219"/>
                    <a:pt x="5611" y="4263"/>
                  </a:cubicBezTo>
                  <a:cubicBezTo>
                    <a:pt x="5644" y="4268"/>
                    <a:pt x="5678" y="4270"/>
                    <a:pt x="5711" y="4270"/>
                  </a:cubicBezTo>
                  <a:cubicBezTo>
                    <a:pt x="5954" y="4270"/>
                    <a:pt x="6186" y="4150"/>
                    <a:pt x="6396" y="4047"/>
                  </a:cubicBezTo>
                  <a:cubicBezTo>
                    <a:pt x="7176" y="3636"/>
                    <a:pt x="7931" y="3082"/>
                    <a:pt x="8456" y="2360"/>
                  </a:cubicBezTo>
                  <a:lnTo>
                    <a:pt x="8452" y="2356"/>
                  </a:lnTo>
                  <a:cubicBezTo>
                    <a:pt x="8865" y="1726"/>
                    <a:pt x="8443" y="1500"/>
                    <a:pt x="7945" y="1500"/>
                  </a:cubicBezTo>
                  <a:cubicBezTo>
                    <a:pt x="7770" y="1500"/>
                    <a:pt x="7586" y="1528"/>
                    <a:pt x="7425" y="1576"/>
                  </a:cubicBezTo>
                  <a:cubicBezTo>
                    <a:pt x="7422" y="1576"/>
                    <a:pt x="7418" y="1571"/>
                    <a:pt x="7418" y="1571"/>
                  </a:cubicBezTo>
                  <a:cubicBezTo>
                    <a:pt x="7144" y="1620"/>
                    <a:pt x="6865" y="1656"/>
                    <a:pt x="6601" y="1740"/>
                  </a:cubicBezTo>
                  <a:cubicBezTo>
                    <a:pt x="6567" y="1744"/>
                    <a:pt x="6454" y="1784"/>
                    <a:pt x="6421" y="1791"/>
                  </a:cubicBezTo>
                  <a:lnTo>
                    <a:pt x="6413" y="1788"/>
                  </a:lnTo>
                  <a:cubicBezTo>
                    <a:pt x="6355" y="1825"/>
                    <a:pt x="6208" y="1850"/>
                    <a:pt x="6157" y="1894"/>
                  </a:cubicBezTo>
                  <a:cubicBezTo>
                    <a:pt x="6036" y="1920"/>
                    <a:pt x="5937" y="2001"/>
                    <a:pt x="5824" y="2033"/>
                  </a:cubicBezTo>
                  <a:cubicBezTo>
                    <a:pt x="5695" y="2089"/>
                    <a:pt x="5567" y="2133"/>
                    <a:pt x="5442" y="2195"/>
                  </a:cubicBezTo>
                  <a:cubicBezTo>
                    <a:pt x="5328" y="2243"/>
                    <a:pt x="5215" y="2302"/>
                    <a:pt x="5105" y="2349"/>
                  </a:cubicBezTo>
                  <a:cubicBezTo>
                    <a:pt x="4723" y="2554"/>
                    <a:pt x="4360" y="2815"/>
                    <a:pt x="4048" y="3123"/>
                  </a:cubicBezTo>
                  <a:cubicBezTo>
                    <a:pt x="4034" y="3123"/>
                    <a:pt x="4023" y="3148"/>
                    <a:pt x="4008" y="3152"/>
                  </a:cubicBezTo>
                  <a:cubicBezTo>
                    <a:pt x="3847" y="3306"/>
                    <a:pt x="3696" y="3475"/>
                    <a:pt x="3546" y="3639"/>
                  </a:cubicBezTo>
                  <a:cubicBezTo>
                    <a:pt x="3157" y="4120"/>
                    <a:pt x="2754" y="4656"/>
                    <a:pt x="2743" y="5297"/>
                  </a:cubicBezTo>
                  <a:cubicBezTo>
                    <a:pt x="2740" y="5862"/>
                    <a:pt x="3084" y="6028"/>
                    <a:pt x="3494" y="6028"/>
                  </a:cubicBezTo>
                  <a:cubicBezTo>
                    <a:pt x="3691" y="6028"/>
                    <a:pt x="3903" y="5990"/>
                    <a:pt x="4100" y="5939"/>
                  </a:cubicBezTo>
                  <a:lnTo>
                    <a:pt x="4100" y="5939"/>
                  </a:lnTo>
                  <a:cubicBezTo>
                    <a:pt x="3990" y="5961"/>
                    <a:pt x="3894" y="5976"/>
                    <a:pt x="3791" y="5983"/>
                  </a:cubicBezTo>
                  <a:cubicBezTo>
                    <a:pt x="3799" y="5976"/>
                    <a:pt x="3806" y="5968"/>
                    <a:pt x="3810" y="5964"/>
                  </a:cubicBezTo>
                  <a:cubicBezTo>
                    <a:pt x="3876" y="5954"/>
                    <a:pt x="3876" y="5954"/>
                    <a:pt x="3927" y="5939"/>
                  </a:cubicBezTo>
                  <a:lnTo>
                    <a:pt x="3927" y="5939"/>
                  </a:lnTo>
                  <a:cubicBezTo>
                    <a:pt x="3883" y="5946"/>
                    <a:pt x="3850" y="5954"/>
                    <a:pt x="3813" y="5957"/>
                  </a:cubicBezTo>
                  <a:cubicBezTo>
                    <a:pt x="3787" y="5967"/>
                    <a:pt x="3747" y="5972"/>
                    <a:pt x="3713" y="5972"/>
                  </a:cubicBezTo>
                  <a:cubicBezTo>
                    <a:pt x="3697" y="5972"/>
                    <a:pt x="3682" y="5971"/>
                    <a:pt x="3671" y="5968"/>
                  </a:cubicBezTo>
                  <a:cubicBezTo>
                    <a:pt x="3946" y="5932"/>
                    <a:pt x="4210" y="5869"/>
                    <a:pt x="4477" y="5800"/>
                  </a:cubicBezTo>
                  <a:cubicBezTo>
                    <a:pt x="4672" y="5729"/>
                    <a:pt x="4877" y="5675"/>
                    <a:pt x="5064" y="5605"/>
                  </a:cubicBezTo>
                  <a:cubicBezTo>
                    <a:pt x="5064" y="5607"/>
                    <a:pt x="5065" y="5607"/>
                    <a:pt x="5067" y="5607"/>
                  </a:cubicBezTo>
                  <a:cubicBezTo>
                    <a:pt x="5075" y="5607"/>
                    <a:pt x="5097" y="5597"/>
                    <a:pt x="5115" y="5594"/>
                  </a:cubicBezTo>
                  <a:lnTo>
                    <a:pt x="5115" y="5594"/>
                  </a:lnTo>
                  <a:cubicBezTo>
                    <a:pt x="4892" y="5678"/>
                    <a:pt x="4687" y="5763"/>
                    <a:pt x="4455" y="5836"/>
                  </a:cubicBezTo>
                  <a:cubicBezTo>
                    <a:pt x="4450" y="5840"/>
                    <a:pt x="4450" y="5841"/>
                    <a:pt x="4453" y="5841"/>
                  </a:cubicBezTo>
                  <a:cubicBezTo>
                    <a:pt x="4470" y="5841"/>
                    <a:pt x="4574" y="5801"/>
                    <a:pt x="4608" y="5801"/>
                  </a:cubicBezTo>
                  <a:cubicBezTo>
                    <a:pt x="4612" y="5801"/>
                    <a:pt x="4615" y="5802"/>
                    <a:pt x="4617" y="5803"/>
                  </a:cubicBezTo>
                  <a:cubicBezTo>
                    <a:pt x="4533" y="5836"/>
                    <a:pt x="4459" y="5854"/>
                    <a:pt x="4371" y="5880"/>
                  </a:cubicBezTo>
                  <a:cubicBezTo>
                    <a:pt x="4373" y="5882"/>
                    <a:pt x="4377" y="5883"/>
                    <a:pt x="4383" y="5883"/>
                  </a:cubicBezTo>
                  <a:cubicBezTo>
                    <a:pt x="4398" y="5883"/>
                    <a:pt x="4422" y="5878"/>
                    <a:pt x="4430" y="5873"/>
                  </a:cubicBezTo>
                  <a:cubicBezTo>
                    <a:pt x="5020" y="5741"/>
                    <a:pt x="5582" y="5484"/>
                    <a:pt x="6120" y="5201"/>
                  </a:cubicBezTo>
                  <a:cubicBezTo>
                    <a:pt x="6121" y="5202"/>
                    <a:pt x="6122" y="5202"/>
                    <a:pt x="6123" y="5202"/>
                  </a:cubicBezTo>
                  <a:cubicBezTo>
                    <a:pt x="6130" y="5202"/>
                    <a:pt x="6140" y="5190"/>
                    <a:pt x="6147" y="5190"/>
                  </a:cubicBezTo>
                  <a:cubicBezTo>
                    <a:pt x="6148" y="5190"/>
                    <a:pt x="6149" y="5191"/>
                    <a:pt x="6149" y="5191"/>
                  </a:cubicBezTo>
                  <a:cubicBezTo>
                    <a:pt x="6322" y="5096"/>
                    <a:pt x="6506" y="5003"/>
                    <a:pt x="6677" y="4908"/>
                  </a:cubicBezTo>
                  <a:cubicBezTo>
                    <a:pt x="6806" y="4868"/>
                    <a:pt x="6919" y="4773"/>
                    <a:pt x="7041" y="4703"/>
                  </a:cubicBezTo>
                  <a:cubicBezTo>
                    <a:pt x="7308" y="4556"/>
                    <a:pt x="7598" y="4409"/>
                    <a:pt x="7870" y="4267"/>
                  </a:cubicBezTo>
                  <a:cubicBezTo>
                    <a:pt x="8137" y="4109"/>
                    <a:pt x="8401" y="3944"/>
                    <a:pt x="8657" y="3764"/>
                  </a:cubicBezTo>
                  <a:cubicBezTo>
                    <a:pt x="8811" y="3688"/>
                    <a:pt x="8911" y="3563"/>
                    <a:pt x="9031" y="3446"/>
                  </a:cubicBezTo>
                  <a:cubicBezTo>
                    <a:pt x="9285" y="3265"/>
                    <a:pt x="9523" y="3045"/>
                    <a:pt x="9765" y="2855"/>
                  </a:cubicBezTo>
                  <a:cubicBezTo>
                    <a:pt x="9776" y="2825"/>
                    <a:pt x="9828" y="2808"/>
                    <a:pt x="9838" y="2781"/>
                  </a:cubicBezTo>
                  <a:cubicBezTo>
                    <a:pt x="9829" y="2781"/>
                    <a:pt x="9838" y="2779"/>
                    <a:pt x="9841" y="2776"/>
                  </a:cubicBezTo>
                  <a:lnTo>
                    <a:pt x="9841" y="2776"/>
                  </a:lnTo>
                  <a:lnTo>
                    <a:pt x="9838" y="2781"/>
                  </a:lnTo>
                  <a:cubicBezTo>
                    <a:pt x="9918" y="2709"/>
                    <a:pt x="9999" y="2632"/>
                    <a:pt x="10077" y="2552"/>
                  </a:cubicBezTo>
                  <a:lnTo>
                    <a:pt x="10077" y="2552"/>
                  </a:lnTo>
                  <a:cubicBezTo>
                    <a:pt x="10099" y="2596"/>
                    <a:pt x="10119" y="2640"/>
                    <a:pt x="10136" y="2686"/>
                  </a:cubicBezTo>
                  <a:lnTo>
                    <a:pt x="10143" y="2693"/>
                  </a:lnTo>
                  <a:cubicBezTo>
                    <a:pt x="10246" y="2913"/>
                    <a:pt x="10297" y="3145"/>
                    <a:pt x="10322" y="3383"/>
                  </a:cubicBezTo>
                  <a:cubicBezTo>
                    <a:pt x="10329" y="3583"/>
                    <a:pt x="10319" y="3815"/>
                    <a:pt x="10304" y="4012"/>
                  </a:cubicBezTo>
                  <a:lnTo>
                    <a:pt x="10304" y="4012"/>
                  </a:lnTo>
                  <a:cubicBezTo>
                    <a:pt x="10305" y="4011"/>
                    <a:pt x="10306" y="4010"/>
                    <a:pt x="10308" y="4010"/>
                  </a:cubicBezTo>
                  <a:cubicBezTo>
                    <a:pt x="10304" y="4013"/>
                    <a:pt x="10308" y="4018"/>
                    <a:pt x="10304" y="4021"/>
                  </a:cubicBezTo>
                  <a:cubicBezTo>
                    <a:pt x="10275" y="4230"/>
                    <a:pt x="10172" y="4450"/>
                    <a:pt x="10077" y="4644"/>
                  </a:cubicBezTo>
                  <a:cubicBezTo>
                    <a:pt x="10183" y="4502"/>
                    <a:pt x="10234" y="4326"/>
                    <a:pt x="10297" y="4160"/>
                  </a:cubicBezTo>
                  <a:cubicBezTo>
                    <a:pt x="10297" y="4145"/>
                    <a:pt x="10304" y="4123"/>
                    <a:pt x="10304" y="4109"/>
                  </a:cubicBezTo>
                  <a:cubicBezTo>
                    <a:pt x="10307" y="4109"/>
                    <a:pt x="10312" y="4098"/>
                    <a:pt x="10315" y="4094"/>
                  </a:cubicBezTo>
                  <a:lnTo>
                    <a:pt x="10315" y="4094"/>
                  </a:lnTo>
                  <a:cubicBezTo>
                    <a:pt x="10312" y="4098"/>
                    <a:pt x="10315" y="4101"/>
                    <a:pt x="10312" y="4106"/>
                  </a:cubicBezTo>
                  <a:lnTo>
                    <a:pt x="10312" y="4101"/>
                  </a:lnTo>
                  <a:cubicBezTo>
                    <a:pt x="10310" y="4115"/>
                    <a:pt x="10310" y="4119"/>
                    <a:pt x="10311" y="4119"/>
                  </a:cubicBezTo>
                  <a:cubicBezTo>
                    <a:pt x="10312" y="4119"/>
                    <a:pt x="10314" y="4116"/>
                    <a:pt x="10315" y="4116"/>
                  </a:cubicBezTo>
                  <a:cubicBezTo>
                    <a:pt x="10315" y="4113"/>
                    <a:pt x="10315" y="4109"/>
                    <a:pt x="10319" y="4109"/>
                  </a:cubicBezTo>
                  <a:cubicBezTo>
                    <a:pt x="10319" y="4113"/>
                    <a:pt x="10319" y="4116"/>
                    <a:pt x="10315" y="4120"/>
                  </a:cubicBezTo>
                  <a:cubicBezTo>
                    <a:pt x="10315" y="4119"/>
                    <a:pt x="10315" y="4118"/>
                    <a:pt x="10315" y="4118"/>
                  </a:cubicBezTo>
                  <a:cubicBezTo>
                    <a:pt x="10314" y="4118"/>
                    <a:pt x="10311" y="4134"/>
                    <a:pt x="10308" y="4150"/>
                  </a:cubicBezTo>
                  <a:cubicBezTo>
                    <a:pt x="10308" y="4150"/>
                    <a:pt x="10312" y="4142"/>
                    <a:pt x="10312" y="4135"/>
                  </a:cubicBezTo>
                  <a:lnTo>
                    <a:pt x="10312" y="4135"/>
                  </a:lnTo>
                  <a:cubicBezTo>
                    <a:pt x="10312" y="4136"/>
                    <a:pt x="10312" y="4152"/>
                    <a:pt x="10309" y="4152"/>
                  </a:cubicBezTo>
                  <a:cubicBezTo>
                    <a:pt x="10309" y="4152"/>
                    <a:pt x="10308" y="4152"/>
                    <a:pt x="10308" y="4150"/>
                  </a:cubicBezTo>
                  <a:cubicBezTo>
                    <a:pt x="10308" y="4148"/>
                    <a:pt x="10307" y="4147"/>
                    <a:pt x="10307" y="4147"/>
                  </a:cubicBezTo>
                  <a:cubicBezTo>
                    <a:pt x="10304" y="4147"/>
                    <a:pt x="10298" y="4164"/>
                    <a:pt x="10300" y="4167"/>
                  </a:cubicBezTo>
                  <a:cubicBezTo>
                    <a:pt x="10297" y="4175"/>
                    <a:pt x="10276" y="4241"/>
                    <a:pt x="10285" y="4241"/>
                  </a:cubicBezTo>
                  <a:cubicBezTo>
                    <a:pt x="10285" y="4241"/>
                    <a:pt x="10285" y="4241"/>
                    <a:pt x="10286" y="4241"/>
                  </a:cubicBezTo>
                  <a:lnTo>
                    <a:pt x="10286" y="4241"/>
                  </a:lnTo>
                  <a:cubicBezTo>
                    <a:pt x="10260" y="4384"/>
                    <a:pt x="10183" y="4505"/>
                    <a:pt x="10121" y="4629"/>
                  </a:cubicBezTo>
                  <a:lnTo>
                    <a:pt x="10117" y="4634"/>
                  </a:lnTo>
                  <a:cubicBezTo>
                    <a:pt x="10109" y="4648"/>
                    <a:pt x="10102" y="4663"/>
                    <a:pt x="10095" y="4678"/>
                  </a:cubicBezTo>
                  <a:cubicBezTo>
                    <a:pt x="10095" y="4685"/>
                    <a:pt x="10095" y="4688"/>
                    <a:pt x="10099" y="4692"/>
                  </a:cubicBezTo>
                  <a:cubicBezTo>
                    <a:pt x="10092" y="4695"/>
                    <a:pt x="10087" y="4695"/>
                    <a:pt x="10084" y="4700"/>
                  </a:cubicBezTo>
                  <a:cubicBezTo>
                    <a:pt x="10080" y="4761"/>
                    <a:pt x="10004" y="4802"/>
                    <a:pt x="9989" y="4854"/>
                  </a:cubicBezTo>
                  <a:cubicBezTo>
                    <a:pt x="9992" y="4849"/>
                    <a:pt x="9996" y="4849"/>
                    <a:pt x="9996" y="4846"/>
                  </a:cubicBezTo>
                  <a:lnTo>
                    <a:pt x="9996" y="4846"/>
                  </a:lnTo>
                  <a:cubicBezTo>
                    <a:pt x="9996" y="4854"/>
                    <a:pt x="9992" y="4857"/>
                    <a:pt x="9989" y="4857"/>
                  </a:cubicBezTo>
                  <a:cubicBezTo>
                    <a:pt x="9967" y="4890"/>
                    <a:pt x="9911" y="4959"/>
                    <a:pt x="9879" y="5003"/>
                  </a:cubicBezTo>
                  <a:lnTo>
                    <a:pt x="9872" y="5008"/>
                  </a:lnTo>
                  <a:cubicBezTo>
                    <a:pt x="9867" y="5015"/>
                    <a:pt x="9857" y="5025"/>
                    <a:pt x="9860" y="5025"/>
                  </a:cubicBezTo>
                  <a:cubicBezTo>
                    <a:pt x="9864" y="5022"/>
                    <a:pt x="9864" y="5022"/>
                    <a:pt x="9867" y="5018"/>
                  </a:cubicBezTo>
                  <a:lnTo>
                    <a:pt x="9867" y="5018"/>
                  </a:lnTo>
                  <a:cubicBezTo>
                    <a:pt x="9864" y="5025"/>
                    <a:pt x="9864" y="5030"/>
                    <a:pt x="9857" y="5030"/>
                  </a:cubicBezTo>
                  <a:cubicBezTo>
                    <a:pt x="9857" y="5029"/>
                    <a:pt x="9857" y="5029"/>
                    <a:pt x="9856" y="5029"/>
                  </a:cubicBezTo>
                  <a:cubicBezTo>
                    <a:pt x="9853" y="5029"/>
                    <a:pt x="9836" y="5057"/>
                    <a:pt x="9830" y="5057"/>
                  </a:cubicBezTo>
                  <a:cubicBezTo>
                    <a:pt x="9829" y="5057"/>
                    <a:pt x="9828" y="5056"/>
                    <a:pt x="9828" y="5055"/>
                  </a:cubicBezTo>
                  <a:cubicBezTo>
                    <a:pt x="9691" y="5220"/>
                    <a:pt x="9490" y="5407"/>
                    <a:pt x="9310" y="5487"/>
                  </a:cubicBezTo>
                  <a:cubicBezTo>
                    <a:pt x="9036" y="5656"/>
                    <a:pt x="8757" y="5829"/>
                    <a:pt x="8459" y="5968"/>
                  </a:cubicBezTo>
                  <a:cubicBezTo>
                    <a:pt x="8137" y="6147"/>
                    <a:pt x="7777" y="6262"/>
                    <a:pt x="7430" y="6382"/>
                  </a:cubicBezTo>
                  <a:lnTo>
                    <a:pt x="7430" y="6379"/>
                  </a:lnTo>
                  <a:lnTo>
                    <a:pt x="7474" y="6360"/>
                  </a:lnTo>
                  <a:lnTo>
                    <a:pt x="7474" y="6360"/>
                  </a:lnTo>
                  <a:cubicBezTo>
                    <a:pt x="7440" y="6372"/>
                    <a:pt x="7408" y="6382"/>
                    <a:pt x="7378" y="6389"/>
                  </a:cubicBezTo>
                  <a:lnTo>
                    <a:pt x="7371" y="6394"/>
                  </a:lnTo>
                  <a:cubicBezTo>
                    <a:pt x="7361" y="6394"/>
                    <a:pt x="7349" y="6402"/>
                    <a:pt x="7344" y="6402"/>
                  </a:cubicBezTo>
                  <a:cubicBezTo>
                    <a:pt x="7343" y="6402"/>
                    <a:pt x="7342" y="6401"/>
                    <a:pt x="7342" y="6401"/>
                  </a:cubicBezTo>
                  <a:cubicBezTo>
                    <a:pt x="7298" y="6416"/>
                    <a:pt x="7264" y="6416"/>
                    <a:pt x="7220" y="6433"/>
                  </a:cubicBezTo>
                  <a:lnTo>
                    <a:pt x="7224" y="6430"/>
                  </a:lnTo>
                  <a:lnTo>
                    <a:pt x="7232" y="6426"/>
                  </a:lnTo>
                  <a:cubicBezTo>
                    <a:pt x="7205" y="6426"/>
                    <a:pt x="7151" y="6445"/>
                    <a:pt x="7125" y="6452"/>
                  </a:cubicBezTo>
                  <a:lnTo>
                    <a:pt x="7110" y="6452"/>
                  </a:lnTo>
                  <a:cubicBezTo>
                    <a:pt x="7037" y="6474"/>
                    <a:pt x="6949" y="6499"/>
                    <a:pt x="6875" y="6518"/>
                  </a:cubicBezTo>
                  <a:cubicBezTo>
                    <a:pt x="6883" y="6514"/>
                    <a:pt x="6890" y="6511"/>
                    <a:pt x="6909" y="6504"/>
                  </a:cubicBezTo>
                  <a:lnTo>
                    <a:pt x="6909" y="6504"/>
                  </a:lnTo>
                  <a:cubicBezTo>
                    <a:pt x="6814" y="6536"/>
                    <a:pt x="6718" y="6548"/>
                    <a:pt x="6626" y="6584"/>
                  </a:cubicBezTo>
                  <a:cubicBezTo>
                    <a:pt x="6594" y="6595"/>
                    <a:pt x="6572" y="6595"/>
                    <a:pt x="6542" y="6606"/>
                  </a:cubicBezTo>
                  <a:cubicBezTo>
                    <a:pt x="6531" y="6606"/>
                    <a:pt x="6520" y="6610"/>
                    <a:pt x="6509" y="6614"/>
                  </a:cubicBezTo>
                  <a:cubicBezTo>
                    <a:pt x="6388" y="6646"/>
                    <a:pt x="6267" y="6672"/>
                    <a:pt x="6146" y="6687"/>
                  </a:cubicBezTo>
                  <a:cubicBezTo>
                    <a:pt x="6134" y="6691"/>
                    <a:pt x="6137" y="6694"/>
                    <a:pt x="6144" y="6694"/>
                  </a:cubicBezTo>
                  <a:cubicBezTo>
                    <a:pt x="6149" y="6694"/>
                    <a:pt x="6155" y="6693"/>
                    <a:pt x="6161" y="6690"/>
                  </a:cubicBezTo>
                  <a:lnTo>
                    <a:pt x="6164" y="6690"/>
                  </a:lnTo>
                  <a:cubicBezTo>
                    <a:pt x="6164" y="6691"/>
                    <a:pt x="6165" y="6691"/>
                    <a:pt x="6165" y="6691"/>
                  </a:cubicBezTo>
                  <a:lnTo>
                    <a:pt x="6165" y="6691"/>
                  </a:lnTo>
                  <a:cubicBezTo>
                    <a:pt x="6166" y="6691"/>
                    <a:pt x="6165" y="6690"/>
                    <a:pt x="6164" y="6690"/>
                  </a:cubicBezTo>
                  <a:lnTo>
                    <a:pt x="6176" y="6690"/>
                  </a:lnTo>
                  <a:cubicBezTo>
                    <a:pt x="6173" y="6690"/>
                    <a:pt x="6170" y="6692"/>
                    <a:pt x="6168" y="6692"/>
                  </a:cubicBezTo>
                  <a:cubicBezTo>
                    <a:pt x="6167" y="6692"/>
                    <a:pt x="6166" y="6692"/>
                    <a:pt x="6165" y="6691"/>
                  </a:cubicBezTo>
                  <a:lnTo>
                    <a:pt x="6165" y="6691"/>
                  </a:lnTo>
                  <a:cubicBezTo>
                    <a:pt x="6162" y="6693"/>
                    <a:pt x="6142" y="6698"/>
                    <a:pt x="6139" y="6702"/>
                  </a:cubicBezTo>
                  <a:cubicBezTo>
                    <a:pt x="6058" y="6716"/>
                    <a:pt x="5973" y="6727"/>
                    <a:pt x="5893" y="6746"/>
                  </a:cubicBezTo>
                  <a:cubicBezTo>
                    <a:pt x="5888" y="6753"/>
                    <a:pt x="5882" y="6754"/>
                    <a:pt x="5874" y="6754"/>
                  </a:cubicBezTo>
                  <a:cubicBezTo>
                    <a:pt x="5870" y="6754"/>
                    <a:pt x="5866" y="6754"/>
                    <a:pt x="5861" y="6754"/>
                  </a:cubicBezTo>
                  <a:cubicBezTo>
                    <a:pt x="5853" y="6754"/>
                    <a:pt x="5845" y="6755"/>
                    <a:pt x="5838" y="6760"/>
                  </a:cubicBezTo>
                  <a:cubicBezTo>
                    <a:pt x="5714" y="6782"/>
                    <a:pt x="5585" y="6797"/>
                    <a:pt x="5467" y="6826"/>
                  </a:cubicBezTo>
                  <a:cubicBezTo>
                    <a:pt x="5332" y="6837"/>
                    <a:pt x="5208" y="6859"/>
                    <a:pt x="5076" y="6881"/>
                  </a:cubicBezTo>
                  <a:cubicBezTo>
                    <a:pt x="5071" y="6885"/>
                    <a:pt x="5068" y="6888"/>
                    <a:pt x="5064" y="6896"/>
                  </a:cubicBezTo>
                  <a:lnTo>
                    <a:pt x="5076" y="6896"/>
                  </a:lnTo>
                  <a:cubicBezTo>
                    <a:pt x="5070" y="6896"/>
                    <a:pt x="5067" y="6897"/>
                    <a:pt x="5065" y="6897"/>
                  </a:cubicBezTo>
                  <a:cubicBezTo>
                    <a:pt x="5064" y="6897"/>
                    <a:pt x="5064" y="6897"/>
                    <a:pt x="5064" y="6896"/>
                  </a:cubicBezTo>
                  <a:cubicBezTo>
                    <a:pt x="5055" y="6899"/>
                    <a:pt x="5013" y="6905"/>
                    <a:pt x="4986" y="6912"/>
                  </a:cubicBezTo>
                  <a:lnTo>
                    <a:pt x="4986" y="6912"/>
                  </a:lnTo>
                  <a:cubicBezTo>
                    <a:pt x="4987" y="6911"/>
                    <a:pt x="4988" y="6910"/>
                    <a:pt x="4988" y="6910"/>
                  </a:cubicBezTo>
                  <a:lnTo>
                    <a:pt x="4983" y="6910"/>
                  </a:lnTo>
                  <a:cubicBezTo>
                    <a:pt x="4983" y="6911"/>
                    <a:pt x="4983" y="6912"/>
                    <a:pt x="4984" y="6912"/>
                  </a:cubicBezTo>
                  <a:lnTo>
                    <a:pt x="4984" y="6912"/>
                  </a:lnTo>
                  <a:cubicBezTo>
                    <a:pt x="4985" y="6912"/>
                    <a:pt x="4985" y="6912"/>
                    <a:pt x="4986" y="6912"/>
                  </a:cubicBezTo>
                  <a:lnTo>
                    <a:pt x="4986" y="6912"/>
                  </a:lnTo>
                  <a:cubicBezTo>
                    <a:pt x="4985" y="6912"/>
                    <a:pt x="4985" y="6912"/>
                    <a:pt x="4984" y="6912"/>
                  </a:cubicBezTo>
                  <a:cubicBezTo>
                    <a:pt x="4984" y="6912"/>
                    <a:pt x="4984" y="6912"/>
                    <a:pt x="4984" y="6912"/>
                  </a:cubicBezTo>
                  <a:lnTo>
                    <a:pt x="4984" y="6912"/>
                  </a:lnTo>
                  <a:cubicBezTo>
                    <a:pt x="4981" y="6913"/>
                    <a:pt x="4978" y="6913"/>
                    <a:pt x="4976" y="6914"/>
                  </a:cubicBezTo>
                  <a:lnTo>
                    <a:pt x="4983" y="6910"/>
                  </a:lnTo>
                  <a:cubicBezTo>
                    <a:pt x="4983" y="6907"/>
                    <a:pt x="4976" y="6907"/>
                    <a:pt x="4976" y="6903"/>
                  </a:cubicBezTo>
                  <a:cubicBezTo>
                    <a:pt x="4991" y="6900"/>
                    <a:pt x="5010" y="6892"/>
                    <a:pt x="5027" y="6885"/>
                  </a:cubicBezTo>
                  <a:lnTo>
                    <a:pt x="5027" y="6885"/>
                  </a:lnTo>
                  <a:cubicBezTo>
                    <a:pt x="5002" y="6888"/>
                    <a:pt x="4980" y="6892"/>
                    <a:pt x="4958" y="6896"/>
                  </a:cubicBezTo>
                  <a:cubicBezTo>
                    <a:pt x="4966" y="6896"/>
                    <a:pt x="4969" y="6896"/>
                    <a:pt x="4973" y="6900"/>
                  </a:cubicBezTo>
                  <a:cubicBezTo>
                    <a:pt x="4932" y="6908"/>
                    <a:pt x="4885" y="6920"/>
                    <a:pt x="4842" y="6920"/>
                  </a:cubicBezTo>
                  <a:cubicBezTo>
                    <a:pt x="4832" y="6920"/>
                    <a:pt x="4821" y="6919"/>
                    <a:pt x="4811" y="6918"/>
                  </a:cubicBezTo>
                  <a:cubicBezTo>
                    <a:pt x="4844" y="6903"/>
                    <a:pt x="4895" y="6910"/>
                    <a:pt x="4921" y="6892"/>
                  </a:cubicBezTo>
                  <a:lnTo>
                    <a:pt x="4921" y="6892"/>
                  </a:lnTo>
                  <a:cubicBezTo>
                    <a:pt x="4719" y="6922"/>
                    <a:pt x="4499" y="6925"/>
                    <a:pt x="4298" y="6962"/>
                  </a:cubicBezTo>
                  <a:cubicBezTo>
                    <a:pt x="4298" y="6966"/>
                    <a:pt x="4298" y="6969"/>
                    <a:pt x="4294" y="6973"/>
                  </a:cubicBezTo>
                  <a:cubicBezTo>
                    <a:pt x="4293" y="6971"/>
                    <a:pt x="4290" y="6971"/>
                    <a:pt x="4287" y="6971"/>
                  </a:cubicBezTo>
                  <a:cubicBezTo>
                    <a:pt x="4280" y="6971"/>
                    <a:pt x="4269" y="6975"/>
                    <a:pt x="4261" y="6975"/>
                  </a:cubicBezTo>
                  <a:cubicBezTo>
                    <a:pt x="4260" y="6975"/>
                    <a:pt x="4259" y="6975"/>
                    <a:pt x="4259" y="6975"/>
                  </a:cubicBezTo>
                  <a:lnTo>
                    <a:pt x="4259" y="6975"/>
                  </a:lnTo>
                  <a:cubicBezTo>
                    <a:pt x="4267" y="6977"/>
                    <a:pt x="4279" y="6979"/>
                    <a:pt x="4292" y="6979"/>
                  </a:cubicBezTo>
                  <a:cubicBezTo>
                    <a:pt x="4352" y="6979"/>
                    <a:pt x="4452" y="6957"/>
                    <a:pt x="4507" y="6954"/>
                  </a:cubicBezTo>
                  <a:cubicBezTo>
                    <a:pt x="4555" y="6951"/>
                    <a:pt x="4606" y="6951"/>
                    <a:pt x="4653" y="6940"/>
                  </a:cubicBezTo>
                  <a:cubicBezTo>
                    <a:pt x="4722" y="6940"/>
                    <a:pt x="4794" y="6928"/>
                    <a:pt x="4857" y="6928"/>
                  </a:cubicBezTo>
                  <a:cubicBezTo>
                    <a:pt x="4865" y="6928"/>
                    <a:pt x="4873" y="6929"/>
                    <a:pt x="4881" y="6929"/>
                  </a:cubicBezTo>
                  <a:cubicBezTo>
                    <a:pt x="4888" y="6922"/>
                    <a:pt x="4914" y="6925"/>
                    <a:pt x="4921" y="6918"/>
                  </a:cubicBezTo>
                  <a:lnTo>
                    <a:pt x="4921" y="6918"/>
                  </a:lnTo>
                  <a:cubicBezTo>
                    <a:pt x="4936" y="6925"/>
                    <a:pt x="4925" y="6929"/>
                    <a:pt x="4903" y="6932"/>
                  </a:cubicBezTo>
                  <a:cubicBezTo>
                    <a:pt x="5032" y="6925"/>
                    <a:pt x="5174" y="6907"/>
                    <a:pt x="5303" y="6885"/>
                  </a:cubicBezTo>
                  <a:lnTo>
                    <a:pt x="5303" y="6885"/>
                  </a:lnTo>
                  <a:cubicBezTo>
                    <a:pt x="5280" y="6891"/>
                    <a:pt x="5289" y="6893"/>
                    <a:pt x="5297" y="6893"/>
                  </a:cubicBezTo>
                  <a:cubicBezTo>
                    <a:pt x="5303" y="6893"/>
                    <a:pt x="5309" y="6892"/>
                    <a:pt x="5306" y="6892"/>
                  </a:cubicBezTo>
                  <a:lnTo>
                    <a:pt x="5306" y="6892"/>
                  </a:lnTo>
                  <a:cubicBezTo>
                    <a:pt x="5313" y="6892"/>
                    <a:pt x="5313" y="6896"/>
                    <a:pt x="5318" y="6896"/>
                  </a:cubicBezTo>
                  <a:lnTo>
                    <a:pt x="5306" y="6896"/>
                  </a:lnTo>
                  <a:cubicBezTo>
                    <a:pt x="5259" y="6903"/>
                    <a:pt x="5178" y="6918"/>
                    <a:pt x="5120" y="6929"/>
                  </a:cubicBezTo>
                  <a:cubicBezTo>
                    <a:pt x="5123" y="6929"/>
                    <a:pt x="5127" y="6929"/>
                    <a:pt x="5130" y="6932"/>
                  </a:cubicBezTo>
                  <a:cubicBezTo>
                    <a:pt x="5101" y="6935"/>
                    <a:pt x="5079" y="6941"/>
                    <a:pt x="5058" y="6941"/>
                  </a:cubicBezTo>
                  <a:cubicBezTo>
                    <a:pt x="5053" y="6941"/>
                    <a:pt x="5047" y="6940"/>
                    <a:pt x="5042" y="6940"/>
                  </a:cubicBezTo>
                  <a:cubicBezTo>
                    <a:pt x="5027" y="6947"/>
                    <a:pt x="4998" y="6944"/>
                    <a:pt x="4988" y="6951"/>
                  </a:cubicBezTo>
                  <a:cubicBezTo>
                    <a:pt x="4584" y="6998"/>
                    <a:pt x="4188" y="7035"/>
                    <a:pt x="3777" y="7057"/>
                  </a:cubicBezTo>
                  <a:cubicBezTo>
                    <a:pt x="3786" y="7055"/>
                    <a:pt x="3784" y="7054"/>
                    <a:pt x="3777" y="7054"/>
                  </a:cubicBezTo>
                  <a:cubicBezTo>
                    <a:pt x="3763" y="7054"/>
                    <a:pt x="3730" y="7057"/>
                    <a:pt x="3722" y="7057"/>
                  </a:cubicBezTo>
                  <a:cubicBezTo>
                    <a:pt x="3720" y="7057"/>
                    <a:pt x="3717" y="7057"/>
                    <a:pt x="3715" y="7057"/>
                  </a:cubicBezTo>
                  <a:cubicBezTo>
                    <a:pt x="3704" y="7057"/>
                    <a:pt x="3691" y="7060"/>
                    <a:pt x="3680" y="7060"/>
                  </a:cubicBezTo>
                  <a:cubicBezTo>
                    <a:pt x="3676" y="7060"/>
                    <a:pt x="3671" y="7059"/>
                    <a:pt x="3667" y="7057"/>
                  </a:cubicBezTo>
                  <a:cubicBezTo>
                    <a:pt x="3629" y="7065"/>
                    <a:pt x="3588" y="7067"/>
                    <a:pt x="3546" y="7067"/>
                  </a:cubicBezTo>
                  <a:cubicBezTo>
                    <a:pt x="3471" y="7067"/>
                    <a:pt x="3393" y="7060"/>
                    <a:pt x="3320" y="7060"/>
                  </a:cubicBezTo>
                  <a:cubicBezTo>
                    <a:pt x="3275" y="7060"/>
                    <a:pt x="3233" y="7062"/>
                    <a:pt x="3194" y="7072"/>
                  </a:cubicBezTo>
                  <a:cubicBezTo>
                    <a:pt x="3202" y="7072"/>
                    <a:pt x="3209" y="7072"/>
                    <a:pt x="3217" y="7072"/>
                  </a:cubicBezTo>
                  <a:cubicBezTo>
                    <a:pt x="3244" y="7072"/>
                    <a:pt x="3271" y="7069"/>
                    <a:pt x="3297" y="7069"/>
                  </a:cubicBezTo>
                  <a:cubicBezTo>
                    <a:pt x="3316" y="7069"/>
                    <a:pt x="3333" y="7071"/>
                    <a:pt x="3351" y="7076"/>
                  </a:cubicBezTo>
                  <a:cubicBezTo>
                    <a:pt x="3297" y="7083"/>
                    <a:pt x="3245" y="7083"/>
                    <a:pt x="3190" y="7083"/>
                  </a:cubicBezTo>
                  <a:cubicBezTo>
                    <a:pt x="3104" y="7089"/>
                    <a:pt x="3019" y="7091"/>
                    <a:pt x="2932" y="7091"/>
                  </a:cubicBezTo>
                  <a:cubicBezTo>
                    <a:pt x="2874" y="7091"/>
                    <a:pt x="2816" y="7090"/>
                    <a:pt x="2757" y="7090"/>
                  </a:cubicBezTo>
                  <a:cubicBezTo>
                    <a:pt x="2754" y="7094"/>
                    <a:pt x="2750" y="7094"/>
                    <a:pt x="2747" y="7098"/>
                  </a:cubicBezTo>
                  <a:cubicBezTo>
                    <a:pt x="2669" y="7094"/>
                    <a:pt x="2589" y="7090"/>
                    <a:pt x="2515" y="7090"/>
                  </a:cubicBezTo>
                  <a:cubicBezTo>
                    <a:pt x="2485" y="7090"/>
                    <a:pt x="2485" y="7074"/>
                    <a:pt x="2457" y="7074"/>
                  </a:cubicBezTo>
                  <a:cubicBezTo>
                    <a:pt x="2452" y="7074"/>
                    <a:pt x="2446" y="7075"/>
                    <a:pt x="2439" y="7076"/>
                  </a:cubicBezTo>
                  <a:lnTo>
                    <a:pt x="2435" y="7072"/>
                  </a:lnTo>
                  <a:cubicBezTo>
                    <a:pt x="2433" y="7073"/>
                    <a:pt x="2429" y="7074"/>
                    <a:pt x="2425" y="7074"/>
                  </a:cubicBezTo>
                  <a:cubicBezTo>
                    <a:pt x="2416" y="7074"/>
                    <a:pt x="2404" y="7070"/>
                    <a:pt x="2398" y="7067"/>
                  </a:cubicBezTo>
                  <a:lnTo>
                    <a:pt x="2398" y="7067"/>
                  </a:lnTo>
                  <a:cubicBezTo>
                    <a:pt x="2398" y="7067"/>
                    <a:pt x="2399" y="7067"/>
                    <a:pt x="2400" y="7067"/>
                  </a:cubicBezTo>
                  <a:cubicBezTo>
                    <a:pt x="2407" y="7067"/>
                    <a:pt x="2419" y="7069"/>
                    <a:pt x="2428" y="7069"/>
                  </a:cubicBezTo>
                  <a:cubicBezTo>
                    <a:pt x="2431" y="7069"/>
                    <a:pt x="2434" y="7069"/>
                    <a:pt x="2435" y="7068"/>
                  </a:cubicBezTo>
                  <a:cubicBezTo>
                    <a:pt x="2427" y="7061"/>
                    <a:pt x="2402" y="7064"/>
                    <a:pt x="2398" y="7057"/>
                  </a:cubicBezTo>
                  <a:cubicBezTo>
                    <a:pt x="2299" y="7046"/>
                    <a:pt x="2193" y="7046"/>
                    <a:pt x="2090" y="7042"/>
                  </a:cubicBezTo>
                  <a:cubicBezTo>
                    <a:pt x="1933" y="7028"/>
                    <a:pt x="1804" y="6991"/>
                    <a:pt x="1647" y="6966"/>
                  </a:cubicBezTo>
                  <a:cubicBezTo>
                    <a:pt x="1635" y="6966"/>
                    <a:pt x="1669" y="6966"/>
                    <a:pt x="1661" y="6962"/>
                  </a:cubicBezTo>
                  <a:lnTo>
                    <a:pt x="1661" y="6962"/>
                  </a:lnTo>
                  <a:cubicBezTo>
                    <a:pt x="1696" y="6965"/>
                    <a:pt x="1729" y="6975"/>
                    <a:pt x="1762" y="6975"/>
                  </a:cubicBezTo>
                  <a:cubicBezTo>
                    <a:pt x="1770" y="6975"/>
                    <a:pt x="1778" y="6974"/>
                    <a:pt x="1786" y="6973"/>
                  </a:cubicBezTo>
                  <a:cubicBezTo>
                    <a:pt x="1782" y="6973"/>
                    <a:pt x="1760" y="6969"/>
                    <a:pt x="1753" y="6969"/>
                  </a:cubicBezTo>
                  <a:lnTo>
                    <a:pt x="1749" y="6969"/>
                  </a:lnTo>
                  <a:cubicBezTo>
                    <a:pt x="1567" y="6948"/>
                    <a:pt x="1385" y="6918"/>
                    <a:pt x="1207" y="6871"/>
                  </a:cubicBezTo>
                  <a:lnTo>
                    <a:pt x="1207" y="6871"/>
                  </a:lnTo>
                  <a:cubicBezTo>
                    <a:pt x="1210" y="6872"/>
                    <a:pt x="1215" y="6875"/>
                    <a:pt x="1214" y="6875"/>
                  </a:cubicBezTo>
                  <a:cubicBezTo>
                    <a:pt x="1214" y="6875"/>
                    <a:pt x="1213" y="6874"/>
                    <a:pt x="1210" y="6874"/>
                  </a:cubicBezTo>
                  <a:cubicBezTo>
                    <a:pt x="1133" y="6844"/>
                    <a:pt x="1045" y="6834"/>
                    <a:pt x="975" y="6793"/>
                  </a:cubicBezTo>
                  <a:lnTo>
                    <a:pt x="975" y="6793"/>
                  </a:lnTo>
                  <a:cubicBezTo>
                    <a:pt x="1075" y="6808"/>
                    <a:pt x="1155" y="6834"/>
                    <a:pt x="1247" y="6848"/>
                  </a:cubicBezTo>
                  <a:cubicBezTo>
                    <a:pt x="1071" y="6793"/>
                    <a:pt x="895" y="6760"/>
                    <a:pt x="737" y="6658"/>
                  </a:cubicBezTo>
                  <a:cubicBezTo>
                    <a:pt x="736" y="6658"/>
                    <a:pt x="735" y="6658"/>
                    <a:pt x="734" y="6658"/>
                  </a:cubicBezTo>
                  <a:cubicBezTo>
                    <a:pt x="724" y="6658"/>
                    <a:pt x="714" y="6643"/>
                    <a:pt x="708" y="6643"/>
                  </a:cubicBezTo>
                  <a:cubicBezTo>
                    <a:pt x="605" y="6580"/>
                    <a:pt x="506" y="6492"/>
                    <a:pt x="433" y="6401"/>
                  </a:cubicBezTo>
                  <a:cubicBezTo>
                    <a:pt x="367" y="6316"/>
                    <a:pt x="323" y="6218"/>
                    <a:pt x="297" y="6108"/>
                  </a:cubicBezTo>
                  <a:cubicBezTo>
                    <a:pt x="293" y="6103"/>
                    <a:pt x="293" y="6103"/>
                    <a:pt x="290" y="6100"/>
                  </a:cubicBezTo>
                  <a:cubicBezTo>
                    <a:pt x="293" y="6071"/>
                    <a:pt x="279" y="6030"/>
                    <a:pt x="279" y="5998"/>
                  </a:cubicBezTo>
                  <a:cubicBezTo>
                    <a:pt x="268" y="5964"/>
                    <a:pt x="271" y="5932"/>
                    <a:pt x="268" y="5891"/>
                  </a:cubicBezTo>
                  <a:cubicBezTo>
                    <a:pt x="275" y="5825"/>
                    <a:pt x="264" y="5748"/>
                    <a:pt x="283" y="5678"/>
                  </a:cubicBezTo>
                  <a:cubicBezTo>
                    <a:pt x="283" y="5675"/>
                    <a:pt x="279" y="5671"/>
                    <a:pt x="279" y="5668"/>
                  </a:cubicBezTo>
                  <a:cubicBezTo>
                    <a:pt x="308" y="5531"/>
                    <a:pt x="330" y="5382"/>
                    <a:pt x="389" y="5257"/>
                  </a:cubicBezTo>
                  <a:cubicBezTo>
                    <a:pt x="389" y="5253"/>
                    <a:pt x="389" y="5250"/>
                    <a:pt x="385" y="5245"/>
                  </a:cubicBezTo>
                  <a:cubicBezTo>
                    <a:pt x="459" y="5084"/>
                    <a:pt x="517" y="4923"/>
                    <a:pt x="616" y="4776"/>
                  </a:cubicBezTo>
                  <a:cubicBezTo>
                    <a:pt x="642" y="4736"/>
                    <a:pt x="667" y="4685"/>
                    <a:pt x="693" y="4648"/>
                  </a:cubicBezTo>
                  <a:cubicBezTo>
                    <a:pt x="723" y="4607"/>
                    <a:pt x="741" y="4563"/>
                    <a:pt x="774" y="4534"/>
                  </a:cubicBezTo>
                  <a:cubicBezTo>
                    <a:pt x="847" y="4424"/>
                    <a:pt x="924" y="4326"/>
                    <a:pt x="1012" y="4230"/>
                  </a:cubicBezTo>
                  <a:cubicBezTo>
                    <a:pt x="1012" y="4223"/>
                    <a:pt x="1031" y="4208"/>
                    <a:pt x="1031" y="4201"/>
                  </a:cubicBezTo>
                  <a:cubicBezTo>
                    <a:pt x="1093" y="4131"/>
                    <a:pt x="1170" y="4057"/>
                    <a:pt x="1229" y="3984"/>
                  </a:cubicBezTo>
                  <a:cubicBezTo>
                    <a:pt x="1415" y="3805"/>
                    <a:pt x="1599" y="3622"/>
                    <a:pt x="1797" y="3460"/>
                  </a:cubicBezTo>
                  <a:lnTo>
                    <a:pt x="1793" y="3456"/>
                  </a:lnTo>
                  <a:cubicBezTo>
                    <a:pt x="1793" y="3456"/>
                    <a:pt x="1792" y="3456"/>
                    <a:pt x="1792" y="3457"/>
                  </a:cubicBezTo>
                  <a:lnTo>
                    <a:pt x="1792" y="3457"/>
                  </a:lnTo>
                  <a:cubicBezTo>
                    <a:pt x="1801" y="3450"/>
                    <a:pt x="1810" y="3440"/>
                    <a:pt x="1808" y="3438"/>
                  </a:cubicBezTo>
                  <a:lnTo>
                    <a:pt x="1808" y="3438"/>
                  </a:lnTo>
                  <a:cubicBezTo>
                    <a:pt x="1809" y="3438"/>
                    <a:pt x="1810" y="3438"/>
                    <a:pt x="1811" y="3438"/>
                  </a:cubicBezTo>
                  <a:cubicBezTo>
                    <a:pt x="1852" y="3412"/>
                    <a:pt x="1911" y="3350"/>
                    <a:pt x="1958" y="3324"/>
                  </a:cubicBezTo>
                  <a:cubicBezTo>
                    <a:pt x="1987" y="3306"/>
                    <a:pt x="2013" y="3280"/>
                    <a:pt x="2046" y="3258"/>
                  </a:cubicBezTo>
                  <a:cubicBezTo>
                    <a:pt x="2090" y="3214"/>
                    <a:pt x="2145" y="3189"/>
                    <a:pt x="2189" y="3148"/>
                  </a:cubicBezTo>
                  <a:cubicBezTo>
                    <a:pt x="2216" y="3131"/>
                    <a:pt x="2246" y="3111"/>
                    <a:pt x="2270" y="3086"/>
                  </a:cubicBezTo>
                  <a:lnTo>
                    <a:pt x="2270" y="3086"/>
                  </a:lnTo>
                  <a:cubicBezTo>
                    <a:pt x="2270" y="3086"/>
                    <a:pt x="2271" y="3085"/>
                    <a:pt x="2271" y="3085"/>
                  </a:cubicBezTo>
                  <a:lnTo>
                    <a:pt x="2271" y="3085"/>
                  </a:lnTo>
                  <a:cubicBezTo>
                    <a:pt x="2271" y="3085"/>
                    <a:pt x="2271" y="3086"/>
                    <a:pt x="2270" y="3086"/>
                  </a:cubicBezTo>
                  <a:lnTo>
                    <a:pt x="2277" y="3086"/>
                  </a:lnTo>
                  <a:lnTo>
                    <a:pt x="2277" y="3083"/>
                  </a:lnTo>
                  <a:lnTo>
                    <a:pt x="2277" y="3083"/>
                  </a:lnTo>
                  <a:cubicBezTo>
                    <a:pt x="2275" y="3083"/>
                    <a:pt x="2273" y="3084"/>
                    <a:pt x="2271" y="3085"/>
                  </a:cubicBezTo>
                  <a:lnTo>
                    <a:pt x="2271" y="3085"/>
                  </a:lnTo>
                  <a:cubicBezTo>
                    <a:pt x="2273" y="3083"/>
                    <a:pt x="2275" y="3081"/>
                    <a:pt x="2277" y="3079"/>
                  </a:cubicBezTo>
                  <a:lnTo>
                    <a:pt x="2277" y="3083"/>
                  </a:lnTo>
                  <a:lnTo>
                    <a:pt x="2277" y="3083"/>
                  </a:lnTo>
                  <a:cubicBezTo>
                    <a:pt x="2367" y="3040"/>
                    <a:pt x="2477" y="2949"/>
                    <a:pt x="2571" y="2891"/>
                  </a:cubicBezTo>
                  <a:cubicBezTo>
                    <a:pt x="2618" y="2862"/>
                    <a:pt x="2677" y="2830"/>
                    <a:pt x="2717" y="2796"/>
                  </a:cubicBezTo>
                  <a:lnTo>
                    <a:pt x="2725" y="2796"/>
                  </a:lnTo>
                  <a:cubicBezTo>
                    <a:pt x="2750" y="2774"/>
                    <a:pt x="2779" y="2774"/>
                    <a:pt x="2805" y="2745"/>
                  </a:cubicBezTo>
                  <a:cubicBezTo>
                    <a:pt x="2823" y="2742"/>
                    <a:pt x="2842" y="2723"/>
                    <a:pt x="2864" y="2712"/>
                  </a:cubicBezTo>
                  <a:cubicBezTo>
                    <a:pt x="3153" y="2514"/>
                    <a:pt x="3476" y="2349"/>
                    <a:pt x="3788" y="2180"/>
                  </a:cubicBezTo>
                  <a:cubicBezTo>
                    <a:pt x="3832" y="2151"/>
                    <a:pt x="3876" y="2140"/>
                    <a:pt x="3920" y="2107"/>
                  </a:cubicBezTo>
                  <a:cubicBezTo>
                    <a:pt x="4001" y="2070"/>
                    <a:pt x="4089" y="2026"/>
                    <a:pt x="4169" y="1986"/>
                  </a:cubicBezTo>
                  <a:cubicBezTo>
                    <a:pt x="4169" y="1982"/>
                    <a:pt x="4169" y="1979"/>
                    <a:pt x="4173" y="1979"/>
                  </a:cubicBezTo>
                  <a:cubicBezTo>
                    <a:pt x="4580" y="1791"/>
                    <a:pt x="4991" y="1598"/>
                    <a:pt x="5420" y="1466"/>
                  </a:cubicBezTo>
                  <a:cubicBezTo>
                    <a:pt x="5420" y="1466"/>
                    <a:pt x="5421" y="1466"/>
                    <a:pt x="5422" y="1466"/>
                  </a:cubicBezTo>
                  <a:cubicBezTo>
                    <a:pt x="5429" y="1466"/>
                    <a:pt x="5440" y="1457"/>
                    <a:pt x="5447" y="1457"/>
                  </a:cubicBezTo>
                  <a:cubicBezTo>
                    <a:pt x="5448" y="1457"/>
                    <a:pt x="5449" y="1457"/>
                    <a:pt x="5450" y="1458"/>
                  </a:cubicBezTo>
                  <a:cubicBezTo>
                    <a:pt x="5457" y="1454"/>
                    <a:pt x="5467" y="1451"/>
                    <a:pt x="5475" y="1451"/>
                  </a:cubicBezTo>
                  <a:cubicBezTo>
                    <a:pt x="5670" y="1388"/>
                    <a:pt x="5882" y="1326"/>
                    <a:pt x="6076" y="1275"/>
                  </a:cubicBezTo>
                  <a:cubicBezTo>
                    <a:pt x="6139" y="1263"/>
                    <a:pt x="6193" y="1245"/>
                    <a:pt x="6252" y="1234"/>
                  </a:cubicBezTo>
                  <a:cubicBezTo>
                    <a:pt x="6289" y="1219"/>
                    <a:pt x="6337" y="1216"/>
                    <a:pt x="6377" y="1205"/>
                  </a:cubicBezTo>
                  <a:cubicBezTo>
                    <a:pt x="6645" y="1139"/>
                    <a:pt x="6912" y="1099"/>
                    <a:pt x="7191" y="1051"/>
                  </a:cubicBezTo>
                  <a:lnTo>
                    <a:pt x="7198" y="1055"/>
                  </a:lnTo>
                  <a:cubicBezTo>
                    <a:pt x="7476" y="1013"/>
                    <a:pt x="7763" y="997"/>
                    <a:pt x="8046" y="997"/>
                  </a:cubicBezTo>
                  <a:close/>
                  <a:moveTo>
                    <a:pt x="5694" y="0"/>
                  </a:moveTo>
                  <a:cubicBezTo>
                    <a:pt x="4963" y="0"/>
                    <a:pt x="4229" y="129"/>
                    <a:pt x="3539" y="376"/>
                  </a:cubicBezTo>
                  <a:cubicBezTo>
                    <a:pt x="3183" y="497"/>
                    <a:pt x="2835" y="633"/>
                    <a:pt x="2501" y="816"/>
                  </a:cubicBezTo>
                  <a:cubicBezTo>
                    <a:pt x="1925" y="1139"/>
                    <a:pt x="1353" y="1532"/>
                    <a:pt x="935" y="2038"/>
                  </a:cubicBezTo>
                  <a:cubicBezTo>
                    <a:pt x="803" y="2187"/>
                    <a:pt x="693" y="2390"/>
                    <a:pt x="569" y="2539"/>
                  </a:cubicBezTo>
                  <a:cubicBezTo>
                    <a:pt x="535" y="2613"/>
                    <a:pt x="477" y="2708"/>
                    <a:pt x="455" y="2781"/>
                  </a:cubicBezTo>
                  <a:cubicBezTo>
                    <a:pt x="488" y="2764"/>
                    <a:pt x="525" y="2676"/>
                    <a:pt x="561" y="2646"/>
                  </a:cubicBezTo>
                  <a:lnTo>
                    <a:pt x="561" y="2646"/>
                  </a:lnTo>
                  <a:cubicBezTo>
                    <a:pt x="547" y="2671"/>
                    <a:pt x="535" y="2690"/>
                    <a:pt x="525" y="2708"/>
                  </a:cubicBezTo>
                  <a:cubicBezTo>
                    <a:pt x="502" y="2724"/>
                    <a:pt x="393" y="2910"/>
                    <a:pt x="416" y="2910"/>
                  </a:cubicBezTo>
                  <a:cubicBezTo>
                    <a:pt x="420" y="2910"/>
                    <a:pt x="425" y="2906"/>
                    <a:pt x="433" y="2899"/>
                  </a:cubicBezTo>
                  <a:cubicBezTo>
                    <a:pt x="484" y="2866"/>
                    <a:pt x="517" y="2737"/>
                    <a:pt x="569" y="2668"/>
                  </a:cubicBezTo>
                  <a:cubicBezTo>
                    <a:pt x="613" y="2588"/>
                    <a:pt x="623" y="2635"/>
                    <a:pt x="642" y="2580"/>
                  </a:cubicBezTo>
                  <a:lnTo>
                    <a:pt x="642" y="2580"/>
                  </a:lnTo>
                  <a:cubicBezTo>
                    <a:pt x="635" y="2583"/>
                    <a:pt x="627" y="2588"/>
                    <a:pt x="616" y="2598"/>
                  </a:cubicBezTo>
                  <a:cubicBezTo>
                    <a:pt x="653" y="2554"/>
                    <a:pt x="660" y="2525"/>
                    <a:pt x="693" y="2503"/>
                  </a:cubicBezTo>
                  <a:lnTo>
                    <a:pt x="693" y="2503"/>
                  </a:lnTo>
                  <a:cubicBezTo>
                    <a:pt x="686" y="2517"/>
                    <a:pt x="682" y="2525"/>
                    <a:pt x="679" y="2536"/>
                  </a:cubicBezTo>
                  <a:cubicBezTo>
                    <a:pt x="689" y="2532"/>
                    <a:pt x="708" y="2503"/>
                    <a:pt x="723" y="2481"/>
                  </a:cubicBezTo>
                  <a:lnTo>
                    <a:pt x="723" y="2481"/>
                  </a:lnTo>
                  <a:cubicBezTo>
                    <a:pt x="726" y="2495"/>
                    <a:pt x="704" y="2536"/>
                    <a:pt x="719" y="2544"/>
                  </a:cubicBezTo>
                  <a:cubicBezTo>
                    <a:pt x="770" y="2412"/>
                    <a:pt x="891" y="2353"/>
                    <a:pt x="987" y="2261"/>
                  </a:cubicBezTo>
                  <a:cubicBezTo>
                    <a:pt x="987" y="2262"/>
                    <a:pt x="988" y="2262"/>
                    <a:pt x="989" y="2262"/>
                  </a:cubicBezTo>
                  <a:cubicBezTo>
                    <a:pt x="1001" y="2262"/>
                    <a:pt x="1036" y="2216"/>
                    <a:pt x="1053" y="2206"/>
                  </a:cubicBezTo>
                  <a:lnTo>
                    <a:pt x="1053" y="2206"/>
                  </a:lnTo>
                  <a:cubicBezTo>
                    <a:pt x="1049" y="2217"/>
                    <a:pt x="1041" y="2224"/>
                    <a:pt x="1038" y="2231"/>
                  </a:cubicBezTo>
                  <a:cubicBezTo>
                    <a:pt x="1071" y="2214"/>
                    <a:pt x="1100" y="2170"/>
                    <a:pt x="1133" y="2140"/>
                  </a:cubicBezTo>
                  <a:lnTo>
                    <a:pt x="1133" y="2140"/>
                  </a:lnTo>
                  <a:cubicBezTo>
                    <a:pt x="1126" y="2148"/>
                    <a:pt x="1122" y="2155"/>
                    <a:pt x="1115" y="2170"/>
                  </a:cubicBezTo>
                  <a:cubicBezTo>
                    <a:pt x="1129" y="2151"/>
                    <a:pt x="1144" y="2143"/>
                    <a:pt x="1151" y="2129"/>
                  </a:cubicBezTo>
                  <a:cubicBezTo>
                    <a:pt x="1155" y="2129"/>
                    <a:pt x="1188" y="2092"/>
                    <a:pt x="1188" y="2089"/>
                  </a:cubicBezTo>
                  <a:lnTo>
                    <a:pt x="1188" y="2082"/>
                  </a:lnTo>
                  <a:cubicBezTo>
                    <a:pt x="1197" y="2075"/>
                    <a:pt x="1208" y="2065"/>
                    <a:pt x="1216" y="2055"/>
                  </a:cubicBezTo>
                  <a:lnTo>
                    <a:pt x="1216" y="2055"/>
                  </a:lnTo>
                  <a:cubicBezTo>
                    <a:pt x="1215" y="2055"/>
                    <a:pt x="1215" y="2055"/>
                    <a:pt x="1214" y="2055"/>
                  </a:cubicBezTo>
                  <a:lnTo>
                    <a:pt x="1214" y="2055"/>
                  </a:lnTo>
                  <a:cubicBezTo>
                    <a:pt x="1215" y="2055"/>
                    <a:pt x="1216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6" y="2054"/>
                    <a:pt x="1216" y="2055"/>
                  </a:cubicBezTo>
                  <a:lnTo>
                    <a:pt x="1216" y="2055"/>
                  </a:lnTo>
                  <a:cubicBezTo>
                    <a:pt x="1217" y="2054"/>
                    <a:pt x="1217" y="2054"/>
                    <a:pt x="1217" y="2054"/>
                  </a:cubicBezTo>
                  <a:lnTo>
                    <a:pt x="1217" y="2054"/>
                  </a:lnTo>
                  <a:cubicBezTo>
                    <a:pt x="1217" y="2054"/>
                    <a:pt x="1217" y="2055"/>
                    <a:pt x="1217" y="2055"/>
                  </a:cubicBezTo>
                  <a:cubicBezTo>
                    <a:pt x="1327" y="1964"/>
                    <a:pt x="1437" y="1862"/>
                    <a:pt x="1544" y="1766"/>
                  </a:cubicBezTo>
                  <a:cubicBezTo>
                    <a:pt x="1588" y="1740"/>
                    <a:pt x="1647" y="1689"/>
                    <a:pt x="1679" y="1656"/>
                  </a:cubicBezTo>
                  <a:cubicBezTo>
                    <a:pt x="1694" y="1645"/>
                    <a:pt x="1713" y="1637"/>
                    <a:pt x="1723" y="1623"/>
                  </a:cubicBezTo>
                  <a:cubicBezTo>
                    <a:pt x="1852" y="1510"/>
                    <a:pt x="2013" y="1414"/>
                    <a:pt x="2149" y="1307"/>
                  </a:cubicBezTo>
                  <a:cubicBezTo>
                    <a:pt x="2175" y="1300"/>
                    <a:pt x="2204" y="1271"/>
                    <a:pt x="2229" y="1263"/>
                  </a:cubicBezTo>
                  <a:cubicBezTo>
                    <a:pt x="2266" y="1241"/>
                    <a:pt x="2307" y="1219"/>
                    <a:pt x="2336" y="1197"/>
                  </a:cubicBezTo>
                  <a:cubicBezTo>
                    <a:pt x="2387" y="1179"/>
                    <a:pt x="2435" y="1161"/>
                    <a:pt x="2490" y="1121"/>
                  </a:cubicBezTo>
                  <a:cubicBezTo>
                    <a:pt x="2493" y="1121"/>
                    <a:pt x="2497" y="1124"/>
                    <a:pt x="2501" y="1124"/>
                  </a:cubicBezTo>
                  <a:cubicBezTo>
                    <a:pt x="2512" y="1113"/>
                    <a:pt x="2519" y="1109"/>
                    <a:pt x="2527" y="1102"/>
                  </a:cubicBezTo>
                  <a:cubicBezTo>
                    <a:pt x="2527" y="1102"/>
                    <a:pt x="2528" y="1102"/>
                    <a:pt x="2528" y="1102"/>
                  </a:cubicBezTo>
                  <a:cubicBezTo>
                    <a:pt x="2542" y="1102"/>
                    <a:pt x="2589" y="1060"/>
                    <a:pt x="2616" y="1060"/>
                  </a:cubicBezTo>
                  <a:cubicBezTo>
                    <a:pt x="2621" y="1060"/>
                    <a:pt x="2626" y="1062"/>
                    <a:pt x="2629" y="1065"/>
                  </a:cubicBezTo>
                  <a:cubicBezTo>
                    <a:pt x="2644" y="1043"/>
                    <a:pt x="2673" y="1043"/>
                    <a:pt x="2691" y="1029"/>
                  </a:cubicBezTo>
                  <a:cubicBezTo>
                    <a:pt x="2673" y="1029"/>
                    <a:pt x="2655" y="1036"/>
                    <a:pt x="2640" y="1040"/>
                  </a:cubicBezTo>
                  <a:cubicBezTo>
                    <a:pt x="2643" y="1037"/>
                    <a:pt x="2645" y="1035"/>
                    <a:pt x="2648" y="1035"/>
                  </a:cubicBezTo>
                  <a:cubicBezTo>
                    <a:pt x="2649" y="1035"/>
                    <a:pt x="2650" y="1035"/>
                    <a:pt x="2651" y="1036"/>
                  </a:cubicBezTo>
                  <a:cubicBezTo>
                    <a:pt x="2691" y="1021"/>
                    <a:pt x="2761" y="996"/>
                    <a:pt x="2809" y="959"/>
                  </a:cubicBezTo>
                  <a:lnTo>
                    <a:pt x="2816" y="959"/>
                  </a:lnTo>
                  <a:cubicBezTo>
                    <a:pt x="2831" y="952"/>
                    <a:pt x="2824" y="952"/>
                    <a:pt x="2820" y="948"/>
                  </a:cubicBezTo>
                  <a:lnTo>
                    <a:pt x="2820" y="948"/>
                  </a:lnTo>
                  <a:cubicBezTo>
                    <a:pt x="2816" y="949"/>
                    <a:pt x="2813" y="949"/>
                    <a:pt x="2812" y="949"/>
                  </a:cubicBezTo>
                  <a:cubicBezTo>
                    <a:pt x="2807" y="949"/>
                    <a:pt x="2837" y="945"/>
                    <a:pt x="2845" y="945"/>
                  </a:cubicBezTo>
                  <a:lnTo>
                    <a:pt x="2853" y="933"/>
                  </a:lnTo>
                  <a:cubicBezTo>
                    <a:pt x="2877" y="927"/>
                    <a:pt x="2879" y="926"/>
                    <a:pt x="2867" y="923"/>
                  </a:cubicBezTo>
                  <a:lnTo>
                    <a:pt x="2867" y="923"/>
                  </a:lnTo>
                  <a:cubicBezTo>
                    <a:pt x="2864" y="925"/>
                    <a:pt x="2862" y="926"/>
                    <a:pt x="2862" y="926"/>
                  </a:cubicBezTo>
                  <a:cubicBezTo>
                    <a:pt x="2861" y="926"/>
                    <a:pt x="2861" y="925"/>
                    <a:pt x="2864" y="923"/>
                  </a:cubicBezTo>
                  <a:lnTo>
                    <a:pt x="2864" y="923"/>
                  </a:lnTo>
                  <a:cubicBezTo>
                    <a:pt x="2865" y="923"/>
                    <a:pt x="2866" y="923"/>
                    <a:pt x="2867" y="923"/>
                  </a:cubicBezTo>
                  <a:lnTo>
                    <a:pt x="2867" y="923"/>
                  </a:lnTo>
                  <a:cubicBezTo>
                    <a:pt x="2869" y="922"/>
                    <a:pt x="2871" y="921"/>
                    <a:pt x="2873" y="920"/>
                  </a:cubicBezTo>
                  <a:lnTo>
                    <a:pt x="2873" y="920"/>
                  </a:lnTo>
                  <a:cubicBezTo>
                    <a:pt x="2870" y="921"/>
                    <a:pt x="2867" y="922"/>
                    <a:pt x="2864" y="923"/>
                  </a:cubicBezTo>
                  <a:cubicBezTo>
                    <a:pt x="2864" y="923"/>
                    <a:pt x="2871" y="919"/>
                    <a:pt x="2879" y="915"/>
                  </a:cubicBezTo>
                  <a:lnTo>
                    <a:pt x="2879" y="915"/>
                  </a:lnTo>
                  <a:cubicBezTo>
                    <a:pt x="2879" y="915"/>
                    <a:pt x="2876" y="917"/>
                    <a:pt x="2873" y="920"/>
                  </a:cubicBezTo>
                  <a:lnTo>
                    <a:pt x="2873" y="920"/>
                  </a:lnTo>
                  <a:cubicBezTo>
                    <a:pt x="2948" y="894"/>
                    <a:pt x="3036" y="855"/>
                    <a:pt x="3102" y="823"/>
                  </a:cubicBezTo>
                  <a:cubicBezTo>
                    <a:pt x="3102" y="823"/>
                    <a:pt x="3101" y="823"/>
                    <a:pt x="3100" y="823"/>
                  </a:cubicBezTo>
                  <a:cubicBezTo>
                    <a:pt x="3091" y="823"/>
                    <a:pt x="3068" y="838"/>
                    <a:pt x="3055" y="842"/>
                  </a:cubicBezTo>
                  <a:cubicBezTo>
                    <a:pt x="3065" y="827"/>
                    <a:pt x="3087" y="827"/>
                    <a:pt x="3106" y="816"/>
                  </a:cubicBezTo>
                  <a:lnTo>
                    <a:pt x="3117" y="820"/>
                  </a:lnTo>
                  <a:cubicBezTo>
                    <a:pt x="3121" y="816"/>
                    <a:pt x="3131" y="813"/>
                    <a:pt x="3135" y="809"/>
                  </a:cubicBezTo>
                  <a:lnTo>
                    <a:pt x="3139" y="809"/>
                  </a:lnTo>
                  <a:lnTo>
                    <a:pt x="3150" y="801"/>
                  </a:lnTo>
                  <a:cubicBezTo>
                    <a:pt x="3150" y="800"/>
                    <a:pt x="3149" y="799"/>
                    <a:pt x="3147" y="799"/>
                  </a:cubicBezTo>
                  <a:cubicBezTo>
                    <a:pt x="3144" y="799"/>
                    <a:pt x="3138" y="801"/>
                    <a:pt x="3135" y="801"/>
                  </a:cubicBezTo>
                  <a:cubicBezTo>
                    <a:pt x="3141" y="799"/>
                    <a:pt x="3142" y="796"/>
                    <a:pt x="3145" y="796"/>
                  </a:cubicBezTo>
                  <a:cubicBezTo>
                    <a:pt x="3146" y="796"/>
                    <a:pt x="3148" y="797"/>
                    <a:pt x="3150" y="798"/>
                  </a:cubicBezTo>
                  <a:cubicBezTo>
                    <a:pt x="3149" y="798"/>
                    <a:pt x="3149" y="798"/>
                    <a:pt x="3149" y="798"/>
                  </a:cubicBezTo>
                  <a:cubicBezTo>
                    <a:pt x="3149" y="798"/>
                    <a:pt x="3165" y="790"/>
                    <a:pt x="3168" y="787"/>
                  </a:cubicBezTo>
                  <a:cubicBezTo>
                    <a:pt x="3175" y="787"/>
                    <a:pt x="3183" y="787"/>
                    <a:pt x="3194" y="783"/>
                  </a:cubicBezTo>
                  <a:cubicBezTo>
                    <a:pt x="3194" y="783"/>
                    <a:pt x="3197" y="779"/>
                    <a:pt x="3197" y="776"/>
                  </a:cubicBezTo>
                  <a:cubicBezTo>
                    <a:pt x="3487" y="658"/>
                    <a:pt x="3784" y="552"/>
                    <a:pt x="4078" y="475"/>
                  </a:cubicBezTo>
                  <a:cubicBezTo>
                    <a:pt x="4085" y="471"/>
                    <a:pt x="4089" y="468"/>
                    <a:pt x="4096" y="464"/>
                  </a:cubicBezTo>
                  <a:cubicBezTo>
                    <a:pt x="4102" y="465"/>
                    <a:pt x="4106" y="466"/>
                    <a:pt x="4110" y="466"/>
                  </a:cubicBezTo>
                  <a:cubicBezTo>
                    <a:pt x="4115" y="466"/>
                    <a:pt x="4119" y="465"/>
                    <a:pt x="4125" y="460"/>
                  </a:cubicBezTo>
                  <a:lnTo>
                    <a:pt x="4129" y="460"/>
                  </a:lnTo>
                  <a:cubicBezTo>
                    <a:pt x="4155" y="446"/>
                    <a:pt x="4213" y="449"/>
                    <a:pt x="4250" y="431"/>
                  </a:cubicBezTo>
                  <a:cubicBezTo>
                    <a:pt x="4252" y="432"/>
                    <a:pt x="4254" y="432"/>
                    <a:pt x="4256" y="432"/>
                  </a:cubicBezTo>
                  <a:cubicBezTo>
                    <a:pt x="4303" y="432"/>
                    <a:pt x="4363" y="397"/>
                    <a:pt x="4411" y="397"/>
                  </a:cubicBezTo>
                  <a:cubicBezTo>
                    <a:pt x="4415" y="397"/>
                    <a:pt x="4419" y="397"/>
                    <a:pt x="4423" y="398"/>
                  </a:cubicBezTo>
                  <a:cubicBezTo>
                    <a:pt x="4426" y="394"/>
                    <a:pt x="4430" y="391"/>
                    <a:pt x="4433" y="387"/>
                  </a:cubicBezTo>
                  <a:lnTo>
                    <a:pt x="4463" y="387"/>
                  </a:lnTo>
                  <a:cubicBezTo>
                    <a:pt x="4587" y="361"/>
                    <a:pt x="4734" y="339"/>
                    <a:pt x="4870" y="317"/>
                  </a:cubicBezTo>
                  <a:lnTo>
                    <a:pt x="4870" y="317"/>
                  </a:lnTo>
                  <a:lnTo>
                    <a:pt x="4863" y="321"/>
                  </a:lnTo>
                  <a:cubicBezTo>
                    <a:pt x="4932" y="321"/>
                    <a:pt x="5013" y="292"/>
                    <a:pt x="5086" y="292"/>
                  </a:cubicBezTo>
                  <a:cubicBezTo>
                    <a:pt x="5254" y="263"/>
                    <a:pt x="5426" y="269"/>
                    <a:pt x="5598" y="256"/>
                  </a:cubicBezTo>
                  <a:lnTo>
                    <a:pt x="5598" y="256"/>
                  </a:lnTo>
                  <a:lnTo>
                    <a:pt x="5604" y="259"/>
                  </a:lnTo>
                  <a:lnTo>
                    <a:pt x="5606" y="258"/>
                  </a:lnTo>
                  <a:lnTo>
                    <a:pt x="5606" y="258"/>
                  </a:lnTo>
                  <a:cubicBezTo>
                    <a:pt x="5614" y="260"/>
                    <a:pt x="5624" y="262"/>
                    <a:pt x="5633" y="262"/>
                  </a:cubicBezTo>
                  <a:cubicBezTo>
                    <a:pt x="5640" y="259"/>
                    <a:pt x="5648" y="255"/>
                    <a:pt x="5655" y="251"/>
                  </a:cubicBezTo>
                  <a:lnTo>
                    <a:pt x="5658" y="251"/>
                  </a:lnTo>
                  <a:cubicBezTo>
                    <a:pt x="5662" y="255"/>
                    <a:pt x="5662" y="259"/>
                    <a:pt x="5665" y="262"/>
                  </a:cubicBezTo>
                  <a:cubicBezTo>
                    <a:pt x="5671" y="259"/>
                    <a:pt x="5683" y="259"/>
                    <a:pt x="5693" y="259"/>
                  </a:cubicBezTo>
                  <a:cubicBezTo>
                    <a:pt x="5703" y="259"/>
                    <a:pt x="5711" y="259"/>
                    <a:pt x="5709" y="255"/>
                  </a:cubicBezTo>
                  <a:cubicBezTo>
                    <a:pt x="5706" y="251"/>
                    <a:pt x="5702" y="251"/>
                    <a:pt x="5702" y="251"/>
                  </a:cubicBezTo>
                  <a:cubicBezTo>
                    <a:pt x="5706" y="251"/>
                    <a:pt x="5709" y="251"/>
                    <a:pt x="5714" y="255"/>
                  </a:cubicBezTo>
                  <a:lnTo>
                    <a:pt x="5731" y="255"/>
                  </a:lnTo>
                  <a:cubicBezTo>
                    <a:pt x="5736" y="255"/>
                    <a:pt x="5743" y="251"/>
                    <a:pt x="5746" y="247"/>
                  </a:cubicBezTo>
                  <a:cubicBezTo>
                    <a:pt x="5756" y="250"/>
                    <a:pt x="5770" y="256"/>
                    <a:pt x="5781" y="256"/>
                  </a:cubicBezTo>
                  <a:cubicBezTo>
                    <a:pt x="5786" y="256"/>
                    <a:pt x="5790" y="255"/>
                    <a:pt x="5794" y="251"/>
                  </a:cubicBezTo>
                  <a:cubicBezTo>
                    <a:pt x="5888" y="262"/>
                    <a:pt x="6113" y="250"/>
                    <a:pt x="6194" y="268"/>
                  </a:cubicBezTo>
                  <a:lnTo>
                    <a:pt x="6194" y="268"/>
                  </a:lnTo>
                  <a:cubicBezTo>
                    <a:pt x="6188" y="267"/>
                    <a:pt x="6183" y="266"/>
                    <a:pt x="6178" y="266"/>
                  </a:cubicBezTo>
                  <a:cubicBezTo>
                    <a:pt x="6172" y="266"/>
                    <a:pt x="6166" y="267"/>
                    <a:pt x="6164" y="270"/>
                  </a:cubicBezTo>
                  <a:cubicBezTo>
                    <a:pt x="6201" y="277"/>
                    <a:pt x="6249" y="284"/>
                    <a:pt x="6289" y="284"/>
                  </a:cubicBezTo>
                  <a:cubicBezTo>
                    <a:pt x="6278" y="281"/>
                    <a:pt x="6264" y="277"/>
                    <a:pt x="6242" y="277"/>
                  </a:cubicBezTo>
                  <a:cubicBezTo>
                    <a:pt x="6237" y="273"/>
                    <a:pt x="6234" y="273"/>
                    <a:pt x="6227" y="266"/>
                  </a:cubicBezTo>
                  <a:lnTo>
                    <a:pt x="6227" y="266"/>
                  </a:lnTo>
                  <a:cubicBezTo>
                    <a:pt x="6325" y="281"/>
                    <a:pt x="6418" y="288"/>
                    <a:pt x="6516" y="299"/>
                  </a:cubicBezTo>
                  <a:cubicBezTo>
                    <a:pt x="6520" y="303"/>
                    <a:pt x="6520" y="306"/>
                    <a:pt x="6523" y="306"/>
                  </a:cubicBezTo>
                  <a:cubicBezTo>
                    <a:pt x="6670" y="314"/>
                    <a:pt x="6821" y="354"/>
                    <a:pt x="6963" y="380"/>
                  </a:cubicBezTo>
                  <a:cubicBezTo>
                    <a:pt x="6995" y="380"/>
                    <a:pt x="7066" y="410"/>
                    <a:pt x="7104" y="410"/>
                  </a:cubicBezTo>
                  <a:cubicBezTo>
                    <a:pt x="7106" y="410"/>
                    <a:pt x="7107" y="410"/>
                    <a:pt x="7109" y="410"/>
                  </a:cubicBezTo>
                  <a:lnTo>
                    <a:pt x="7109" y="410"/>
                  </a:lnTo>
                  <a:cubicBezTo>
                    <a:pt x="7110" y="410"/>
                    <a:pt x="7112" y="411"/>
                    <a:pt x="7114" y="413"/>
                  </a:cubicBezTo>
                  <a:cubicBezTo>
                    <a:pt x="7107" y="413"/>
                    <a:pt x="7136" y="413"/>
                    <a:pt x="7139" y="416"/>
                  </a:cubicBezTo>
                  <a:cubicBezTo>
                    <a:pt x="7183" y="424"/>
                    <a:pt x="7220" y="438"/>
                    <a:pt x="7261" y="442"/>
                  </a:cubicBezTo>
                  <a:cubicBezTo>
                    <a:pt x="7257" y="438"/>
                    <a:pt x="7257" y="438"/>
                    <a:pt x="7254" y="438"/>
                  </a:cubicBezTo>
                  <a:cubicBezTo>
                    <a:pt x="7260" y="438"/>
                    <a:pt x="7264" y="438"/>
                    <a:pt x="7264" y="441"/>
                  </a:cubicBezTo>
                  <a:lnTo>
                    <a:pt x="7264" y="441"/>
                  </a:lnTo>
                  <a:cubicBezTo>
                    <a:pt x="7264" y="441"/>
                    <a:pt x="7264" y="441"/>
                    <a:pt x="7264" y="441"/>
                  </a:cubicBezTo>
                  <a:cubicBezTo>
                    <a:pt x="7263" y="441"/>
                    <a:pt x="7263" y="441"/>
                    <a:pt x="7264" y="442"/>
                  </a:cubicBezTo>
                  <a:cubicBezTo>
                    <a:pt x="7264" y="442"/>
                    <a:pt x="7264" y="442"/>
                    <a:pt x="7264" y="441"/>
                  </a:cubicBezTo>
                  <a:lnTo>
                    <a:pt x="7264" y="441"/>
                  </a:lnTo>
                  <a:cubicBezTo>
                    <a:pt x="7268" y="442"/>
                    <a:pt x="7284" y="446"/>
                    <a:pt x="7287" y="446"/>
                  </a:cubicBezTo>
                  <a:cubicBezTo>
                    <a:pt x="7287" y="446"/>
                    <a:pt x="7287" y="446"/>
                    <a:pt x="7286" y="446"/>
                  </a:cubicBezTo>
                  <a:cubicBezTo>
                    <a:pt x="7283" y="442"/>
                    <a:pt x="7283" y="442"/>
                    <a:pt x="7279" y="442"/>
                  </a:cubicBezTo>
                  <a:cubicBezTo>
                    <a:pt x="7286" y="442"/>
                    <a:pt x="7290" y="442"/>
                    <a:pt x="7290" y="446"/>
                  </a:cubicBezTo>
                  <a:cubicBezTo>
                    <a:pt x="7433" y="464"/>
                    <a:pt x="7631" y="523"/>
                    <a:pt x="7767" y="596"/>
                  </a:cubicBezTo>
                  <a:cubicBezTo>
                    <a:pt x="7764" y="596"/>
                    <a:pt x="7752" y="591"/>
                    <a:pt x="7748" y="591"/>
                  </a:cubicBezTo>
                  <a:cubicBezTo>
                    <a:pt x="7745" y="591"/>
                    <a:pt x="7745" y="592"/>
                    <a:pt x="7748" y="596"/>
                  </a:cubicBezTo>
                  <a:cubicBezTo>
                    <a:pt x="7814" y="614"/>
                    <a:pt x="7884" y="658"/>
                    <a:pt x="7950" y="669"/>
                  </a:cubicBezTo>
                  <a:cubicBezTo>
                    <a:pt x="7892" y="636"/>
                    <a:pt x="7814" y="618"/>
                    <a:pt x="7763" y="581"/>
                  </a:cubicBezTo>
                  <a:cubicBezTo>
                    <a:pt x="7769" y="581"/>
                    <a:pt x="7791" y="594"/>
                    <a:pt x="7797" y="594"/>
                  </a:cubicBezTo>
                  <a:cubicBezTo>
                    <a:pt x="7799" y="594"/>
                    <a:pt x="7799" y="594"/>
                    <a:pt x="7799" y="592"/>
                  </a:cubicBezTo>
                  <a:cubicBezTo>
                    <a:pt x="7884" y="622"/>
                    <a:pt x="7961" y="677"/>
                    <a:pt x="8046" y="710"/>
                  </a:cubicBezTo>
                  <a:cubicBezTo>
                    <a:pt x="8078" y="710"/>
                    <a:pt x="8124" y="744"/>
                    <a:pt x="8160" y="767"/>
                  </a:cubicBezTo>
                  <a:lnTo>
                    <a:pt x="8160" y="767"/>
                  </a:lnTo>
                  <a:cubicBezTo>
                    <a:pt x="8158" y="767"/>
                    <a:pt x="8156" y="767"/>
                    <a:pt x="8154" y="767"/>
                  </a:cubicBezTo>
                  <a:lnTo>
                    <a:pt x="8154" y="767"/>
                  </a:lnTo>
                  <a:cubicBezTo>
                    <a:pt x="8150" y="766"/>
                    <a:pt x="8144" y="764"/>
                    <a:pt x="8137" y="761"/>
                  </a:cubicBezTo>
                  <a:lnTo>
                    <a:pt x="8137" y="761"/>
                  </a:lnTo>
                  <a:cubicBezTo>
                    <a:pt x="8142" y="763"/>
                    <a:pt x="8147" y="765"/>
                    <a:pt x="8151" y="767"/>
                  </a:cubicBezTo>
                  <a:lnTo>
                    <a:pt x="8151" y="767"/>
                  </a:lnTo>
                  <a:cubicBezTo>
                    <a:pt x="8128" y="769"/>
                    <a:pt x="8105" y="770"/>
                    <a:pt x="8082" y="772"/>
                  </a:cubicBezTo>
                  <a:cubicBezTo>
                    <a:pt x="7719" y="798"/>
                    <a:pt x="7337" y="823"/>
                    <a:pt x="6985" y="875"/>
                  </a:cubicBezTo>
                  <a:cubicBezTo>
                    <a:pt x="6931" y="879"/>
                    <a:pt x="6872" y="897"/>
                    <a:pt x="6817" y="897"/>
                  </a:cubicBezTo>
                  <a:cubicBezTo>
                    <a:pt x="6784" y="907"/>
                    <a:pt x="6744" y="911"/>
                    <a:pt x="6716" y="915"/>
                  </a:cubicBezTo>
                  <a:lnTo>
                    <a:pt x="6716" y="915"/>
                  </a:lnTo>
                  <a:cubicBezTo>
                    <a:pt x="6719" y="914"/>
                    <a:pt x="6722" y="911"/>
                    <a:pt x="6726" y="908"/>
                  </a:cubicBezTo>
                  <a:lnTo>
                    <a:pt x="6726" y="908"/>
                  </a:lnTo>
                  <a:cubicBezTo>
                    <a:pt x="6553" y="941"/>
                    <a:pt x="6388" y="959"/>
                    <a:pt x="6227" y="1018"/>
                  </a:cubicBezTo>
                  <a:cubicBezTo>
                    <a:pt x="6223" y="1014"/>
                    <a:pt x="6220" y="1014"/>
                    <a:pt x="6220" y="1011"/>
                  </a:cubicBezTo>
                  <a:cubicBezTo>
                    <a:pt x="5904" y="1077"/>
                    <a:pt x="5582" y="1161"/>
                    <a:pt x="5284" y="1260"/>
                  </a:cubicBezTo>
                  <a:cubicBezTo>
                    <a:pt x="5296" y="1260"/>
                    <a:pt x="5281" y="1263"/>
                    <a:pt x="5281" y="1263"/>
                  </a:cubicBezTo>
                  <a:lnTo>
                    <a:pt x="5284" y="1260"/>
                  </a:lnTo>
                  <a:lnTo>
                    <a:pt x="5284" y="1260"/>
                  </a:lnTo>
                  <a:cubicBezTo>
                    <a:pt x="5244" y="1275"/>
                    <a:pt x="5164" y="1307"/>
                    <a:pt x="5115" y="1315"/>
                  </a:cubicBezTo>
                  <a:cubicBezTo>
                    <a:pt x="4939" y="1388"/>
                    <a:pt x="4771" y="1451"/>
                    <a:pt x="4599" y="1527"/>
                  </a:cubicBezTo>
                  <a:cubicBezTo>
                    <a:pt x="4521" y="1568"/>
                    <a:pt x="4411" y="1620"/>
                    <a:pt x="4323" y="1652"/>
                  </a:cubicBezTo>
                  <a:cubicBezTo>
                    <a:pt x="4173" y="1725"/>
                    <a:pt x="4019" y="1803"/>
                    <a:pt x="3876" y="1887"/>
                  </a:cubicBezTo>
                  <a:lnTo>
                    <a:pt x="3876" y="1898"/>
                  </a:lnTo>
                  <a:cubicBezTo>
                    <a:pt x="3773" y="1957"/>
                    <a:pt x="3674" y="2016"/>
                    <a:pt x="3575" y="2077"/>
                  </a:cubicBezTo>
                  <a:cubicBezTo>
                    <a:pt x="3414" y="2165"/>
                    <a:pt x="3256" y="2253"/>
                    <a:pt x="3099" y="2338"/>
                  </a:cubicBezTo>
                  <a:cubicBezTo>
                    <a:pt x="2867" y="2463"/>
                    <a:pt x="2647" y="2602"/>
                    <a:pt x="2427" y="2742"/>
                  </a:cubicBezTo>
                  <a:cubicBezTo>
                    <a:pt x="2263" y="2855"/>
                    <a:pt x="2090" y="2972"/>
                    <a:pt x="1921" y="3094"/>
                  </a:cubicBezTo>
                  <a:cubicBezTo>
                    <a:pt x="1258" y="3617"/>
                    <a:pt x="657" y="4245"/>
                    <a:pt x="283" y="5008"/>
                  </a:cubicBezTo>
                  <a:cubicBezTo>
                    <a:pt x="147" y="5355"/>
                    <a:pt x="0" y="5788"/>
                    <a:pt x="132" y="6162"/>
                  </a:cubicBezTo>
                  <a:cubicBezTo>
                    <a:pt x="227" y="6720"/>
                    <a:pt x="843" y="6966"/>
                    <a:pt x="1335" y="7050"/>
                  </a:cubicBezTo>
                  <a:cubicBezTo>
                    <a:pt x="1767" y="7134"/>
                    <a:pt x="2217" y="7152"/>
                    <a:pt x="2667" y="7152"/>
                  </a:cubicBezTo>
                  <a:cubicBezTo>
                    <a:pt x="3009" y="7152"/>
                    <a:pt x="3352" y="7142"/>
                    <a:pt x="3689" y="7142"/>
                  </a:cubicBezTo>
                  <a:cubicBezTo>
                    <a:pt x="3716" y="7142"/>
                    <a:pt x="3743" y="7142"/>
                    <a:pt x="3769" y="7142"/>
                  </a:cubicBezTo>
                  <a:cubicBezTo>
                    <a:pt x="4023" y="7130"/>
                    <a:pt x="4276" y="7101"/>
                    <a:pt x="4529" y="7083"/>
                  </a:cubicBezTo>
                  <a:cubicBezTo>
                    <a:pt x="4621" y="7064"/>
                    <a:pt x="4712" y="7064"/>
                    <a:pt x="4800" y="7046"/>
                  </a:cubicBezTo>
                  <a:cubicBezTo>
                    <a:pt x="4797" y="7046"/>
                    <a:pt x="4789" y="7042"/>
                    <a:pt x="4782" y="7042"/>
                  </a:cubicBezTo>
                  <a:cubicBezTo>
                    <a:pt x="4778" y="7046"/>
                    <a:pt x="4775" y="7046"/>
                    <a:pt x="4775" y="7050"/>
                  </a:cubicBezTo>
                  <a:cubicBezTo>
                    <a:pt x="4773" y="7049"/>
                    <a:pt x="4770" y="7048"/>
                    <a:pt x="4766" y="7048"/>
                  </a:cubicBezTo>
                  <a:cubicBezTo>
                    <a:pt x="4761" y="7048"/>
                    <a:pt x="4755" y="7049"/>
                    <a:pt x="4750" y="7050"/>
                  </a:cubicBezTo>
                  <a:lnTo>
                    <a:pt x="4750" y="7050"/>
                  </a:lnTo>
                  <a:cubicBezTo>
                    <a:pt x="4751" y="7050"/>
                    <a:pt x="4751" y="7050"/>
                    <a:pt x="4753" y="7050"/>
                  </a:cubicBezTo>
                  <a:lnTo>
                    <a:pt x="4749" y="7050"/>
                  </a:lnTo>
                  <a:cubicBezTo>
                    <a:pt x="4749" y="7050"/>
                    <a:pt x="4749" y="7050"/>
                    <a:pt x="4749" y="7051"/>
                  </a:cubicBezTo>
                  <a:lnTo>
                    <a:pt x="4749" y="7051"/>
                  </a:lnTo>
                  <a:cubicBezTo>
                    <a:pt x="4749" y="7051"/>
                    <a:pt x="4750" y="7051"/>
                    <a:pt x="4750" y="7050"/>
                  </a:cubicBezTo>
                  <a:lnTo>
                    <a:pt x="4750" y="7050"/>
                  </a:lnTo>
                  <a:cubicBezTo>
                    <a:pt x="4750" y="7051"/>
                    <a:pt x="4749" y="7051"/>
                    <a:pt x="4749" y="7051"/>
                  </a:cubicBezTo>
                  <a:cubicBezTo>
                    <a:pt x="4749" y="7051"/>
                    <a:pt x="4749" y="7051"/>
                    <a:pt x="4749" y="7051"/>
                  </a:cubicBezTo>
                  <a:lnTo>
                    <a:pt x="4749" y="7051"/>
                  </a:lnTo>
                  <a:cubicBezTo>
                    <a:pt x="4746" y="7052"/>
                    <a:pt x="4743" y="7053"/>
                    <a:pt x="4741" y="7054"/>
                  </a:cubicBezTo>
                  <a:lnTo>
                    <a:pt x="4745" y="7050"/>
                  </a:lnTo>
                  <a:lnTo>
                    <a:pt x="4749" y="7050"/>
                  </a:lnTo>
                  <a:cubicBezTo>
                    <a:pt x="4744" y="7048"/>
                    <a:pt x="4740" y="7047"/>
                    <a:pt x="4737" y="7047"/>
                  </a:cubicBezTo>
                  <a:cubicBezTo>
                    <a:pt x="4732" y="7047"/>
                    <a:pt x="4729" y="7050"/>
                    <a:pt x="4719" y="7057"/>
                  </a:cubicBezTo>
                  <a:cubicBezTo>
                    <a:pt x="4591" y="7057"/>
                    <a:pt x="4452" y="7076"/>
                    <a:pt x="4316" y="7090"/>
                  </a:cubicBezTo>
                  <a:cubicBezTo>
                    <a:pt x="4150" y="7098"/>
                    <a:pt x="3979" y="7111"/>
                    <a:pt x="3809" y="7111"/>
                  </a:cubicBezTo>
                  <a:cubicBezTo>
                    <a:pt x="3747" y="7111"/>
                    <a:pt x="3685" y="7109"/>
                    <a:pt x="3623" y="7105"/>
                  </a:cubicBezTo>
                  <a:cubicBezTo>
                    <a:pt x="3712" y="7085"/>
                    <a:pt x="3788" y="7083"/>
                    <a:pt x="3876" y="7083"/>
                  </a:cubicBezTo>
                  <a:cubicBezTo>
                    <a:pt x="3901" y="7083"/>
                    <a:pt x="3926" y="7083"/>
                    <a:pt x="3953" y="7083"/>
                  </a:cubicBezTo>
                  <a:cubicBezTo>
                    <a:pt x="3880" y="7090"/>
                    <a:pt x="3828" y="7094"/>
                    <a:pt x="3766" y="7098"/>
                  </a:cubicBezTo>
                  <a:cubicBezTo>
                    <a:pt x="3759" y="7094"/>
                    <a:pt x="3751" y="7093"/>
                    <a:pt x="3743" y="7093"/>
                  </a:cubicBezTo>
                  <a:cubicBezTo>
                    <a:pt x="3727" y="7093"/>
                    <a:pt x="3709" y="7099"/>
                    <a:pt x="3696" y="7101"/>
                  </a:cubicBezTo>
                  <a:cubicBezTo>
                    <a:pt x="3718" y="7102"/>
                    <a:pt x="3740" y="7102"/>
                    <a:pt x="3762" y="7102"/>
                  </a:cubicBezTo>
                  <a:cubicBezTo>
                    <a:pt x="3915" y="7102"/>
                    <a:pt x="4064" y="7092"/>
                    <a:pt x="4221" y="7079"/>
                  </a:cubicBezTo>
                  <a:cubicBezTo>
                    <a:pt x="4213" y="7079"/>
                    <a:pt x="4210" y="7076"/>
                    <a:pt x="4210" y="7076"/>
                  </a:cubicBezTo>
                  <a:cubicBezTo>
                    <a:pt x="4265" y="7068"/>
                    <a:pt x="4323" y="7061"/>
                    <a:pt x="4378" y="7057"/>
                  </a:cubicBezTo>
                  <a:cubicBezTo>
                    <a:pt x="4382" y="7053"/>
                    <a:pt x="4388" y="7053"/>
                    <a:pt x="4395" y="7053"/>
                  </a:cubicBezTo>
                  <a:cubicBezTo>
                    <a:pt x="4401" y="7053"/>
                    <a:pt x="4408" y="7053"/>
                    <a:pt x="4411" y="7050"/>
                  </a:cubicBezTo>
                  <a:cubicBezTo>
                    <a:pt x="4543" y="7035"/>
                    <a:pt x="4687" y="7032"/>
                    <a:pt x="4819" y="7013"/>
                  </a:cubicBezTo>
                  <a:lnTo>
                    <a:pt x="4829" y="7017"/>
                  </a:lnTo>
                  <a:cubicBezTo>
                    <a:pt x="5010" y="6991"/>
                    <a:pt x="5181" y="6984"/>
                    <a:pt x="5362" y="6962"/>
                  </a:cubicBezTo>
                  <a:cubicBezTo>
                    <a:pt x="5379" y="6951"/>
                    <a:pt x="5406" y="6962"/>
                    <a:pt x="5428" y="6947"/>
                  </a:cubicBezTo>
                  <a:lnTo>
                    <a:pt x="5431" y="6951"/>
                  </a:lnTo>
                  <a:cubicBezTo>
                    <a:pt x="5441" y="6949"/>
                    <a:pt x="5447" y="6948"/>
                    <a:pt x="5451" y="6948"/>
                  </a:cubicBezTo>
                  <a:cubicBezTo>
                    <a:pt x="5459" y="6948"/>
                    <a:pt x="5460" y="6951"/>
                    <a:pt x="5467" y="6951"/>
                  </a:cubicBezTo>
                  <a:lnTo>
                    <a:pt x="5445" y="6958"/>
                  </a:lnTo>
                  <a:cubicBezTo>
                    <a:pt x="5472" y="6958"/>
                    <a:pt x="5511" y="6954"/>
                    <a:pt x="5541" y="6944"/>
                  </a:cubicBezTo>
                  <a:lnTo>
                    <a:pt x="5545" y="6944"/>
                  </a:lnTo>
                  <a:cubicBezTo>
                    <a:pt x="5658" y="6925"/>
                    <a:pt x="5780" y="6907"/>
                    <a:pt x="5890" y="6900"/>
                  </a:cubicBezTo>
                  <a:cubicBezTo>
                    <a:pt x="5890" y="6900"/>
                    <a:pt x="5893" y="6896"/>
                    <a:pt x="5897" y="6896"/>
                  </a:cubicBezTo>
                  <a:cubicBezTo>
                    <a:pt x="5900" y="6896"/>
                    <a:pt x="5900" y="6892"/>
                    <a:pt x="5900" y="6888"/>
                  </a:cubicBezTo>
                  <a:cubicBezTo>
                    <a:pt x="5904" y="6891"/>
                    <a:pt x="5909" y="6892"/>
                    <a:pt x="5915" y="6892"/>
                  </a:cubicBezTo>
                  <a:cubicBezTo>
                    <a:pt x="5926" y="6892"/>
                    <a:pt x="5940" y="6889"/>
                    <a:pt x="5951" y="6889"/>
                  </a:cubicBezTo>
                  <a:cubicBezTo>
                    <a:pt x="5956" y="6889"/>
                    <a:pt x="5960" y="6889"/>
                    <a:pt x="5963" y="6892"/>
                  </a:cubicBezTo>
                  <a:cubicBezTo>
                    <a:pt x="5849" y="6910"/>
                    <a:pt x="5717" y="6951"/>
                    <a:pt x="5604" y="6958"/>
                  </a:cubicBezTo>
                  <a:cubicBezTo>
                    <a:pt x="5570" y="6966"/>
                    <a:pt x="5548" y="6976"/>
                    <a:pt x="5511" y="6980"/>
                  </a:cubicBezTo>
                  <a:cubicBezTo>
                    <a:pt x="5574" y="6980"/>
                    <a:pt x="5636" y="6958"/>
                    <a:pt x="5695" y="6958"/>
                  </a:cubicBezTo>
                  <a:cubicBezTo>
                    <a:pt x="5794" y="6932"/>
                    <a:pt x="5900" y="6929"/>
                    <a:pt x="5995" y="6892"/>
                  </a:cubicBezTo>
                  <a:cubicBezTo>
                    <a:pt x="6105" y="6874"/>
                    <a:pt x="6223" y="6863"/>
                    <a:pt x="6340" y="6834"/>
                  </a:cubicBezTo>
                  <a:cubicBezTo>
                    <a:pt x="6344" y="6837"/>
                    <a:pt x="6347" y="6837"/>
                    <a:pt x="6347" y="6841"/>
                  </a:cubicBezTo>
                  <a:cubicBezTo>
                    <a:pt x="6689" y="6775"/>
                    <a:pt x="7029" y="6683"/>
                    <a:pt x="7359" y="6584"/>
                  </a:cubicBezTo>
                  <a:cubicBezTo>
                    <a:pt x="7623" y="6485"/>
                    <a:pt x="7906" y="6394"/>
                    <a:pt x="8178" y="6287"/>
                  </a:cubicBezTo>
                  <a:lnTo>
                    <a:pt x="8178" y="6287"/>
                  </a:lnTo>
                  <a:cubicBezTo>
                    <a:pt x="8112" y="6328"/>
                    <a:pt x="8049" y="6350"/>
                    <a:pt x="7980" y="6379"/>
                  </a:cubicBezTo>
                  <a:cubicBezTo>
                    <a:pt x="7997" y="6364"/>
                    <a:pt x="8009" y="6357"/>
                    <a:pt x="8019" y="6350"/>
                  </a:cubicBezTo>
                  <a:lnTo>
                    <a:pt x="8019" y="6350"/>
                  </a:lnTo>
                  <a:cubicBezTo>
                    <a:pt x="7961" y="6379"/>
                    <a:pt x="7906" y="6404"/>
                    <a:pt x="7840" y="6426"/>
                  </a:cubicBezTo>
                  <a:cubicBezTo>
                    <a:pt x="8203" y="6342"/>
                    <a:pt x="8540" y="6115"/>
                    <a:pt x="8882" y="5957"/>
                  </a:cubicBezTo>
                  <a:cubicBezTo>
                    <a:pt x="9031" y="5873"/>
                    <a:pt x="9190" y="5788"/>
                    <a:pt x="9332" y="5697"/>
                  </a:cubicBezTo>
                  <a:cubicBezTo>
                    <a:pt x="9461" y="5612"/>
                    <a:pt x="9589" y="5531"/>
                    <a:pt x="9703" y="5426"/>
                  </a:cubicBezTo>
                  <a:lnTo>
                    <a:pt x="9703" y="5426"/>
                  </a:lnTo>
                  <a:cubicBezTo>
                    <a:pt x="9662" y="5440"/>
                    <a:pt x="9633" y="5477"/>
                    <a:pt x="9596" y="5509"/>
                  </a:cubicBezTo>
                  <a:cubicBezTo>
                    <a:pt x="9593" y="5506"/>
                    <a:pt x="9589" y="5506"/>
                    <a:pt x="9586" y="5506"/>
                  </a:cubicBezTo>
                  <a:cubicBezTo>
                    <a:pt x="9515" y="5553"/>
                    <a:pt x="9449" y="5587"/>
                    <a:pt x="9380" y="5634"/>
                  </a:cubicBezTo>
                  <a:cubicBezTo>
                    <a:pt x="9373" y="5594"/>
                    <a:pt x="9559" y="5514"/>
                    <a:pt x="9596" y="5455"/>
                  </a:cubicBezTo>
                  <a:cubicBezTo>
                    <a:pt x="9596" y="5451"/>
                    <a:pt x="9596" y="5448"/>
                    <a:pt x="9593" y="5443"/>
                  </a:cubicBezTo>
                  <a:cubicBezTo>
                    <a:pt x="9622" y="5418"/>
                    <a:pt x="9647" y="5404"/>
                    <a:pt x="9669" y="5374"/>
                  </a:cubicBezTo>
                  <a:cubicBezTo>
                    <a:pt x="9688" y="5367"/>
                    <a:pt x="9706" y="5348"/>
                    <a:pt x="9718" y="5326"/>
                  </a:cubicBezTo>
                  <a:cubicBezTo>
                    <a:pt x="9725" y="5326"/>
                    <a:pt x="9732" y="5316"/>
                    <a:pt x="9735" y="5308"/>
                  </a:cubicBezTo>
                  <a:cubicBezTo>
                    <a:pt x="9835" y="5245"/>
                    <a:pt x="9894" y="5135"/>
                    <a:pt x="9977" y="5062"/>
                  </a:cubicBezTo>
                  <a:cubicBezTo>
                    <a:pt x="10099" y="4915"/>
                    <a:pt x="10219" y="4761"/>
                    <a:pt x="10300" y="4585"/>
                  </a:cubicBezTo>
                  <a:cubicBezTo>
                    <a:pt x="10359" y="4483"/>
                    <a:pt x="10400" y="4358"/>
                    <a:pt x="10436" y="4241"/>
                  </a:cubicBezTo>
                  <a:cubicBezTo>
                    <a:pt x="10436" y="4238"/>
                    <a:pt x="10436" y="4233"/>
                    <a:pt x="10432" y="4230"/>
                  </a:cubicBezTo>
                  <a:cubicBezTo>
                    <a:pt x="10451" y="4186"/>
                    <a:pt x="10462" y="4145"/>
                    <a:pt x="10466" y="4098"/>
                  </a:cubicBezTo>
                  <a:cubicBezTo>
                    <a:pt x="10493" y="3996"/>
                    <a:pt x="10504" y="3865"/>
                    <a:pt x="10520" y="3762"/>
                  </a:cubicBezTo>
                  <a:lnTo>
                    <a:pt x="10520" y="3762"/>
                  </a:lnTo>
                  <a:cubicBezTo>
                    <a:pt x="10521" y="3773"/>
                    <a:pt x="10523" y="3786"/>
                    <a:pt x="10525" y="3786"/>
                  </a:cubicBezTo>
                  <a:cubicBezTo>
                    <a:pt x="10526" y="3786"/>
                    <a:pt x="10528" y="3779"/>
                    <a:pt x="10528" y="3761"/>
                  </a:cubicBezTo>
                  <a:cubicBezTo>
                    <a:pt x="10532" y="3761"/>
                    <a:pt x="10532" y="3746"/>
                    <a:pt x="10535" y="3742"/>
                  </a:cubicBezTo>
                  <a:lnTo>
                    <a:pt x="10535" y="3742"/>
                  </a:lnTo>
                  <a:cubicBezTo>
                    <a:pt x="10535" y="3749"/>
                    <a:pt x="10535" y="3754"/>
                    <a:pt x="10532" y="3757"/>
                  </a:cubicBezTo>
                  <a:lnTo>
                    <a:pt x="10532" y="3771"/>
                  </a:lnTo>
                  <a:lnTo>
                    <a:pt x="10539" y="3771"/>
                  </a:lnTo>
                  <a:cubicBezTo>
                    <a:pt x="10535" y="3834"/>
                    <a:pt x="10535" y="3878"/>
                    <a:pt x="10532" y="3940"/>
                  </a:cubicBezTo>
                  <a:cubicBezTo>
                    <a:pt x="10561" y="3746"/>
                    <a:pt x="10572" y="3541"/>
                    <a:pt x="10532" y="3350"/>
                  </a:cubicBezTo>
                  <a:cubicBezTo>
                    <a:pt x="10535" y="3331"/>
                    <a:pt x="10535" y="3317"/>
                    <a:pt x="10528" y="3299"/>
                  </a:cubicBezTo>
                  <a:cubicBezTo>
                    <a:pt x="10520" y="3211"/>
                    <a:pt x="10488" y="3123"/>
                    <a:pt x="10473" y="3038"/>
                  </a:cubicBezTo>
                  <a:cubicBezTo>
                    <a:pt x="10451" y="2987"/>
                    <a:pt x="10444" y="2910"/>
                    <a:pt x="10414" y="2862"/>
                  </a:cubicBezTo>
                  <a:cubicBezTo>
                    <a:pt x="10362" y="2701"/>
                    <a:pt x="10297" y="2545"/>
                    <a:pt x="10221" y="2396"/>
                  </a:cubicBezTo>
                  <a:lnTo>
                    <a:pt x="10221" y="2396"/>
                  </a:lnTo>
                  <a:cubicBezTo>
                    <a:pt x="10256" y="2354"/>
                    <a:pt x="10290" y="2311"/>
                    <a:pt x="10322" y="2268"/>
                  </a:cubicBezTo>
                  <a:lnTo>
                    <a:pt x="10322" y="2268"/>
                  </a:lnTo>
                  <a:lnTo>
                    <a:pt x="10312" y="2275"/>
                  </a:lnTo>
                  <a:cubicBezTo>
                    <a:pt x="10344" y="2231"/>
                    <a:pt x="10396" y="2170"/>
                    <a:pt x="10410" y="2129"/>
                  </a:cubicBezTo>
                  <a:lnTo>
                    <a:pt x="10410" y="2129"/>
                  </a:lnTo>
                  <a:cubicBezTo>
                    <a:pt x="10410" y="2130"/>
                    <a:pt x="10409" y="2130"/>
                    <a:pt x="10409" y="2130"/>
                  </a:cubicBezTo>
                  <a:cubicBezTo>
                    <a:pt x="10406" y="2130"/>
                    <a:pt x="10414" y="2121"/>
                    <a:pt x="10414" y="2121"/>
                  </a:cubicBezTo>
                  <a:lnTo>
                    <a:pt x="10414" y="2121"/>
                  </a:lnTo>
                  <a:lnTo>
                    <a:pt x="10410" y="2129"/>
                  </a:lnTo>
                  <a:cubicBezTo>
                    <a:pt x="10414" y="2121"/>
                    <a:pt x="10429" y="2096"/>
                    <a:pt x="10440" y="2089"/>
                  </a:cubicBezTo>
                  <a:cubicBezTo>
                    <a:pt x="10454" y="2063"/>
                    <a:pt x="10480" y="2038"/>
                    <a:pt x="10480" y="2023"/>
                  </a:cubicBezTo>
                  <a:lnTo>
                    <a:pt x="10480" y="2023"/>
                  </a:lnTo>
                  <a:cubicBezTo>
                    <a:pt x="10479" y="2024"/>
                    <a:pt x="10479" y="2024"/>
                    <a:pt x="10479" y="2024"/>
                  </a:cubicBezTo>
                  <a:cubicBezTo>
                    <a:pt x="10478" y="2024"/>
                    <a:pt x="10534" y="1934"/>
                    <a:pt x="10517" y="1931"/>
                  </a:cubicBezTo>
                  <a:cubicBezTo>
                    <a:pt x="10520" y="1920"/>
                    <a:pt x="10532" y="1901"/>
                    <a:pt x="10532" y="1901"/>
                  </a:cubicBezTo>
                  <a:cubicBezTo>
                    <a:pt x="10532" y="1872"/>
                    <a:pt x="10561" y="1810"/>
                    <a:pt x="10579" y="1777"/>
                  </a:cubicBezTo>
                  <a:cubicBezTo>
                    <a:pt x="10579" y="1766"/>
                    <a:pt x="10586" y="1740"/>
                    <a:pt x="10583" y="1740"/>
                  </a:cubicBezTo>
                  <a:cubicBezTo>
                    <a:pt x="10586" y="1734"/>
                    <a:pt x="10603" y="1693"/>
                    <a:pt x="10598" y="1693"/>
                  </a:cubicBezTo>
                  <a:cubicBezTo>
                    <a:pt x="10597" y="1693"/>
                    <a:pt x="10595" y="1694"/>
                    <a:pt x="10594" y="1696"/>
                  </a:cubicBezTo>
                  <a:cubicBezTo>
                    <a:pt x="10593" y="1698"/>
                    <a:pt x="10592" y="1698"/>
                    <a:pt x="10592" y="1698"/>
                  </a:cubicBezTo>
                  <a:cubicBezTo>
                    <a:pt x="10592" y="1698"/>
                    <a:pt x="10595" y="1692"/>
                    <a:pt x="10598" y="1689"/>
                  </a:cubicBezTo>
                  <a:cubicBezTo>
                    <a:pt x="10612" y="1571"/>
                    <a:pt x="10608" y="1334"/>
                    <a:pt x="10473" y="1227"/>
                  </a:cubicBezTo>
                  <a:lnTo>
                    <a:pt x="10473" y="1219"/>
                  </a:lnTo>
                  <a:cubicBezTo>
                    <a:pt x="10447" y="1194"/>
                    <a:pt x="10418" y="1172"/>
                    <a:pt x="10392" y="1157"/>
                  </a:cubicBezTo>
                  <a:cubicBezTo>
                    <a:pt x="10282" y="1058"/>
                    <a:pt x="10128" y="996"/>
                    <a:pt x="9985" y="948"/>
                  </a:cubicBezTo>
                  <a:cubicBezTo>
                    <a:pt x="9618" y="823"/>
                    <a:pt x="9204" y="787"/>
                    <a:pt x="8816" y="768"/>
                  </a:cubicBezTo>
                  <a:cubicBezTo>
                    <a:pt x="8741" y="766"/>
                    <a:pt x="8665" y="764"/>
                    <a:pt x="8588" y="762"/>
                  </a:cubicBezTo>
                  <a:lnTo>
                    <a:pt x="8588" y="762"/>
                  </a:lnTo>
                  <a:cubicBezTo>
                    <a:pt x="8556" y="745"/>
                    <a:pt x="8525" y="728"/>
                    <a:pt x="8496" y="713"/>
                  </a:cubicBezTo>
                  <a:cubicBezTo>
                    <a:pt x="7640" y="229"/>
                    <a:pt x="6669" y="0"/>
                    <a:pt x="56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3" name="Google Shape;3633;p35"/>
            <p:cNvSpPr/>
            <p:nvPr/>
          </p:nvSpPr>
          <p:spPr>
            <a:xfrm>
              <a:off x="1470719" y="954884"/>
              <a:ext cx="28130" cy="33544"/>
            </a:xfrm>
            <a:custGeom>
              <a:avLst/>
              <a:gdLst/>
              <a:ahLst/>
              <a:cxnLst/>
              <a:rect l="l" t="t" r="r" b="b"/>
              <a:pathLst>
                <a:path w="478" h="570" extrusionOk="0">
                  <a:moveTo>
                    <a:pt x="279" y="253"/>
                  </a:moveTo>
                  <a:lnTo>
                    <a:pt x="279" y="253"/>
                  </a:lnTo>
                  <a:cubicBezTo>
                    <a:pt x="276" y="258"/>
                    <a:pt x="272" y="265"/>
                    <a:pt x="269" y="265"/>
                  </a:cubicBezTo>
                  <a:cubicBezTo>
                    <a:pt x="272" y="261"/>
                    <a:pt x="276" y="258"/>
                    <a:pt x="279" y="253"/>
                  </a:cubicBezTo>
                  <a:close/>
                  <a:moveTo>
                    <a:pt x="232" y="302"/>
                  </a:moveTo>
                  <a:cubicBezTo>
                    <a:pt x="228" y="305"/>
                    <a:pt x="225" y="309"/>
                    <a:pt x="220" y="312"/>
                  </a:cubicBezTo>
                  <a:cubicBezTo>
                    <a:pt x="225" y="309"/>
                    <a:pt x="228" y="302"/>
                    <a:pt x="232" y="302"/>
                  </a:cubicBezTo>
                  <a:close/>
                  <a:moveTo>
                    <a:pt x="217" y="324"/>
                  </a:moveTo>
                  <a:cubicBezTo>
                    <a:pt x="213" y="327"/>
                    <a:pt x="210" y="331"/>
                    <a:pt x="206" y="334"/>
                  </a:cubicBezTo>
                  <a:cubicBezTo>
                    <a:pt x="210" y="331"/>
                    <a:pt x="213" y="324"/>
                    <a:pt x="217" y="324"/>
                  </a:cubicBezTo>
                  <a:close/>
                  <a:moveTo>
                    <a:pt x="181" y="363"/>
                  </a:moveTo>
                  <a:lnTo>
                    <a:pt x="176" y="368"/>
                  </a:lnTo>
                  <a:lnTo>
                    <a:pt x="173" y="371"/>
                  </a:lnTo>
                  <a:lnTo>
                    <a:pt x="173" y="368"/>
                  </a:lnTo>
                  <a:cubicBezTo>
                    <a:pt x="176" y="363"/>
                    <a:pt x="176" y="363"/>
                    <a:pt x="181" y="363"/>
                  </a:cubicBezTo>
                  <a:close/>
                  <a:moveTo>
                    <a:pt x="159" y="393"/>
                  </a:moveTo>
                  <a:lnTo>
                    <a:pt x="159" y="393"/>
                  </a:lnTo>
                  <a:cubicBezTo>
                    <a:pt x="154" y="397"/>
                    <a:pt x="151" y="404"/>
                    <a:pt x="147" y="404"/>
                  </a:cubicBezTo>
                  <a:cubicBezTo>
                    <a:pt x="151" y="400"/>
                    <a:pt x="154" y="397"/>
                    <a:pt x="159" y="393"/>
                  </a:cubicBezTo>
                  <a:close/>
                  <a:moveTo>
                    <a:pt x="125" y="437"/>
                  </a:moveTo>
                  <a:cubicBezTo>
                    <a:pt x="124" y="439"/>
                    <a:pt x="122" y="441"/>
                    <a:pt x="120" y="442"/>
                  </a:cubicBezTo>
                  <a:lnTo>
                    <a:pt x="120" y="442"/>
                  </a:lnTo>
                  <a:cubicBezTo>
                    <a:pt x="122" y="439"/>
                    <a:pt x="123" y="437"/>
                    <a:pt x="125" y="437"/>
                  </a:cubicBezTo>
                  <a:close/>
                  <a:moveTo>
                    <a:pt x="477" y="1"/>
                  </a:moveTo>
                  <a:cubicBezTo>
                    <a:pt x="455" y="30"/>
                    <a:pt x="433" y="60"/>
                    <a:pt x="408" y="89"/>
                  </a:cubicBezTo>
                  <a:cubicBezTo>
                    <a:pt x="415" y="77"/>
                    <a:pt x="418" y="70"/>
                    <a:pt x="426" y="52"/>
                  </a:cubicBezTo>
                  <a:lnTo>
                    <a:pt x="426" y="52"/>
                  </a:lnTo>
                  <a:cubicBezTo>
                    <a:pt x="364" y="133"/>
                    <a:pt x="305" y="214"/>
                    <a:pt x="242" y="287"/>
                  </a:cubicBezTo>
                  <a:cubicBezTo>
                    <a:pt x="198" y="324"/>
                    <a:pt x="166" y="378"/>
                    <a:pt x="125" y="419"/>
                  </a:cubicBezTo>
                  <a:cubicBezTo>
                    <a:pt x="126" y="421"/>
                    <a:pt x="127" y="421"/>
                    <a:pt x="129" y="421"/>
                  </a:cubicBezTo>
                  <a:cubicBezTo>
                    <a:pt x="133" y="421"/>
                    <a:pt x="138" y="415"/>
                    <a:pt x="140" y="415"/>
                  </a:cubicBezTo>
                  <a:cubicBezTo>
                    <a:pt x="137" y="419"/>
                    <a:pt x="133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9" y="422"/>
                    <a:pt x="129" y="422"/>
                    <a:pt x="129" y="422"/>
                  </a:cubicBezTo>
                  <a:cubicBezTo>
                    <a:pt x="129" y="422"/>
                    <a:pt x="129" y="422"/>
                    <a:pt x="129" y="422"/>
                  </a:cubicBezTo>
                  <a:lnTo>
                    <a:pt x="129" y="422"/>
                  </a:lnTo>
                  <a:cubicBezTo>
                    <a:pt x="128" y="425"/>
                    <a:pt x="116" y="441"/>
                    <a:pt x="117" y="444"/>
                  </a:cubicBezTo>
                  <a:lnTo>
                    <a:pt x="117" y="444"/>
                  </a:lnTo>
                  <a:cubicBezTo>
                    <a:pt x="116" y="444"/>
                    <a:pt x="115" y="444"/>
                    <a:pt x="115" y="444"/>
                  </a:cubicBezTo>
                  <a:cubicBezTo>
                    <a:pt x="103" y="451"/>
                    <a:pt x="81" y="481"/>
                    <a:pt x="59" y="507"/>
                  </a:cubicBezTo>
                  <a:cubicBezTo>
                    <a:pt x="54" y="510"/>
                    <a:pt x="31" y="529"/>
                    <a:pt x="36" y="529"/>
                  </a:cubicBezTo>
                  <a:cubicBezTo>
                    <a:pt x="37" y="529"/>
                    <a:pt x="40" y="528"/>
                    <a:pt x="44" y="525"/>
                  </a:cubicBezTo>
                  <a:lnTo>
                    <a:pt x="44" y="525"/>
                  </a:lnTo>
                  <a:cubicBezTo>
                    <a:pt x="41" y="529"/>
                    <a:pt x="41" y="532"/>
                    <a:pt x="34" y="532"/>
                  </a:cubicBezTo>
                  <a:cubicBezTo>
                    <a:pt x="34" y="532"/>
                    <a:pt x="8" y="561"/>
                    <a:pt x="0" y="569"/>
                  </a:cubicBezTo>
                  <a:cubicBezTo>
                    <a:pt x="56" y="529"/>
                    <a:pt x="110" y="466"/>
                    <a:pt x="154" y="419"/>
                  </a:cubicBezTo>
                  <a:cubicBezTo>
                    <a:pt x="257" y="283"/>
                    <a:pt x="393" y="143"/>
                    <a:pt x="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4" name="Google Shape;3634;p35"/>
            <p:cNvSpPr/>
            <p:nvPr/>
          </p:nvSpPr>
          <p:spPr>
            <a:xfrm>
              <a:off x="1130210" y="1088062"/>
              <a:ext cx="45609" cy="3001"/>
            </a:xfrm>
            <a:custGeom>
              <a:avLst/>
              <a:gdLst/>
              <a:ahLst/>
              <a:cxnLst/>
              <a:rect l="l" t="t" r="r" b="b"/>
              <a:pathLst>
                <a:path w="775" h="51" extrusionOk="0">
                  <a:moveTo>
                    <a:pt x="774" y="0"/>
                  </a:moveTo>
                  <a:cubicBezTo>
                    <a:pt x="521" y="26"/>
                    <a:pt x="261" y="22"/>
                    <a:pt x="0" y="44"/>
                  </a:cubicBezTo>
                  <a:cubicBezTo>
                    <a:pt x="2" y="46"/>
                    <a:pt x="9" y="46"/>
                    <a:pt x="16" y="46"/>
                  </a:cubicBezTo>
                  <a:cubicBezTo>
                    <a:pt x="24" y="46"/>
                    <a:pt x="32" y="46"/>
                    <a:pt x="37" y="48"/>
                  </a:cubicBezTo>
                  <a:cubicBezTo>
                    <a:pt x="92" y="48"/>
                    <a:pt x="150" y="40"/>
                    <a:pt x="208" y="40"/>
                  </a:cubicBezTo>
                  <a:cubicBezTo>
                    <a:pt x="220" y="40"/>
                    <a:pt x="231" y="40"/>
                    <a:pt x="242" y="41"/>
                  </a:cubicBezTo>
                  <a:cubicBezTo>
                    <a:pt x="226" y="47"/>
                    <a:pt x="239" y="50"/>
                    <a:pt x="255" y="50"/>
                  </a:cubicBezTo>
                  <a:cubicBezTo>
                    <a:pt x="269" y="50"/>
                    <a:pt x="284" y="47"/>
                    <a:pt x="286" y="41"/>
                  </a:cubicBezTo>
                  <a:cubicBezTo>
                    <a:pt x="275" y="37"/>
                    <a:pt x="290" y="37"/>
                    <a:pt x="290" y="37"/>
                  </a:cubicBezTo>
                  <a:lnTo>
                    <a:pt x="290" y="37"/>
                  </a:lnTo>
                  <a:lnTo>
                    <a:pt x="286" y="41"/>
                  </a:lnTo>
                  <a:cubicBezTo>
                    <a:pt x="429" y="29"/>
                    <a:pt x="653" y="33"/>
                    <a:pt x="7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5" name="Google Shape;3635;p35"/>
            <p:cNvSpPr/>
            <p:nvPr/>
          </p:nvSpPr>
          <p:spPr>
            <a:xfrm>
              <a:off x="1213542" y="1086532"/>
              <a:ext cx="22069" cy="4943"/>
            </a:xfrm>
            <a:custGeom>
              <a:avLst/>
              <a:gdLst/>
              <a:ahLst/>
              <a:cxnLst/>
              <a:rect l="l" t="t" r="r" b="b"/>
              <a:pathLst>
                <a:path w="375" h="84" extrusionOk="0">
                  <a:moveTo>
                    <a:pt x="48" y="77"/>
                  </a:moveTo>
                  <a:lnTo>
                    <a:pt x="44" y="81"/>
                  </a:lnTo>
                  <a:lnTo>
                    <a:pt x="41" y="77"/>
                  </a:lnTo>
                  <a:close/>
                  <a:moveTo>
                    <a:pt x="334" y="1"/>
                  </a:moveTo>
                  <a:lnTo>
                    <a:pt x="322" y="4"/>
                  </a:lnTo>
                  <a:lnTo>
                    <a:pt x="322" y="11"/>
                  </a:lnTo>
                  <a:cubicBezTo>
                    <a:pt x="234" y="33"/>
                    <a:pt x="151" y="52"/>
                    <a:pt x="66" y="74"/>
                  </a:cubicBezTo>
                  <a:lnTo>
                    <a:pt x="63" y="70"/>
                  </a:lnTo>
                  <a:cubicBezTo>
                    <a:pt x="44" y="70"/>
                    <a:pt x="29" y="77"/>
                    <a:pt x="0" y="77"/>
                  </a:cubicBezTo>
                  <a:cubicBezTo>
                    <a:pt x="8" y="82"/>
                    <a:pt x="22" y="84"/>
                    <a:pt x="38" y="84"/>
                  </a:cubicBezTo>
                  <a:cubicBezTo>
                    <a:pt x="104" y="84"/>
                    <a:pt x="222" y="55"/>
                    <a:pt x="275" y="37"/>
                  </a:cubicBezTo>
                  <a:lnTo>
                    <a:pt x="239" y="37"/>
                  </a:lnTo>
                  <a:cubicBezTo>
                    <a:pt x="271" y="33"/>
                    <a:pt x="290" y="30"/>
                    <a:pt x="308" y="26"/>
                  </a:cubicBezTo>
                  <a:cubicBezTo>
                    <a:pt x="312" y="23"/>
                    <a:pt x="315" y="19"/>
                    <a:pt x="315" y="15"/>
                  </a:cubicBezTo>
                  <a:cubicBezTo>
                    <a:pt x="320" y="16"/>
                    <a:pt x="324" y="16"/>
                    <a:pt x="328" y="16"/>
                  </a:cubicBezTo>
                  <a:cubicBezTo>
                    <a:pt x="346" y="16"/>
                    <a:pt x="359" y="10"/>
                    <a:pt x="374" y="4"/>
                  </a:cubicBezTo>
                  <a:cubicBezTo>
                    <a:pt x="373" y="4"/>
                    <a:pt x="371" y="4"/>
                    <a:pt x="369" y="4"/>
                  </a:cubicBezTo>
                  <a:cubicBezTo>
                    <a:pt x="362" y="4"/>
                    <a:pt x="351" y="6"/>
                    <a:pt x="343" y="6"/>
                  </a:cubicBezTo>
                  <a:cubicBezTo>
                    <a:pt x="338" y="6"/>
                    <a:pt x="334" y="5"/>
                    <a:pt x="3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6" name="Google Shape;3636;p35"/>
            <p:cNvSpPr/>
            <p:nvPr/>
          </p:nvSpPr>
          <p:spPr>
            <a:xfrm>
              <a:off x="911227" y="1033214"/>
              <a:ext cx="7945" cy="22304"/>
            </a:xfrm>
            <a:custGeom>
              <a:avLst/>
              <a:gdLst/>
              <a:ahLst/>
              <a:cxnLst/>
              <a:rect l="l" t="t" r="r" b="b"/>
              <a:pathLst>
                <a:path w="135" h="379" extrusionOk="0">
                  <a:moveTo>
                    <a:pt x="14" y="66"/>
                  </a:moveTo>
                  <a:lnTo>
                    <a:pt x="14" y="70"/>
                  </a:lnTo>
                  <a:lnTo>
                    <a:pt x="14" y="70"/>
                  </a:lnTo>
                  <a:cubicBezTo>
                    <a:pt x="14" y="69"/>
                    <a:pt x="14" y="68"/>
                    <a:pt x="14" y="67"/>
                  </a:cubicBezTo>
                  <a:lnTo>
                    <a:pt x="14" y="67"/>
                  </a:lnTo>
                  <a:cubicBezTo>
                    <a:pt x="14" y="67"/>
                    <a:pt x="14" y="67"/>
                    <a:pt x="14" y="66"/>
                  </a:cubicBezTo>
                  <a:close/>
                  <a:moveTo>
                    <a:pt x="13" y="68"/>
                  </a:moveTo>
                  <a:cubicBezTo>
                    <a:pt x="14" y="69"/>
                    <a:pt x="14" y="70"/>
                    <a:pt x="14" y="72"/>
                  </a:cubicBezTo>
                  <a:lnTo>
                    <a:pt x="14" y="72"/>
                  </a:lnTo>
                  <a:lnTo>
                    <a:pt x="14" y="78"/>
                  </a:lnTo>
                  <a:lnTo>
                    <a:pt x="14" y="81"/>
                  </a:lnTo>
                  <a:cubicBezTo>
                    <a:pt x="14" y="78"/>
                    <a:pt x="11" y="72"/>
                    <a:pt x="13" y="68"/>
                  </a:cubicBezTo>
                  <a:close/>
                  <a:moveTo>
                    <a:pt x="20" y="99"/>
                  </a:moveTo>
                  <a:cubicBezTo>
                    <a:pt x="27" y="128"/>
                    <a:pt x="34" y="145"/>
                    <a:pt x="36" y="162"/>
                  </a:cubicBezTo>
                  <a:lnTo>
                    <a:pt x="40" y="173"/>
                  </a:lnTo>
                  <a:lnTo>
                    <a:pt x="36" y="166"/>
                  </a:lnTo>
                  <a:cubicBezTo>
                    <a:pt x="36" y="166"/>
                    <a:pt x="34" y="163"/>
                    <a:pt x="20" y="99"/>
                  </a:cubicBezTo>
                  <a:close/>
                  <a:moveTo>
                    <a:pt x="8" y="0"/>
                  </a:moveTo>
                  <a:lnTo>
                    <a:pt x="8" y="0"/>
                  </a:lnTo>
                  <a:cubicBezTo>
                    <a:pt x="7" y="0"/>
                    <a:pt x="7" y="14"/>
                    <a:pt x="11" y="52"/>
                  </a:cubicBezTo>
                  <a:cubicBezTo>
                    <a:pt x="5" y="17"/>
                    <a:pt x="2" y="4"/>
                    <a:pt x="1" y="4"/>
                  </a:cubicBezTo>
                  <a:lnTo>
                    <a:pt x="1" y="4"/>
                  </a:lnTo>
                  <a:cubicBezTo>
                    <a:pt x="0" y="4"/>
                    <a:pt x="1" y="19"/>
                    <a:pt x="3" y="34"/>
                  </a:cubicBezTo>
                  <a:cubicBezTo>
                    <a:pt x="21" y="154"/>
                    <a:pt x="55" y="272"/>
                    <a:pt x="128" y="379"/>
                  </a:cubicBezTo>
                  <a:cubicBezTo>
                    <a:pt x="128" y="374"/>
                    <a:pt x="131" y="371"/>
                    <a:pt x="135" y="367"/>
                  </a:cubicBezTo>
                  <a:cubicBezTo>
                    <a:pt x="73" y="264"/>
                    <a:pt x="33" y="154"/>
                    <a:pt x="14" y="34"/>
                  </a:cubicBezTo>
                  <a:cubicBezTo>
                    <a:pt x="12" y="16"/>
                    <a:pt x="9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7" name="Google Shape;3637;p35"/>
            <p:cNvSpPr/>
            <p:nvPr/>
          </p:nvSpPr>
          <p:spPr>
            <a:xfrm>
              <a:off x="1304996" y="862960"/>
              <a:ext cx="22716" cy="12594"/>
            </a:xfrm>
            <a:custGeom>
              <a:avLst/>
              <a:gdLst/>
              <a:ahLst/>
              <a:cxnLst/>
              <a:rect l="l" t="t" r="r" b="b"/>
              <a:pathLst>
                <a:path w="386" h="214" extrusionOk="0">
                  <a:moveTo>
                    <a:pt x="386" y="1"/>
                  </a:moveTo>
                  <a:lnTo>
                    <a:pt x="386" y="1"/>
                  </a:lnTo>
                  <a:cubicBezTo>
                    <a:pt x="272" y="55"/>
                    <a:pt x="125" y="140"/>
                    <a:pt x="0" y="214"/>
                  </a:cubicBezTo>
                  <a:cubicBezTo>
                    <a:pt x="125" y="151"/>
                    <a:pt x="264" y="82"/>
                    <a:pt x="3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8" name="Google Shape;3638;p35"/>
            <p:cNvSpPr/>
            <p:nvPr/>
          </p:nvSpPr>
          <p:spPr>
            <a:xfrm>
              <a:off x="1276748" y="878497"/>
              <a:ext cx="21598" cy="10828"/>
            </a:xfrm>
            <a:custGeom>
              <a:avLst/>
              <a:gdLst/>
              <a:ahLst/>
              <a:cxnLst/>
              <a:rect l="l" t="t" r="r" b="b"/>
              <a:pathLst>
                <a:path w="367" h="184" extrusionOk="0">
                  <a:moveTo>
                    <a:pt x="367" y="1"/>
                  </a:moveTo>
                  <a:cubicBezTo>
                    <a:pt x="246" y="67"/>
                    <a:pt x="121" y="121"/>
                    <a:pt x="1" y="184"/>
                  </a:cubicBezTo>
                  <a:cubicBezTo>
                    <a:pt x="96" y="162"/>
                    <a:pt x="206" y="82"/>
                    <a:pt x="297" y="48"/>
                  </a:cubicBezTo>
                  <a:cubicBezTo>
                    <a:pt x="309" y="41"/>
                    <a:pt x="367" y="16"/>
                    <a:pt x="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9" name="Google Shape;3639;p35"/>
            <p:cNvSpPr/>
            <p:nvPr/>
          </p:nvSpPr>
          <p:spPr>
            <a:xfrm>
              <a:off x="1111201" y="1090357"/>
              <a:ext cx="19303" cy="1412"/>
            </a:xfrm>
            <a:custGeom>
              <a:avLst/>
              <a:gdLst/>
              <a:ahLst/>
              <a:cxnLst/>
              <a:rect l="l" t="t" r="r" b="b"/>
              <a:pathLst>
                <a:path w="328" h="24" extrusionOk="0">
                  <a:moveTo>
                    <a:pt x="262" y="0"/>
                  </a:moveTo>
                  <a:cubicBezTo>
                    <a:pt x="213" y="0"/>
                    <a:pt x="163" y="7"/>
                    <a:pt x="118" y="9"/>
                  </a:cubicBezTo>
                  <a:cubicBezTo>
                    <a:pt x="77" y="9"/>
                    <a:pt x="37" y="9"/>
                    <a:pt x="1" y="16"/>
                  </a:cubicBezTo>
                  <a:lnTo>
                    <a:pt x="1" y="24"/>
                  </a:lnTo>
                  <a:cubicBezTo>
                    <a:pt x="43" y="16"/>
                    <a:pt x="90" y="16"/>
                    <a:pt x="136" y="16"/>
                  </a:cubicBezTo>
                  <a:cubicBezTo>
                    <a:pt x="182" y="16"/>
                    <a:pt x="228" y="16"/>
                    <a:pt x="268" y="9"/>
                  </a:cubicBezTo>
                  <a:cubicBezTo>
                    <a:pt x="273" y="11"/>
                    <a:pt x="278" y="11"/>
                    <a:pt x="282" y="11"/>
                  </a:cubicBezTo>
                  <a:cubicBezTo>
                    <a:pt x="296" y="11"/>
                    <a:pt x="311" y="5"/>
                    <a:pt x="327" y="5"/>
                  </a:cubicBezTo>
                  <a:cubicBezTo>
                    <a:pt x="306" y="2"/>
                    <a:pt x="284" y="0"/>
                    <a:pt x="2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0" name="Google Shape;3640;p35"/>
            <p:cNvSpPr/>
            <p:nvPr/>
          </p:nvSpPr>
          <p:spPr>
            <a:xfrm>
              <a:off x="1299170" y="792634"/>
              <a:ext cx="20774" cy="5885"/>
            </a:xfrm>
            <a:custGeom>
              <a:avLst/>
              <a:gdLst/>
              <a:ahLst/>
              <a:cxnLst/>
              <a:rect l="l" t="t" r="r" b="b"/>
              <a:pathLst>
                <a:path w="353" h="100" extrusionOk="0">
                  <a:moveTo>
                    <a:pt x="353" y="1"/>
                  </a:moveTo>
                  <a:lnTo>
                    <a:pt x="353" y="1"/>
                  </a:lnTo>
                  <a:cubicBezTo>
                    <a:pt x="231" y="15"/>
                    <a:pt x="121" y="59"/>
                    <a:pt x="1" y="96"/>
                  </a:cubicBezTo>
                  <a:cubicBezTo>
                    <a:pt x="4" y="96"/>
                    <a:pt x="8" y="99"/>
                    <a:pt x="11" y="99"/>
                  </a:cubicBezTo>
                  <a:cubicBezTo>
                    <a:pt x="74" y="77"/>
                    <a:pt x="151" y="55"/>
                    <a:pt x="214" y="33"/>
                  </a:cubicBezTo>
                  <a:cubicBezTo>
                    <a:pt x="261" y="30"/>
                    <a:pt x="309" y="15"/>
                    <a:pt x="3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1" name="Google Shape;3641;p35"/>
            <p:cNvSpPr/>
            <p:nvPr/>
          </p:nvSpPr>
          <p:spPr>
            <a:xfrm>
              <a:off x="1047584" y="1090416"/>
              <a:ext cx="12712" cy="883"/>
            </a:xfrm>
            <a:custGeom>
              <a:avLst/>
              <a:gdLst/>
              <a:ahLst/>
              <a:cxnLst/>
              <a:rect l="l" t="t" r="r" b="b"/>
              <a:pathLst>
                <a:path w="216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0"/>
                    <a:pt x="72" y="11"/>
                    <a:pt x="110" y="11"/>
                  </a:cubicBezTo>
                  <a:cubicBezTo>
                    <a:pt x="119" y="11"/>
                    <a:pt x="129" y="11"/>
                    <a:pt x="138" y="11"/>
                  </a:cubicBezTo>
                  <a:cubicBezTo>
                    <a:pt x="166" y="11"/>
                    <a:pt x="193" y="11"/>
                    <a:pt x="216" y="15"/>
                  </a:cubicBezTo>
                  <a:cubicBezTo>
                    <a:pt x="210" y="3"/>
                    <a:pt x="164" y="1"/>
                    <a:pt x="114" y="1"/>
                  </a:cubicBezTo>
                  <a:cubicBezTo>
                    <a:pt x="86" y="1"/>
                    <a:pt x="56" y="2"/>
                    <a:pt x="32" y="2"/>
                  </a:cubicBezTo>
                  <a:cubicBezTo>
                    <a:pt x="20" y="2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2" name="Google Shape;3642;p35"/>
            <p:cNvSpPr/>
            <p:nvPr/>
          </p:nvSpPr>
          <p:spPr>
            <a:xfrm>
              <a:off x="1293108" y="696120"/>
              <a:ext cx="13241" cy="3119"/>
            </a:xfrm>
            <a:custGeom>
              <a:avLst/>
              <a:gdLst/>
              <a:ahLst/>
              <a:cxnLst/>
              <a:rect l="l" t="t" r="r" b="b"/>
              <a:pathLst>
                <a:path w="225" h="53" extrusionOk="0">
                  <a:moveTo>
                    <a:pt x="1" y="1"/>
                  </a:moveTo>
                  <a:lnTo>
                    <a:pt x="1" y="1"/>
                  </a:lnTo>
                  <a:cubicBezTo>
                    <a:pt x="75" y="45"/>
                    <a:pt x="141" y="30"/>
                    <a:pt x="224" y="52"/>
                  </a:cubicBezTo>
                  <a:cubicBezTo>
                    <a:pt x="185" y="38"/>
                    <a:pt x="151" y="34"/>
                    <a:pt x="111" y="30"/>
                  </a:cubicBezTo>
                  <a:cubicBezTo>
                    <a:pt x="70" y="19"/>
                    <a:pt x="45" y="16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3" name="Google Shape;3643;p35"/>
            <p:cNvSpPr/>
            <p:nvPr/>
          </p:nvSpPr>
          <p:spPr>
            <a:xfrm>
              <a:off x="1166050" y="703300"/>
              <a:ext cx="6532" cy="2413"/>
            </a:xfrm>
            <a:custGeom>
              <a:avLst/>
              <a:gdLst/>
              <a:ahLst/>
              <a:cxnLst/>
              <a:rect l="l" t="t" r="r" b="b"/>
              <a:pathLst>
                <a:path w="111" h="41" extrusionOk="0">
                  <a:moveTo>
                    <a:pt x="107" y="0"/>
                  </a:moveTo>
                  <a:cubicBezTo>
                    <a:pt x="85" y="4"/>
                    <a:pt x="63" y="11"/>
                    <a:pt x="33" y="18"/>
                  </a:cubicBezTo>
                  <a:cubicBezTo>
                    <a:pt x="44" y="26"/>
                    <a:pt x="22" y="33"/>
                    <a:pt x="0" y="40"/>
                  </a:cubicBezTo>
                  <a:cubicBezTo>
                    <a:pt x="3" y="40"/>
                    <a:pt x="6" y="40"/>
                    <a:pt x="9" y="40"/>
                  </a:cubicBezTo>
                  <a:cubicBezTo>
                    <a:pt x="56" y="40"/>
                    <a:pt x="59" y="7"/>
                    <a:pt x="110" y="7"/>
                  </a:cubicBezTo>
                  <a:cubicBezTo>
                    <a:pt x="110" y="4"/>
                    <a:pt x="107" y="0"/>
                    <a:pt x="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4" name="Google Shape;3644;p35"/>
            <p:cNvSpPr/>
            <p:nvPr/>
          </p:nvSpPr>
          <p:spPr>
            <a:xfrm>
              <a:off x="1055528" y="1092476"/>
              <a:ext cx="5238" cy="883"/>
            </a:xfrm>
            <a:custGeom>
              <a:avLst/>
              <a:gdLst/>
              <a:ahLst/>
              <a:cxnLst/>
              <a:rect l="l" t="t" r="r" b="b"/>
              <a:pathLst>
                <a:path w="89" h="15" extrusionOk="0">
                  <a:moveTo>
                    <a:pt x="70" y="1"/>
                  </a:moveTo>
                  <a:cubicBezTo>
                    <a:pt x="57" y="1"/>
                    <a:pt x="49" y="3"/>
                    <a:pt x="41" y="6"/>
                  </a:cubicBezTo>
                  <a:cubicBezTo>
                    <a:pt x="41" y="6"/>
                    <a:pt x="37" y="2"/>
                    <a:pt x="33" y="2"/>
                  </a:cubicBezTo>
                  <a:lnTo>
                    <a:pt x="11" y="2"/>
                  </a:lnTo>
                  <a:cubicBezTo>
                    <a:pt x="19" y="6"/>
                    <a:pt x="23" y="6"/>
                    <a:pt x="26" y="10"/>
                  </a:cubicBezTo>
                  <a:lnTo>
                    <a:pt x="1" y="10"/>
                  </a:lnTo>
                  <a:cubicBezTo>
                    <a:pt x="11" y="14"/>
                    <a:pt x="21" y="15"/>
                    <a:pt x="32" y="15"/>
                  </a:cubicBezTo>
                  <a:cubicBezTo>
                    <a:pt x="46" y="15"/>
                    <a:pt x="60" y="13"/>
                    <a:pt x="73" y="13"/>
                  </a:cubicBezTo>
                  <a:cubicBezTo>
                    <a:pt x="77" y="13"/>
                    <a:pt x="81" y="13"/>
                    <a:pt x="85" y="13"/>
                  </a:cubicBezTo>
                  <a:cubicBezTo>
                    <a:pt x="89" y="10"/>
                    <a:pt x="89" y="6"/>
                    <a:pt x="89" y="2"/>
                  </a:cubicBezTo>
                  <a:cubicBezTo>
                    <a:pt x="81" y="1"/>
                    <a:pt x="75" y="1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5" name="Google Shape;3645;p35"/>
            <p:cNvSpPr/>
            <p:nvPr/>
          </p:nvSpPr>
          <p:spPr>
            <a:xfrm>
              <a:off x="1085307" y="1093888"/>
              <a:ext cx="7356" cy="471"/>
            </a:xfrm>
            <a:custGeom>
              <a:avLst/>
              <a:gdLst/>
              <a:ahLst/>
              <a:cxnLst/>
              <a:rect l="l" t="t" r="r" b="b"/>
              <a:pathLst>
                <a:path w="125" h="8" extrusionOk="0">
                  <a:moveTo>
                    <a:pt x="45" y="0"/>
                  </a:moveTo>
                  <a:cubicBezTo>
                    <a:pt x="30" y="4"/>
                    <a:pt x="30" y="4"/>
                    <a:pt x="1" y="8"/>
                  </a:cubicBezTo>
                  <a:lnTo>
                    <a:pt x="55" y="8"/>
                  </a:lnTo>
                  <a:cubicBezTo>
                    <a:pt x="48" y="4"/>
                    <a:pt x="48" y="0"/>
                    <a:pt x="45" y="0"/>
                  </a:cubicBezTo>
                  <a:close/>
                  <a:moveTo>
                    <a:pt x="63" y="0"/>
                  </a:moveTo>
                  <a:cubicBezTo>
                    <a:pt x="63" y="4"/>
                    <a:pt x="59" y="4"/>
                    <a:pt x="55" y="8"/>
                  </a:cubicBezTo>
                  <a:lnTo>
                    <a:pt x="125" y="8"/>
                  </a:lnTo>
                  <a:lnTo>
                    <a:pt x="125" y="0"/>
                  </a:lnTo>
                  <a:cubicBezTo>
                    <a:pt x="108" y="0"/>
                    <a:pt x="93" y="2"/>
                    <a:pt x="80" y="2"/>
                  </a:cubicBezTo>
                  <a:cubicBezTo>
                    <a:pt x="74" y="2"/>
                    <a:pt x="68" y="1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6" name="Google Shape;3646;p35"/>
            <p:cNvSpPr/>
            <p:nvPr/>
          </p:nvSpPr>
          <p:spPr>
            <a:xfrm>
              <a:off x="1299170" y="875495"/>
              <a:ext cx="5061" cy="2884"/>
            </a:xfrm>
            <a:custGeom>
              <a:avLst/>
              <a:gdLst/>
              <a:ahLst/>
              <a:cxnLst/>
              <a:rect l="l" t="t" r="r" b="b"/>
              <a:pathLst>
                <a:path w="86" h="49" extrusionOk="0">
                  <a:moveTo>
                    <a:pt x="85" y="1"/>
                  </a:moveTo>
                  <a:lnTo>
                    <a:pt x="85" y="1"/>
                  </a:lnTo>
                  <a:cubicBezTo>
                    <a:pt x="52" y="18"/>
                    <a:pt x="30" y="26"/>
                    <a:pt x="1" y="48"/>
                  </a:cubicBezTo>
                  <a:cubicBezTo>
                    <a:pt x="10" y="48"/>
                    <a:pt x="40" y="29"/>
                    <a:pt x="50" y="29"/>
                  </a:cubicBezTo>
                  <a:cubicBezTo>
                    <a:pt x="51" y="29"/>
                    <a:pt x="51" y="29"/>
                    <a:pt x="52" y="30"/>
                  </a:cubicBezTo>
                  <a:cubicBezTo>
                    <a:pt x="63" y="23"/>
                    <a:pt x="70" y="15"/>
                    <a:pt x="8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7" name="Google Shape;3647;p35"/>
            <p:cNvSpPr/>
            <p:nvPr/>
          </p:nvSpPr>
          <p:spPr>
            <a:xfrm>
              <a:off x="1113320" y="1092240"/>
              <a:ext cx="5355" cy="824"/>
            </a:xfrm>
            <a:custGeom>
              <a:avLst/>
              <a:gdLst/>
              <a:ahLst/>
              <a:cxnLst/>
              <a:rect l="l" t="t" r="r" b="b"/>
              <a:pathLst>
                <a:path w="91" h="14" extrusionOk="0">
                  <a:moveTo>
                    <a:pt x="76" y="0"/>
                  </a:moveTo>
                  <a:cubicBezTo>
                    <a:pt x="65" y="0"/>
                    <a:pt x="47" y="2"/>
                    <a:pt x="38" y="2"/>
                  </a:cubicBezTo>
                  <a:cubicBezTo>
                    <a:pt x="41" y="10"/>
                    <a:pt x="12" y="6"/>
                    <a:pt x="1" y="10"/>
                  </a:cubicBezTo>
                  <a:cubicBezTo>
                    <a:pt x="7" y="13"/>
                    <a:pt x="18" y="14"/>
                    <a:pt x="31" y="14"/>
                  </a:cubicBezTo>
                  <a:cubicBezTo>
                    <a:pt x="51" y="14"/>
                    <a:pt x="74" y="11"/>
                    <a:pt x="85" y="6"/>
                  </a:cubicBezTo>
                  <a:cubicBezTo>
                    <a:pt x="90" y="1"/>
                    <a:pt x="85" y="0"/>
                    <a:pt x="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8" name="Google Shape;3648;p35"/>
            <p:cNvSpPr/>
            <p:nvPr/>
          </p:nvSpPr>
          <p:spPr>
            <a:xfrm>
              <a:off x="1047995" y="1093064"/>
              <a:ext cx="4767" cy="1059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24" y="0"/>
                  </a:moveTo>
                  <a:cubicBezTo>
                    <a:pt x="14" y="0"/>
                    <a:pt x="5" y="1"/>
                    <a:pt x="0" y="3"/>
                  </a:cubicBezTo>
                  <a:cubicBezTo>
                    <a:pt x="11" y="7"/>
                    <a:pt x="26" y="3"/>
                    <a:pt x="26" y="10"/>
                  </a:cubicBezTo>
                  <a:cubicBezTo>
                    <a:pt x="33" y="10"/>
                    <a:pt x="44" y="14"/>
                    <a:pt x="51" y="18"/>
                  </a:cubicBezTo>
                  <a:cubicBezTo>
                    <a:pt x="81" y="7"/>
                    <a:pt x="50" y="0"/>
                    <a:pt x="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9" name="Google Shape;3649;p35"/>
            <p:cNvSpPr/>
            <p:nvPr/>
          </p:nvSpPr>
          <p:spPr>
            <a:xfrm>
              <a:off x="1329831" y="858664"/>
              <a:ext cx="3472" cy="3296"/>
            </a:xfrm>
            <a:custGeom>
              <a:avLst/>
              <a:gdLst/>
              <a:ahLst/>
              <a:cxnLst/>
              <a:rect l="l" t="t" r="r" b="b"/>
              <a:pathLst>
                <a:path w="59" h="56" extrusionOk="0">
                  <a:moveTo>
                    <a:pt x="59" y="1"/>
                  </a:moveTo>
                  <a:lnTo>
                    <a:pt x="59" y="1"/>
                  </a:lnTo>
                  <a:cubicBezTo>
                    <a:pt x="33" y="23"/>
                    <a:pt x="11" y="33"/>
                    <a:pt x="1" y="55"/>
                  </a:cubicBezTo>
                  <a:cubicBezTo>
                    <a:pt x="26" y="33"/>
                    <a:pt x="48" y="23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0" name="Google Shape;3650;p35"/>
            <p:cNvSpPr/>
            <p:nvPr/>
          </p:nvSpPr>
          <p:spPr>
            <a:xfrm>
              <a:off x="1288753" y="696355"/>
              <a:ext cx="4002" cy="824"/>
            </a:xfrm>
            <a:custGeom>
              <a:avLst/>
              <a:gdLst/>
              <a:ahLst/>
              <a:cxnLst/>
              <a:rect l="l" t="t" r="r" b="b"/>
              <a:pathLst>
                <a:path w="68" h="14" extrusionOk="0">
                  <a:moveTo>
                    <a:pt x="31" y="1"/>
                  </a:moveTo>
                  <a:lnTo>
                    <a:pt x="31" y="1"/>
                  </a:lnTo>
                  <a:cubicBezTo>
                    <a:pt x="0" y="9"/>
                    <a:pt x="26" y="13"/>
                    <a:pt x="49" y="13"/>
                  </a:cubicBezTo>
                  <a:cubicBezTo>
                    <a:pt x="56" y="13"/>
                    <a:pt x="63" y="13"/>
                    <a:pt x="68" y="12"/>
                  </a:cubicBezTo>
                  <a:cubicBezTo>
                    <a:pt x="53" y="8"/>
                    <a:pt x="46" y="4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1" name="Google Shape;3651;p35"/>
            <p:cNvSpPr/>
            <p:nvPr/>
          </p:nvSpPr>
          <p:spPr>
            <a:xfrm>
              <a:off x="1228608" y="717953"/>
              <a:ext cx="5708" cy="942"/>
            </a:xfrm>
            <a:custGeom>
              <a:avLst/>
              <a:gdLst/>
              <a:ahLst/>
              <a:cxnLst/>
              <a:rect l="l" t="t" r="r" b="b"/>
              <a:pathLst>
                <a:path w="97" h="16" extrusionOk="0">
                  <a:moveTo>
                    <a:pt x="66" y="0"/>
                  </a:moveTo>
                  <a:lnTo>
                    <a:pt x="66" y="0"/>
                  </a:lnTo>
                  <a:cubicBezTo>
                    <a:pt x="0" y="15"/>
                    <a:pt x="63" y="11"/>
                    <a:pt x="96" y="15"/>
                  </a:cubicBezTo>
                  <a:cubicBezTo>
                    <a:pt x="85" y="11"/>
                    <a:pt x="78" y="8"/>
                    <a:pt x="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2" name="Google Shape;3652;p35"/>
            <p:cNvSpPr/>
            <p:nvPr/>
          </p:nvSpPr>
          <p:spPr>
            <a:xfrm>
              <a:off x="1324417" y="702711"/>
              <a:ext cx="3708" cy="1059"/>
            </a:xfrm>
            <a:custGeom>
              <a:avLst/>
              <a:gdLst/>
              <a:ahLst/>
              <a:cxnLst/>
              <a:rect l="l" t="t" r="r" b="b"/>
              <a:pathLst>
                <a:path w="63" h="18" extrusionOk="0">
                  <a:moveTo>
                    <a:pt x="6" y="1"/>
                  </a:moveTo>
                  <a:cubicBezTo>
                    <a:pt x="3" y="1"/>
                    <a:pt x="1" y="1"/>
                    <a:pt x="0" y="3"/>
                  </a:cubicBezTo>
                  <a:lnTo>
                    <a:pt x="59" y="17"/>
                  </a:lnTo>
                  <a:lnTo>
                    <a:pt x="63" y="17"/>
                  </a:lnTo>
                  <a:lnTo>
                    <a:pt x="44" y="6"/>
                  </a:lnTo>
                  <a:cubicBezTo>
                    <a:pt x="43" y="7"/>
                    <a:pt x="42" y="7"/>
                    <a:pt x="40" y="7"/>
                  </a:cubicBezTo>
                  <a:cubicBezTo>
                    <a:pt x="32" y="7"/>
                    <a:pt x="15" y="1"/>
                    <a:pt x="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3" name="Google Shape;3653;p35"/>
            <p:cNvSpPr/>
            <p:nvPr/>
          </p:nvSpPr>
          <p:spPr>
            <a:xfrm>
              <a:off x="1264860" y="693354"/>
              <a:ext cx="3296" cy="706"/>
            </a:xfrm>
            <a:custGeom>
              <a:avLst/>
              <a:gdLst/>
              <a:ahLst/>
              <a:cxnLst/>
              <a:rect l="l" t="t" r="r" b="b"/>
              <a:pathLst>
                <a:path w="56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0"/>
                    <a:pt x="22" y="12"/>
                    <a:pt x="33" y="12"/>
                  </a:cubicBezTo>
                  <a:cubicBezTo>
                    <a:pt x="39" y="12"/>
                    <a:pt x="45" y="11"/>
                    <a:pt x="52" y="11"/>
                  </a:cubicBezTo>
                  <a:cubicBezTo>
                    <a:pt x="56" y="4"/>
                    <a:pt x="15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4" name="Google Shape;3654;p35"/>
            <p:cNvSpPr/>
            <p:nvPr/>
          </p:nvSpPr>
          <p:spPr>
            <a:xfrm>
              <a:off x="1478487" y="993961"/>
              <a:ext cx="3296" cy="2648"/>
            </a:xfrm>
            <a:custGeom>
              <a:avLst/>
              <a:gdLst/>
              <a:ahLst/>
              <a:cxnLst/>
              <a:rect l="l" t="t" r="r" b="b"/>
              <a:pathLst>
                <a:path w="56" h="45" extrusionOk="0">
                  <a:moveTo>
                    <a:pt x="54" y="0"/>
                  </a:moveTo>
                  <a:cubicBezTo>
                    <a:pt x="41" y="0"/>
                    <a:pt x="5" y="38"/>
                    <a:pt x="0" y="44"/>
                  </a:cubicBezTo>
                  <a:cubicBezTo>
                    <a:pt x="19" y="29"/>
                    <a:pt x="34" y="19"/>
                    <a:pt x="56" y="0"/>
                  </a:cubicBezTo>
                  <a:cubicBezTo>
                    <a:pt x="55" y="0"/>
                    <a:pt x="55" y="0"/>
                    <a:pt x="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5" name="Google Shape;3655;p35"/>
            <p:cNvSpPr/>
            <p:nvPr/>
          </p:nvSpPr>
          <p:spPr>
            <a:xfrm>
              <a:off x="1055058" y="1091887"/>
              <a:ext cx="3766" cy="530"/>
            </a:xfrm>
            <a:custGeom>
              <a:avLst/>
              <a:gdLst/>
              <a:ahLst/>
              <a:cxnLst/>
              <a:rect l="l" t="t" r="r" b="b"/>
              <a:pathLst>
                <a:path w="64" h="9" extrusionOk="0">
                  <a:moveTo>
                    <a:pt x="23" y="0"/>
                  </a:moveTo>
                  <a:cubicBezTo>
                    <a:pt x="16" y="0"/>
                    <a:pt x="11" y="2"/>
                    <a:pt x="1" y="5"/>
                  </a:cubicBezTo>
                  <a:cubicBezTo>
                    <a:pt x="19" y="5"/>
                    <a:pt x="38" y="5"/>
                    <a:pt x="63" y="8"/>
                  </a:cubicBezTo>
                  <a:cubicBezTo>
                    <a:pt x="41" y="3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6" name="Google Shape;3656;p35"/>
            <p:cNvSpPr/>
            <p:nvPr/>
          </p:nvSpPr>
          <p:spPr>
            <a:xfrm>
              <a:off x="1245204" y="899624"/>
              <a:ext cx="2236" cy="589"/>
            </a:xfrm>
            <a:custGeom>
              <a:avLst/>
              <a:gdLst/>
              <a:ahLst/>
              <a:cxnLst/>
              <a:rect l="l" t="t" r="r" b="b"/>
              <a:pathLst>
                <a:path w="38" h="10" extrusionOk="0">
                  <a:moveTo>
                    <a:pt x="38" y="1"/>
                  </a:moveTo>
                  <a:cubicBezTo>
                    <a:pt x="16" y="1"/>
                    <a:pt x="19" y="1"/>
                    <a:pt x="1" y="9"/>
                  </a:cubicBezTo>
                  <a:cubicBezTo>
                    <a:pt x="9" y="9"/>
                    <a:pt x="14" y="9"/>
                    <a:pt x="17" y="9"/>
                  </a:cubicBezTo>
                  <a:cubicBezTo>
                    <a:pt x="23" y="9"/>
                    <a:pt x="26" y="8"/>
                    <a:pt x="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7" name="Google Shape;3657;p35"/>
            <p:cNvSpPr/>
            <p:nvPr/>
          </p:nvSpPr>
          <p:spPr>
            <a:xfrm>
              <a:off x="1011920" y="1088121"/>
              <a:ext cx="3119" cy="765"/>
            </a:xfrm>
            <a:custGeom>
              <a:avLst/>
              <a:gdLst/>
              <a:ahLst/>
              <a:cxnLst/>
              <a:rect l="l" t="t" r="r" b="b"/>
              <a:pathLst>
                <a:path w="53" h="13" extrusionOk="0">
                  <a:moveTo>
                    <a:pt x="10" y="1"/>
                  </a:moveTo>
                  <a:cubicBezTo>
                    <a:pt x="6" y="1"/>
                    <a:pt x="3" y="1"/>
                    <a:pt x="1" y="3"/>
                  </a:cubicBezTo>
                  <a:cubicBezTo>
                    <a:pt x="13" y="7"/>
                    <a:pt x="36" y="12"/>
                    <a:pt x="46" y="12"/>
                  </a:cubicBezTo>
                  <a:cubicBezTo>
                    <a:pt x="52" y="12"/>
                    <a:pt x="53" y="11"/>
                    <a:pt x="45" y="6"/>
                  </a:cubicBezTo>
                  <a:cubicBezTo>
                    <a:pt x="40" y="6"/>
                    <a:pt x="21" y="1"/>
                    <a:pt x="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8" name="Google Shape;3658;p35"/>
            <p:cNvSpPr/>
            <p:nvPr/>
          </p:nvSpPr>
          <p:spPr>
            <a:xfrm>
              <a:off x="1058353" y="1091946"/>
              <a:ext cx="3531" cy="471"/>
            </a:xfrm>
            <a:custGeom>
              <a:avLst/>
              <a:gdLst/>
              <a:ahLst/>
              <a:cxnLst/>
              <a:rect l="l" t="t" r="r" b="b"/>
              <a:pathLst>
                <a:path w="60" h="8" extrusionOk="0">
                  <a:moveTo>
                    <a:pt x="7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19" y="4"/>
                    <a:pt x="37" y="4"/>
                    <a:pt x="59" y="7"/>
                  </a:cubicBezTo>
                  <a:cubicBezTo>
                    <a:pt x="50" y="2"/>
                    <a:pt x="43" y="1"/>
                    <a:pt x="35" y="1"/>
                  </a:cubicBezTo>
                  <a:cubicBezTo>
                    <a:pt x="31" y="1"/>
                    <a:pt x="27" y="2"/>
                    <a:pt x="22" y="2"/>
                  </a:cubicBezTo>
                  <a:cubicBezTo>
                    <a:pt x="18" y="2"/>
                    <a:pt x="13" y="1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9" name="Google Shape;3659;p35"/>
            <p:cNvSpPr/>
            <p:nvPr/>
          </p:nvSpPr>
          <p:spPr>
            <a:xfrm>
              <a:off x="1151337" y="1025916"/>
              <a:ext cx="3531" cy="1118"/>
            </a:xfrm>
            <a:custGeom>
              <a:avLst/>
              <a:gdLst/>
              <a:ahLst/>
              <a:cxnLst/>
              <a:rect l="l" t="t" r="r" b="b"/>
              <a:pathLst>
                <a:path w="60" h="19" extrusionOk="0">
                  <a:moveTo>
                    <a:pt x="59" y="0"/>
                  </a:moveTo>
                  <a:cubicBezTo>
                    <a:pt x="41" y="4"/>
                    <a:pt x="19" y="7"/>
                    <a:pt x="1" y="14"/>
                  </a:cubicBezTo>
                  <a:lnTo>
                    <a:pt x="1" y="19"/>
                  </a:lnTo>
                  <a:cubicBezTo>
                    <a:pt x="19" y="11"/>
                    <a:pt x="59" y="14"/>
                    <a:pt x="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0" name="Google Shape;3660;p35"/>
            <p:cNvSpPr/>
            <p:nvPr/>
          </p:nvSpPr>
          <p:spPr>
            <a:xfrm>
              <a:off x="1205538" y="695061"/>
              <a:ext cx="2001" cy="706"/>
            </a:xfrm>
            <a:custGeom>
              <a:avLst/>
              <a:gdLst/>
              <a:ahLst/>
              <a:cxnLst/>
              <a:rect l="l" t="t" r="r" b="b"/>
              <a:pathLst>
                <a:path w="34" h="12" extrusionOk="0">
                  <a:moveTo>
                    <a:pt x="11" y="1"/>
                  </a:moveTo>
                  <a:lnTo>
                    <a:pt x="1" y="8"/>
                  </a:lnTo>
                  <a:lnTo>
                    <a:pt x="33" y="12"/>
                  </a:lnTo>
                  <a:cubicBezTo>
                    <a:pt x="26" y="8"/>
                    <a:pt x="33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1" name="Google Shape;3661;p35"/>
            <p:cNvSpPr/>
            <p:nvPr/>
          </p:nvSpPr>
          <p:spPr>
            <a:xfrm>
              <a:off x="1334774" y="705183"/>
              <a:ext cx="2413" cy="824"/>
            </a:xfrm>
            <a:custGeom>
              <a:avLst/>
              <a:gdLst/>
              <a:ahLst/>
              <a:cxnLst/>
              <a:rect l="l" t="t" r="r" b="b"/>
              <a:pathLst>
                <a:path w="41" h="14" extrusionOk="0">
                  <a:moveTo>
                    <a:pt x="5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7" y="7"/>
                    <a:pt x="21" y="13"/>
                    <a:pt x="33" y="13"/>
                  </a:cubicBezTo>
                  <a:cubicBezTo>
                    <a:pt x="36" y="13"/>
                    <a:pt x="38" y="13"/>
                    <a:pt x="41" y="12"/>
                  </a:cubicBezTo>
                  <a:cubicBezTo>
                    <a:pt x="29" y="9"/>
                    <a:pt x="16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2" name="Google Shape;3662;p35"/>
            <p:cNvSpPr/>
            <p:nvPr/>
          </p:nvSpPr>
          <p:spPr>
            <a:xfrm>
              <a:off x="1286046" y="695296"/>
              <a:ext cx="3237" cy="883"/>
            </a:xfrm>
            <a:custGeom>
              <a:avLst/>
              <a:gdLst/>
              <a:ahLst/>
              <a:cxnLst/>
              <a:rect l="l" t="t" r="r" b="b"/>
              <a:pathLst>
                <a:path w="55" h="15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8"/>
                    <a:pt x="22" y="11"/>
                    <a:pt x="29" y="15"/>
                  </a:cubicBezTo>
                  <a:cubicBezTo>
                    <a:pt x="36" y="15"/>
                    <a:pt x="44" y="11"/>
                    <a:pt x="55" y="11"/>
                  </a:cubicBezTo>
                  <a:cubicBezTo>
                    <a:pt x="41" y="8"/>
                    <a:pt x="26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3" name="Google Shape;3663;p35"/>
            <p:cNvSpPr/>
            <p:nvPr/>
          </p:nvSpPr>
          <p:spPr>
            <a:xfrm>
              <a:off x="1330302" y="1049809"/>
              <a:ext cx="2942" cy="824"/>
            </a:xfrm>
            <a:custGeom>
              <a:avLst/>
              <a:gdLst/>
              <a:ahLst/>
              <a:cxnLst/>
              <a:rect l="l" t="t" r="r" b="b"/>
              <a:pathLst>
                <a:path w="50" h="14" extrusionOk="0">
                  <a:moveTo>
                    <a:pt x="37" y="1"/>
                  </a:moveTo>
                  <a:cubicBezTo>
                    <a:pt x="25" y="4"/>
                    <a:pt x="15" y="9"/>
                    <a:pt x="3" y="9"/>
                  </a:cubicBezTo>
                  <a:cubicBezTo>
                    <a:pt x="1" y="12"/>
                    <a:pt x="2" y="14"/>
                    <a:pt x="6" y="14"/>
                  </a:cubicBezTo>
                  <a:cubicBezTo>
                    <a:pt x="18" y="14"/>
                    <a:pt x="50" y="1"/>
                    <a:pt x="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4" name="Google Shape;3664;p35"/>
            <p:cNvSpPr/>
            <p:nvPr/>
          </p:nvSpPr>
          <p:spPr>
            <a:xfrm>
              <a:off x="1042817" y="1090416"/>
              <a:ext cx="2825" cy="294"/>
            </a:xfrm>
            <a:custGeom>
              <a:avLst/>
              <a:gdLst/>
              <a:ahLst/>
              <a:cxnLst/>
              <a:rect l="l" t="t" r="r" b="b"/>
              <a:pathLst>
                <a:path w="48" h="5" extrusionOk="0">
                  <a:moveTo>
                    <a:pt x="48" y="1"/>
                  </a:moveTo>
                  <a:cubicBezTo>
                    <a:pt x="33" y="1"/>
                    <a:pt x="19" y="1"/>
                    <a:pt x="0" y="4"/>
                  </a:cubicBezTo>
                  <a:cubicBezTo>
                    <a:pt x="33" y="4"/>
                    <a:pt x="33" y="4"/>
                    <a:pt x="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5" name="Google Shape;3665;p35"/>
            <p:cNvSpPr/>
            <p:nvPr/>
          </p:nvSpPr>
          <p:spPr>
            <a:xfrm>
              <a:off x="1061531" y="1091063"/>
              <a:ext cx="2648" cy="706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19" y="0"/>
                  </a:moveTo>
                  <a:cubicBezTo>
                    <a:pt x="12" y="0"/>
                    <a:pt x="9" y="4"/>
                    <a:pt x="1" y="4"/>
                  </a:cubicBezTo>
                  <a:cubicBezTo>
                    <a:pt x="12" y="8"/>
                    <a:pt x="23" y="8"/>
                    <a:pt x="45" y="12"/>
                  </a:cubicBezTo>
                  <a:cubicBezTo>
                    <a:pt x="34" y="8"/>
                    <a:pt x="27" y="4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6" name="Google Shape;3666;p35"/>
            <p:cNvSpPr/>
            <p:nvPr/>
          </p:nvSpPr>
          <p:spPr>
            <a:xfrm>
              <a:off x="1075184" y="731312"/>
              <a:ext cx="4119" cy="1824"/>
            </a:xfrm>
            <a:custGeom>
              <a:avLst/>
              <a:gdLst/>
              <a:ahLst/>
              <a:cxnLst/>
              <a:rect l="l" t="t" r="r" b="b"/>
              <a:pathLst>
                <a:path w="70" h="31" extrusionOk="0">
                  <a:moveTo>
                    <a:pt x="70" y="1"/>
                  </a:moveTo>
                  <a:lnTo>
                    <a:pt x="70" y="1"/>
                  </a:lnTo>
                  <a:cubicBezTo>
                    <a:pt x="48" y="8"/>
                    <a:pt x="29" y="12"/>
                    <a:pt x="0" y="30"/>
                  </a:cubicBezTo>
                  <a:cubicBezTo>
                    <a:pt x="33" y="16"/>
                    <a:pt x="51" y="8"/>
                    <a:pt x="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7" name="Google Shape;3667;p35"/>
            <p:cNvSpPr/>
            <p:nvPr/>
          </p:nvSpPr>
          <p:spPr>
            <a:xfrm>
              <a:off x="1469189" y="986840"/>
              <a:ext cx="2236" cy="1766"/>
            </a:xfrm>
            <a:custGeom>
              <a:avLst/>
              <a:gdLst/>
              <a:ahLst/>
              <a:cxnLst/>
              <a:rect l="l" t="t" r="r" b="b"/>
              <a:pathLst>
                <a:path w="38" h="30" extrusionOk="0">
                  <a:moveTo>
                    <a:pt x="35" y="0"/>
                  </a:moveTo>
                  <a:cubicBezTo>
                    <a:pt x="28" y="0"/>
                    <a:pt x="14" y="16"/>
                    <a:pt x="1" y="30"/>
                  </a:cubicBezTo>
                  <a:cubicBezTo>
                    <a:pt x="16" y="18"/>
                    <a:pt x="26" y="11"/>
                    <a:pt x="38" y="1"/>
                  </a:cubicBezTo>
                  <a:cubicBezTo>
                    <a:pt x="37" y="0"/>
                    <a:pt x="36" y="0"/>
                    <a:pt x="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8" name="Google Shape;3668;p35"/>
            <p:cNvSpPr/>
            <p:nvPr/>
          </p:nvSpPr>
          <p:spPr>
            <a:xfrm>
              <a:off x="1050761" y="1092123"/>
              <a:ext cx="2472" cy="412"/>
            </a:xfrm>
            <a:custGeom>
              <a:avLst/>
              <a:gdLst/>
              <a:ahLst/>
              <a:cxnLst/>
              <a:rect l="l" t="t" r="r" b="b"/>
              <a:pathLst>
                <a:path w="42" h="7" extrusionOk="0">
                  <a:moveTo>
                    <a:pt x="41" y="1"/>
                  </a:moveTo>
                  <a:lnTo>
                    <a:pt x="41" y="1"/>
                  </a:lnTo>
                  <a:cubicBezTo>
                    <a:pt x="26" y="4"/>
                    <a:pt x="16" y="4"/>
                    <a:pt x="1" y="4"/>
                  </a:cubicBezTo>
                  <a:cubicBezTo>
                    <a:pt x="11" y="6"/>
                    <a:pt x="18" y="7"/>
                    <a:pt x="22" y="7"/>
                  </a:cubicBezTo>
                  <a:cubicBezTo>
                    <a:pt x="29" y="7"/>
                    <a:pt x="33" y="5"/>
                    <a:pt x="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9" name="Google Shape;3669;p35"/>
            <p:cNvSpPr/>
            <p:nvPr/>
          </p:nvSpPr>
          <p:spPr>
            <a:xfrm>
              <a:off x="1103845" y="1091711"/>
              <a:ext cx="2648" cy="294"/>
            </a:xfrm>
            <a:custGeom>
              <a:avLst/>
              <a:gdLst/>
              <a:ahLst/>
              <a:cxnLst/>
              <a:rect l="l" t="t" r="r" b="b"/>
              <a:pathLst>
                <a:path w="45" h="5" extrusionOk="0">
                  <a:moveTo>
                    <a:pt x="1" y="1"/>
                  </a:moveTo>
                  <a:lnTo>
                    <a:pt x="1" y="4"/>
                  </a:lnTo>
                  <a:lnTo>
                    <a:pt x="45" y="4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0" name="Google Shape;3670;p35"/>
            <p:cNvSpPr/>
            <p:nvPr/>
          </p:nvSpPr>
          <p:spPr>
            <a:xfrm>
              <a:off x="1107140" y="1091299"/>
              <a:ext cx="1942" cy="471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8" y="0"/>
                  </a:moveTo>
                  <a:cubicBezTo>
                    <a:pt x="4" y="4"/>
                    <a:pt x="0" y="4"/>
                    <a:pt x="18" y="8"/>
                  </a:cubicBezTo>
                  <a:cubicBezTo>
                    <a:pt x="33" y="0"/>
                    <a:pt x="26" y="0"/>
                    <a:pt x="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1" name="Google Shape;3671;p35"/>
            <p:cNvSpPr/>
            <p:nvPr/>
          </p:nvSpPr>
          <p:spPr>
            <a:xfrm>
              <a:off x="1175289" y="702182"/>
              <a:ext cx="1589" cy="294"/>
            </a:xfrm>
            <a:custGeom>
              <a:avLst/>
              <a:gdLst/>
              <a:ahLst/>
              <a:cxnLst/>
              <a:rect l="l" t="t" r="r" b="b"/>
              <a:pathLst>
                <a:path w="27" h="5" extrusionOk="0">
                  <a:moveTo>
                    <a:pt x="20" y="0"/>
                  </a:moveTo>
                  <a:cubicBezTo>
                    <a:pt x="16" y="0"/>
                    <a:pt x="10" y="1"/>
                    <a:pt x="1" y="4"/>
                  </a:cubicBezTo>
                  <a:lnTo>
                    <a:pt x="26" y="4"/>
                  </a:lnTo>
                  <a:cubicBezTo>
                    <a:pt x="26" y="2"/>
                    <a:pt x="25" y="0"/>
                    <a:pt x="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2" name="Google Shape;3672;p35"/>
            <p:cNvSpPr/>
            <p:nvPr/>
          </p:nvSpPr>
          <p:spPr>
            <a:xfrm>
              <a:off x="1032635" y="1098596"/>
              <a:ext cx="2236" cy="294"/>
            </a:xfrm>
            <a:custGeom>
              <a:avLst/>
              <a:gdLst/>
              <a:ahLst/>
              <a:cxnLst/>
              <a:rect l="l" t="t" r="r" b="b"/>
              <a:pathLst>
                <a:path w="38" h="5" extrusionOk="0">
                  <a:moveTo>
                    <a:pt x="1" y="1"/>
                  </a:move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3" name="Google Shape;3673;p35"/>
            <p:cNvSpPr/>
            <p:nvPr/>
          </p:nvSpPr>
          <p:spPr>
            <a:xfrm>
              <a:off x="1081423" y="729370"/>
              <a:ext cx="2001" cy="942"/>
            </a:xfrm>
            <a:custGeom>
              <a:avLst/>
              <a:gdLst/>
              <a:ahLst/>
              <a:cxnLst/>
              <a:rect l="l" t="t" r="r" b="b"/>
              <a:pathLst>
                <a:path w="34" h="16" extrusionOk="0">
                  <a:moveTo>
                    <a:pt x="30" y="1"/>
                  </a:moveTo>
                  <a:lnTo>
                    <a:pt x="1" y="15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4" name="Google Shape;3674;p35"/>
            <p:cNvSpPr/>
            <p:nvPr/>
          </p:nvSpPr>
          <p:spPr>
            <a:xfrm>
              <a:off x="1243732" y="860724"/>
              <a:ext cx="1295" cy="1412"/>
            </a:xfrm>
            <a:custGeom>
              <a:avLst/>
              <a:gdLst/>
              <a:ahLst/>
              <a:cxnLst/>
              <a:rect l="l" t="t" r="r" b="b"/>
              <a:pathLst>
                <a:path w="22" h="24" extrusionOk="0">
                  <a:moveTo>
                    <a:pt x="15" y="0"/>
                  </a:moveTo>
                  <a:cubicBezTo>
                    <a:pt x="14" y="0"/>
                    <a:pt x="13" y="1"/>
                    <a:pt x="12" y="2"/>
                  </a:cubicBezTo>
                  <a:cubicBezTo>
                    <a:pt x="7" y="10"/>
                    <a:pt x="0" y="20"/>
                    <a:pt x="0" y="24"/>
                  </a:cubicBezTo>
                  <a:cubicBezTo>
                    <a:pt x="6" y="21"/>
                    <a:pt x="21" y="0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5" name="Google Shape;3675;p35"/>
            <p:cNvSpPr/>
            <p:nvPr/>
          </p:nvSpPr>
          <p:spPr>
            <a:xfrm>
              <a:off x="1339953" y="853250"/>
              <a:ext cx="1824" cy="1354"/>
            </a:xfrm>
            <a:custGeom>
              <a:avLst/>
              <a:gdLst/>
              <a:ahLst/>
              <a:cxnLst/>
              <a:rect l="l" t="t" r="r" b="b"/>
              <a:pathLst>
                <a:path w="31" h="23" extrusionOk="0">
                  <a:moveTo>
                    <a:pt x="27" y="0"/>
                  </a:moveTo>
                  <a:lnTo>
                    <a:pt x="0" y="22"/>
                  </a:lnTo>
                  <a:lnTo>
                    <a:pt x="5" y="2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6" name="Google Shape;3676;p35"/>
            <p:cNvSpPr/>
            <p:nvPr/>
          </p:nvSpPr>
          <p:spPr>
            <a:xfrm>
              <a:off x="1481960" y="992725"/>
              <a:ext cx="942" cy="647"/>
            </a:xfrm>
            <a:custGeom>
              <a:avLst/>
              <a:gdLst/>
              <a:ahLst/>
              <a:cxnLst/>
              <a:rect l="l" t="t" r="r" b="b"/>
              <a:pathLst>
                <a:path w="16" h="11" extrusionOk="0">
                  <a:moveTo>
                    <a:pt x="13" y="0"/>
                  </a:moveTo>
                  <a:cubicBezTo>
                    <a:pt x="12" y="0"/>
                    <a:pt x="10" y="1"/>
                    <a:pt x="7" y="3"/>
                  </a:cubicBezTo>
                  <a:cubicBezTo>
                    <a:pt x="4" y="6"/>
                    <a:pt x="0" y="11"/>
                    <a:pt x="4" y="11"/>
                  </a:cubicBezTo>
                  <a:lnTo>
                    <a:pt x="15" y="3"/>
                  </a:lnTo>
                  <a:cubicBezTo>
                    <a:pt x="15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7" name="Google Shape;3677;p35"/>
            <p:cNvSpPr/>
            <p:nvPr/>
          </p:nvSpPr>
          <p:spPr>
            <a:xfrm>
              <a:off x="1083835" y="728311"/>
              <a:ext cx="1766" cy="942"/>
            </a:xfrm>
            <a:custGeom>
              <a:avLst/>
              <a:gdLst/>
              <a:ahLst/>
              <a:cxnLst/>
              <a:rect l="l" t="t" r="r" b="b"/>
              <a:pathLst>
                <a:path w="30" h="16" extrusionOk="0">
                  <a:moveTo>
                    <a:pt x="29" y="1"/>
                  </a:moveTo>
                  <a:cubicBezTo>
                    <a:pt x="22" y="4"/>
                    <a:pt x="14" y="8"/>
                    <a:pt x="0" y="15"/>
                  </a:cubicBezTo>
                  <a:cubicBezTo>
                    <a:pt x="14" y="11"/>
                    <a:pt x="18" y="8"/>
                    <a:pt x="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8" name="Google Shape;3678;p35"/>
            <p:cNvSpPr/>
            <p:nvPr/>
          </p:nvSpPr>
          <p:spPr>
            <a:xfrm>
              <a:off x="1308056" y="699416"/>
              <a:ext cx="1766" cy="471"/>
            </a:xfrm>
            <a:custGeom>
              <a:avLst/>
              <a:gdLst/>
              <a:ahLst/>
              <a:cxnLst/>
              <a:rect l="l" t="t" r="r" b="b"/>
              <a:pathLst>
                <a:path w="30" h="8" extrusionOk="0">
                  <a:moveTo>
                    <a:pt x="0" y="0"/>
                  </a:moveTo>
                  <a:cubicBezTo>
                    <a:pt x="14" y="7"/>
                    <a:pt x="19" y="7"/>
                    <a:pt x="29" y="7"/>
                  </a:cubicBezTo>
                  <a:cubicBezTo>
                    <a:pt x="22" y="4"/>
                    <a:pt x="11" y="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9" name="Google Shape;3679;p35"/>
            <p:cNvSpPr/>
            <p:nvPr/>
          </p:nvSpPr>
          <p:spPr>
            <a:xfrm>
              <a:off x="1181351" y="70047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9" y="0"/>
                  </a:moveTo>
                  <a:cubicBezTo>
                    <a:pt x="11" y="0"/>
                    <a:pt x="8" y="0"/>
                    <a:pt x="1" y="4"/>
                  </a:cubicBezTo>
                  <a:lnTo>
                    <a:pt x="4" y="4"/>
                  </a:lnTo>
                  <a:cubicBezTo>
                    <a:pt x="11" y="4"/>
                    <a:pt x="15" y="0"/>
                    <a:pt x="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0" name="Google Shape;3680;p35"/>
            <p:cNvSpPr/>
            <p:nvPr/>
          </p:nvSpPr>
          <p:spPr>
            <a:xfrm>
              <a:off x="1173347" y="702829"/>
              <a:ext cx="1354" cy="530"/>
            </a:xfrm>
            <a:custGeom>
              <a:avLst/>
              <a:gdLst/>
              <a:ahLst/>
              <a:cxnLst/>
              <a:rect l="l" t="t" r="r" b="b"/>
              <a:pathLst>
                <a:path w="23" h="9" extrusionOk="0">
                  <a:moveTo>
                    <a:pt x="23" y="1"/>
                  </a:moveTo>
                  <a:cubicBezTo>
                    <a:pt x="15" y="1"/>
                    <a:pt x="8" y="1"/>
                    <a:pt x="1" y="4"/>
                  </a:cubicBezTo>
                  <a:lnTo>
                    <a:pt x="5" y="8"/>
                  </a:lnTo>
                  <a:cubicBezTo>
                    <a:pt x="15" y="4"/>
                    <a:pt x="19" y="4"/>
                    <a:pt x="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1" name="Google Shape;3681;p35"/>
            <p:cNvSpPr/>
            <p:nvPr/>
          </p:nvSpPr>
          <p:spPr>
            <a:xfrm>
              <a:off x="1090486" y="952942"/>
              <a:ext cx="706" cy="824"/>
            </a:xfrm>
            <a:custGeom>
              <a:avLst/>
              <a:gdLst/>
              <a:ahLst/>
              <a:cxnLst/>
              <a:rect l="l" t="t" r="r" b="b"/>
              <a:pathLst>
                <a:path w="12" h="14" extrusionOk="0">
                  <a:moveTo>
                    <a:pt x="4" y="0"/>
                  </a:moveTo>
                  <a:lnTo>
                    <a:pt x="1" y="12"/>
                  </a:lnTo>
                  <a:cubicBezTo>
                    <a:pt x="2" y="13"/>
                    <a:pt x="3" y="13"/>
                    <a:pt x="3" y="13"/>
                  </a:cubicBezTo>
                  <a:cubicBezTo>
                    <a:pt x="5" y="13"/>
                    <a:pt x="6" y="12"/>
                    <a:pt x="8" y="12"/>
                  </a:cubicBezTo>
                  <a:cubicBezTo>
                    <a:pt x="8" y="5"/>
                    <a:pt x="11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2" name="Google Shape;3682;p35"/>
            <p:cNvSpPr/>
            <p:nvPr/>
          </p:nvSpPr>
          <p:spPr>
            <a:xfrm>
              <a:off x="1074772" y="1094535"/>
              <a:ext cx="1530" cy="59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0" y="0"/>
                  </a:move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3" name="Google Shape;3683;p35"/>
            <p:cNvSpPr/>
            <p:nvPr/>
          </p:nvSpPr>
          <p:spPr>
            <a:xfrm>
              <a:off x="1362434" y="713128"/>
              <a:ext cx="883" cy="589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2" y="1"/>
                  </a:moveTo>
                  <a:cubicBezTo>
                    <a:pt x="0" y="1"/>
                    <a:pt x="0" y="2"/>
                    <a:pt x="4" y="5"/>
                  </a:cubicBezTo>
                  <a:cubicBezTo>
                    <a:pt x="7" y="5"/>
                    <a:pt x="11" y="9"/>
                    <a:pt x="14" y="9"/>
                  </a:cubicBezTo>
                  <a:cubicBezTo>
                    <a:pt x="11" y="5"/>
                    <a:pt x="11" y="2"/>
                    <a:pt x="11" y="2"/>
                  </a:cubicBezTo>
                  <a:cubicBezTo>
                    <a:pt x="7" y="2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4" name="Google Shape;3684;p35"/>
            <p:cNvSpPr/>
            <p:nvPr/>
          </p:nvSpPr>
          <p:spPr>
            <a:xfrm>
              <a:off x="1076656" y="1094300"/>
              <a:ext cx="1766" cy="177"/>
            </a:xfrm>
            <a:custGeom>
              <a:avLst/>
              <a:gdLst/>
              <a:ahLst/>
              <a:cxnLst/>
              <a:rect l="l" t="t" r="r" b="b"/>
              <a:pathLst>
                <a:path w="30" h="3" extrusionOk="0">
                  <a:moveTo>
                    <a:pt x="1" y="1"/>
                  </a:moveTo>
                  <a:cubicBezTo>
                    <a:pt x="6" y="2"/>
                    <a:pt x="10" y="2"/>
                    <a:pt x="13" y="2"/>
                  </a:cubicBezTo>
                  <a:cubicBezTo>
                    <a:pt x="19" y="2"/>
                    <a:pt x="23" y="1"/>
                    <a:pt x="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5" name="Google Shape;3685;p35"/>
            <p:cNvSpPr/>
            <p:nvPr/>
          </p:nvSpPr>
          <p:spPr>
            <a:xfrm>
              <a:off x="1287929" y="1066876"/>
              <a:ext cx="2060" cy="530"/>
            </a:xfrm>
            <a:custGeom>
              <a:avLst/>
              <a:gdLst/>
              <a:ahLst/>
              <a:cxnLst/>
              <a:rect l="l" t="t" r="r" b="b"/>
              <a:pathLst>
                <a:path w="35" h="9" extrusionOk="0">
                  <a:moveTo>
                    <a:pt x="34" y="1"/>
                  </a:moveTo>
                  <a:cubicBezTo>
                    <a:pt x="31" y="2"/>
                    <a:pt x="29" y="3"/>
                    <a:pt x="27" y="3"/>
                  </a:cubicBezTo>
                  <a:lnTo>
                    <a:pt x="27" y="3"/>
                  </a:lnTo>
                  <a:cubicBezTo>
                    <a:pt x="30" y="3"/>
                    <a:pt x="32" y="2"/>
                    <a:pt x="34" y="1"/>
                  </a:cubicBezTo>
                  <a:close/>
                  <a:moveTo>
                    <a:pt x="27" y="3"/>
                  </a:moveTo>
                  <a:cubicBezTo>
                    <a:pt x="21" y="5"/>
                    <a:pt x="14" y="6"/>
                    <a:pt x="1" y="8"/>
                  </a:cubicBezTo>
                  <a:cubicBezTo>
                    <a:pt x="15" y="8"/>
                    <a:pt x="20" y="6"/>
                    <a:pt x="27" y="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6" name="Google Shape;3686;p35"/>
            <p:cNvSpPr/>
            <p:nvPr/>
          </p:nvSpPr>
          <p:spPr>
            <a:xfrm>
              <a:off x="1064591" y="1091063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8"/>
                  </a:lnTo>
                  <a:lnTo>
                    <a:pt x="8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7" name="Google Shape;3687;p35"/>
            <p:cNvSpPr/>
            <p:nvPr/>
          </p:nvSpPr>
          <p:spPr>
            <a:xfrm>
              <a:off x="1337128" y="855427"/>
              <a:ext cx="1589" cy="1118"/>
            </a:xfrm>
            <a:custGeom>
              <a:avLst/>
              <a:gdLst/>
              <a:ahLst/>
              <a:cxnLst/>
              <a:rect l="l" t="t" r="r" b="b"/>
              <a:pathLst>
                <a:path w="27" h="19" extrusionOk="0">
                  <a:moveTo>
                    <a:pt x="26" y="0"/>
                  </a:moveTo>
                  <a:cubicBezTo>
                    <a:pt x="23" y="4"/>
                    <a:pt x="16" y="7"/>
                    <a:pt x="1" y="19"/>
                  </a:cubicBezTo>
                  <a:cubicBezTo>
                    <a:pt x="16" y="12"/>
                    <a:pt x="19" y="7"/>
                    <a:pt x="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8" name="Google Shape;3688;p35"/>
            <p:cNvSpPr/>
            <p:nvPr/>
          </p:nvSpPr>
          <p:spPr>
            <a:xfrm>
              <a:off x="1482842" y="991548"/>
              <a:ext cx="1530" cy="1354"/>
            </a:xfrm>
            <a:custGeom>
              <a:avLst/>
              <a:gdLst/>
              <a:ahLst/>
              <a:cxnLst/>
              <a:rect l="l" t="t" r="r" b="b"/>
              <a:pathLst>
                <a:path w="26" h="23" extrusionOk="0">
                  <a:moveTo>
                    <a:pt x="26" y="1"/>
                  </a:moveTo>
                  <a:lnTo>
                    <a:pt x="26" y="1"/>
                  </a:lnTo>
                  <a:cubicBezTo>
                    <a:pt x="11" y="9"/>
                    <a:pt x="11" y="12"/>
                    <a:pt x="0" y="23"/>
                  </a:cubicBezTo>
                  <a:cubicBezTo>
                    <a:pt x="7" y="19"/>
                    <a:pt x="14" y="12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9" name="Google Shape;3689;p35"/>
            <p:cNvSpPr/>
            <p:nvPr/>
          </p:nvSpPr>
          <p:spPr>
            <a:xfrm>
              <a:off x="1525980" y="911276"/>
              <a:ext cx="471" cy="2060"/>
            </a:xfrm>
            <a:custGeom>
              <a:avLst/>
              <a:gdLst/>
              <a:ahLst/>
              <a:cxnLst/>
              <a:rect l="l" t="t" r="r" b="b"/>
              <a:pathLst>
                <a:path w="8" h="35" extrusionOk="0">
                  <a:moveTo>
                    <a:pt x="8" y="1"/>
                  </a:moveTo>
                  <a:cubicBezTo>
                    <a:pt x="4" y="9"/>
                    <a:pt x="4" y="16"/>
                    <a:pt x="0" y="34"/>
                  </a:cubicBezTo>
                  <a:cubicBezTo>
                    <a:pt x="8" y="19"/>
                    <a:pt x="4" y="12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0" name="Google Shape;3690;p35"/>
            <p:cNvSpPr/>
            <p:nvPr/>
          </p:nvSpPr>
          <p:spPr>
            <a:xfrm>
              <a:off x="1215661" y="83100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5" y="1"/>
                  </a:moveTo>
                  <a:lnTo>
                    <a:pt x="0" y="4"/>
                  </a:lnTo>
                  <a:lnTo>
                    <a:pt x="5" y="9"/>
                  </a:lnTo>
                  <a:lnTo>
                    <a:pt x="8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1" name="Google Shape;3691;p35"/>
            <p:cNvSpPr/>
            <p:nvPr/>
          </p:nvSpPr>
          <p:spPr>
            <a:xfrm>
              <a:off x="1305467" y="794988"/>
              <a:ext cx="1530" cy="530"/>
            </a:xfrm>
            <a:custGeom>
              <a:avLst/>
              <a:gdLst/>
              <a:ahLst/>
              <a:cxnLst/>
              <a:rect l="l" t="t" r="r" b="b"/>
              <a:pathLst>
                <a:path w="26" h="9" extrusionOk="0">
                  <a:moveTo>
                    <a:pt x="22" y="0"/>
                  </a:moveTo>
                  <a:lnTo>
                    <a:pt x="0" y="5"/>
                  </a:lnTo>
                  <a:lnTo>
                    <a:pt x="0" y="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2" name="Google Shape;3692;p35"/>
            <p:cNvSpPr/>
            <p:nvPr/>
          </p:nvSpPr>
          <p:spPr>
            <a:xfrm>
              <a:off x="1298110" y="798637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0" y="1"/>
                  </a:moveTo>
                  <a:lnTo>
                    <a:pt x="4" y="9"/>
                  </a:lnTo>
                  <a:lnTo>
                    <a:pt x="7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3" name="Google Shape;3693;p35"/>
            <p:cNvSpPr/>
            <p:nvPr/>
          </p:nvSpPr>
          <p:spPr>
            <a:xfrm>
              <a:off x="1481724" y="993313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4" name="Google Shape;3694;p35"/>
            <p:cNvSpPr/>
            <p:nvPr/>
          </p:nvSpPr>
          <p:spPr>
            <a:xfrm>
              <a:off x="1477840" y="996550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0"/>
                  </a:moveTo>
                  <a:lnTo>
                    <a:pt x="4" y="7"/>
                  </a:ln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5" name="Google Shape;3695;p35"/>
            <p:cNvSpPr/>
            <p:nvPr/>
          </p:nvSpPr>
          <p:spPr>
            <a:xfrm>
              <a:off x="942888" y="832535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8" y="0"/>
                  </a:moveTo>
                  <a:cubicBezTo>
                    <a:pt x="4" y="0"/>
                    <a:pt x="4" y="5"/>
                    <a:pt x="4" y="5"/>
                  </a:cubicBezTo>
                  <a:lnTo>
                    <a:pt x="8" y="0"/>
                  </a:lnTo>
                  <a:close/>
                  <a:moveTo>
                    <a:pt x="4" y="5"/>
                  </a:moveTo>
                  <a:cubicBezTo>
                    <a:pt x="1" y="5"/>
                    <a:pt x="1" y="8"/>
                    <a:pt x="1" y="8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6" name="Google Shape;3696;p35"/>
            <p:cNvSpPr/>
            <p:nvPr/>
          </p:nvSpPr>
          <p:spPr>
            <a:xfrm>
              <a:off x="1479547" y="990253"/>
              <a:ext cx="765" cy="530"/>
            </a:xfrm>
            <a:custGeom>
              <a:avLst/>
              <a:gdLst/>
              <a:ahLst/>
              <a:cxnLst/>
              <a:rect l="l" t="t" r="r" b="b"/>
              <a:pathLst>
                <a:path w="13" h="9" extrusionOk="0">
                  <a:moveTo>
                    <a:pt x="12" y="1"/>
                  </a:moveTo>
                  <a:lnTo>
                    <a:pt x="1" y="9"/>
                  </a:lnTo>
                  <a:lnTo>
                    <a:pt x="9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7" name="Google Shape;3697;p35"/>
            <p:cNvSpPr/>
            <p:nvPr/>
          </p:nvSpPr>
          <p:spPr>
            <a:xfrm>
              <a:off x="1478487" y="991371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8" y="0"/>
                  </a:moveTo>
                  <a:lnTo>
                    <a:pt x="0" y="12"/>
                  </a:lnTo>
                  <a:lnTo>
                    <a:pt x="5" y="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8" name="Google Shape;3698;p35"/>
            <p:cNvSpPr/>
            <p:nvPr/>
          </p:nvSpPr>
          <p:spPr>
            <a:xfrm>
              <a:off x="1475486" y="994137"/>
              <a:ext cx="706" cy="765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12" y="1"/>
                  </a:moveTo>
                  <a:lnTo>
                    <a:pt x="0" y="12"/>
                  </a:lnTo>
                  <a:lnTo>
                    <a:pt x="7" y="9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9" name="Google Shape;3699;p35"/>
            <p:cNvSpPr/>
            <p:nvPr/>
          </p:nvSpPr>
          <p:spPr>
            <a:xfrm>
              <a:off x="1378795" y="1051339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8" y="0"/>
                  </a:moveTo>
                  <a:lnTo>
                    <a:pt x="0" y="5"/>
                  </a:lnTo>
                  <a:cubicBezTo>
                    <a:pt x="0" y="5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0" name="Google Shape;3700;p35"/>
            <p:cNvSpPr/>
            <p:nvPr/>
          </p:nvSpPr>
          <p:spPr>
            <a:xfrm>
              <a:off x="1366907" y="1056106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1" name="Google Shape;3701;p35"/>
            <p:cNvSpPr/>
            <p:nvPr/>
          </p:nvSpPr>
          <p:spPr>
            <a:xfrm>
              <a:off x="1155869" y="1025681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1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7" y="2"/>
                    <a:pt x="10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2" name="Google Shape;3702;p35"/>
            <p:cNvSpPr/>
            <p:nvPr/>
          </p:nvSpPr>
          <p:spPr>
            <a:xfrm>
              <a:off x="1149630" y="1026975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8" y="1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3" name="Google Shape;3703;p35"/>
            <p:cNvSpPr/>
            <p:nvPr/>
          </p:nvSpPr>
          <p:spPr>
            <a:xfrm>
              <a:off x="1148100" y="102738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" y="1"/>
                  </a:move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4" name="Google Shape;3704;p35"/>
            <p:cNvSpPr/>
            <p:nvPr/>
          </p:nvSpPr>
          <p:spPr>
            <a:xfrm>
              <a:off x="1148983" y="1026975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8" y="1"/>
                  </a:moveTo>
                  <a:lnTo>
                    <a:pt x="0" y="8"/>
                  </a:lnTo>
                  <a:lnTo>
                    <a:pt x="0" y="8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5" name="Google Shape;3705;p35"/>
            <p:cNvSpPr/>
            <p:nvPr/>
          </p:nvSpPr>
          <p:spPr>
            <a:xfrm>
              <a:off x="1512797" y="922752"/>
              <a:ext cx="294" cy="706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0"/>
                  </a:moveTo>
                  <a:lnTo>
                    <a:pt x="1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6" name="Google Shape;3706;p35"/>
            <p:cNvSpPr/>
            <p:nvPr/>
          </p:nvSpPr>
          <p:spPr>
            <a:xfrm>
              <a:off x="1502263" y="949941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4" y="0"/>
                  </a:moveTo>
                  <a:lnTo>
                    <a:pt x="0" y="12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7" name="Google Shape;3707;p35"/>
            <p:cNvSpPr/>
            <p:nvPr/>
          </p:nvSpPr>
          <p:spPr>
            <a:xfrm>
              <a:off x="1487786" y="971951"/>
              <a:ext cx="706" cy="706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8" y="0"/>
                  </a:moveTo>
                  <a:lnTo>
                    <a:pt x="1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8" name="Google Shape;3708;p35"/>
            <p:cNvSpPr/>
            <p:nvPr/>
          </p:nvSpPr>
          <p:spPr>
            <a:xfrm>
              <a:off x="974373" y="802992"/>
              <a:ext cx="471" cy="706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lnTo>
                    <a:pt x="4" y="1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9" name="Google Shape;3709;p35"/>
            <p:cNvSpPr/>
            <p:nvPr/>
          </p:nvSpPr>
          <p:spPr>
            <a:xfrm>
              <a:off x="1478487" y="794988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0" y="0"/>
                  </a:moveTo>
                  <a:lnTo>
                    <a:pt x="0" y="5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0" name="Google Shape;3710;p35"/>
            <p:cNvSpPr/>
            <p:nvPr/>
          </p:nvSpPr>
          <p:spPr>
            <a:xfrm>
              <a:off x="1230550" y="1088709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4" y="0"/>
                    <a:pt x="1" y="4"/>
                  </a:cubicBezTo>
                  <a:lnTo>
                    <a:pt x="8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1" name="Google Shape;3711;p35"/>
            <p:cNvSpPr/>
            <p:nvPr/>
          </p:nvSpPr>
          <p:spPr>
            <a:xfrm>
              <a:off x="1499674" y="951000"/>
              <a:ext cx="235" cy="706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4"/>
                    <a:pt x="0" y="8"/>
                    <a:pt x="0" y="11"/>
                  </a:cubicBezTo>
                  <a:cubicBezTo>
                    <a:pt x="0" y="11"/>
                    <a:pt x="4" y="4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2" name="Google Shape;3712;p35"/>
            <p:cNvSpPr/>
            <p:nvPr/>
          </p:nvSpPr>
          <p:spPr>
            <a:xfrm>
              <a:off x="1469660" y="989194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3" name="Google Shape;3713;p35"/>
            <p:cNvSpPr/>
            <p:nvPr/>
          </p:nvSpPr>
          <p:spPr>
            <a:xfrm>
              <a:off x="1217191" y="1090416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11" y="4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4" name="Google Shape;3714;p35"/>
            <p:cNvSpPr/>
            <p:nvPr/>
          </p:nvSpPr>
          <p:spPr>
            <a:xfrm>
              <a:off x="1526627" y="874848"/>
              <a:ext cx="294" cy="942"/>
            </a:xfrm>
            <a:custGeom>
              <a:avLst/>
              <a:gdLst/>
              <a:ahLst/>
              <a:cxnLst/>
              <a:rect l="l" t="t" r="r" b="b"/>
              <a:pathLst>
                <a:path w="5" h="16" extrusionOk="0">
                  <a:moveTo>
                    <a:pt x="1" y="0"/>
                  </a:moveTo>
                  <a:lnTo>
                    <a:pt x="4" y="15"/>
                  </a:lnTo>
                  <a:lnTo>
                    <a:pt x="4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5" name="Google Shape;3715;p35"/>
            <p:cNvSpPr/>
            <p:nvPr/>
          </p:nvSpPr>
          <p:spPr>
            <a:xfrm>
              <a:off x="1471778" y="985780"/>
              <a:ext cx="765" cy="647"/>
            </a:xfrm>
            <a:custGeom>
              <a:avLst/>
              <a:gdLst/>
              <a:ahLst/>
              <a:cxnLst/>
              <a:rect l="l" t="t" r="r" b="b"/>
              <a:pathLst>
                <a:path w="13" h="11" extrusionOk="0">
                  <a:moveTo>
                    <a:pt x="12" y="0"/>
                  </a:moveTo>
                  <a:lnTo>
                    <a:pt x="4" y="7"/>
                  </a:lnTo>
                  <a:lnTo>
                    <a:pt x="1" y="11"/>
                  </a:lnTo>
                  <a:cubicBezTo>
                    <a:pt x="4" y="7"/>
                    <a:pt x="12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6" name="Google Shape;3716;p35"/>
            <p:cNvSpPr/>
            <p:nvPr/>
          </p:nvSpPr>
          <p:spPr>
            <a:xfrm>
              <a:off x="1467894" y="989429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lnTo>
                    <a:pt x="4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7" name="Google Shape;3717;p35"/>
            <p:cNvSpPr/>
            <p:nvPr/>
          </p:nvSpPr>
          <p:spPr>
            <a:xfrm>
              <a:off x="1466188" y="990959"/>
              <a:ext cx="706" cy="647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4" y="4"/>
                  </a:lnTo>
                  <a:lnTo>
                    <a:pt x="1" y="11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8" name="Google Shape;3718;p35"/>
            <p:cNvSpPr/>
            <p:nvPr/>
          </p:nvSpPr>
          <p:spPr>
            <a:xfrm>
              <a:off x="1468365" y="988899"/>
              <a:ext cx="471" cy="589"/>
            </a:xfrm>
            <a:custGeom>
              <a:avLst/>
              <a:gdLst/>
              <a:ahLst/>
              <a:cxnLst/>
              <a:rect l="l" t="t" r="r" b="b"/>
              <a:pathLst>
                <a:path w="8" h="10" extrusionOk="0">
                  <a:moveTo>
                    <a:pt x="7" y="1"/>
                  </a:moveTo>
                  <a:cubicBezTo>
                    <a:pt x="6" y="1"/>
                    <a:pt x="6" y="1"/>
                    <a:pt x="4" y="2"/>
                  </a:cubicBezTo>
                  <a:lnTo>
                    <a:pt x="1" y="5"/>
                  </a:lnTo>
                  <a:lnTo>
                    <a:pt x="1" y="10"/>
                  </a:lnTo>
                  <a:cubicBezTo>
                    <a:pt x="1" y="6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9" name="Google Shape;3719;p35"/>
            <p:cNvSpPr/>
            <p:nvPr/>
          </p:nvSpPr>
          <p:spPr>
            <a:xfrm>
              <a:off x="1466600" y="990430"/>
              <a:ext cx="589" cy="589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7" y="1"/>
                  </a:moveTo>
                  <a:cubicBezTo>
                    <a:pt x="6" y="1"/>
                    <a:pt x="5" y="1"/>
                    <a:pt x="4" y="1"/>
                  </a:cubicBezTo>
                  <a:lnTo>
                    <a:pt x="1" y="9"/>
                  </a:lnTo>
                  <a:cubicBezTo>
                    <a:pt x="1" y="9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0" name="Google Shape;3720;p35"/>
            <p:cNvSpPr/>
            <p:nvPr/>
          </p:nvSpPr>
          <p:spPr>
            <a:xfrm>
              <a:off x="1465128" y="992019"/>
              <a:ext cx="235" cy="471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4"/>
                  </a:lnTo>
                  <a:lnTo>
                    <a:pt x="0" y="8"/>
                  </a:lnTo>
                  <a:cubicBezTo>
                    <a:pt x="0" y="8"/>
                    <a:pt x="0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1" name="Google Shape;3721;p35"/>
            <p:cNvSpPr/>
            <p:nvPr/>
          </p:nvSpPr>
          <p:spPr>
            <a:xfrm>
              <a:off x="1456242" y="999139"/>
              <a:ext cx="294" cy="235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2" name="Google Shape;3722;p35"/>
            <p:cNvSpPr/>
            <p:nvPr/>
          </p:nvSpPr>
          <p:spPr>
            <a:xfrm>
              <a:off x="1252972" y="692942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4" y="0"/>
                  </a:moveTo>
                  <a:lnTo>
                    <a:pt x="1" y="4"/>
                  </a:lnTo>
                  <a:lnTo>
                    <a:pt x="9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3" name="Google Shape;3723;p35"/>
            <p:cNvSpPr/>
            <p:nvPr/>
          </p:nvSpPr>
          <p:spPr>
            <a:xfrm>
              <a:off x="1156339" y="703300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4"/>
                  </a:lnTo>
                  <a:lnTo>
                    <a:pt x="7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4" name="Google Shape;3724;p35"/>
            <p:cNvSpPr/>
            <p:nvPr/>
          </p:nvSpPr>
          <p:spPr>
            <a:xfrm>
              <a:off x="1233139" y="693354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1" y="0"/>
                  </a:moveTo>
                  <a:cubicBezTo>
                    <a:pt x="3" y="0"/>
                    <a:pt x="7" y="2"/>
                    <a:pt x="10" y="2"/>
                  </a:cubicBezTo>
                  <a:cubicBezTo>
                    <a:pt x="12" y="2"/>
                    <a:pt x="14" y="2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5" name="Google Shape;3725;p35"/>
            <p:cNvSpPr/>
            <p:nvPr/>
          </p:nvSpPr>
          <p:spPr>
            <a:xfrm>
              <a:off x="1526392" y="910452"/>
              <a:ext cx="294" cy="883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5" y="1"/>
                  </a:moveTo>
                  <a:lnTo>
                    <a:pt x="1" y="8"/>
                  </a:lnTo>
                  <a:lnTo>
                    <a:pt x="1" y="15"/>
                  </a:lnTo>
                  <a:cubicBezTo>
                    <a:pt x="5" y="11"/>
                    <a:pt x="5" y="8"/>
                    <a:pt x="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35"/>
            <p:cNvSpPr/>
            <p:nvPr/>
          </p:nvSpPr>
          <p:spPr>
            <a:xfrm>
              <a:off x="1146806" y="705889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3" y="0"/>
                    <a:pt x="7" y="2"/>
                    <a:pt x="11" y="2"/>
                  </a:cubicBezTo>
                  <a:cubicBezTo>
                    <a:pt x="13" y="2"/>
                    <a:pt x="14" y="2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35"/>
            <p:cNvSpPr/>
            <p:nvPr/>
          </p:nvSpPr>
          <p:spPr>
            <a:xfrm>
              <a:off x="1196475" y="696355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35"/>
            <p:cNvSpPr/>
            <p:nvPr/>
          </p:nvSpPr>
          <p:spPr>
            <a:xfrm>
              <a:off x="1289047" y="69594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lnTo>
                    <a:pt x="7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35"/>
            <p:cNvSpPr/>
            <p:nvPr/>
          </p:nvSpPr>
          <p:spPr>
            <a:xfrm>
              <a:off x="1335010" y="704771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35"/>
            <p:cNvSpPr/>
            <p:nvPr/>
          </p:nvSpPr>
          <p:spPr>
            <a:xfrm>
              <a:off x="1211129" y="1090004"/>
              <a:ext cx="471" cy="0"/>
            </a:xfrm>
            <a:custGeom>
              <a:avLst/>
              <a:gdLst/>
              <a:ahLst/>
              <a:cxnLst/>
              <a:rect l="l" t="t" r="r" b="b"/>
              <a:pathLst>
                <a:path w="8" extrusionOk="0">
                  <a:moveTo>
                    <a:pt x="8" y="0"/>
                  </a:moveTo>
                  <a:lnTo>
                    <a:pt x="4" y="0"/>
                  </a:lnTo>
                  <a:lnTo>
                    <a:pt x="1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35"/>
            <p:cNvSpPr/>
            <p:nvPr/>
          </p:nvSpPr>
          <p:spPr>
            <a:xfrm>
              <a:off x="1092898" y="724192"/>
              <a:ext cx="647" cy="530"/>
            </a:xfrm>
            <a:custGeom>
              <a:avLst/>
              <a:gdLst/>
              <a:ahLst/>
              <a:cxnLst/>
              <a:rect l="l" t="t" r="r" b="b"/>
              <a:pathLst>
                <a:path w="11" h="9" extrusionOk="0">
                  <a:moveTo>
                    <a:pt x="11" y="1"/>
                  </a:moveTo>
                  <a:lnTo>
                    <a:pt x="0" y="5"/>
                  </a:lnTo>
                  <a:lnTo>
                    <a:pt x="4" y="8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35"/>
            <p:cNvSpPr/>
            <p:nvPr/>
          </p:nvSpPr>
          <p:spPr>
            <a:xfrm>
              <a:off x="1204656" y="69553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6" y="0"/>
                  </a:moveTo>
                  <a:cubicBezTo>
                    <a:pt x="11" y="4"/>
                    <a:pt x="1" y="4"/>
                    <a:pt x="8" y="4"/>
                  </a:cubicBezTo>
                  <a:lnTo>
                    <a:pt x="16" y="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35"/>
            <p:cNvSpPr/>
            <p:nvPr/>
          </p:nvSpPr>
          <p:spPr>
            <a:xfrm>
              <a:off x="1267920" y="694001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4"/>
                  </a:lnTo>
                  <a:lnTo>
                    <a:pt x="11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35"/>
            <p:cNvSpPr/>
            <p:nvPr/>
          </p:nvSpPr>
          <p:spPr>
            <a:xfrm>
              <a:off x="1276983" y="694825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0" y="1"/>
                  </a:moveTo>
                  <a:cubicBezTo>
                    <a:pt x="2" y="1"/>
                    <a:pt x="5" y="3"/>
                    <a:pt x="7" y="3"/>
                  </a:cubicBezTo>
                  <a:cubicBezTo>
                    <a:pt x="8" y="3"/>
                    <a:pt x="10" y="2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35"/>
            <p:cNvSpPr/>
            <p:nvPr/>
          </p:nvSpPr>
          <p:spPr>
            <a:xfrm>
              <a:off x="1289695" y="695943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35"/>
            <p:cNvSpPr/>
            <p:nvPr/>
          </p:nvSpPr>
          <p:spPr>
            <a:xfrm>
              <a:off x="1209658" y="109000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35"/>
            <p:cNvSpPr/>
            <p:nvPr/>
          </p:nvSpPr>
          <p:spPr>
            <a:xfrm>
              <a:off x="1055528" y="74255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35"/>
            <p:cNvSpPr/>
            <p:nvPr/>
          </p:nvSpPr>
          <p:spPr>
            <a:xfrm>
              <a:off x="1337835" y="705889"/>
              <a:ext cx="647" cy="353"/>
            </a:xfrm>
            <a:custGeom>
              <a:avLst/>
              <a:gdLst/>
              <a:ahLst/>
              <a:cxnLst/>
              <a:rect l="l" t="t" r="r" b="b"/>
              <a:pathLst>
                <a:path w="11" h="6" extrusionOk="0">
                  <a:moveTo>
                    <a:pt x="0" y="0"/>
                  </a:moveTo>
                  <a:cubicBezTo>
                    <a:pt x="0" y="3"/>
                    <a:pt x="4" y="5"/>
                    <a:pt x="7" y="5"/>
                  </a:cubicBezTo>
                  <a:cubicBezTo>
                    <a:pt x="8" y="5"/>
                    <a:pt x="10" y="5"/>
                    <a:pt x="11" y="4"/>
                  </a:cubicBez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9" name="Google Shape;3739;p35"/>
            <p:cNvSpPr/>
            <p:nvPr/>
          </p:nvSpPr>
          <p:spPr>
            <a:xfrm>
              <a:off x="1217838" y="1088474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0" name="Google Shape;3740;p35"/>
            <p:cNvSpPr/>
            <p:nvPr/>
          </p:nvSpPr>
          <p:spPr>
            <a:xfrm>
              <a:off x="1216308" y="1088709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4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35"/>
            <p:cNvSpPr/>
            <p:nvPr/>
          </p:nvSpPr>
          <p:spPr>
            <a:xfrm>
              <a:off x="1089426" y="72613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35"/>
            <p:cNvSpPr/>
            <p:nvPr/>
          </p:nvSpPr>
          <p:spPr>
            <a:xfrm>
              <a:off x="1090898" y="725486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lnTo>
                    <a:pt x="1" y="5"/>
                  </a:lnTo>
                  <a:lnTo>
                    <a:pt x="4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35"/>
            <p:cNvSpPr/>
            <p:nvPr/>
          </p:nvSpPr>
          <p:spPr>
            <a:xfrm>
              <a:off x="1092192" y="725074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35"/>
            <p:cNvSpPr/>
            <p:nvPr/>
          </p:nvSpPr>
          <p:spPr>
            <a:xfrm>
              <a:off x="1309763" y="699592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7" y="1"/>
                  </a:moveTo>
                  <a:lnTo>
                    <a:pt x="0" y="4"/>
                  </a:lnTo>
                  <a:lnTo>
                    <a:pt x="12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35"/>
            <p:cNvSpPr/>
            <p:nvPr/>
          </p:nvSpPr>
          <p:spPr>
            <a:xfrm>
              <a:off x="1311234" y="699828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9" y="0"/>
                  </a:moveTo>
                  <a:lnTo>
                    <a:pt x="1" y="4"/>
                  </a:lnTo>
                  <a:lnTo>
                    <a:pt x="12" y="4"/>
                  </a:lnTo>
                  <a:cubicBezTo>
                    <a:pt x="12" y="4"/>
                    <a:pt x="9" y="4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35"/>
            <p:cNvSpPr/>
            <p:nvPr/>
          </p:nvSpPr>
          <p:spPr>
            <a:xfrm>
              <a:off x="1328065" y="703712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0"/>
                  </a:moveTo>
                  <a:lnTo>
                    <a:pt x="12" y="0"/>
                  </a:lnTo>
                  <a:lnTo>
                    <a:pt x="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35"/>
            <p:cNvSpPr/>
            <p:nvPr/>
          </p:nvSpPr>
          <p:spPr>
            <a:xfrm>
              <a:off x="1225606" y="108694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7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35"/>
            <p:cNvSpPr/>
            <p:nvPr/>
          </p:nvSpPr>
          <p:spPr>
            <a:xfrm>
              <a:off x="1071712" y="734373"/>
              <a:ext cx="942" cy="471"/>
            </a:xfrm>
            <a:custGeom>
              <a:avLst/>
              <a:gdLst/>
              <a:ahLst/>
              <a:cxnLst/>
              <a:rect l="l" t="t" r="r" b="b"/>
              <a:pathLst>
                <a:path w="16" h="8" extrusionOk="0">
                  <a:moveTo>
                    <a:pt x="15" y="0"/>
                  </a:moveTo>
                  <a:lnTo>
                    <a:pt x="0" y="8"/>
                  </a:lnTo>
                  <a:lnTo>
                    <a:pt x="8" y="8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35"/>
            <p:cNvSpPr/>
            <p:nvPr/>
          </p:nvSpPr>
          <p:spPr>
            <a:xfrm>
              <a:off x="1306761" y="699180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2"/>
                    <a:pt x="4" y="3"/>
                    <a:pt x="6" y="4"/>
                  </a:cubicBezTo>
                  <a:lnTo>
                    <a:pt x="6" y="4"/>
                  </a:lnTo>
                  <a:lnTo>
                    <a:pt x="0" y="0"/>
                  </a:lnTo>
                  <a:close/>
                  <a:moveTo>
                    <a:pt x="6" y="4"/>
                  </a:moveTo>
                  <a:lnTo>
                    <a:pt x="7" y="4"/>
                  </a:lnTo>
                  <a:lnTo>
                    <a:pt x="14" y="4"/>
                  </a:lnTo>
                  <a:cubicBezTo>
                    <a:pt x="12" y="4"/>
                    <a:pt x="9" y="4"/>
                    <a:pt x="6" y="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35"/>
            <p:cNvSpPr/>
            <p:nvPr/>
          </p:nvSpPr>
          <p:spPr>
            <a:xfrm>
              <a:off x="1310410" y="69982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4" y="4"/>
                  </a:lnTo>
                  <a:lnTo>
                    <a:pt x="1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35"/>
            <p:cNvSpPr/>
            <p:nvPr/>
          </p:nvSpPr>
          <p:spPr>
            <a:xfrm>
              <a:off x="1323828" y="702711"/>
              <a:ext cx="647" cy="177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2" y="1"/>
                  </a:moveTo>
                  <a:cubicBezTo>
                    <a:pt x="1" y="1"/>
                    <a:pt x="1" y="1"/>
                    <a:pt x="3" y="3"/>
                  </a:cubicBezTo>
                  <a:lnTo>
                    <a:pt x="10" y="3"/>
                  </a:lnTo>
                  <a:cubicBezTo>
                    <a:pt x="10" y="3"/>
                    <a:pt x="4" y="1"/>
                    <a:pt x="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35"/>
            <p:cNvSpPr/>
            <p:nvPr/>
          </p:nvSpPr>
          <p:spPr>
            <a:xfrm>
              <a:off x="1190237" y="1092123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cubicBezTo>
                    <a:pt x="4" y="4"/>
                    <a:pt x="7" y="4"/>
                    <a:pt x="11" y="4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35"/>
            <p:cNvSpPr/>
            <p:nvPr/>
          </p:nvSpPr>
          <p:spPr>
            <a:xfrm>
              <a:off x="1189531" y="1092123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35"/>
            <p:cNvSpPr/>
            <p:nvPr/>
          </p:nvSpPr>
          <p:spPr>
            <a:xfrm>
              <a:off x="1183293" y="700004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5" y="1"/>
                  </a:moveTo>
                  <a:cubicBezTo>
                    <a:pt x="12" y="1"/>
                    <a:pt x="4" y="1"/>
                    <a:pt x="0" y="5"/>
                  </a:cubicBezTo>
                  <a:lnTo>
                    <a:pt x="4" y="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35"/>
            <p:cNvSpPr/>
            <p:nvPr/>
          </p:nvSpPr>
          <p:spPr>
            <a:xfrm>
              <a:off x="1178349" y="70129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0" y="5"/>
                  </a:lnTo>
                  <a:lnTo>
                    <a:pt x="8" y="5"/>
                  </a:lnTo>
                  <a:cubicBezTo>
                    <a:pt x="8" y="5"/>
                    <a:pt x="8" y="1"/>
                    <a:pt x="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35"/>
            <p:cNvSpPr/>
            <p:nvPr/>
          </p:nvSpPr>
          <p:spPr>
            <a:xfrm>
              <a:off x="1179644" y="701122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1" y="0"/>
                  </a:moveTo>
                  <a:lnTo>
                    <a:pt x="0" y="4"/>
                  </a:lnTo>
                  <a:cubicBezTo>
                    <a:pt x="4" y="4"/>
                    <a:pt x="11" y="4"/>
                    <a:pt x="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35"/>
            <p:cNvSpPr/>
            <p:nvPr/>
          </p:nvSpPr>
          <p:spPr>
            <a:xfrm>
              <a:off x="1175289" y="1092123"/>
              <a:ext cx="706" cy="59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35"/>
            <p:cNvSpPr/>
            <p:nvPr/>
          </p:nvSpPr>
          <p:spPr>
            <a:xfrm>
              <a:off x="1362434" y="1046631"/>
              <a:ext cx="471" cy="235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4" y="2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35"/>
            <p:cNvSpPr/>
            <p:nvPr/>
          </p:nvSpPr>
          <p:spPr>
            <a:xfrm>
              <a:off x="1160871" y="706301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7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35"/>
            <p:cNvSpPr/>
            <p:nvPr/>
          </p:nvSpPr>
          <p:spPr>
            <a:xfrm>
              <a:off x="1158929" y="706948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35"/>
            <p:cNvSpPr/>
            <p:nvPr/>
          </p:nvSpPr>
          <p:spPr>
            <a:xfrm>
              <a:off x="1160224" y="706713"/>
              <a:ext cx="883" cy="294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cubicBezTo>
                    <a:pt x="11" y="1"/>
                    <a:pt x="0" y="1"/>
                    <a:pt x="7" y="4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35"/>
            <p:cNvSpPr/>
            <p:nvPr/>
          </p:nvSpPr>
          <p:spPr>
            <a:xfrm>
              <a:off x="1087720" y="959886"/>
              <a:ext cx="235" cy="647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7"/>
                  </a:lnTo>
                  <a:lnTo>
                    <a:pt x="0" y="11"/>
                  </a:ln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35"/>
            <p:cNvSpPr/>
            <p:nvPr/>
          </p:nvSpPr>
          <p:spPr>
            <a:xfrm>
              <a:off x="1156751" y="70777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0" y="1"/>
                  </a:moveTo>
                  <a:cubicBezTo>
                    <a:pt x="2" y="2"/>
                    <a:pt x="3" y="3"/>
                    <a:pt x="4" y="3"/>
                  </a:cubicBezTo>
                  <a:cubicBezTo>
                    <a:pt x="6" y="3"/>
                    <a:pt x="9" y="1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35"/>
            <p:cNvSpPr/>
            <p:nvPr/>
          </p:nvSpPr>
          <p:spPr>
            <a:xfrm>
              <a:off x="1089603" y="955119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cubicBezTo>
                    <a:pt x="4" y="0"/>
                    <a:pt x="4" y="4"/>
                    <a:pt x="1" y="7"/>
                  </a:cubicBezTo>
                  <a:lnTo>
                    <a:pt x="8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35"/>
            <p:cNvSpPr/>
            <p:nvPr/>
          </p:nvSpPr>
          <p:spPr>
            <a:xfrm>
              <a:off x="1340424" y="1053929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7" y="0"/>
                  </a:moveTo>
                  <a:lnTo>
                    <a:pt x="0" y="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35"/>
            <p:cNvSpPr/>
            <p:nvPr/>
          </p:nvSpPr>
          <p:spPr>
            <a:xfrm>
              <a:off x="1090015" y="954472"/>
              <a:ext cx="530" cy="706"/>
            </a:xfrm>
            <a:custGeom>
              <a:avLst/>
              <a:gdLst/>
              <a:ahLst/>
              <a:cxnLst/>
              <a:rect l="l" t="t" r="r" b="b"/>
              <a:pathLst>
                <a:path w="9" h="12" extrusionOk="0">
                  <a:moveTo>
                    <a:pt x="9" y="1"/>
                  </a:moveTo>
                  <a:lnTo>
                    <a:pt x="5" y="4"/>
                  </a:lnTo>
                  <a:lnTo>
                    <a:pt x="1" y="11"/>
                  </a:lnTo>
                  <a:cubicBezTo>
                    <a:pt x="5" y="8"/>
                    <a:pt x="9" y="4"/>
                    <a:pt x="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35"/>
            <p:cNvSpPr/>
            <p:nvPr/>
          </p:nvSpPr>
          <p:spPr>
            <a:xfrm>
              <a:off x="1338894" y="1054164"/>
              <a:ext cx="883" cy="471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cubicBezTo>
                    <a:pt x="1" y="4"/>
                    <a:pt x="15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35"/>
            <p:cNvSpPr/>
            <p:nvPr/>
          </p:nvSpPr>
          <p:spPr>
            <a:xfrm>
              <a:off x="922820" y="1024386"/>
              <a:ext cx="59" cy="883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35"/>
            <p:cNvSpPr/>
            <p:nvPr/>
          </p:nvSpPr>
          <p:spPr>
            <a:xfrm>
              <a:off x="1206833" y="1085649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35"/>
            <p:cNvSpPr/>
            <p:nvPr/>
          </p:nvSpPr>
          <p:spPr>
            <a:xfrm>
              <a:off x="1205068" y="1086002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11" y="0"/>
                  </a:moveTo>
                  <a:cubicBezTo>
                    <a:pt x="7" y="0"/>
                    <a:pt x="3" y="2"/>
                    <a:pt x="1" y="2"/>
                  </a:cubicBezTo>
                  <a:cubicBezTo>
                    <a:pt x="2" y="3"/>
                    <a:pt x="3" y="4"/>
                    <a:pt x="5" y="4"/>
                  </a:cubicBezTo>
                  <a:cubicBezTo>
                    <a:pt x="9" y="4"/>
                    <a:pt x="13" y="2"/>
                    <a:pt x="16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35"/>
            <p:cNvSpPr/>
            <p:nvPr/>
          </p:nvSpPr>
          <p:spPr>
            <a:xfrm>
              <a:off x="1050173" y="1093888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0" y="4"/>
                  </a:lnTo>
                  <a:lnTo>
                    <a:pt x="1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35"/>
            <p:cNvSpPr/>
            <p:nvPr/>
          </p:nvSpPr>
          <p:spPr>
            <a:xfrm>
              <a:off x="1079245" y="1094300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1"/>
                  </a:moveTo>
                  <a:cubicBezTo>
                    <a:pt x="1" y="3"/>
                    <a:pt x="2" y="4"/>
                    <a:pt x="4" y="4"/>
                  </a:cubicBezTo>
                  <a:cubicBezTo>
                    <a:pt x="6" y="4"/>
                    <a:pt x="8" y="3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35"/>
            <p:cNvSpPr/>
            <p:nvPr/>
          </p:nvSpPr>
          <p:spPr>
            <a:xfrm>
              <a:off x="978964" y="912394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lnTo>
                    <a:pt x="4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35"/>
            <p:cNvSpPr/>
            <p:nvPr/>
          </p:nvSpPr>
          <p:spPr>
            <a:xfrm>
              <a:off x="1078362" y="1094065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5"/>
                  </a:lnTo>
                  <a:lnTo>
                    <a:pt x="16" y="5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35"/>
            <p:cNvSpPr/>
            <p:nvPr/>
          </p:nvSpPr>
          <p:spPr>
            <a:xfrm>
              <a:off x="1052468" y="1093241"/>
              <a:ext cx="765" cy="59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lnTo>
                    <a:pt x="1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35"/>
            <p:cNvSpPr/>
            <p:nvPr/>
          </p:nvSpPr>
          <p:spPr>
            <a:xfrm>
              <a:off x="1093310" y="1094065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7" y="1"/>
                  </a:moveTo>
                  <a:lnTo>
                    <a:pt x="15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35"/>
            <p:cNvSpPr/>
            <p:nvPr/>
          </p:nvSpPr>
          <p:spPr>
            <a:xfrm>
              <a:off x="1053174" y="1093005"/>
              <a:ext cx="1118" cy="294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0" y="1"/>
                  </a:moveTo>
                  <a:lnTo>
                    <a:pt x="0" y="4"/>
                  </a:lnTo>
                  <a:cubicBezTo>
                    <a:pt x="4" y="4"/>
                    <a:pt x="19" y="4"/>
                    <a:pt x="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8" name="Google Shape;3778;p35"/>
            <p:cNvSpPr/>
            <p:nvPr/>
          </p:nvSpPr>
          <p:spPr>
            <a:xfrm>
              <a:off x="1051880" y="1093005"/>
              <a:ext cx="647" cy="294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9" name="Google Shape;3779;p35"/>
            <p:cNvSpPr/>
            <p:nvPr/>
          </p:nvSpPr>
          <p:spPr>
            <a:xfrm>
              <a:off x="1052468" y="1092593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1" y="0"/>
                  </a:moveTo>
                  <a:cubicBezTo>
                    <a:pt x="5" y="4"/>
                    <a:pt x="9" y="4"/>
                    <a:pt x="12" y="4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35"/>
            <p:cNvSpPr/>
            <p:nvPr/>
          </p:nvSpPr>
          <p:spPr>
            <a:xfrm>
              <a:off x="1054646" y="1092593"/>
              <a:ext cx="942" cy="118"/>
            </a:xfrm>
            <a:custGeom>
              <a:avLst/>
              <a:gdLst/>
              <a:ahLst/>
              <a:cxnLst/>
              <a:rect l="l" t="t" r="r" b="b"/>
              <a:pathLst>
                <a:path w="16" h="2" extrusionOk="0">
                  <a:moveTo>
                    <a:pt x="1" y="0"/>
                  </a:moveTo>
                  <a:cubicBezTo>
                    <a:pt x="2" y="1"/>
                    <a:pt x="4" y="2"/>
                    <a:pt x="6" y="2"/>
                  </a:cubicBezTo>
                  <a:cubicBezTo>
                    <a:pt x="9" y="2"/>
                    <a:pt x="13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35"/>
            <p:cNvSpPr/>
            <p:nvPr/>
          </p:nvSpPr>
          <p:spPr>
            <a:xfrm>
              <a:off x="1009743" y="1087827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12" y="1"/>
                  </a:moveTo>
                  <a:lnTo>
                    <a:pt x="1" y="4"/>
                  </a:lnTo>
                  <a:lnTo>
                    <a:pt x="16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35"/>
            <p:cNvSpPr/>
            <p:nvPr/>
          </p:nvSpPr>
          <p:spPr>
            <a:xfrm>
              <a:off x="1329595" y="739963"/>
              <a:ext cx="942" cy="294"/>
            </a:xfrm>
            <a:custGeom>
              <a:avLst/>
              <a:gdLst/>
              <a:ahLst/>
              <a:cxnLst/>
              <a:rect l="l" t="t" r="r" b="b"/>
              <a:pathLst>
                <a:path w="16" h="5" extrusionOk="0">
                  <a:moveTo>
                    <a:pt x="0" y="1"/>
                  </a:moveTo>
                  <a:lnTo>
                    <a:pt x="5" y="4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35"/>
            <p:cNvSpPr/>
            <p:nvPr/>
          </p:nvSpPr>
          <p:spPr>
            <a:xfrm>
              <a:off x="1146570" y="1090651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8" y="0"/>
                  </a:moveTo>
                  <a:lnTo>
                    <a:pt x="1" y="4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35"/>
            <p:cNvSpPr/>
            <p:nvPr/>
          </p:nvSpPr>
          <p:spPr>
            <a:xfrm>
              <a:off x="1065239" y="109277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4" y="1"/>
                  </a:moveTo>
                  <a:lnTo>
                    <a:pt x="0" y="5"/>
                  </a:lnTo>
                  <a:lnTo>
                    <a:pt x="12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35"/>
            <p:cNvSpPr/>
            <p:nvPr/>
          </p:nvSpPr>
          <p:spPr>
            <a:xfrm>
              <a:off x="1015804" y="1088709"/>
              <a:ext cx="765" cy="0"/>
            </a:xfrm>
            <a:custGeom>
              <a:avLst/>
              <a:gdLst/>
              <a:ahLst/>
              <a:cxnLst/>
              <a:rect l="l" t="t" r="r" b="b"/>
              <a:pathLst>
                <a:path w="13" extrusionOk="0">
                  <a:moveTo>
                    <a:pt x="8" y="0"/>
                  </a:move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35"/>
            <p:cNvSpPr/>
            <p:nvPr/>
          </p:nvSpPr>
          <p:spPr>
            <a:xfrm>
              <a:off x="981082" y="1081118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0" y="1"/>
                  </a:moveTo>
                  <a:cubicBezTo>
                    <a:pt x="4" y="5"/>
                    <a:pt x="8" y="5"/>
                    <a:pt x="12" y="5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35"/>
            <p:cNvSpPr/>
            <p:nvPr/>
          </p:nvSpPr>
          <p:spPr>
            <a:xfrm>
              <a:off x="1252972" y="1074880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2" y="1"/>
                  </a:moveTo>
                  <a:cubicBezTo>
                    <a:pt x="9" y="1"/>
                    <a:pt x="4" y="1"/>
                    <a:pt x="1" y="4"/>
                  </a:cubicBezTo>
                  <a:lnTo>
                    <a:pt x="9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35"/>
            <p:cNvSpPr/>
            <p:nvPr/>
          </p:nvSpPr>
          <p:spPr>
            <a:xfrm>
              <a:off x="1020983" y="1088886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cubicBezTo>
                    <a:pt x="4" y="1"/>
                    <a:pt x="4" y="5"/>
                    <a:pt x="4" y="5"/>
                  </a:cubicBezTo>
                  <a:cubicBezTo>
                    <a:pt x="8" y="5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35"/>
            <p:cNvSpPr/>
            <p:nvPr/>
          </p:nvSpPr>
          <p:spPr>
            <a:xfrm>
              <a:off x="1087425" y="1092358"/>
              <a:ext cx="530" cy="235"/>
            </a:xfrm>
            <a:custGeom>
              <a:avLst/>
              <a:gdLst/>
              <a:ahLst/>
              <a:cxnLst/>
              <a:rect l="l" t="t" r="r" b="b"/>
              <a:pathLst>
                <a:path w="9" h="4" extrusionOk="0">
                  <a:moveTo>
                    <a:pt x="1" y="0"/>
                  </a:moveTo>
                  <a:lnTo>
                    <a:pt x="5" y="4"/>
                  </a:lnTo>
                  <a:lnTo>
                    <a:pt x="9" y="4"/>
                  </a:lnTo>
                  <a:cubicBezTo>
                    <a:pt x="9" y="0"/>
                    <a:pt x="9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35"/>
            <p:cNvSpPr/>
            <p:nvPr/>
          </p:nvSpPr>
          <p:spPr>
            <a:xfrm>
              <a:off x="1351194" y="845482"/>
              <a:ext cx="471" cy="530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lnTo>
                    <a:pt x="0" y="5"/>
                  </a:lnTo>
                  <a:lnTo>
                    <a:pt x="0" y="8"/>
                  </a:lnTo>
                  <a:cubicBezTo>
                    <a:pt x="0" y="8"/>
                    <a:pt x="7" y="5"/>
                    <a:pt x="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35"/>
            <p:cNvSpPr/>
            <p:nvPr/>
          </p:nvSpPr>
          <p:spPr>
            <a:xfrm>
              <a:off x="1349899" y="846541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4" y="4"/>
                  </a:lnTo>
                  <a:lnTo>
                    <a:pt x="0" y="9"/>
                  </a:lnTo>
                  <a:cubicBezTo>
                    <a:pt x="4" y="4"/>
                    <a:pt x="12" y="1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35"/>
            <p:cNvSpPr/>
            <p:nvPr/>
          </p:nvSpPr>
          <p:spPr>
            <a:xfrm>
              <a:off x="1348781" y="847424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9" y="1"/>
                    <a:pt x="9" y="4"/>
                    <a:pt x="4" y="4"/>
                  </a:cubicBezTo>
                  <a:lnTo>
                    <a:pt x="1" y="8"/>
                  </a:lnTo>
                  <a:lnTo>
                    <a:pt x="9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35"/>
            <p:cNvSpPr/>
            <p:nvPr/>
          </p:nvSpPr>
          <p:spPr>
            <a:xfrm>
              <a:off x="1091780" y="1092123"/>
              <a:ext cx="883" cy="235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1"/>
                  </a:moveTo>
                  <a:cubicBezTo>
                    <a:pt x="3" y="3"/>
                    <a:pt x="5" y="4"/>
                    <a:pt x="8" y="4"/>
                  </a:cubicBezTo>
                  <a:cubicBezTo>
                    <a:pt x="11" y="4"/>
                    <a:pt x="13" y="3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35"/>
            <p:cNvSpPr/>
            <p:nvPr/>
          </p:nvSpPr>
          <p:spPr>
            <a:xfrm>
              <a:off x="1352253" y="844422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4"/>
                  </a:lnTo>
                  <a:lnTo>
                    <a:pt x="1" y="8"/>
                  </a:lnTo>
                  <a:lnTo>
                    <a:pt x="4" y="8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35"/>
            <p:cNvSpPr/>
            <p:nvPr/>
          </p:nvSpPr>
          <p:spPr>
            <a:xfrm>
              <a:off x="1207069" y="108241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4" y="5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35"/>
            <p:cNvSpPr/>
            <p:nvPr/>
          </p:nvSpPr>
          <p:spPr>
            <a:xfrm>
              <a:off x="1338894" y="855192"/>
              <a:ext cx="471" cy="294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4" y="1"/>
                  </a:moveTo>
                  <a:lnTo>
                    <a:pt x="1" y="4"/>
                  </a:lnTo>
                  <a:cubicBezTo>
                    <a:pt x="4" y="4"/>
                    <a:pt x="4" y="4"/>
                    <a:pt x="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35"/>
            <p:cNvSpPr/>
            <p:nvPr/>
          </p:nvSpPr>
          <p:spPr>
            <a:xfrm>
              <a:off x="1069123" y="1091475"/>
              <a:ext cx="530" cy="294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4" y="1"/>
                  </a:moveTo>
                  <a:cubicBezTo>
                    <a:pt x="0" y="1"/>
                    <a:pt x="0" y="5"/>
                    <a:pt x="0" y="5"/>
                  </a:cubicBezTo>
                  <a:lnTo>
                    <a:pt x="8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35"/>
            <p:cNvSpPr/>
            <p:nvPr/>
          </p:nvSpPr>
          <p:spPr>
            <a:xfrm>
              <a:off x="1067416" y="1091475"/>
              <a:ext cx="942" cy="177"/>
            </a:xfrm>
            <a:custGeom>
              <a:avLst/>
              <a:gdLst/>
              <a:ahLst/>
              <a:cxnLst/>
              <a:rect l="l" t="t" r="r" b="b"/>
              <a:pathLst>
                <a:path w="16" h="3" extrusionOk="0">
                  <a:moveTo>
                    <a:pt x="0" y="1"/>
                  </a:moveTo>
                  <a:cubicBezTo>
                    <a:pt x="3" y="1"/>
                    <a:pt x="7" y="2"/>
                    <a:pt x="10" y="2"/>
                  </a:cubicBezTo>
                  <a:cubicBezTo>
                    <a:pt x="12" y="2"/>
                    <a:pt x="14" y="2"/>
                    <a:pt x="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9" name="Google Shape;3799;p35"/>
            <p:cNvSpPr/>
            <p:nvPr/>
          </p:nvSpPr>
          <p:spPr>
            <a:xfrm>
              <a:off x="1066121" y="1091475"/>
              <a:ext cx="471" cy="59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4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0" name="Google Shape;3800;p35"/>
            <p:cNvSpPr/>
            <p:nvPr/>
          </p:nvSpPr>
          <p:spPr>
            <a:xfrm>
              <a:off x="1343425" y="851308"/>
              <a:ext cx="471" cy="471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cubicBezTo>
                    <a:pt x="4" y="1"/>
                    <a:pt x="0" y="4"/>
                    <a:pt x="0" y="8"/>
                  </a:cubicBezTo>
                  <a:lnTo>
                    <a:pt x="4" y="4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35"/>
            <p:cNvSpPr/>
            <p:nvPr/>
          </p:nvSpPr>
          <p:spPr>
            <a:xfrm>
              <a:off x="1342307" y="852191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9" y="1"/>
                  </a:moveTo>
                  <a:cubicBezTo>
                    <a:pt x="4" y="1"/>
                    <a:pt x="4" y="1"/>
                    <a:pt x="1" y="4"/>
                  </a:cubicBezTo>
                  <a:lnTo>
                    <a:pt x="1" y="8"/>
                  </a:lnTo>
                  <a:lnTo>
                    <a:pt x="4" y="4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35"/>
            <p:cNvSpPr/>
            <p:nvPr/>
          </p:nvSpPr>
          <p:spPr>
            <a:xfrm>
              <a:off x="1216720" y="830416"/>
              <a:ext cx="765" cy="235"/>
            </a:xfrm>
            <a:custGeom>
              <a:avLst/>
              <a:gdLst/>
              <a:ahLst/>
              <a:cxnLst/>
              <a:rect l="l" t="t" r="r" b="b"/>
              <a:pathLst>
                <a:path w="13" h="4" extrusionOk="0">
                  <a:moveTo>
                    <a:pt x="4" y="0"/>
                  </a:moveTo>
                  <a:lnTo>
                    <a:pt x="1" y="4"/>
                  </a:lnTo>
                  <a:cubicBezTo>
                    <a:pt x="4" y="4"/>
                    <a:pt x="12" y="0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35"/>
            <p:cNvSpPr/>
            <p:nvPr/>
          </p:nvSpPr>
          <p:spPr>
            <a:xfrm>
              <a:off x="1209835" y="83447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4" y="1"/>
                    <a:pt x="1" y="4"/>
                  </a:cubicBez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35"/>
            <p:cNvSpPr/>
            <p:nvPr/>
          </p:nvSpPr>
          <p:spPr>
            <a:xfrm>
              <a:off x="1210482" y="834300"/>
              <a:ext cx="706" cy="235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5" y="0"/>
                  </a:moveTo>
                  <a:lnTo>
                    <a:pt x="0" y="4"/>
                  </a:lnTo>
                  <a:cubicBezTo>
                    <a:pt x="5" y="4"/>
                    <a:pt x="8" y="4"/>
                    <a:pt x="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35"/>
            <p:cNvSpPr/>
            <p:nvPr/>
          </p:nvSpPr>
          <p:spPr>
            <a:xfrm>
              <a:off x="1308233" y="79457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1" y="4"/>
                  </a:lnTo>
                  <a:cubicBezTo>
                    <a:pt x="4" y="4"/>
                    <a:pt x="11" y="0"/>
                    <a:pt x="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35"/>
            <p:cNvSpPr/>
            <p:nvPr/>
          </p:nvSpPr>
          <p:spPr>
            <a:xfrm>
              <a:off x="1329831" y="1050280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cubicBezTo>
                    <a:pt x="8" y="1"/>
                    <a:pt x="1" y="1"/>
                    <a:pt x="1" y="4"/>
                  </a:cubicBezTo>
                  <a:lnTo>
                    <a:pt x="4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35"/>
            <p:cNvSpPr/>
            <p:nvPr/>
          </p:nvSpPr>
          <p:spPr>
            <a:xfrm>
              <a:off x="1066533" y="842480"/>
              <a:ext cx="706" cy="471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2" y="0"/>
                  </a:moveTo>
                  <a:lnTo>
                    <a:pt x="4" y="4"/>
                  </a:lnTo>
                  <a:lnTo>
                    <a:pt x="0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35"/>
            <p:cNvSpPr/>
            <p:nvPr/>
          </p:nvSpPr>
          <p:spPr>
            <a:xfrm>
              <a:off x="1075361" y="83706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12" y="1"/>
                  </a:moveTo>
                  <a:lnTo>
                    <a:pt x="4" y="4"/>
                  </a:lnTo>
                  <a:lnTo>
                    <a:pt x="1" y="8"/>
                  </a:lnTo>
                  <a:cubicBezTo>
                    <a:pt x="4" y="8"/>
                    <a:pt x="8" y="4"/>
                    <a:pt x="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35"/>
            <p:cNvSpPr/>
            <p:nvPr/>
          </p:nvSpPr>
          <p:spPr>
            <a:xfrm>
              <a:off x="1168168" y="887795"/>
              <a:ext cx="530" cy="471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5" y="0"/>
                  </a:moveTo>
                  <a:lnTo>
                    <a:pt x="1" y="7"/>
                  </a:lnTo>
                  <a:cubicBezTo>
                    <a:pt x="5" y="4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35"/>
            <p:cNvSpPr/>
            <p:nvPr/>
          </p:nvSpPr>
          <p:spPr>
            <a:xfrm>
              <a:off x="1169286" y="886912"/>
              <a:ext cx="235" cy="294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0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35"/>
            <p:cNvSpPr/>
            <p:nvPr/>
          </p:nvSpPr>
          <p:spPr>
            <a:xfrm>
              <a:off x="1302171" y="959886"/>
              <a:ext cx="765" cy="471"/>
            </a:xfrm>
            <a:custGeom>
              <a:avLst/>
              <a:gdLst/>
              <a:ahLst/>
              <a:cxnLst/>
              <a:rect l="l" t="t" r="r" b="b"/>
              <a:pathLst>
                <a:path w="13" h="8" extrusionOk="0">
                  <a:moveTo>
                    <a:pt x="9" y="0"/>
                  </a:moveTo>
                  <a:lnTo>
                    <a:pt x="1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35"/>
            <p:cNvSpPr/>
            <p:nvPr/>
          </p:nvSpPr>
          <p:spPr>
            <a:xfrm>
              <a:off x="1287105" y="1076822"/>
              <a:ext cx="706" cy="177"/>
            </a:xfrm>
            <a:custGeom>
              <a:avLst/>
              <a:gdLst/>
              <a:ahLst/>
              <a:cxnLst/>
              <a:rect l="l" t="t" r="r" b="b"/>
              <a:pathLst>
                <a:path w="12" h="3" extrusionOk="0">
                  <a:moveTo>
                    <a:pt x="1" y="0"/>
                  </a:moveTo>
                  <a:cubicBezTo>
                    <a:pt x="2" y="2"/>
                    <a:pt x="3" y="2"/>
                    <a:pt x="4" y="2"/>
                  </a:cubicBezTo>
                  <a:cubicBezTo>
                    <a:pt x="6" y="2"/>
                    <a:pt x="9" y="0"/>
                    <a:pt x="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35"/>
            <p:cNvSpPr/>
            <p:nvPr/>
          </p:nvSpPr>
          <p:spPr>
            <a:xfrm>
              <a:off x="1286223" y="1076822"/>
              <a:ext cx="942" cy="59"/>
            </a:xfrm>
            <a:custGeom>
              <a:avLst/>
              <a:gdLst/>
              <a:ahLst/>
              <a:cxnLst/>
              <a:rect l="l" t="t" r="r" b="b"/>
              <a:pathLst>
                <a:path w="16" h="1" extrusionOk="0">
                  <a:moveTo>
                    <a:pt x="1" y="0"/>
                  </a:moveTo>
                  <a:lnTo>
                    <a:pt x="1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35"/>
            <p:cNvSpPr/>
            <p:nvPr/>
          </p:nvSpPr>
          <p:spPr>
            <a:xfrm>
              <a:off x="1294874" y="1073997"/>
              <a:ext cx="706" cy="294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8" y="1"/>
                  </a:moveTo>
                  <a:lnTo>
                    <a:pt x="1" y="4"/>
                  </a:lnTo>
                  <a:lnTo>
                    <a:pt x="8" y="4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35"/>
            <p:cNvSpPr/>
            <p:nvPr/>
          </p:nvSpPr>
          <p:spPr>
            <a:xfrm>
              <a:off x="1264860" y="1080706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8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35"/>
            <p:cNvSpPr/>
            <p:nvPr/>
          </p:nvSpPr>
          <p:spPr>
            <a:xfrm>
              <a:off x="1286635" y="1075291"/>
              <a:ext cx="765" cy="294"/>
            </a:xfrm>
            <a:custGeom>
              <a:avLst/>
              <a:gdLst/>
              <a:ahLst/>
              <a:cxnLst/>
              <a:rect l="l" t="t" r="r" b="b"/>
              <a:pathLst>
                <a:path w="13" h="5" extrusionOk="0">
                  <a:moveTo>
                    <a:pt x="1" y="1"/>
                  </a:moveTo>
                  <a:lnTo>
                    <a:pt x="4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35"/>
            <p:cNvSpPr/>
            <p:nvPr/>
          </p:nvSpPr>
          <p:spPr>
            <a:xfrm>
              <a:off x="1128268" y="1095183"/>
              <a:ext cx="942" cy="235"/>
            </a:xfrm>
            <a:custGeom>
              <a:avLst/>
              <a:gdLst/>
              <a:ahLst/>
              <a:cxnLst/>
              <a:rect l="l" t="t" r="r" b="b"/>
              <a:pathLst>
                <a:path w="16" h="4" extrusionOk="0">
                  <a:moveTo>
                    <a:pt x="0" y="0"/>
                  </a:moveTo>
                  <a:lnTo>
                    <a:pt x="0" y="4"/>
                  </a:lnTo>
                  <a:lnTo>
                    <a:pt x="15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35"/>
            <p:cNvSpPr/>
            <p:nvPr/>
          </p:nvSpPr>
          <p:spPr>
            <a:xfrm>
              <a:off x="1319238" y="948823"/>
              <a:ext cx="706" cy="530"/>
            </a:xfrm>
            <a:custGeom>
              <a:avLst/>
              <a:gdLst/>
              <a:ahLst/>
              <a:cxnLst/>
              <a:rect l="l" t="t" r="r" b="b"/>
              <a:pathLst>
                <a:path w="12" h="9" extrusionOk="0">
                  <a:moveTo>
                    <a:pt x="12" y="1"/>
                  </a:moveTo>
                  <a:lnTo>
                    <a:pt x="0" y="9"/>
                  </a:lnTo>
                  <a:lnTo>
                    <a:pt x="12" y="4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88127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6"/>
          <p:cNvSpPr/>
          <p:nvPr/>
        </p:nvSpPr>
        <p:spPr>
          <a:xfrm>
            <a:off x="12685542" y="7166823"/>
            <a:ext cx="5801487" cy="3731068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rgbClr val="AAD5D6">
              <a:alpha val="21790"/>
            </a:srgbClr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821" name="Google Shape;3821;p36"/>
          <p:cNvSpPr/>
          <p:nvPr/>
        </p:nvSpPr>
        <p:spPr>
          <a:xfrm>
            <a:off x="-2516358" y="-914421"/>
            <a:ext cx="5801487" cy="3731068"/>
          </a:xfrm>
          <a:custGeom>
            <a:avLst/>
            <a:gdLst/>
            <a:ahLst/>
            <a:cxnLst/>
            <a:rect l="l" t="t" r="r" b="b"/>
            <a:pathLst>
              <a:path w="18200" h="12546" extrusionOk="0">
                <a:moveTo>
                  <a:pt x="7863" y="1"/>
                </a:moveTo>
                <a:cubicBezTo>
                  <a:pt x="5802" y="1"/>
                  <a:pt x="4053" y="1340"/>
                  <a:pt x="3441" y="3195"/>
                </a:cubicBezTo>
                <a:cubicBezTo>
                  <a:pt x="1500" y="3437"/>
                  <a:pt x="1" y="5091"/>
                  <a:pt x="1" y="7097"/>
                </a:cubicBezTo>
                <a:cubicBezTo>
                  <a:pt x="1" y="9267"/>
                  <a:pt x="1761" y="11027"/>
                  <a:pt x="3932" y="11027"/>
                </a:cubicBezTo>
                <a:cubicBezTo>
                  <a:pt x="4555" y="11027"/>
                  <a:pt x="5146" y="10881"/>
                  <a:pt x="5674" y="10621"/>
                </a:cubicBezTo>
                <a:cubicBezTo>
                  <a:pt x="6359" y="11775"/>
                  <a:pt x="7613" y="12545"/>
                  <a:pt x="9055" y="12545"/>
                </a:cubicBezTo>
                <a:cubicBezTo>
                  <a:pt x="10309" y="12545"/>
                  <a:pt x="11423" y="11959"/>
                  <a:pt x="12146" y="11046"/>
                </a:cubicBezTo>
                <a:cubicBezTo>
                  <a:pt x="12645" y="11240"/>
                  <a:pt x="13191" y="11350"/>
                  <a:pt x="13763" y="11350"/>
                </a:cubicBezTo>
                <a:cubicBezTo>
                  <a:pt x="16212" y="11350"/>
                  <a:pt x="18200" y="9363"/>
                  <a:pt x="18200" y="6909"/>
                </a:cubicBezTo>
                <a:cubicBezTo>
                  <a:pt x="18200" y="4651"/>
                  <a:pt x="16513" y="2788"/>
                  <a:pt x="14332" y="2509"/>
                </a:cubicBezTo>
                <a:lnTo>
                  <a:pt x="14332" y="2473"/>
                </a:lnTo>
                <a:cubicBezTo>
                  <a:pt x="14332" y="1325"/>
                  <a:pt x="13400" y="397"/>
                  <a:pt x="12256" y="397"/>
                </a:cubicBezTo>
                <a:cubicBezTo>
                  <a:pt x="11673" y="397"/>
                  <a:pt x="11149" y="635"/>
                  <a:pt x="10771" y="1021"/>
                </a:cubicBezTo>
                <a:cubicBezTo>
                  <a:pt x="9975" y="383"/>
                  <a:pt x="8963" y="1"/>
                  <a:pt x="786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822" name="Google Shape;3822;p36"/>
          <p:cNvGrpSpPr/>
          <p:nvPr/>
        </p:nvGrpSpPr>
        <p:grpSpPr>
          <a:xfrm>
            <a:off x="790425" y="2149679"/>
            <a:ext cx="532998" cy="496987"/>
            <a:chOff x="2304594" y="2493825"/>
            <a:chExt cx="579837" cy="577832"/>
          </a:xfrm>
        </p:grpSpPr>
        <p:sp>
          <p:nvSpPr>
            <p:cNvPr id="3823" name="Google Shape;3823;p3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4" name="Google Shape;3824;p3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5" name="Google Shape;3825;p3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3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3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3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3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3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3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3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3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3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3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3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3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3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3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3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3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3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3843" name="Google Shape;3843;p36"/>
          <p:cNvSpPr/>
          <p:nvPr/>
        </p:nvSpPr>
        <p:spPr>
          <a:xfrm>
            <a:off x="1056950" y="2786668"/>
            <a:ext cx="870004" cy="596825"/>
          </a:xfrm>
          <a:custGeom>
            <a:avLst/>
            <a:gdLst/>
            <a:ahLst/>
            <a:cxnLst/>
            <a:rect l="l" t="t" r="r" b="b"/>
            <a:pathLst>
              <a:path w="3499" h="2565" extrusionOk="0">
                <a:moveTo>
                  <a:pt x="951" y="1"/>
                </a:moveTo>
                <a:cubicBezTo>
                  <a:pt x="703" y="1"/>
                  <a:pt x="458" y="109"/>
                  <a:pt x="290" y="317"/>
                </a:cubicBezTo>
                <a:cubicBezTo>
                  <a:pt x="0" y="684"/>
                  <a:pt x="59" y="1212"/>
                  <a:pt x="422" y="1505"/>
                </a:cubicBezTo>
                <a:lnTo>
                  <a:pt x="1750" y="2564"/>
                </a:lnTo>
                <a:lnTo>
                  <a:pt x="3073" y="1505"/>
                </a:lnTo>
                <a:cubicBezTo>
                  <a:pt x="3440" y="1212"/>
                  <a:pt x="3499" y="684"/>
                  <a:pt x="3206" y="317"/>
                </a:cubicBezTo>
                <a:cubicBezTo>
                  <a:pt x="3040" y="109"/>
                  <a:pt x="2794" y="1"/>
                  <a:pt x="2546" y="1"/>
                </a:cubicBezTo>
                <a:cubicBezTo>
                  <a:pt x="2362" y="1"/>
                  <a:pt x="2176" y="61"/>
                  <a:pt x="2021" y="185"/>
                </a:cubicBezTo>
                <a:lnTo>
                  <a:pt x="1750" y="405"/>
                </a:lnTo>
                <a:lnTo>
                  <a:pt x="1478" y="185"/>
                </a:lnTo>
                <a:cubicBezTo>
                  <a:pt x="1322" y="61"/>
                  <a:pt x="1136" y="1"/>
                  <a:pt x="95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844" name="Google Shape;3844;p36"/>
          <p:cNvSpPr/>
          <p:nvPr/>
        </p:nvSpPr>
        <p:spPr>
          <a:xfrm rot="8100000">
            <a:off x="15373313" y="-914406"/>
            <a:ext cx="3626104" cy="3208681"/>
          </a:xfrm>
          <a:custGeom>
            <a:avLst/>
            <a:gdLst/>
            <a:ahLst/>
            <a:cxnLst/>
            <a:rect l="l" t="t" r="r" b="b"/>
            <a:pathLst>
              <a:path w="8570" h="8947" extrusionOk="0">
                <a:moveTo>
                  <a:pt x="5361" y="119"/>
                </a:moveTo>
                <a:cubicBezTo>
                  <a:pt x="5353" y="123"/>
                  <a:pt x="5344" y="125"/>
                  <a:pt x="5335" y="128"/>
                </a:cubicBezTo>
                <a:lnTo>
                  <a:pt x="5335" y="128"/>
                </a:lnTo>
                <a:cubicBezTo>
                  <a:pt x="5344" y="125"/>
                  <a:pt x="5352" y="122"/>
                  <a:pt x="5361" y="119"/>
                </a:cubicBezTo>
                <a:close/>
                <a:moveTo>
                  <a:pt x="4892" y="193"/>
                </a:moveTo>
                <a:lnTo>
                  <a:pt x="4892" y="193"/>
                </a:lnTo>
                <a:cubicBezTo>
                  <a:pt x="4842" y="219"/>
                  <a:pt x="4798" y="245"/>
                  <a:pt x="4756" y="274"/>
                </a:cubicBezTo>
                <a:lnTo>
                  <a:pt x="4756" y="274"/>
                </a:lnTo>
                <a:cubicBezTo>
                  <a:pt x="4801" y="246"/>
                  <a:pt x="4846" y="219"/>
                  <a:pt x="4892" y="193"/>
                </a:cubicBezTo>
                <a:close/>
                <a:moveTo>
                  <a:pt x="4734" y="281"/>
                </a:moveTo>
                <a:lnTo>
                  <a:pt x="4734" y="281"/>
                </a:lnTo>
                <a:cubicBezTo>
                  <a:pt x="4701" y="304"/>
                  <a:pt x="4671" y="325"/>
                  <a:pt x="4641" y="347"/>
                </a:cubicBezTo>
                <a:lnTo>
                  <a:pt x="4641" y="347"/>
                </a:lnTo>
                <a:cubicBezTo>
                  <a:pt x="4663" y="332"/>
                  <a:pt x="4686" y="317"/>
                  <a:pt x="4710" y="302"/>
                </a:cubicBezTo>
                <a:lnTo>
                  <a:pt x="4710" y="302"/>
                </a:lnTo>
                <a:cubicBezTo>
                  <a:pt x="4716" y="296"/>
                  <a:pt x="4724" y="289"/>
                  <a:pt x="4734" y="281"/>
                </a:cubicBezTo>
                <a:close/>
                <a:moveTo>
                  <a:pt x="5695" y="2306"/>
                </a:moveTo>
                <a:cubicBezTo>
                  <a:pt x="5693" y="2310"/>
                  <a:pt x="5692" y="2315"/>
                  <a:pt x="5691" y="2319"/>
                </a:cubicBezTo>
                <a:cubicBezTo>
                  <a:pt x="5693" y="2314"/>
                  <a:pt x="5694" y="2310"/>
                  <a:pt x="5695" y="2306"/>
                </a:cubicBezTo>
                <a:close/>
                <a:moveTo>
                  <a:pt x="7576" y="2126"/>
                </a:moveTo>
                <a:lnTo>
                  <a:pt x="7576" y="2126"/>
                </a:lnTo>
                <a:cubicBezTo>
                  <a:pt x="7268" y="2243"/>
                  <a:pt x="6956" y="2378"/>
                  <a:pt x="6652" y="2517"/>
                </a:cubicBezTo>
                <a:cubicBezTo>
                  <a:pt x="6652" y="2492"/>
                  <a:pt x="6656" y="2459"/>
                  <a:pt x="6656" y="2429"/>
                </a:cubicBezTo>
                <a:cubicBezTo>
                  <a:pt x="6729" y="2407"/>
                  <a:pt x="6802" y="2378"/>
                  <a:pt x="6876" y="2356"/>
                </a:cubicBezTo>
                <a:cubicBezTo>
                  <a:pt x="7107" y="2275"/>
                  <a:pt x="7341" y="2195"/>
                  <a:pt x="7576" y="2126"/>
                </a:cubicBezTo>
                <a:close/>
                <a:moveTo>
                  <a:pt x="6017" y="2661"/>
                </a:moveTo>
                <a:cubicBezTo>
                  <a:pt x="6017" y="2663"/>
                  <a:pt x="6014" y="2666"/>
                  <a:pt x="6012" y="2666"/>
                </a:cubicBezTo>
                <a:cubicBezTo>
                  <a:pt x="6011" y="2666"/>
                  <a:pt x="6010" y="2665"/>
                  <a:pt x="6010" y="2664"/>
                </a:cubicBezTo>
                <a:cubicBezTo>
                  <a:pt x="6010" y="2664"/>
                  <a:pt x="6014" y="2661"/>
                  <a:pt x="6017" y="2661"/>
                </a:cubicBezTo>
                <a:close/>
                <a:moveTo>
                  <a:pt x="6945" y="470"/>
                </a:moveTo>
                <a:cubicBezTo>
                  <a:pt x="7161" y="470"/>
                  <a:pt x="7362" y="536"/>
                  <a:pt x="7517" y="721"/>
                </a:cubicBezTo>
                <a:cubicBezTo>
                  <a:pt x="7756" y="1055"/>
                  <a:pt x="7756" y="1488"/>
                  <a:pt x="7774" y="1884"/>
                </a:cubicBezTo>
                <a:cubicBezTo>
                  <a:pt x="7404" y="2008"/>
                  <a:pt x="7026" y="2114"/>
                  <a:pt x="6656" y="2250"/>
                </a:cubicBezTo>
                <a:lnTo>
                  <a:pt x="6656" y="2228"/>
                </a:lnTo>
                <a:cubicBezTo>
                  <a:pt x="6648" y="2228"/>
                  <a:pt x="6652" y="2253"/>
                  <a:pt x="6641" y="2258"/>
                </a:cubicBezTo>
                <a:cubicBezTo>
                  <a:pt x="6644" y="2226"/>
                  <a:pt x="6650" y="2080"/>
                  <a:pt x="6638" y="2080"/>
                </a:cubicBezTo>
                <a:cubicBezTo>
                  <a:pt x="6636" y="2080"/>
                  <a:pt x="6633" y="2085"/>
                  <a:pt x="6630" y="2096"/>
                </a:cubicBezTo>
                <a:cubicBezTo>
                  <a:pt x="6615" y="2107"/>
                  <a:pt x="6626" y="2221"/>
                  <a:pt x="6623" y="2261"/>
                </a:cubicBezTo>
                <a:cubicBezTo>
                  <a:pt x="6267" y="2385"/>
                  <a:pt x="5922" y="2529"/>
                  <a:pt x="5585" y="2690"/>
                </a:cubicBezTo>
                <a:cubicBezTo>
                  <a:pt x="5629" y="2566"/>
                  <a:pt x="5655" y="2412"/>
                  <a:pt x="5695" y="2290"/>
                </a:cubicBezTo>
                <a:lnTo>
                  <a:pt x="5695" y="2290"/>
                </a:lnTo>
                <a:cubicBezTo>
                  <a:pt x="5695" y="2296"/>
                  <a:pt x="5695" y="2301"/>
                  <a:pt x="5695" y="2306"/>
                </a:cubicBezTo>
                <a:lnTo>
                  <a:pt x="5695" y="2306"/>
                </a:lnTo>
                <a:cubicBezTo>
                  <a:pt x="5748" y="2111"/>
                  <a:pt x="5785" y="1893"/>
                  <a:pt x="5838" y="1708"/>
                </a:cubicBezTo>
                <a:lnTo>
                  <a:pt x="5838" y="1708"/>
                </a:lnTo>
                <a:cubicBezTo>
                  <a:pt x="5805" y="1891"/>
                  <a:pt x="5768" y="2070"/>
                  <a:pt x="5731" y="2250"/>
                </a:cubicBezTo>
                <a:cubicBezTo>
                  <a:pt x="5841" y="1759"/>
                  <a:pt x="5948" y="1263"/>
                  <a:pt x="5955" y="754"/>
                </a:cubicBezTo>
                <a:cubicBezTo>
                  <a:pt x="6236" y="631"/>
                  <a:pt x="6608" y="470"/>
                  <a:pt x="6945" y="470"/>
                </a:cubicBezTo>
                <a:close/>
                <a:moveTo>
                  <a:pt x="2138" y="3020"/>
                </a:moveTo>
                <a:lnTo>
                  <a:pt x="2138" y="3023"/>
                </a:lnTo>
                <a:lnTo>
                  <a:pt x="2138" y="3023"/>
                </a:lnTo>
                <a:cubicBezTo>
                  <a:pt x="2136" y="3026"/>
                  <a:pt x="2134" y="3029"/>
                  <a:pt x="2134" y="3029"/>
                </a:cubicBezTo>
                <a:cubicBezTo>
                  <a:pt x="2134" y="3029"/>
                  <a:pt x="2135" y="3026"/>
                  <a:pt x="2138" y="3020"/>
                </a:cubicBezTo>
                <a:close/>
                <a:moveTo>
                  <a:pt x="5493" y="3079"/>
                </a:moveTo>
                <a:lnTo>
                  <a:pt x="5493" y="3079"/>
                </a:lnTo>
                <a:cubicBezTo>
                  <a:pt x="5492" y="3080"/>
                  <a:pt x="5491" y="3081"/>
                  <a:pt x="5491" y="3082"/>
                </a:cubicBezTo>
                <a:lnTo>
                  <a:pt x="5491" y="3082"/>
                </a:lnTo>
                <a:cubicBezTo>
                  <a:pt x="5492" y="3081"/>
                  <a:pt x="5492" y="3080"/>
                  <a:pt x="5493" y="3079"/>
                </a:cubicBezTo>
                <a:close/>
                <a:moveTo>
                  <a:pt x="6612" y="2448"/>
                </a:moveTo>
                <a:cubicBezTo>
                  <a:pt x="6601" y="2495"/>
                  <a:pt x="6590" y="2492"/>
                  <a:pt x="6597" y="2529"/>
                </a:cubicBezTo>
                <a:cubicBezTo>
                  <a:pt x="6601" y="2522"/>
                  <a:pt x="6601" y="2514"/>
                  <a:pt x="6608" y="2495"/>
                </a:cubicBezTo>
                <a:lnTo>
                  <a:pt x="6608" y="2495"/>
                </a:lnTo>
                <a:cubicBezTo>
                  <a:pt x="6604" y="2522"/>
                  <a:pt x="6601" y="2536"/>
                  <a:pt x="6601" y="2544"/>
                </a:cubicBezTo>
                <a:cubicBezTo>
                  <a:pt x="6227" y="2715"/>
                  <a:pt x="5853" y="2896"/>
                  <a:pt x="5489" y="3097"/>
                </a:cubicBezTo>
                <a:cubicBezTo>
                  <a:pt x="5489" y="3091"/>
                  <a:pt x="5489" y="3086"/>
                  <a:pt x="5491" y="3082"/>
                </a:cubicBezTo>
                <a:lnTo>
                  <a:pt x="5491" y="3082"/>
                </a:lnTo>
                <a:cubicBezTo>
                  <a:pt x="5487" y="3087"/>
                  <a:pt x="5482" y="3091"/>
                  <a:pt x="5479" y="3101"/>
                </a:cubicBezTo>
                <a:cubicBezTo>
                  <a:pt x="5471" y="3104"/>
                  <a:pt x="5464" y="3108"/>
                  <a:pt x="5460" y="3111"/>
                </a:cubicBezTo>
                <a:cubicBezTo>
                  <a:pt x="5479" y="2874"/>
                  <a:pt x="5655" y="2818"/>
                  <a:pt x="5856" y="2742"/>
                </a:cubicBezTo>
                <a:cubicBezTo>
                  <a:pt x="6105" y="2635"/>
                  <a:pt x="6355" y="2539"/>
                  <a:pt x="6612" y="2448"/>
                </a:cubicBezTo>
                <a:close/>
                <a:moveTo>
                  <a:pt x="1739" y="3387"/>
                </a:moveTo>
                <a:cubicBezTo>
                  <a:pt x="1739" y="3394"/>
                  <a:pt x="1727" y="3405"/>
                  <a:pt x="1724" y="3412"/>
                </a:cubicBezTo>
                <a:cubicBezTo>
                  <a:pt x="1724" y="3406"/>
                  <a:pt x="1726" y="3403"/>
                  <a:pt x="1729" y="3402"/>
                </a:cubicBezTo>
                <a:lnTo>
                  <a:pt x="1729" y="3402"/>
                </a:lnTo>
                <a:cubicBezTo>
                  <a:pt x="1729" y="3403"/>
                  <a:pt x="1729" y="3403"/>
                  <a:pt x="1729" y="3403"/>
                </a:cubicBezTo>
                <a:cubicBezTo>
                  <a:pt x="1729" y="3403"/>
                  <a:pt x="1730" y="3403"/>
                  <a:pt x="1731" y="3402"/>
                </a:cubicBezTo>
                <a:cubicBezTo>
                  <a:pt x="1730" y="3402"/>
                  <a:pt x="1730" y="3402"/>
                  <a:pt x="1729" y="3402"/>
                </a:cubicBezTo>
                <a:lnTo>
                  <a:pt x="1729" y="3402"/>
                </a:lnTo>
                <a:cubicBezTo>
                  <a:pt x="1731" y="3398"/>
                  <a:pt x="1739" y="3387"/>
                  <a:pt x="1739" y="3387"/>
                </a:cubicBezTo>
                <a:close/>
                <a:moveTo>
                  <a:pt x="1726" y="3416"/>
                </a:moveTo>
                <a:lnTo>
                  <a:pt x="1726" y="3416"/>
                </a:lnTo>
                <a:cubicBezTo>
                  <a:pt x="1725" y="3417"/>
                  <a:pt x="1724" y="3418"/>
                  <a:pt x="1724" y="3419"/>
                </a:cubicBezTo>
                <a:cubicBezTo>
                  <a:pt x="1720" y="3424"/>
                  <a:pt x="1720" y="3424"/>
                  <a:pt x="1717" y="3427"/>
                </a:cubicBezTo>
                <a:cubicBezTo>
                  <a:pt x="1720" y="3420"/>
                  <a:pt x="1723" y="3417"/>
                  <a:pt x="1726" y="3416"/>
                </a:cubicBezTo>
                <a:close/>
                <a:moveTo>
                  <a:pt x="5306" y="3446"/>
                </a:moveTo>
                <a:cubicBezTo>
                  <a:pt x="5303" y="3456"/>
                  <a:pt x="5291" y="3493"/>
                  <a:pt x="5288" y="3497"/>
                </a:cubicBezTo>
                <a:cubicBezTo>
                  <a:pt x="5171" y="3834"/>
                  <a:pt x="5046" y="4175"/>
                  <a:pt x="4917" y="4509"/>
                </a:cubicBezTo>
                <a:cubicBezTo>
                  <a:pt x="4719" y="4453"/>
                  <a:pt x="4452" y="4443"/>
                  <a:pt x="4327" y="4270"/>
                </a:cubicBezTo>
                <a:cubicBezTo>
                  <a:pt x="4474" y="3893"/>
                  <a:pt x="4943" y="3695"/>
                  <a:pt x="5269" y="3468"/>
                </a:cubicBezTo>
                <a:lnTo>
                  <a:pt x="5269" y="3468"/>
                </a:lnTo>
                <a:cubicBezTo>
                  <a:pt x="5255" y="3526"/>
                  <a:pt x="5225" y="3573"/>
                  <a:pt x="5233" y="3625"/>
                </a:cubicBezTo>
                <a:cubicBezTo>
                  <a:pt x="5222" y="3639"/>
                  <a:pt x="5218" y="3666"/>
                  <a:pt x="5215" y="3676"/>
                </a:cubicBezTo>
                <a:cubicBezTo>
                  <a:pt x="5255" y="3617"/>
                  <a:pt x="5251" y="3500"/>
                  <a:pt x="5306" y="3446"/>
                </a:cubicBezTo>
                <a:close/>
                <a:moveTo>
                  <a:pt x="6557" y="2778"/>
                </a:moveTo>
                <a:lnTo>
                  <a:pt x="6557" y="2778"/>
                </a:lnTo>
                <a:cubicBezTo>
                  <a:pt x="6531" y="2874"/>
                  <a:pt x="6509" y="2954"/>
                  <a:pt x="6491" y="3053"/>
                </a:cubicBezTo>
                <a:cubicBezTo>
                  <a:pt x="6491" y="3053"/>
                  <a:pt x="6490" y="3053"/>
                  <a:pt x="6490" y="3053"/>
                </a:cubicBezTo>
                <a:cubicBezTo>
                  <a:pt x="6479" y="3053"/>
                  <a:pt x="6476" y="3130"/>
                  <a:pt x="6469" y="3152"/>
                </a:cubicBezTo>
                <a:lnTo>
                  <a:pt x="6469" y="3116"/>
                </a:lnTo>
                <a:cubicBezTo>
                  <a:pt x="6457" y="3155"/>
                  <a:pt x="6450" y="3218"/>
                  <a:pt x="6443" y="3265"/>
                </a:cubicBezTo>
                <a:lnTo>
                  <a:pt x="6443" y="3226"/>
                </a:lnTo>
                <a:cubicBezTo>
                  <a:pt x="6432" y="3292"/>
                  <a:pt x="6428" y="3343"/>
                  <a:pt x="6417" y="3405"/>
                </a:cubicBezTo>
                <a:lnTo>
                  <a:pt x="6417" y="3412"/>
                </a:lnTo>
                <a:cubicBezTo>
                  <a:pt x="6337" y="3823"/>
                  <a:pt x="6259" y="4230"/>
                  <a:pt x="6153" y="4634"/>
                </a:cubicBezTo>
                <a:cubicBezTo>
                  <a:pt x="5768" y="4597"/>
                  <a:pt x="5387" y="4590"/>
                  <a:pt x="5005" y="4524"/>
                </a:cubicBezTo>
                <a:cubicBezTo>
                  <a:pt x="5119" y="4226"/>
                  <a:pt x="5233" y="3930"/>
                  <a:pt x="5325" y="3625"/>
                </a:cubicBezTo>
                <a:cubicBezTo>
                  <a:pt x="5376" y="3336"/>
                  <a:pt x="5511" y="3328"/>
                  <a:pt x="5739" y="3196"/>
                </a:cubicBezTo>
                <a:lnTo>
                  <a:pt x="5739" y="3192"/>
                </a:lnTo>
                <a:cubicBezTo>
                  <a:pt x="6010" y="3053"/>
                  <a:pt x="6278" y="2906"/>
                  <a:pt x="6557" y="2778"/>
                </a:cubicBezTo>
                <a:close/>
                <a:moveTo>
                  <a:pt x="2191" y="5908"/>
                </a:moveTo>
                <a:lnTo>
                  <a:pt x="2191" y="5908"/>
                </a:lnTo>
                <a:cubicBezTo>
                  <a:pt x="2185" y="5954"/>
                  <a:pt x="2181" y="6002"/>
                  <a:pt x="2179" y="6053"/>
                </a:cubicBezTo>
                <a:cubicBezTo>
                  <a:pt x="2182" y="6004"/>
                  <a:pt x="2186" y="5955"/>
                  <a:pt x="2191" y="5908"/>
                </a:cubicBezTo>
                <a:close/>
                <a:moveTo>
                  <a:pt x="4078" y="6383"/>
                </a:moveTo>
                <a:cubicBezTo>
                  <a:pt x="4052" y="6435"/>
                  <a:pt x="4024" y="6487"/>
                  <a:pt x="3996" y="6539"/>
                </a:cubicBezTo>
                <a:lnTo>
                  <a:pt x="3996" y="6539"/>
                </a:lnTo>
                <a:cubicBezTo>
                  <a:pt x="4027" y="6484"/>
                  <a:pt x="4081" y="6395"/>
                  <a:pt x="4078" y="6383"/>
                </a:cubicBezTo>
                <a:close/>
                <a:moveTo>
                  <a:pt x="5054" y="7142"/>
                </a:moveTo>
                <a:cubicBezTo>
                  <a:pt x="5052" y="7143"/>
                  <a:pt x="5052" y="7145"/>
                  <a:pt x="5049" y="7149"/>
                </a:cubicBezTo>
                <a:cubicBezTo>
                  <a:pt x="5051" y="7147"/>
                  <a:pt x="5052" y="7145"/>
                  <a:pt x="5054" y="7142"/>
                </a:cubicBezTo>
                <a:close/>
                <a:moveTo>
                  <a:pt x="966" y="7775"/>
                </a:moveTo>
                <a:cubicBezTo>
                  <a:pt x="971" y="7783"/>
                  <a:pt x="976" y="7792"/>
                  <a:pt x="983" y="7802"/>
                </a:cubicBezTo>
                <a:cubicBezTo>
                  <a:pt x="975" y="7790"/>
                  <a:pt x="970" y="7782"/>
                  <a:pt x="966" y="7775"/>
                </a:cubicBezTo>
                <a:close/>
                <a:moveTo>
                  <a:pt x="4485" y="7857"/>
                </a:moveTo>
                <a:lnTo>
                  <a:pt x="4485" y="7857"/>
                </a:lnTo>
                <a:cubicBezTo>
                  <a:pt x="4485" y="7857"/>
                  <a:pt x="4484" y="7858"/>
                  <a:pt x="4482" y="7860"/>
                </a:cubicBezTo>
                <a:lnTo>
                  <a:pt x="4482" y="7860"/>
                </a:lnTo>
                <a:cubicBezTo>
                  <a:pt x="4483" y="7859"/>
                  <a:pt x="4484" y="7858"/>
                  <a:pt x="4485" y="7857"/>
                </a:cubicBezTo>
                <a:close/>
                <a:moveTo>
                  <a:pt x="5435" y="2932"/>
                </a:moveTo>
                <a:lnTo>
                  <a:pt x="5435" y="2932"/>
                </a:lnTo>
                <a:cubicBezTo>
                  <a:pt x="5420" y="2965"/>
                  <a:pt x="5383" y="3152"/>
                  <a:pt x="5350" y="3174"/>
                </a:cubicBezTo>
                <a:cubicBezTo>
                  <a:pt x="5123" y="3287"/>
                  <a:pt x="4910" y="3427"/>
                  <a:pt x="4697" y="3573"/>
                </a:cubicBezTo>
                <a:cubicBezTo>
                  <a:pt x="3927" y="4072"/>
                  <a:pt x="3829" y="4578"/>
                  <a:pt x="4859" y="4729"/>
                </a:cubicBezTo>
                <a:cubicBezTo>
                  <a:pt x="4844" y="4776"/>
                  <a:pt x="4800" y="4854"/>
                  <a:pt x="4800" y="4890"/>
                </a:cubicBezTo>
                <a:cubicBezTo>
                  <a:pt x="4822" y="4835"/>
                  <a:pt x="4841" y="4783"/>
                  <a:pt x="4866" y="4729"/>
                </a:cubicBezTo>
                <a:cubicBezTo>
                  <a:pt x="4866" y="4732"/>
                  <a:pt x="4866" y="4732"/>
                  <a:pt x="4870" y="4732"/>
                </a:cubicBezTo>
                <a:cubicBezTo>
                  <a:pt x="4731" y="5084"/>
                  <a:pt x="4591" y="5473"/>
                  <a:pt x="4415" y="5781"/>
                </a:cubicBezTo>
                <a:cubicBezTo>
                  <a:pt x="4413" y="5783"/>
                  <a:pt x="4412" y="5784"/>
                  <a:pt x="4412" y="5784"/>
                </a:cubicBezTo>
                <a:cubicBezTo>
                  <a:pt x="4411" y="5784"/>
                  <a:pt x="4416" y="5777"/>
                  <a:pt x="4419" y="5774"/>
                </a:cubicBezTo>
                <a:lnTo>
                  <a:pt x="4419" y="5774"/>
                </a:lnTo>
                <a:lnTo>
                  <a:pt x="4415" y="5778"/>
                </a:lnTo>
                <a:cubicBezTo>
                  <a:pt x="4426" y="5759"/>
                  <a:pt x="4433" y="5744"/>
                  <a:pt x="4437" y="5734"/>
                </a:cubicBezTo>
                <a:cubicBezTo>
                  <a:pt x="4447" y="5713"/>
                  <a:pt x="4449" y="5705"/>
                  <a:pt x="4447" y="5705"/>
                </a:cubicBezTo>
                <a:cubicBezTo>
                  <a:pt x="4442" y="5705"/>
                  <a:pt x="4414" y="5751"/>
                  <a:pt x="4411" y="5774"/>
                </a:cubicBezTo>
                <a:cubicBezTo>
                  <a:pt x="4419" y="5763"/>
                  <a:pt x="4426" y="5745"/>
                  <a:pt x="4426" y="5744"/>
                </a:cubicBezTo>
                <a:lnTo>
                  <a:pt x="4426" y="5744"/>
                </a:lnTo>
                <a:cubicBezTo>
                  <a:pt x="4423" y="5756"/>
                  <a:pt x="4415" y="5774"/>
                  <a:pt x="4411" y="5774"/>
                </a:cubicBezTo>
                <a:cubicBezTo>
                  <a:pt x="4298" y="6023"/>
                  <a:pt x="4100" y="6411"/>
                  <a:pt x="3983" y="6561"/>
                </a:cubicBezTo>
                <a:lnTo>
                  <a:pt x="3983" y="6561"/>
                </a:lnTo>
                <a:cubicBezTo>
                  <a:pt x="3987" y="6554"/>
                  <a:pt x="3992" y="6546"/>
                  <a:pt x="3996" y="6539"/>
                </a:cubicBezTo>
                <a:lnTo>
                  <a:pt x="3996" y="6539"/>
                </a:lnTo>
                <a:cubicBezTo>
                  <a:pt x="3991" y="6547"/>
                  <a:pt x="3986" y="6555"/>
                  <a:pt x="3983" y="6562"/>
                </a:cubicBezTo>
                <a:cubicBezTo>
                  <a:pt x="3983" y="6562"/>
                  <a:pt x="3983" y="6562"/>
                  <a:pt x="3983" y="6561"/>
                </a:cubicBezTo>
                <a:lnTo>
                  <a:pt x="3983" y="6561"/>
                </a:lnTo>
                <a:cubicBezTo>
                  <a:pt x="3892" y="6726"/>
                  <a:pt x="3791" y="6886"/>
                  <a:pt x="3685" y="7043"/>
                </a:cubicBezTo>
                <a:cubicBezTo>
                  <a:pt x="3675" y="7072"/>
                  <a:pt x="3565" y="7219"/>
                  <a:pt x="3513" y="7278"/>
                </a:cubicBezTo>
                <a:cubicBezTo>
                  <a:pt x="3572" y="7171"/>
                  <a:pt x="3634" y="7094"/>
                  <a:pt x="3693" y="6995"/>
                </a:cubicBezTo>
                <a:lnTo>
                  <a:pt x="3693" y="6995"/>
                </a:lnTo>
                <a:cubicBezTo>
                  <a:pt x="3462" y="7336"/>
                  <a:pt x="3213" y="7659"/>
                  <a:pt x="2864" y="7879"/>
                </a:cubicBezTo>
                <a:cubicBezTo>
                  <a:pt x="2853" y="7868"/>
                  <a:pt x="2846" y="7853"/>
                  <a:pt x="2835" y="7842"/>
                </a:cubicBezTo>
                <a:cubicBezTo>
                  <a:pt x="1181" y="5392"/>
                  <a:pt x="3385" y="3908"/>
                  <a:pt x="5435" y="2932"/>
                </a:cubicBezTo>
                <a:close/>
                <a:moveTo>
                  <a:pt x="5823" y="816"/>
                </a:moveTo>
                <a:lnTo>
                  <a:pt x="5823" y="816"/>
                </a:lnTo>
                <a:cubicBezTo>
                  <a:pt x="5827" y="875"/>
                  <a:pt x="5819" y="919"/>
                  <a:pt x="5816" y="977"/>
                </a:cubicBezTo>
                <a:lnTo>
                  <a:pt x="5819" y="977"/>
                </a:lnTo>
                <a:cubicBezTo>
                  <a:pt x="5827" y="1092"/>
                  <a:pt x="5777" y="1322"/>
                  <a:pt x="5775" y="1401"/>
                </a:cubicBezTo>
                <a:lnTo>
                  <a:pt x="5775" y="1401"/>
                </a:lnTo>
                <a:cubicBezTo>
                  <a:pt x="5776" y="1396"/>
                  <a:pt x="5777" y="1391"/>
                  <a:pt x="5779" y="1388"/>
                </a:cubicBezTo>
                <a:lnTo>
                  <a:pt x="5779" y="1388"/>
                </a:lnTo>
                <a:cubicBezTo>
                  <a:pt x="5778" y="1398"/>
                  <a:pt x="5777" y="1407"/>
                  <a:pt x="5775" y="1416"/>
                </a:cubicBezTo>
                <a:lnTo>
                  <a:pt x="5775" y="1416"/>
                </a:lnTo>
                <a:cubicBezTo>
                  <a:pt x="5775" y="1412"/>
                  <a:pt x="5775" y="1407"/>
                  <a:pt x="5775" y="1401"/>
                </a:cubicBezTo>
                <a:lnTo>
                  <a:pt x="5775" y="1401"/>
                </a:lnTo>
                <a:cubicBezTo>
                  <a:pt x="5774" y="1406"/>
                  <a:pt x="5773" y="1413"/>
                  <a:pt x="5775" y="1417"/>
                </a:cubicBezTo>
                <a:lnTo>
                  <a:pt x="5775" y="1417"/>
                </a:lnTo>
                <a:cubicBezTo>
                  <a:pt x="5775" y="1417"/>
                  <a:pt x="5775" y="1416"/>
                  <a:pt x="5775" y="1416"/>
                </a:cubicBezTo>
                <a:lnTo>
                  <a:pt x="5775" y="1416"/>
                </a:lnTo>
                <a:cubicBezTo>
                  <a:pt x="5775" y="1416"/>
                  <a:pt x="5775" y="1417"/>
                  <a:pt x="5775" y="1417"/>
                </a:cubicBezTo>
                <a:cubicBezTo>
                  <a:pt x="5775" y="1417"/>
                  <a:pt x="5775" y="1417"/>
                  <a:pt x="5775" y="1417"/>
                </a:cubicBezTo>
                <a:lnTo>
                  <a:pt x="5775" y="1417"/>
                </a:lnTo>
                <a:cubicBezTo>
                  <a:pt x="5765" y="1491"/>
                  <a:pt x="5752" y="1564"/>
                  <a:pt x="5739" y="1642"/>
                </a:cubicBezTo>
                <a:cubicBezTo>
                  <a:pt x="5687" y="2001"/>
                  <a:pt x="5574" y="2368"/>
                  <a:pt x="5504" y="2727"/>
                </a:cubicBezTo>
                <a:cubicBezTo>
                  <a:pt x="4153" y="3393"/>
                  <a:pt x="2387" y="4247"/>
                  <a:pt x="2191" y="5908"/>
                </a:cubicBezTo>
                <a:lnTo>
                  <a:pt x="2191" y="5908"/>
                </a:lnTo>
                <a:cubicBezTo>
                  <a:pt x="2201" y="5830"/>
                  <a:pt x="2216" y="5757"/>
                  <a:pt x="2237" y="5678"/>
                </a:cubicBezTo>
                <a:lnTo>
                  <a:pt x="2237" y="5678"/>
                </a:lnTo>
                <a:cubicBezTo>
                  <a:pt x="2248" y="5756"/>
                  <a:pt x="2219" y="5785"/>
                  <a:pt x="2219" y="5847"/>
                </a:cubicBezTo>
                <a:cubicBezTo>
                  <a:pt x="2241" y="5752"/>
                  <a:pt x="2252" y="5631"/>
                  <a:pt x="2292" y="5550"/>
                </a:cubicBezTo>
                <a:lnTo>
                  <a:pt x="2292" y="5550"/>
                </a:lnTo>
                <a:cubicBezTo>
                  <a:pt x="2131" y="6122"/>
                  <a:pt x="2204" y="6738"/>
                  <a:pt x="2435" y="7278"/>
                </a:cubicBezTo>
                <a:cubicBezTo>
                  <a:pt x="2428" y="7278"/>
                  <a:pt x="2446" y="7314"/>
                  <a:pt x="2453" y="7340"/>
                </a:cubicBezTo>
                <a:cubicBezTo>
                  <a:pt x="2333" y="7068"/>
                  <a:pt x="2248" y="6804"/>
                  <a:pt x="2201" y="6511"/>
                </a:cubicBezTo>
                <a:cubicBezTo>
                  <a:pt x="2199" y="6506"/>
                  <a:pt x="2198" y="6504"/>
                  <a:pt x="2198" y="6504"/>
                </a:cubicBezTo>
                <a:lnTo>
                  <a:pt x="2198" y="6504"/>
                </a:lnTo>
                <a:cubicBezTo>
                  <a:pt x="2194" y="6504"/>
                  <a:pt x="2229" y="6692"/>
                  <a:pt x="2223" y="6709"/>
                </a:cubicBezTo>
                <a:cubicBezTo>
                  <a:pt x="2197" y="6603"/>
                  <a:pt x="2186" y="6504"/>
                  <a:pt x="2175" y="6394"/>
                </a:cubicBezTo>
                <a:lnTo>
                  <a:pt x="2175" y="6394"/>
                </a:lnTo>
                <a:cubicBezTo>
                  <a:pt x="2186" y="6948"/>
                  <a:pt x="2431" y="7494"/>
                  <a:pt x="2758" y="7938"/>
                </a:cubicBezTo>
                <a:cubicBezTo>
                  <a:pt x="2631" y="8001"/>
                  <a:pt x="2503" y="8030"/>
                  <a:pt x="2379" y="8030"/>
                </a:cubicBezTo>
                <a:cubicBezTo>
                  <a:pt x="1848" y="8030"/>
                  <a:pt x="1375" y="7509"/>
                  <a:pt x="1214" y="7006"/>
                </a:cubicBezTo>
                <a:cubicBezTo>
                  <a:pt x="979" y="6368"/>
                  <a:pt x="1189" y="5660"/>
                  <a:pt x="1489" y="5074"/>
                </a:cubicBezTo>
                <a:lnTo>
                  <a:pt x="1485" y="5074"/>
                </a:lnTo>
                <a:cubicBezTo>
                  <a:pt x="1491" y="5061"/>
                  <a:pt x="1498" y="5048"/>
                  <a:pt x="1496" y="5048"/>
                </a:cubicBezTo>
                <a:lnTo>
                  <a:pt x="1496" y="5048"/>
                </a:lnTo>
                <a:cubicBezTo>
                  <a:pt x="1495" y="5048"/>
                  <a:pt x="1494" y="5049"/>
                  <a:pt x="1492" y="5051"/>
                </a:cubicBezTo>
                <a:lnTo>
                  <a:pt x="1492" y="5051"/>
                </a:lnTo>
                <a:cubicBezTo>
                  <a:pt x="1494" y="5049"/>
                  <a:pt x="1494" y="5046"/>
                  <a:pt x="1497" y="5044"/>
                </a:cubicBezTo>
                <a:cubicBezTo>
                  <a:pt x="1603" y="4846"/>
                  <a:pt x="1735" y="4644"/>
                  <a:pt x="1856" y="4443"/>
                </a:cubicBezTo>
                <a:lnTo>
                  <a:pt x="1856" y="4446"/>
                </a:lnTo>
                <a:cubicBezTo>
                  <a:pt x="1858" y="4444"/>
                  <a:pt x="1859" y="4441"/>
                  <a:pt x="1859" y="4441"/>
                </a:cubicBezTo>
                <a:cubicBezTo>
                  <a:pt x="1859" y="4441"/>
                  <a:pt x="1859" y="4442"/>
                  <a:pt x="1859" y="4443"/>
                </a:cubicBezTo>
                <a:cubicBezTo>
                  <a:pt x="1863" y="4436"/>
                  <a:pt x="1863" y="4431"/>
                  <a:pt x="1863" y="4431"/>
                </a:cubicBezTo>
                <a:cubicBezTo>
                  <a:pt x="2897" y="3045"/>
                  <a:pt x="4243" y="1652"/>
                  <a:pt x="5823" y="816"/>
                </a:cubicBezTo>
                <a:close/>
                <a:moveTo>
                  <a:pt x="2666" y="8121"/>
                </a:moveTo>
                <a:lnTo>
                  <a:pt x="2666" y="8121"/>
                </a:lnTo>
                <a:cubicBezTo>
                  <a:pt x="2663" y="8124"/>
                  <a:pt x="2641" y="8132"/>
                  <a:pt x="2553" y="8150"/>
                </a:cubicBezTo>
                <a:cubicBezTo>
                  <a:pt x="2546" y="8151"/>
                  <a:pt x="2539" y="8152"/>
                  <a:pt x="2532" y="8153"/>
                </a:cubicBezTo>
                <a:lnTo>
                  <a:pt x="2532" y="8153"/>
                </a:lnTo>
                <a:cubicBezTo>
                  <a:pt x="2582" y="8142"/>
                  <a:pt x="2638" y="8132"/>
                  <a:pt x="2666" y="8121"/>
                </a:cubicBezTo>
                <a:close/>
                <a:moveTo>
                  <a:pt x="6102" y="4805"/>
                </a:moveTo>
                <a:lnTo>
                  <a:pt x="6102" y="4805"/>
                </a:lnTo>
                <a:cubicBezTo>
                  <a:pt x="6087" y="4868"/>
                  <a:pt x="6061" y="4930"/>
                  <a:pt x="6047" y="4996"/>
                </a:cubicBezTo>
                <a:cubicBezTo>
                  <a:pt x="6017" y="5084"/>
                  <a:pt x="5973" y="5176"/>
                  <a:pt x="5944" y="5282"/>
                </a:cubicBezTo>
                <a:lnTo>
                  <a:pt x="5944" y="5279"/>
                </a:lnTo>
                <a:cubicBezTo>
                  <a:pt x="5926" y="5312"/>
                  <a:pt x="5922" y="5385"/>
                  <a:pt x="5893" y="5400"/>
                </a:cubicBezTo>
                <a:cubicBezTo>
                  <a:pt x="5889" y="5429"/>
                  <a:pt x="5871" y="5455"/>
                  <a:pt x="5867" y="5480"/>
                </a:cubicBezTo>
                <a:cubicBezTo>
                  <a:pt x="5871" y="5477"/>
                  <a:pt x="5871" y="5473"/>
                  <a:pt x="5875" y="5470"/>
                </a:cubicBezTo>
                <a:lnTo>
                  <a:pt x="5875" y="5470"/>
                </a:lnTo>
                <a:cubicBezTo>
                  <a:pt x="5836" y="5577"/>
                  <a:pt x="5793" y="5670"/>
                  <a:pt x="5784" y="5725"/>
                </a:cubicBezTo>
                <a:lnTo>
                  <a:pt x="5784" y="5725"/>
                </a:lnTo>
                <a:cubicBezTo>
                  <a:pt x="5744" y="5809"/>
                  <a:pt x="5698" y="5915"/>
                  <a:pt x="5665" y="5998"/>
                </a:cubicBezTo>
                <a:cubicBezTo>
                  <a:pt x="5673" y="5990"/>
                  <a:pt x="5684" y="5954"/>
                  <a:pt x="5691" y="5943"/>
                </a:cubicBezTo>
                <a:lnTo>
                  <a:pt x="5691" y="5943"/>
                </a:lnTo>
                <a:cubicBezTo>
                  <a:pt x="5684" y="5979"/>
                  <a:pt x="5651" y="6016"/>
                  <a:pt x="5640" y="6053"/>
                </a:cubicBezTo>
                <a:cubicBezTo>
                  <a:pt x="5640" y="6053"/>
                  <a:pt x="5641" y="6053"/>
                  <a:pt x="5641" y="6053"/>
                </a:cubicBezTo>
                <a:cubicBezTo>
                  <a:pt x="5644" y="6053"/>
                  <a:pt x="5648" y="6045"/>
                  <a:pt x="5651" y="6042"/>
                </a:cubicBezTo>
                <a:lnTo>
                  <a:pt x="5651" y="6042"/>
                </a:lnTo>
                <a:cubicBezTo>
                  <a:pt x="5647" y="6049"/>
                  <a:pt x="5647" y="6053"/>
                  <a:pt x="5643" y="6056"/>
                </a:cubicBezTo>
                <a:lnTo>
                  <a:pt x="5643" y="6053"/>
                </a:lnTo>
                <a:cubicBezTo>
                  <a:pt x="5476" y="6428"/>
                  <a:pt x="5280" y="6799"/>
                  <a:pt x="5054" y="7142"/>
                </a:cubicBezTo>
                <a:lnTo>
                  <a:pt x="5054" y="7142"/>
                </a:lnTo>
                <a:cubicBezTo>
                  <a:pt x="5055" y="7142"/>
                  <a:pt x="5056" y="7142"/>
                  <a:pt x="5057" y="7142"/>
                </a:cubicBezTo>
                <a:cubicBezTo>
                  <a:pt x="4885" y="7395"/>
                  <a:pt x="4701" y="7637"/>
                  <a:pt x="4489" y="7857"/>
                </a:cubicBezTo>
                <a:cubicBezTo>
                  <a:pt x="4485" y="7860"/>
                  <a:pt x="4481" y="7864"/>
                  <a:pt x="4481" y="7864"/>
                </a:cubicBezTo>
                <a:cubicBezTo>
                  <a:pt x="4481" y="7862"/>
                  <a:pt x="4481" y="7861"/>
                  <a:pt x="4482" y="7860"/>
                </a:cubicBezTo>
                <a:lnTo>
                  <a:pt x="4482" y="7860"/>
                </a:lnTo>
                <a:cubicBezTo>
                  <a:pt x="4281" y="8079"/>
                  <a:pt x="4055" y="8272"/>
                  <a:pt x="3799" y="8432"/>
                </a:cubicBezTo>
                <a:lnTo>
                  <a:pt x="3795" y="8436"/>
                </a:lnTo>
                <a:cubicBezTo>
                  <a:pt x="3792" y="8440"/>
                  <a:pt x="3788" y="8440"/>
                  <a:pt x="3788" y="8440"/>
                </a:cubicBezTo>
                <a:lnTo>
                  <a:pt x="3792" y="8436"/>
                </a:lnTo>
                <a:lnTo>
                  <a:pt x="3792" y="8436"/>
                </a:lnTo>
                <a:cubicBezTo>
                  <a:pt x="3774" y="8446"/>
                  <a:pt x="3673" y="8495"/>
                  <a:pt x="3685" y="8495"/>
                </a:cubicBezTo>
                <a:cubicBezTo>
                  <a:pt x="3686" y="8495"/>
                  <a:pt x="3687" y="8495"/>
                  <a:pt x="3689" y="8495"/>
                </a:cubicBezTo>
                <a:lnTo>
                  <a:pt x="3689" y="8495"/>
                </a:lnTo>
                <a:cubicBezTo>
                  <a:pt x="3685" y="8498"/>
                  <a:pt x="3682" y="8502"/>
                  <a:pt x="3678" y="8502"/>
                </a:cubicBezTo>
                <a:cubicBezTo>
                  <a:pt x="3661" y="8520"/>
                  <a:pt x="3639" y="8529"/>
                  <a:pt x="3613" y="8529"/>
                </a:cubicBezTo>
                <a:cubicBezTo>
                  <a:pt x="3425" y="8529"/>
                  <a:pt x="3047" y="8090"/>
                  <a:pt x="2941" y="7978"/>
                </a:cubicBezTo>
                <a:cubicBezTo>
                  <a:pt x="3997" y="7215"/>
                  <a:pt x="4613" y="5961"/>
                  <a:pt x="5119" y="4810"/>
                </a:cubicBezTo>
                <a:cubicBezTo>
                  <a:pt x="5249" y="4828"/>
                  <a:pt x="5357" y="4834"/>
                  <a:pt x="5458" y="4834"/>
                </a:cubicBezTo>
                <a:cubicBezTo>
                  <a:pt x="5663" y="4834"/>
                  <a:pt x="5836" y="4808"/>
                  <a:pt x="6102" y="4805"/>
                </a:cubicBezTo>
                <a:close/>
                <a:moveTo>
                  <a:pt x="5447" y="111"/>
                </a:moveTo>
                <a:cubicBezTo>
                  <a:pt x="5455" y="111"/>
                  <a:pt x="5463" y="111"/>
                  <a:pt x="5471" y="112"/>
                </a:cubicBezTo>
                <a:cubicBezTo>
                  <a:pt x="5480" y="112"/>
                  <a:pt x="5488" y="111"/>
                  <a:pt x="5496" y="111"/>
                </a:cubicBezTo>
                <a:cubicBezTo>
                  <a:pt x="5539" y="111"/>
                  <a:pt x="5571" y="119"/>
                  <a:pt x="5611" y="138"/>
                </a:cubicBezTo>
                <a:cubicBezTo>
                  <a:pt x="5614" y="138"/>
                  <a:pt x="5618" y="141"/>
                  <a:pt x="5614" y="141"/>
                </a:cubicBezTo>
                <a:cubicBezTo>
                  <a:pt x="5617" y="143"/>
                  <a:pt x="5619" y="144"/>
                  <a:pt x="5621" y="145"/>
                </a:cubicBezTo>
                <a:lnTo>
                  <a:pt x="5621" y="145"/>
                </a:lnTo>
                <a:cubicBezTo>
                  <a:pt x="5621" y="146"/>
                  <a:pt x="5621" y="146"/>
                  <a:pt x="5621" y="146"/>
                </a:cubicBezTo>
                <a:lnTo>
                  <a:pt x="5621" y="146"/>
                </a:lnTo>
                <a:cubicBezTo>
                  <a:pt x="5621" y="146"/>
                  <a:pt x="5621" y="146"/>
                  <a:pt x="5621" y="145"/>
                </a:cubicBezTo>
                <a:lnTo>
                  <a:pt x="5621" y="145"/>
                </a:lnTo>
                <a:cubicBezTo>
                  <a:pt x="5738" y="221"/>
                  <a:pt x="5779" y="369"/>
                  <a:pt x="5798" y="502"/>
                </a:cubicBezTo>
                <a:lnTo>
                  <a:pt x="5798" y="502"/>
                </a:lnTo>
                <a:cubicBezTo>
                  <a:pt x="5797" y="496"/>
                  <a:pt x="5795" y="488"/>
                  <a:pt x="5794" y="479"/>
                </a:cubicBezTo>
                <a:lnTo>
                  <a:pt x="5794" y="479"/>
                </a:lnTo>
                <a:cubicBezTo>
                  <a:pt x="5805" y="552"/>
                  <a:pt x="5809" y="586"/>
                  <a:pt x="5816" y="652"/>
                </a:cubicBezTo>
                <a:cubicBezTo>
                  <a:pt x="5438" y="831"/>
                  <a:pt x="5061" y="1062"/>
                  <a:pt x="4719" y="1307"/>
                </a:cubicBezTo>
                <a:cubicBezTo>
                  <a:pt x="4721" y="1307"/>
                  <a:pt x="4723" y="1306"/>
                  <a:pt x="4723" y="1306"/>
                </a:cubicBezTo>
                <a:cubicBezTo>
                  <a:pt x="4726" y="1306"/>
                  <a:pt x="4716" y="1312"/>
                  <a:pt x="4716" y="1312"/>
                </a:cubicBezTo>
                <a:cubicBezTo>
                  <a:pt x="4477" y="1483"/>
                  <a:pt x="4250" y="1667"/>
                  <a:pt x="4027" y="1862"/>
                </a:cubicBezTo>
                <a:cubicBezTo>
                  <a:pt x="2685" y="3160"/>
                  <a:pt x="0" y="5565"/>
                  <a:pt x="1375" y="7582"/>
                </a:cubicBezTo>
                <a:cubicBezTo>
                  <a:pt x="1606" y="7908"/>
                  <a:pt x="1995" y="8152"/>
                  <a:pt x="2390" y="8152"/>
                </a:cubicBezTo>
                <a:cubicBezTo>
                  <a:pt x="2542" y="8152"/>
                  <a:pt x="2694" y="8116"/>
                  <a:pt x="2839" y="8036"/>
                </a:cubicBezTo>
                <a:cubicBezTo>
                  <a:pt x="2839" y="8036"/>
                  <a:pt x="2842" y="8040"/>
                  <a:pt x="2842" y="8044"/>
                </a:cubicBezTo>
                <a:cubicBezTo>
                  <a:pt x="2747" y="8095"/>
                  <a:pt x="2622" y="8139"/>
                  <a:pt x="2509" y="8154"/>
                </a:cubicBezTo>
                <a:cubicBezTo>
                  <a:pt x="2485" y="8158"/>
                  <a:pt x="2464" y="8162"/>
                  <a:pt x="2468" y="8162"/>
                </a:cubicBezTo>
                <a:cubicBezTo>
                  <a:pt x="2471" y="8162"/>
                  <a:pt x="2485" y="8161"/>
                  <a:pt x="2515" y="8156"/>
                </a:cubicBezTo>
                <a:lnTo>
                  <a:pt x="2515" y="8156"/>
                </a:lnTo>
                <a:cubicBezTo>
                  <a:pt x="2489" y="8161"/>
                  <a:pt x="2468" y="8165"/>
                  <a:pt x="2474" y="8165"/>
                </a:cubicBezTo>
                <a:cubicBezTo>
                  <a:pt x="2477" y="8165"/>
                  <a:pt x="2486" y="8164"/>
                  <a:pt x="2505" y="8161"/>
                </a:cubicBezTo>
                <a:cubicBezTo>
                  <a:pt x="2629" y="8143"/>
                  <a:pt x="2743" y="8110"/>
                  <a:pt x="2849" y="8048"/>
                </a:cubicBezTo>
                <a:cubicBezTo>
                  <a:pt x="3029" y="8260"/>
                  <a:pt x="3235" y="8454"/>
                  <a:pt x="3465" y="8605"/>
                </a:cubicBezTo>
                <a:cubicBezTo>
                  <a:pt x="3362" y="8651"/>
                  <a:pt x="3239" y="8690"/>
                  <a:pt x="3128" y="8713"/>
                </a:cubicBezTo>
                <a:lnTo>
                  <a:pt x="3128" y="8713"/>
                </a:lnTo>
                <a:cubicBezTo>
                  <a:pt x="3144" y="8709"/>
                  <a:pt x="3155" y="8703"/>
                  <a:pt x="3161" y="8700"/>
                </a:cubicBezTo>
                <a:lnTo>
                  <a:pt x="3161" y="8700"/>
                </a:lnTo>
                <a:cubicBezTo>
                  <a:pt x="3113" y="8711"/>
                  <a:pt x="3059" y="8718"/>
                  <a:pt x="3007" y="8726"/>
                </a:cubicBezTo>
                <a:cubicBezTo>
                  <a:pt x="3009" y="8727"/>
                  <a:pt x="3012" y="8727"/>
                  <a:pt x="3015" y="8727"/>
                </a:cubicBezTo>
                <a:cubicBezTo>
                  <a:pt x="3031" y="8727"/>
                  <a:pt x="3054" y="8721"/>
                  <a:pt x="3076" y="8721"/>
                </a:cubicBezTo>
                <a:cubicBezTo>
                  <a:pt x="3080" y="8721"/>
                  <a:pt x="3084" y="8721"/>
                  <a:pt x="3088" y="8722"/>
                </a:cubicBezTo>
                <a:cubicBezTo>
                  <a:pt x="2968" y="8745"/>
                  <a:pt x="2847" y="8756"/>
                  <a:pt x="2727" y="8756"/>
                </a:cubicBezTo>
                <a:cubicBezTo>
                  <a:pt x="2479" y="8756"/>
                  <a:pt x="2234" y="8709"/>
                  <a:pt x="2003" y="8620"/>
                </a:cubicBezTo>
                <a:lnTo>
                  <a:pt x="2003" y="8620"/>
                </a:lnTo>
                <a:cubicBezTo>
                  <a:pt x="2006" y="8623"/>
                  <a:pt x="2010" y="8623"/>
                  <a:pt x="2013" y="8627"/>
                </a:cubicBezTo>
                <a:cubicBezTo>
                  <a:pt x="1947" y="8605"/>
                  <a:pt x="1889" y="8572"/>
                  <a:pt x="1827" y="8546"/>
                </a:cubicBezTo>
                <a:lnTo>
                  <a:pt x="1827" y="8546"/>
                </a:lnTo>
                <a:cubicBezTo>
                  <a:pt x="1830" y="8548"/>
                  <a:pt x="1831" y="8549"/>
                  <a:pt x="1833" y="8551"/>
                </a:cubicBezTo>
                <a:lnTo>
                  <a:pt x="1833" y="8551"/>
                </a:lnTo>
                <a:cubicBezTo>
                  <a:pt x="1822" y="8544"/>
                  <a:pt x="1802" y="8535"/>
                  <a:pt x="1799" y="8535"/>
                </a:cubicBezTo>
                <a:cubicBezTo>
                  <a:pt x="1798" y="8535"/>
                  <a:pt x="1800" y="8537"/>
                  <a:pt x="1808" y="8542"/>
                </a:cubicBezTo>
                <a:cubicBezTo>
                  <a:pt x="1625" y="8466"/>
                  <a:pt x="1431" y="8334"/>
                  <a:pt x="1295" y="8183"/>
                </a:cubicBezTo>
                <a:lnTo>
                  <a:pt x="1295" y="8183"/>
                </a:lnTo>
                <a:cubicBezTo>
                  <a:pt x="1295" y="8183"/>
                  <a:pt x="1295" y="8183"/>
                  <a:pt x="1296" y="8183"/>
                </a:cubicBezTo>
                <a:cubicBezTo>
                  <a:pt x="1302" y="8183"/>
                  <a:pt x="1096" y="7984"/>
                  <a:pt x="1049" y="7908"/>
                </a:cubicBezTo>
                <a:cubicBezTo>
                  <a:pt x="1013" y="7879"/>
                  <a:pt x="983" y="7806"/>
                  <a:pt x="954" y="7758"/>
                </a:cubicBezTo>
                <a:lnTo>
                  <a:pt x="954" y="7758"/>
                </a:lnTo>
                <a:cubicBezTo>
                  <a:pt x="959" y="7764"/>
                  <a:pt x="962" y="7769"/>
                  <a:pt x="966" y="7775"/>
                </a:cubicBezTo>
                <a:lnTo>
                  <a:pt x="966" y="7775"/>
                </a:lnTo>
                <a:cubicBezTo>
                  <a:pt x="948" y="7745"/>
                  <a:pt x="937" y="7723"/>
                  <a:pt x="917" y="7706"/>
                </a:cubicBezTo>
                <a:cubicBezTo>
                  <a:pt x="426" y="6860"/>
                  <a:pt x="683" y="5833"/>
                  <a:pt x="1020" y="4989"/>
                </a:cubicBezTo>
                <a:lnTo>
                  <a:pt x="1020" y="4989"/>
                </a:lnTo>
                <a:cubicBezTo>
                  <a:pt x="1018" y="4993"/>
                  <a:pt x="1016" y="4996"/>
                  <a:pt x="1015" y="4998"/>
                </a:cubicBezTo>
                <a:lnTo>
                  <a:pt x="1015" y="4998"/>
                </a:lnTo>
                <a:cubicBezTo>
                  <a:pt x="1257" y="4355"/>
                  <a:pt x="1637" y="3788"/>
                  <a:pt x="2021" y="3226"/>
                </a:cubicBezTo>
                <a:lnTo>
                  <a:pt x="2021" y="3226"/>
                </a:lnTo>
                <a:cubicBezTo>
                  <a:pt x="2017" y="3229"/>
                  <a:pt x="2013" y="3233"/>
                  <a:pt x="2013" y="3233"/>
                </a:cubicBezTo>
                <a:cubicBezTo>
                  <a:pt x="2017" y="3229"/>
                  <a:pt x="2017" y="3226"/>
                  <a:pt x="2021" y="3221"/>
                </a:cubicBezTo>
                <a:cubicBezTo>
                  <a:pt x="2153" y="3028"/>
                  <a:pt x="2333" y="2815"/>
                  <a:pt x="2475" y="2620"/>
                </a:cubicBezTo>
                <a:lnTo>
                  <a:pt x="2475" y="2620"/>
                </a:lnTo>
                <a:cubicBezTo>
                  <a:pt x="2325" y="2786"/>
                  <a:pt x="2197" y="2979"/>
                  <a:pt x="2054" y="3148"/>
                </a:cubicBezTo>
                <a:cubicBezTo>
                  <a:pt x="2062" y="3138"/>
                  <a:pt x="2071" y="3124"/>
                  <a:pt x="2068" y="3124"/>
                </a:cubicBezTo>
                <a:cubicBezTo>
                  <a:pt x="2067" y="3124"/>
                  <a:pt x="2064" y="3127"/>
                  <a:pt x="2057" y="3133"/>
                </a:cubicBezTo>
                <a:cubicBezTo>
                  <a:pt x="2079" y="3097"/>
                  <a:pt x="2131" y="3057"/>
                  <a:pt x="2149" y="3009"/>
                </a:cubicBezTo>
                <a:lnTo>
                  <a:pt x="2149" y="3009"/>
                </a:lnTo>
                <a:cubicBezTo>
                  <a:pt x="2147" y="3010"/>
                  <a:pt x="2146" y="3012"/>
                  <a:pt x="2145" y="3014"/>
                </a:cubicBezTo>
                <a:lnTo>
                  <a:pt x="2145" y="3014"/>
                </a:lnTo>
                <a:cubicBezTo>
                  <a:pt x="2294" y="2802"/>
                  <a:pt x="2463" y="2602"/>
                  <a:pt x="2619" y="2404"/>
                </a:cubicBezTo>
                <a:lnTo>
                  <a:pt x="2619" y="2404"/>
                </a:lnTo>
                <a:cubicBezTo>
                  <a:pt x="2611" y="2407"/>
                  <a:pt x="2611" y="2407"/>
                  <a:pt x="2607" y="2412"/>
                </a:cubicBezTo>
                <a:cubicBezTo>
                  <a:pt x="2644" y="2363"/>
                  <a:pt x="2765" y="2239"/>
                  <a:pt x="2765" y="2221"/>
                </a:cubicBezTo>
                <a:cubicBezTo>
                  <a:pt x="2769" y="2217"/>
                  <a:pt x="2773" y="2214"/>
                  <a:pt x="2776" y="2209"/>
                </a:cubicBezTo>
                <a:cubicBezTo>
                  <a:pt x="2776" y="2210"/>
                  <a:pt x="2776" y="2210"/>
                  <a:pt x="2777" y="2210"/>
                </a:cubicBezTo>
                <a:cubicBezTo>
                  <a:pt x="2780" y="2210"/>
                  <a:pt x="2802" y="2176"/>
                  <a:pt x="2808" y="2176"/>
                </a:cubicBezTo>
                <a:cubicBezTo>
                  <a:pt x="2808" y="2176"/>
                  <a:pt x="2808" y="2176"/>
                  <a:pt x="2809" y="2177"/>
                </a:cubicBezTo>
                <a:cubicBezTo>
                  <a:pt x="2974" y="1986"/>
                  <a:pt x="3172" y="1759"/>
                  <a:pt x="3355" y="1612"/>
                </a:cubicBezTo>
                <a:cubicBezTo>
                  <a:pt x="3957" y="1071"/>
                  <a:pt x="4535" y="410"/>
                  <a:pt x="5320" y="133"/>
                </a:cubicBezTo>
                <a:lnTo>
                  <a:pt x="5320" y="133"/>
                </a:lnTo>
                <a:cubicBezTo>
                  <a:pt x="5362" y="122"/>
                  <a:pt x="5407" y="111"/>
                  <a:pt x="5447" y="111"/>
                </a:cubicBezTo>
                <a:close/>
                <a:moveTo>
                  <a:pt x="7764" y="2258"/>
                </a:moveTo>
                <a:cubicBezTo>
                  <a:pt x="7764" y="2280"/>
                  <a:pt x="7759" y="2297"/>
                  <a:pt x="7759" y="2324"/>
                </a:cubicBezTo>
                <a:cubicBezTo>
                  <a:pt x="7752" y="2419"/>
                  <a:pt x="7737" y="2500"/>
                  <a:pt x="7734" y="2598"/>
                </a:cubicBezTo>
                <a:lnTo>
                  <a:pt x="7727" y="2598"/>
                </a:lnTo>
                <a:cubicBezTo>
                  <a:pt x="7727" y="2617"/>
                  <a:pt x="7723" y="2635"/>
                  <a:pt x="7727" y="2639"/>
                </a:cubicBezTo>
                <a:lnTo>
                  <a:pt x="7727" y="2642"/>
                </a:lnTo>
                <a:cubicBezTo>
                  <a:pt x="7565" y="3779"/>
                  <a:pt x="7235" y="4927"/>
                  <a:pt x="6839" y="6020"/>
                </a:cubicBezTo>
                <a:cubicBezTo>
                  <a:pt x="6623" y="6599"/>
                  <a:pt x="6340" y="7168"/>
                  <a:pt x="5995" y="7692"/>
                </a:cubicBezTo>
                <a:cubicBezTo>
                  <a:pt x="6003" y="7684"/>
                  <a:pt x="6003" y="7684"/>
                  <a:pt x="6010" y="7681"/>
                </a:cubicBezTo>
                <a:lnTo>
                  <a:pt x="6010" y="7681"/>
                </a:lnTo>
                <a:cubicBezTo>
                  <a:pt x="5706" y="8124"/>
                  <a:pt x="5350" y="8594"/>
                  <a:pt x="4819" y="8762"/>
                </a:cubicBezTo>
                <a:lnTo>
                  <a:pt x="4822" y="8762"/>
                </a:lnTo>
                <a:cubicBezTo>
                  <a:pt x="4819" y="8766"/>
                  <a:pt x="4815" y="8766"/>
                  <a:pt x="4815" y="8766"/>
                </a:cubicBezTo>
                <a:cubicBezTo>
                  <a:pt x="4811" y="8766"/>
                  <a:pt x="4807" y="8770"/>
                  <a:pt x="4807" y="8770"/>
                </a:cubicBezTo>
                <a:cubicBezTo>
                  <a:pt x="4706" y="8801"/>
                  <a:pt x="4589" y="8817"/>
                  <a:pt x="4466" y="8817"/>
                </a:cubicBezTo>
                <a:cubicBezTo>
                  <a:pt x="4231" y="8817"/>
                  <a:pt x="3976" y="8760"/>
                  <a:pt x="3773" y="8649"/>
                </a:cubicBezTo>
                <a:cubicBezTo>
                  <a:pt x="5137" y="7835"/>
                  <a:pt x="5849" y="6269"/>
                  <a:pt x="6281" y="4795"/>
                </a:cubicBezTo>
                <a:cubicBezTo>
                  <a:pt x="6291" y="4796"/>
                  <a:pt x="6301" y="4796"/>
                  <a:pt x="6310" y="4796"/>
                </a:cubicBezTo>
                <a:cubicBezTo>
                  <a:pt x="6347" y="4796"/>
                  <a:pt x="6378" y="4791"/>
                  <a:pt x="6413" y="4788"/>
                </a:cubicBezTo>
                <a:lnTo>
                  <a:pt x="6403" y="4783"/>
                </a:lnTo>
                <a:cubicBezTo>
                  <a:pt x="6483" y="4769"/>
                  <a:pt x="6549" y="4769"/>
                  <a:pt x="6630" y="4758"/>
                </a:cubicBezTo>
                <a:cubicBezTo>
                  <a:pt x="6619" y="4758"/>
                  <a:pt x="6608" y="4754"/>
                  <a:pt x="6601" y="4754"/>
                </a:cubicBezTo>
                <a:cubicBezTo>
                  <a:pt x="6615" y="4732"/>
                  <a:pt x="6751" y="4732"/>
                  <a:pt x="6810" y="4722"/>
                </a:cubicBezTo>
                <a:cubicBezTo>
                  <a:pt x="6784" y="4714"/>
                  <a:pt x="6751" y="4714"/>
                  <a:pt x="6722" y="4710"/>
                </a:cubicBezTo>
                <a:cubicBezTo>
                  <a:pt x="6733" y="4707"/>
                  <a:pt x="6740" y="4707"/>
                  <a:pt x="6751" y="4707"/>
                </a:cubicBezTo>
                <a:cubicBezTo>
                  <a:pt x="6711" y="4700"/>
                  <a:pt x="6689" y="4685"/>
                  <a:pt x="6714" y="4681"/>
                </a:cubicBezTo>
                <a:cubicBezTo>
                  <a:pt x="6692" y="4678"/>
                  <a:pt x="6711" y="4670"/>
                  <a:pt x="6703" y="4666"/>
                </a:cubicBezTo>
                <a:cubicBezTo>
                  <a:pt x="6736" y="4663"/>
                  <a:pt x="6802" y="4656"/>
                  <a:pt x="6810" y="4644"/>
                </a:cubicBezTo>
                <a:lnTo>
                  <a:pt x="6810" y="4644"/>
                </a:lnTo>
                <a:cubicBezTo>
                  <a:pt x="6726" y="4658"/>
                  <a:pt x="6643" y="4664"/>
                  <a:pt x="6560" y="4664"/>
                </a:cubicBezTo>
                <a:cubicBezTo>
                  <a:pt x="6482" y="4664"/>
                  <a:pt x="6403" y="4659"/>
                  <a:pt x="6322" y="4648"/>
                </a:cubicBezTo>
                <a:cubicBezTo>
                  <a:pt x="6491" y="4021"/>
                  <a:pt x="6604" y="3387"/>
                  <a:pt x="6637" y="2742"/>
                </a:cubicBezTo>
                <a:cubicBezTo>
                  <a:pt x="7000" y="2558"/>
                  <a:pt x="7378" y="2385"/>
                  <a:pt x="7764" y="2258"/>
                </a:cubicBezTo>
                <a:close/>
                <a:moveTo>
                  <a:pt x="5492" y="1"/>
                </a:moveTo>
                <a:cubicBezTo>
                  <a:pt x="5253" y="1"/>
                  <a:pt x="4958" y="144"/>
                  <a:pt x="4711" y="304"/>
                </a:cubicBezTo>
                <a:lnTo>
                  <a:pt x="4711" y="304"/>
                </a:lnTo>
                <a:cubicBezTo>
                  <a:pt x="4726" y="294"/>
                  <a:pt x="4741" y="283"/>
                  <a:pt x="4756" y="274"/>
                </a:cubicBezTo>
                <a:lnTo>
                  <a:pt x="4756" y="274"/>
                </a:lnTo>
                <a:cubicBezTo>
                  <a:pt x="4740" y="283"/>
                  <a:pt x="4725" y="293"/>
                  <a:pt x="4710" y="302"/>
                </a:cubicBezTo>
                <a:lnTo>
                  <a:pt x="4710" y="302"/>
                </a:lnTo>
                <a:cubicBezTo>
                  <a:pt x="4705" y="306"/>
                  <a:pt x="4701" y="310"/>
                  <a:pt x="4696" y="314"/>
                </a:cubicBezTo>
                <a:lnTo>
                  <a:pt x="4696" y="314"/>
                </a:lnTo>
                <a:cubicBezTo>
                  <a:pt x="4633" y="355"/>
                  <a:pt x="4573" y="397"/>
                  <a:pt x="4518" y="439"/>
                </a:cubicBezTo>
                <a:cubicBezTo>
                  <a:pt x="4560" y="405"/>
                  <a:pt x="4600" y="376"/>
                  <a:pt x="4641" y="347"/>
                </a:cubicBezTo>
                <a:lnTo>
                  <a:pt x="4641" y="347"/>
                </a:lnTo>
                <a:cubicBezTo>
                  <a:pt x="4031" y="747"/>
                  <a:pt x="3506" y="1292"/>
                  <a:pt x="2989" y="1803"/>
                </a:cubicBezTo>
                <a:cubicBezTo>
                  <a:pt x="3095" y="1708"/>
                  <a:pt x="3198" y="1586"/>
                  <a:pt x="3315" y="1502"/>
                </a:cubicBezTo>
                <a:lnTo>
                  <a:pt x="3315" y="1502"/>
                </a:lnTo>
                <a:cubicBezTo>
                  <a:pt x="3253" y="1590"/>
                  <a:pt x="3139" y="1659"/>
                  <a:pt x="3088" y="1752"/>
                </a:cubicBezTo>
                <a:cubicBezTo>
                  <a:pt x="2606" y="2262"/>
                  <a:pt x="2159" y="2815"/>
                  <a:pt x="1748" y="3386"/>
                </a:cubicBezTo>
                <a:lnTo>
                  <a:pt x="1748" y="3386"/>
                </a:lnTo>
                <a:cubicBezTo>
                  <a:pt x="1751" y="3380"/>
                  <a:pt x="1752" y="3376"/>
                  <a:pt x="1751" y="3376"/>
                </a:cubicBezTo>
                <a:cubicBezTo>
                  <a:pt x="1750" y="3376"/>
                  <a:pt x="1746" y="3379"/>
                  <a:pt x="1739" y="3387"/>
                </a:cubicBezTo>
                <a:lnTo>
                  <a:pt x="1735" y="3383"/>
                </a:lnTo>
                <a:cubicBezTo>
                  <a:pt x="1771" y="3328"/>
                  <a:pt x="1797" y="3292"/>
                  <a:pt x="1830" y="3236"/>
                </a:cubicBezTo>
                <a:lnTo>
                  <a:pt x="1830" y="3236"/>
                </a:lnTo>
                <a:cubicBezTo>
                  <a:pt x="1027" y="4436"/>
                  <a:pt x="147" y="6020"/>
                  <a:pt x="664" y="7494"/>
                </a:cubicBezTo>
                <a:cubicBezTo>
                  <a:pt x="950" y="8238"/>
                  <a:pt x="1673" y="8803"/>
                  <a:pt x="2461" y="8906"/>
                </a:cubicBezTo>
                <a:cubicBezTo>
                  <a:pt x="2555" y="8918"/>
                  <a:pt x="2651" y="8924"/>
                  <a:pt x="2748" y="8924"/>
                </a:cubicBezTo>
                <a:cubicBezTo>
                  <a:pt x="2939" y="8924"/>
                  <a:pt x="3131" y="8899"/>
                  <a:pt x="3311" y="8843"/>
                </a:cubicBezTo>
                <a:cubicBezTo>
                  <a:pt x="3492" y="8789"/>
                  <a:pt x="3558" y="8740"/>
                  <a:pt x="3641" y="8740"/>
                </a:cubicBezTo>
                <a:cubicBezTo>
                  <a:pt x="3703" y="8740"/>
                  <a:pt x="3774" y="8767"/>
                  <a:pt x="3909" y="8840"/>
                </a:cubicBezTo>
                <a:cubicBezTo>
                  <a:pt x="4067" y="8920"/>
                  <a:pt x="4257" y="8942"/>
                  <a:pt x="4441" y="8946"/>
                </a:cubicBezTo>
                <a:cubicBezTo>
                  <a:pt x="5885" y="8942"/>
                  <a:pt x="6575" y="7043"/>
                  <a:pt x="7052" y="5924"/>
                </a:cubicBezTo>
                <a:cubicBezTo>
                  <a:pt x="7052" y="5924"/>
                  <a:pt x="7048" y="5924"/>
                  <a:pt x="7052" y="5921"/>
                </a:cubicBezTo>
                <a:lnTo>
                  <a:pt x="7052" y="5921"/>
                </a:lnTo>
                <a:cubicBezTo>
                  <a:pt x="7050" y="5922"/>
                  <a:pt x="7049" y="5923"/>
                  <a:pt x="7049" y="5923"/>
                </a:cubicBezTo>
                <a:cubicBezTo>
                  <a:pt x="7047" y="5923"/>
                  <a:pt x="7052" y="5916"/>
                  <a:pt x="7052" y="5913"/>
                </a:cubicBezTo>
                <a:lnTo>
                  <a:pt x="7052" y="5917"/>
                </a:lnTo>
                <a:cubicBezTo>
                  <a:pt x="7158" y="5656"/>
                  <a:pt x="7246" y="5400"/>
                  <a:pt x="7327" y="5132"/>
                </a:cubicBezTo>
                <a:lnTo>
                  <a:pt x="7327" y="5132"/>
                </a:lnTo>
                <a:lnTo>
                  <a:pt x="7319" y="5143"/>
                </a:lnTo>
                <a:cubicBezTo>
                  <a:pt x="7338" y="5084"/>
                  <a:pt x="7367" y="4996"/>
                  <a:pt x="7375" y="4945"/>
                </a:cubicBezTo>
                <a:lnTo>
                  <a:pt x="7375" y="4945"/>
                </a:lnTo>
                <a:cubicBezTo>
                  <a:pt x="7373" y="4947"/>
                  <a:pt x="7372" y="4947"/>
                  <a:pt x="7372" y="4947"/>
                </a:cubicBezTo>
                <a:cubicBezTo>
                  <a:pt x="7370" y="4947"/>
                  <a:pt x="7375" y="4937"/>
                  <a:pt x="7375" y="4937"/>
                </a:cubicBezTo>
                <a:cubicBezTo>
                  <a:pt x="7381" y="4899"/>
                  <a:pt x="7414" y="4838"/>
                  <a:pt x="7412" y="4812"/>
                </a:cubicBezTo>
                <a:lnTo>
                  <a:pt x="7412" y="4812"/>
                </a:lnTo>
                <a:cubicBezTo>
                  <a:pt x="7413" y="4809"/>
                  <a:pt x="7415" y="4805"/>
                  <a:pt x="7415" y="4805"/>
                </a:cubicBezTo>
                <a:cubicBezTo>
                  <a:pt x="7433" y="4751"/>
                  <a:pt x="7441" y="4692"/>
                  <a:pt x="7448" y="4656"/>
                </a:cubicBezTo>
                <a:cubicBezTo>
                  <a:pt x="7444" y="4615"/>
                  <a:pt x="7488" y="4516"/>
                  <a:pt x="7488" y="4472"/>
                </a:cubicBezTo>
                <a:cubicBezTo>
                  <a:pt x="7494" y="4456"/>
                  <a:pt x="7504" y="4419"/>
                  <a:pt x="7501" y="4419"/>
                </a:cubicBezTo>
                <a:lnTo>
                  <a:pt x="7501" y="4419"/>
                </a:lnTo>
                <a:cubicBezTo>
                  <a:pt x="7501" y="4419"/>
                  <a:pt x="7501" y="4419"/>
                  <a:pt x="7501" y="4419"/>
                </a:cubicBezTo>
                <a:lnTo>
                  <a:pt x="7501" y="4419"/>
                </a:lnTo>
                <a:cubicBezTo>
                  <a:pt x="7502" y="4417"/>
                  <a:pt x="7503" y="4415"/>
                  <a:pt x="7503" y="4414"/>
                </a:cubicBezTo>
                <a:cubicBezTo>
                  <a:pt x="7683" y="3683"/>
                  <a:pt x="7906" y="2954"/>
                  <a:pt x="7935" y="2187"/>
                </a:cubicBezTo>
                <a:cubicBezTo>
                  <a:pt x="8089" y="2129"/>
                  <a:pt x="8262" y="2067"/>
                  <a:pt x="8416" y="2004"/>
                </a:cubicBezTo>
                <a:cubicBezTo>
                  <a:pt x="8569" y="1940"/>
                  <a:pt x="8504" y="1714"/>
                  <a:pt x="8357" y="1714"/>
                </a:cubicBezTo>
                <a:cubicBezTo>
                  <a:pt x="8345" y="1714"/>
                  <a:pt x="8333" y="1715"/>
                  <a:pt x="8321" y="1718"/>
                </a:cubicBezTo>
                <a:cubicBezTo>
                  <a:pt x="8207" y="1744"/>
                  <a:pt x="8050" y="1791"/>
                  <a:pt x="7943" y="1825"/>
                </a:cubicBezTo>
                <a:cubicBezTo>
                  <a:pt x="7932" y="1363"/>
                  <a:pt x="7881" y="809"/>
                  <a:pt x="7488" y="498"/>
                </a:cubicBezTo>
                <a:cubicBezTo>
                  <a:pt x="7327" y="377"/>
                  <a:pt x="7139" y="333"/>
                  <a:pt x="6946" y="333"/>
                </a:cubicBezTo>
                <a:cubicBezTo>
                  <a:pt x="6724" y="333"/>
                  <a:pt x="6495" y="391"/>
                  <a:pt x="6293" y="456"/>
                </a:cubicBezTo>
                <a:lnTo>
                  <a:pt x="6293" y="456"/>
                </a:lnTo>
                <a:cubicBezTo>
                  <a:pt x="6296" y="454"/>
                  <a:pt x="6299" y="452"/>
                  <a:pt x="6303" y="449"/>
                </a:cubicBezTo>
                <a:lnTo>
                  <a:pt x="6303" y="449"/>
                </a:lnTo>
                <a:cubicBezTo>
                  <a:pt x="6175" y="493"/>
                  <a:pt x="6058" y="534"/>
                  <a:pt x="5944" y="589"/>
                </a:cubicBezTo>
                <a:cubicBezTo>
                  <a:pt x="5925" y="152"/>
                  <a:pt x="5737" y="1"/>
                  <a:pt x="549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69685" tIns="169685" rIns="169685" bIns="169685" anchor="ctr" anchorCtr="0">
            <a:noAutofit/>
          </a:bodyPr>
          <a:lstStyle/>
          <a:p>
            <a:pPr defTabSz="914400">
              <a:buClr>
                <a:srgbClr val="000000"/>
              </a:buClr>
              <a:buFont typeface="Arial"/>
              <a:buNone/>
            </a:pPr>
            <a:endParaRPr sz="26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3845" name="Google Shape;3845;p36"/>
          <p:cNvGrpSpPr/>
          <p:nvPr/>
        </p:nvGrpSpPr>
        <p:grpSpPr>
          <a:xfrm>
            <a:off x="15150103" y="6963635"/>
            <a:ext cx="532998" cy="496987"/>
            <a:chOff x="2304594" y="2493825"/>
            <a:chExt cx="579837" cy="577832"/>
          </a:xfrm>
        </p:grpSpPr>
        <p:sp>
          <p:nvSpPr>
            <p:cNvPr id="3846" name="Google Shape;3846;p36"/>
            <p:cNvSpPr/>
            <p:nvPr/>
          </p:nvSpPr>
          <p:spPr>
            <a:xfrm>
              <a:off x="2583449" y="2978561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36"/>
            <p:cNvSpPr/>
            <p:nvPr/>
          </p:nvSpPr>
          <p:spPr>
            <a:xfrm>
              <a:off x="2579319" y="2552640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36"/>
            <p:cNvSpPr/>
            <p:nvPr/>
          </p:nvSpPr>
          <p:spPr>
            <a:xfrm>
              <a:off x="2579319" y="2660359"/>
              <a:ext cx="59" cy="236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9" name="Google Shape;3849;p36"/>
            <p:cNvSpPr/>
            <p:nvPr/>
          </p:nvSpPr>
          <p:spPr>
            <a:xfrm>
              <a:off x="2610880" y="2994253"/>
              <a:ext cx="236" cy="413"/>
            </a:xfrm>
            <a:custGeom>
              <a:avLst/>
              <a:gdLst/>
              <a:ahLst/>
              <a:cxnLst/>
              <a:rect l="l" t="t" r="r" b="b"/>
              <a:pathLst>
                <a:path w="4" h="7" extrusionOk="0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lnTo>
                    <a:pt x="1" y="6"/>
                  </a:lnTo>
                  <a:cubicBezTo>
                    <a:pt x="3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0" name="Google Shape;3850;p36"/>
            <p:cNvSpPr/>
            <p:nvPr/>
          </p:nvSpPr>
          <p:spPr>
            <a:xfrm>
              <a:off x="2304594" y="2493825"/>
              <a:ext cx="579837" cy="577832"/>
            </a:xfrm>
            <a:custGeom>
              <a:avLst/>
              <a:gdLst/>
              <a:ahLst/>
              <a:cxnLst/>
              <a:rect l="l" t="t" r="r" b="b"/>
              <a:pathLst>
                <a:path w="9829" h="9795" extrusionOk="0">
                  <a:moveTo>
                    <a:pt x="5035" y="217"/>
                  </a:moveTo>
                  <a:lnTo>
                    <a:pt x="5035" y="217"/>
                  </a:lnTo>
                  <a:cubicBezTo>
                    <a:pt x="5035" y="221"/>
                    <a:pt x="5036" y="224"/>
                    <a:pt x="5036" y="227"/>
                  </a:cubicBezTo>
                  <a:lnTo>
                    <a:pt x="5036" y="227"/>
                  </a:lnTo>
                  <a:cubicBezTo>
                    <a:pt x="5036" y="224"/>
                    <a:pt x="5036" y="220"/>
                    <a:pt x="5035" y="217"/>
                  </a:cubicBezTo>
                  <a:close/>
                  <a:moveTo>
                    <a:pt x="6807" y="2739"/>
                  </a:moveTo>
                  <a:cubicBezTo>
                    <a:pt x="6807" y="2739"/>
                    <a:pt x="6806" y="2739"/>
                    <a:pt x="6806" y="2740"/>
                  </a:cubicBezTo>
                  <a:lnTo>
                    <a:pt x="6806" y="2740"/>
                  </a:lnTo>
                  <a:cubicBezTo>
                    <a:pt x="6806" y="2739"/>
                    <a:pt x="6807" y="2739"/>
                    <a:pt x="6807" y="2739"/>
                  </a:cubicBezTo>
                  <a:close/>
                  <a:moveTo>
                    <a:pt x="6905" y="2816"/>
                  </a:moveTo>
                  <a:cubicBezTo>
                    <a:pt x="6904" y="2817"/>
                    <a:pt x="6903" y="2818"/>
                    <a:pt x="6902" y="2820"/>
                  </a:cubicBezTo>
                  <a:lnTo>
                    <a:pt x="6902" y="2820"/>
                  </a:lnTo>
                  <a:cubicBezTo>
                    <a:pt x="6903" y="2819"/>
                    <a:pt x="6904" y="2817"/>
                    <a:pt x="6905" y="2816"/>
                  </a:cubicBezTo>
                  <a:close/>
                  <a:moveTo>
                    <a:pt x="2964" y="2959"/>
                  </a:move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lnTo>
                    <a:pt x="2964" y="2959"/>
                  </a:lnTo>
                  <a:cubicBezTo>
                    <a:pt x="2964" y="2959"/>
                    <a:pt x="2964" y="2959"/>
                    <a:pt x="2964" y="2959"/>
                  </a:cubicBezTo>
                  <a:close/>
                  <a:moveTo>
                    <a:pt x="7034" y="2996"/>
                  </a:moveTo>
                  <a:cubicBezTo>
                    <a:pt x="7032" y="2996"/>
                    <a:pt x="7031" y="2997"/>
                    <a:pt x="7030" y="2998"/>
                  </a:cubicBezTo>
                  <a:lnTo>
                    <a:pt x="7030" y="2998"/>
                  </a:lnTo>
                  <a:cubicBezTo>
                    <a:pt x="7031" y="2998"/>
                    <a:pt x="7033" y="2997"/>
                    <a:pt x="7034" y="2996"/>
                  </a:cubicBezTo>
                  <a:close/>
                  <a:moveTo>
                    <a:pt x="6939" y="3128"/>
                  </a:moveTo>
                  <a:lnTo>
                    <a:pt x="6934" y="3131"/>
                  </a:lnTo>
                  <a:lnTo>
                    <a:pt x="6934" y="3128"/>
                  </a:lnTo>
                  <a:close/>
                  <a:moveTo>
                    <a:pt x="6901" y="3207"/>
                  </a:moveTo>
                  <a:lnTo>
                    <a:pt x="6901" y="3207"/>
                  </a:lnTo>
                  <a:cubicBezTo>
                    <a:pt x="6902" y="3207"/>
                    <a:pt x="6897" y="3212"/>
                    <a:pt x="6890" y="3212"/>
                  </a:cubicBezTo>
                  <a:cubicBezTo>
                    <a:pt x="6895" y="3212"/>
                    <a:pt x="6898" y="3209"/>
                    <a:pt x="6898" y="3209"/>
                  </a:cubicBezTo>
                  <a:cubicBezTo>
                    <a:pt x="6900" y="3208"/>
                    <a:pt x="6901" y="3207"/>
                    <a:pt x="6901" y="3207"/>
                  </a:cubicBezTo>
                  <a:close/>
                  <a:moveTo>
                    <a:pt x="6868" y="3217"/>
                  </a:moveTo>
                  <a:cubicBezTo>
                    <a:pt x="6870" y="3217"/>
                    <a:pt x="6864" y="3226"/>
                    <a:pt x="6858" y="3226"/>
                  </a:cubicBezTo>
                  <a:cubicBezTo>
                    <a:pt x="6861" y="3223"/>
                    <a:pt x="6861" y="3223"/>
                    <a:pt x="6865" y="3219"/>
                  </a:cubicBezTo>
                  <a:cubicBezTo>
                    <a:pt x="6867" y="3218"/>
                    <a:pt x="6867" y="3217"/>
                    <a:pt x="6868" y="3217"/>
                  </a:cubicBezTo>
                  <a:close/>
                  <a:moveTo>
                    <a:pt x="6565" y="3468"/>
                  </a:moveTo>
                  <a:lnTo>
                    <a:pt x="6560" y="3473"/>
                  </a:lnTo>
                  <a:lnTo>
                    <a:pt x="6560" y="3468"/>
                  </a:lnTo>
                  <a:close/>
                  <a:moveTo>
                    <a:pt x="6340" y="3769"/>
                  </a:moveTo>
                  <a:cubicBezTo>
                    <a:pt x="6340" y="3769"/>
                    <a:pt x="6340" y="3773"/>
                    <a:pt x="6337" y="3773"/>
                  </a:cubicBezTo>
                  <a:lnTo>
                    <a:pt x="6340" y="3769"/>
                  </a:lnTo>
                  <a:close/>
                  <a:moveTo>
                    <a:pt x="4117" y="4706"/>
                  </a:moveTo>
                  <a:cubicBezTo>
                    <a:pt x="4117" y="4706"/>
                    <a:pt x="4118" y="4707"/>
                    <a:pt x="4118" y="4708"/>
                  </a:cubicBezTo>
                  <a:cubicBezTo>
                    <a:pt x="4117" y="4707"/>
                    <a:pt x="4117" y="4706"/>
                    <a:pt x="4117" y="4706"/>
                  </a:cubicBezTo>
                  <a:close/>
                  <a:moveTo>
                    <a:pt x="2388" y="4708"/>
                  </a:moveTo>
                  <a:cubicBezTo>
                    <a:pt x="2383" y="4708"/>
                    <a:pt x="2378" y="4710"/>
                    <a:pt x="2374" y="4710"/>
                  </a:cubicBezTo>
                  <a:cubicBezTo>
                    <a:pt x="2372" y="4710"/>
                    <a:pt x="2371" y="4710"/>
                    <a:pt x="2370" y="4708"/>
                  </a:cubicBezTo>
                  <a:close/>
                  <a:moveTo>
                    <a:pt x="1879" y="4708"/>
                  </a:moveTo>
                  <a:lnTo>
                    <a:pt x="1874" y="4712"/>
                  </a:lnTo>
                  <a:cubicBezTo>
                    <a:pt x="1871" y="4712"/>
                    <a:pt x="1878" y="4708"/>
                    <a:pt x="1879" y="4708"/>
                  </a:cubicBezTo>
                  <a:close/>
                  <a:moveTo>
                    <a:pt x="591" y="4717"/>
                  </a:moveTo>
                  <a:cubicBezTo>
                    <a:pt x="595" y="4717"/>
                    <a:pt x="600" y="4718"/>
                    <a:pt x="602" y="4719"/>
                  </a:cubicBezTo>
                  <a:lnTo>
                    <a:pt x="587" y="4719"/>
                  </a:lnTo>
                  <a:cubicBezTo>
                    <a:pt x="575" y="4719"/>
                    <a:pt x="582" y="4717"/>
                    <a:pt x="591" y="4717"/>
                  </a:cubicBezTo>
                  <a:close/>
                  <a:moveTo>
                    <a:pt x="675" y="4719"/>
                  </a:moveTo>
                  <a:cubicBezTo>
                    <a:pt x="675" y="4722"/>
                    <a:pt x="679" y="4722"/>
                    <a:pt x="664" y="4722"/>
                  </a:cubicBezTo>
                  <a:cubicBezTo>
                    <a:pt x="668" y="4719"/>
                    <a:pt x="672" y="4719"/>
                    <a:pt x="675" y="4719"/>
                  </a:cubicBezTo>
                  <a:close/>
                  <a:moveTo>
                    <a:pt x="59" y="4976"/>
                  </a:moveTo>
                  <a:cubicBezTo>
                    <a:pt x="63" y="4976"/>
                    <a:pt x="65" y="4976"/>
                    <a:pt x="68" y="4976"/>
                  </a:cubicBezTo>
                  <a:lnTo>
                    <a:pt x="68" y="4976"/>
                  </a:lnTo>
                  <a:cubicBezTo>
                    <a:pt x="66" y="4976"/>
                    <a:pt x="63" y="4976"/>
                    <a:pt x="59" y="4976"/>
                  </a:cubicBezTo>
                  <a:close/>
                  <a:moveTo>
                    <a:pt x="9612" y="5013"/>
                  </a:moveTo>
                  <a:lnTo>
                    <a:pt x="9612" y="5013"/>
                  </a:lnTo>
                  <a:cubicBezTo>
                    <a:pt x="9608" y="5013"/>
                    <a:pt x="9604" y="5013"/>
                    <a:pt x="9601" y="5013"/>
                  </a:cubicBezTo>
                  <a:lnTo>
                    <a:pt x="9601" y="5013"/>
                  </a:lnTo>
                  <a:cubicBezTo>
                    <a:pt x="9605" y="5013"/>
                    <a:pt x="9608" y="5013"/>
                    <a:pt x="9612" y="5013"/>
                  </a:cubicBezTo>
                  <a:close/>
                  <a:moveTo>
                    <a:pt x="9542" y="5023"/>
                  </a:moveTo>
                  <a:cubicBezTo>
                    <a:pt x="9545" y="5024"/>
                    <a:pt x="9549" y="5024"/>
                    <a:pt x="9553" y="5025"/>
                  </a:cubicBezTo>
                  <a:lnTo>
                    <a:pt x="9553" y="5025"/>
                  </a:lnTo>
                  <a:cubicBezTo>
                    <a:pt x="9550" y="5024"/>
                    <a:pt x="9547" y="5023"/>
                    <a:pt x="9542" y="5023"/>
                  </a:cubicBezTo>
                  <a:close/>
                  <a:moveTo>
                    <a:pt x="5226" y="5504"/>
                  </a:moveTo>
                  <a:cubicBezTo>
                    <a:pt x="5230" y="5504"/>
                    <a:pt x="5230" y="5507"/>
                    <a:pt x="5230" y="5507"/>
                  </a:cubicBezTo>
                  <a:lnTo>
                    <a:pt x="5226" y="5504"/>
                  </a:lnTo>
                  <a:close/>
                  <a:moveTo>
                    <a:pt x="3664" y="5852"/>
                  </a:moveTo>
                  <a:cubicBezTo>
                    <a:pt x="3664" y="5852"/>
                    <a:pt x="3663" y="5852"/>
                    <a:pt x="3663" y="5852"/>
                  </a:cubicBezTo>
                  <a:lnTo>
                    <a:pt x="3664" y="5852"/>
                  </a:lnTo>
                  <a:lnTo>
                    <a:pt x="3664" y="5852"/>
                  </a:lnTo>
                  <a:close/>
                  <a:moveTo>
                    <a:pt x="4282" y="5920"/>
                  </a:moveTo>
                  <a:cubicBezTo>
                    <a:pt x="4282" y="5920"/>
                    <a:pt x="4281" y="5921"/>
                    <a:pt x="4280" y="5922"/>
                  </a:cubicBezTo>
                  <a:cubicBezTo>
                    <a:pt x="4281" y="5921"/>
                    <a:pt x="4281" y="5921"/>
                    <a:pt x="4282" y="5920"/>
                  </a:cubicBezTo>
                  <a:close/>
                  <a:moveTo>
                    <a:pt x="4211" y="5991"/>
                  </a:moveTo>
                  <a:cubicBezTo>
                    <a:pt x="4209" y="5993"/>
                    <a:pt x="4208" y="5994"/>
                    <a:pt x="4207" y="5995"/>
                  </a:cubicBezTo>
                  <a:lnTo>
                    <a:pt x="4207" y="5995"/>
                  </a:lnTo>
                  <a:cubicBezTo>
                    <a:pt x="4211" y="5995"/>
                    <a:pt x="4211" y="5995"/>
                    <a:pt x="4211" y="5991"/>
                  </a:cubicBezTo>
                  <a:close/>
                  <a:moveTo>
                    <a:pt x="6142" y="6395"/>
                  </a:moveTo>
                  <a:cubicBezTo>
                    <a:pt x="6142" y="6399"/>
                    <a:pt x="6147" y="6399"/>
                    <a:pt x="6142" y="6399"/>
                  </a:cubicBezTo>
                  <a:lnTo>
                    <a:pt x="6142" y="6395"/>
                  </a:lnTo>
                  <a:close/>
                  <a:moveTo>
                    <a:pt x="6172" y="6424"/>
                  </a:moveTo>
                  <a:lnTo>
                    <a:pt x="6172" y="6428"/>
                  </a:lnTo>
                  <a:cubicBezTo>
                    <a:pt x="6173" y="6430"/>
                    <a:pt x="6174" y="6431"/>
                    <a:pt x="6173" y="6431"/>
                  </a:cubicBezTo>
                  <a:cubicBezTo>
                    <a:pt x="6172" y="6431"/>
                    <a:pt x="6169" y="6427"/>
                    <a:pt x="6169" y="6424"/>
                  </a:cubicBezTo>
                  <a:lnTo>
                    <a:pt x="6169" y="6424"/>
                  </a:lnTo>
                  <a:cubicBezTo>
                    <a:pt x="6171" y="6426"/>
                    <a:pt x="6171" y="6427"/>
                    <a:pt x="6172" y="6427"/>
                  </a:cubicBezTo>
                  <a:cubicBezTo>
                    <a:pt x="6172" y="6427"/>
                    <a:pt x="6172" y="6426"/>
                    <a:pt x="6172" y="6424"/>
                  </a:cubicBezTo>
                  <a:close/>
                  <a:moveTo>
                    <a:pt x="6240" y="6522"/>
                  </a:moveTo>
                  <a:lnTo>
                    <a:pt x="6240" y="6522"/>
                  </a:lnTo>
                  <a:cubicBezTo>
                    <a:pt x="6240" y="6522"/>
                    <a:pt x="6241" y="6522"/>
                    <a:pt x="6242" y="6523"/>
                  </a:cubicBezTo>
                  <a:lnTo>
                    <a:pt x="6242" y="6527"/>
                  </a:lnTo>
                  <a:cubicBezTo>
                    <a:pt x="6242" y="6524"/>
                    <a:pt x="6240" y="6522"/>
                    <a:pt x="6240" y="6522"/>
                  </a:cubicBezTo>
                  <a:close/>
                  <a:moveTo>
                    <a:pt x="6443" y="6615"/>
                  </a:moveTo>
                  <a:lnTo>
                    <a:pt x="6443" y="6619"/>
                  </a:lnTo>
                  <a:cubicBezTo>
                    <a:pt x="6443" y="6615"/>
                    <a:pt x="6440" y="6615"/>
                    <a:pt x="6443" y="6615"/>
                  </a:cubicBezTo>
                  <a:close/>
                  <a:moveTo>
                    <a:pt x="6447" y="6623"/>
                  </a:moveTo>
                  <a:cubicBezTo>
                    <a:pt x="6450" y="6623"/>
                    <a:pt x="6450" y="6626"/>
                    <a:pt x="6455" y="6626"/>
                  </a:cubicBezTo>
                  <a:cubicBezTo>
                    <a:pt x="6450" y="6626"/>
                    <a:pt x="6447" y="6626"/>
                    <a:pt x="6447" y="6623"/>
                  </a:cubicBezTo>
                  <a:close/>
                  <a:moveTo>
                    <a:pt x="2927" y="6736"/>
                  </a:moveTo>
                  <a:lnTo>
                    <a:pt x="2923" y="6740"/>
                  </a:lnTo>
                  <a:cubicBezTo>
                    <a:pt x="2923" y="6740"/>
                    <a:pt x="2923" y="6740"/>
                    <a:pt x="2924" y="6740"/>
                  </a:cubicBezTo>
                  <a:lnTo>
                    <a:pt x="2924" y="6740"/>
                  </a:lnTo>
                  <a:cubicBezTo>
                    <a:pt x="2925" y="6739"/>
                    <a:pt x="2926" y="6737"/>
                    <a:pt x="2927" y="6736"/>
                  </a:cubicBezTo>
                  <a:close/>
                  <a:moveTo>
                    <a:pt x="6509" y="6755"/>
                  </a:moveTo>
                  <a:lnTo>
                    <a:pt x="6509" y="6758"/>
                  </a:lnTo>
                  <a:lnTo>
                    <a:pt x="6506" y="6755"/>
                  </a:lnTo>
                  <a:close/>
                  <a:moveTo>
                    <a:pt x="2892" y="6774"/>
                  </a:moveTo>
                  <a:cubicBezTo>
                    <a:pt x="2890" y="6776"/>
                    <a:pt x="2888" y="6778"/>
                    <a:pt x="2886" y="6780"/>
                  </a:cubicBezTo>
                  <a:cubicBezTo>
                    <a:pt x="2889" y="6777"/>
                    <a:pt x="2891" y="6775"/>
                    <a:pt x="2892" y="6774"/>
                  </a:cubicBezTo>
                  <a:close/>
                  <a:moveTo>
                    <a:pt x="7088" y="6783"/>
                  </a:moveTo>
                  <a:cubicBezTo>
                    <a:pt x="7088" y="6783"/>
                    <a:pt x="7088" y="6783"/>
                    <a:pt x="7088" y="6784"/>
                  </a:cubicBezTo>
                  <a:cubicBezTo>
                    <a:pt x="7088" y="6783"/>
                    <a:pt x="7088" y="6783"/>
                    <a:pt x="7088" y="6783"/>
                  </a:cubicBezTo>
                  <a:close/>
                  <a:moveTo>
                    <a:pt x="6535" y="6787"/>
                  </a:moveTo>
                  <a:cubicBezTo>
                    <a:pt x="6537" y="6789"/>
                    <a:pt x="6537" y="6790"/>
                    <a:pt x="6536" y="6790"/>
                  </a:cubicBezTo>
                  <a:cubicBezTo>
                    <a:pt x="6536" y="6790"/>
                    <a:pt x="6535" y="6789"/>
                    <a:pt x="6535" y="6787"/>
                  </a:cubicBezTo>
                  <a:close/>
                  <a:moveTo>
                    <a:pt x="6560" y="6806"/>
                  </a:moveTo>
                  <a:cubicBezTo>
                    <a:pt x="6560" y="6806"/>
                    <a:pt x="6561" y="6809"/>
                    <a:pt x="6565" y="6809"/>
                  </a:cubicBezTo>
                  <a:cubicBezTo>
                    <a:pt x="6560" y="6809"/>
                    <a:pt x="6560" y="6809"/>
                    <a:pt x="6560" y="6806"/>
                  </a:cubicBezTo>
                  <a:close/>
                  <a:moveTo>
                    <a:pt x="6604" y="6839"/>
                  </a:moveTo>
                  <a:cubicBezTo>
                    <a:pt x="6604" y="6843"/>
                    <a:pt x="6609" y="6843"/>
                    <a:pt x="6604" y="6843"/>
                  </a:cubicBezTo>
                  <a:cubicBezTo>
                    <a:pt x="6608" y="6845"/>
                    <a:pt x="6609" y="6846"/>
                    <a:pt x="6609" y="6846"/>
                  </a:cubicBezTo>
                  <a:cubicBezTo>
                    <a:pt x="6608" y="6846"/>
                    <a:pt x="6601" y="6841"/>
                    <a:pt x="6601" y="6839"/>
                  </a:cubicBezTo>
                  <a:lnTo>
                    <a:pt x="6601" y="6839"/>
                  </a:lnTo>
                  <a:lnTo>
                    <a:pt x="6604" y="6843"/>
                  </a:lnTo>
                  <a:cubicBezTo>
                    <a:pt x="6604" y="6839"/>
                    <a:pt x="6601" y="6839"/>
                    <a:pt x="6604" y="6839"/>
                  </a:cubicBezTo>
                  <a:close/>
                  <a:moveTo>
                    <a:pt x="2984" y="6859"/>
                  </a:moveTo>
                  <a:cubicBezTo>
                    <a:pt x="2984" y="6859"/>
                    <a:pt x="2983" y="6860"/>
                    <a:pt x="2982" y="6861"/>
                  </a:cubicBezTo>
                  <a:cubicBezTo>
                    <a:pt x="2983" y="6860"/>
                    <a:pt x="2984" y="6860"/>
                    <a:pt x="2984" y="6859"/>
                  </a:cubicBezTo>
                  <a:close/>
                  <a:moveTo>
                    <a:pt x="6612" y="6872"/>
                  </a:moveTo>
                  <a:cubicBezTo>
                    <a:pt x="6616" y="6872"/>
                    <a:pt x="6616" y="6875"/>
                    <a:pt x="6619" y="6875"/>
                  </a:cubicBezTo>
                  <a:cubicBezTo>
                    <a:pt x="6621" y="6878"/>
                    <a:pt x="6621" y="6878"/>
                    <a:pt x="6620" y="6878"/>
                  </a:cubicBezTo>
                  <a:cubicBezTo>
                    <a:pt x="6619" y="6878"/>
                    <a:pt x="6615" y="6874"/>
                    <a:pt x="6612" y="6872"/>
                  </a:cubicBezTo>
                  <a:close/>
                  <a:moveTo>
                    <a:pt x="4724" y="7946"/>
                  </a:moveTo>
                  <a:lnTo>
                    <a:pt x="4724" y="7953"/>
                  </a:lnTo>
                  <a:cubicBezTo>
                    <a:pt x="4724" y="7950"/>
                    <a:pt x="4720" y="7950"/>
                    <a:pt x="4724" y="7946"/>
                  </a:cubicBezTo>
                  <a:close/>
                  <a:moveTo>
                    <a:pt x="4731" y="8148"/>
                  </a:moveTo>
                  <a:cubicBezTo>
                    <a:pt x="4731" y="8148"/>
                    <a:pt x="4731" y="8152"/>
                    <a:pt x="4729" y="8152"/>
                  </a:cubicBezTo>
                  <a:cubicBezTo>
                    <a:pt x="4729" y="8152"/>
                    <a:pt x="4728" y="8152"/>
                    <a:pt x="4727" y="8151"/>
                  </a:cubicBezTo>
                  <a:lnTo>
                    <a:pt x="4731" y="8148"/>
                  </a:lnTo>
                  <a:close/>
                  <a:moveTo>
                    <a:pt x="4764" y="8943"/>
                  </a:moveTo>
                  <a:lnTo>
                    <a:pt x="4764" y="8951"/>
                  </a:lnTo>
                  <a:cubicBezTo>
                    <a:pt x="4761" y="8947"/>
                    <a:pt x="4761" y="8947"/>
                    <a:pt x="4764" y="8943"/>
                  </a:cubicBezTo>
                  <a:close/>
                  <a:moveTo>
                    <a:pt x="4743" y="9151"/>
                  </a:moveTo>
                  <a:lnTo>
                    <a:pt x="4743" y="9151"/>
                  </a:lnTo>
                  <a:cubicBezTo>
                    <a:pt x="4744" y="9151"/>
                    <a:pt x="4745" y="9154"/>
                    <a:pt x="4742" y="9163"/>
                  </a:cubicBezTo>
                  <a:lnTo>
                    <a:pt x="4742" y="9153"/>
                  </a:lnTo>
                  <a:cubicBezTo>
                    <a:pt x="4742" y="9152"/>
                    <a:pt x="4743" y="9151"/>
                    <a:pt x="4743" y="9151"/>
                  </a:cubicBezTo>
                  <a:close/>
                  <a:moveTo>
                    <a:pt x="4742" y="9222"/>
                  </a:moveTo>
                  <a:cubicBezTo>
                    <a:pt x="4739" y="9233"/>
                    <a:pt x="4746" y="9241"/>
                    <a:pt x="4739" y="9248"/>
                  </a:cubicBezTo>
                  <a:cubicBezTo>
                    <a:pt x="4739" y="9237"/>
                    <a:pt x="4739" y="9229"/>
                    <a:pt x="4742" y="9222"/>
                  </a:cubicBezTo>
                  <a:close/>
                  <a:moveTo>
                    <a:pt x="4727" y="9277"/>
                  </a:moveTo>
                  <a:lnTo>
                    <a:pt x="4727" y="9292"/>
                  </a:lnTo>
                  <a:cubicBezTo>
                    <a:pt x="4726" y="9296"/>
                    <a:pt x="4726" y="9297"/>
                    <a:pt x="4725" y="9297"/>
                  </a:cubicBezTo>
                  <a:cubicBezTo>
                    <a:pt x="4724" y="9297"/>
                    <a:pt x="4725" y="9285"/>
                    <a:pt x="4727" y="9277"/>
                  </a:cubicBezTo>
                  <a:close/>
                  <a:moveTo>
                    <a:pt x="4756" y="9431"/>
                  </a:moveTo>
                  <a:lnTo>
                    <a:pt x="4756" y="9435"/>
                  </a:lnTo>
                  <a:cubicBezTo>
                    <a:pt x="4756" y="9435"/>
                    <a:pt x="4753" y="9431"/>
                    <a:pt x="4756" y="9431"/>
                  </a:cubicBezTo>
                  <a:close/>
                  <a:moveTo>
                    <a:pt x="4764" y="9534"/>
                  </a:moveTo>
                  <a:cubicBezTo>
                    <a:pt x="4768" y="9534"/>
                    <a:pt x="4768" y="9537"/>
                    <a:pt x="4764" y="9537"/>
                  </a:cubicBezTo>
                  <a:lnTo>
                    <a:pt x="4764" y="9534"/>
                  </a:lnTo>
                  <a:close/>
                  <a:moveTo>
                    <a:pt x="4999" y="9758"/>
                  </a:moveTo>
                  <a:lnTo>
                    <a:pt x="4999" y="9758"/>
                  </a:lnTo>
                  <a:cubicBezTo>
                    <a:pt x="4998" y="9761"/>
                    <a:pt x="4998" y="9765"/>
                    <a:pt x="4998" y="9769"/>
                  </a:cubicBezTo>
                  <a:cubicBezTo>
                    <a:pt x="4999" y="9765"/>
                    <a:pt x="4999" y="9761"/>
                    <a:pt x="4999" y="9758"/>
                  </a:cubicBezTo>
                  <a:close/>
                  <a:moveTo>
                    <a:pt x="4690" y="0"/>
                  </a:moveTo>
                  <a:cubicBezTo>
                    <a:pt x="4621" y="880"/>
                    <a:pt x="4668" y="1818"/>
                    <a:pt x="4658" y="2725"/>
                  </a:cubicBezTo>
                  <a:lnTo>
                    <a:pt x="4658" y="2735"/>
                  </a:lnTo>
                  <a:cubicBezTo>
                    <a:pt x="4658" y="2761"/>
                    <a:pt x="4654" y="2786"/>
                    <a:pt x="4658" y="2816"/>
                  </a:cubicBezTo>
                  <a:lnTo>
                    <a:pt x="4658" y="2930"/>
                  </a:lnTo>
                  <a:lnTo>
                    <a:pt x="4658" y="2937"/>
                  </a:lnTo>
                  <a:cubicBezTo>
                    <a:pt x="4668" y="3395"/>
                    <a:pt x="4668" y="3857"/>
                    <a:pt x="4676" y="4323"/>
                  </a:cubicBezTo>
                  <a:cubicBezTo>
                    <a:pt x="4434" y="4096"/>
                    <a:pt x="4196" y="3850"/>
                    <a:pt x="3957" y="3619"/>
                  </a:cubicBezTo>
                  <a:lnTo>
                    <a:pt x="3957" y="3619"/>
                  </a:lnTo>
                  <a:cubicBezTo>
                    <a:pt x="4007" y="3676"/>
                    <a:pt x="4028" y="3700"/>
                    <a:pt x="4026" y="3700"/>
                  </a:cubicBezTo>
                  <a:cubicBezTo>
                    <a:pt x="4016" y="3700"/>
                    <a:pt x="3339" y="2972"/>
                    <a:pt x="3169" y="2923"/>
                  </a:cubicBezTo>
                  <a:cubicBezTo>
                    <a:pt x="3169" y="2924"/>
                    <a:pt x="3168" y="2924"/>
                    <a:pt x="3167" y="2924"/>
                  </a:cubicBezTo>
                  <a:cubicBezTo>
                    <a:pt x="3164" y="2924"/>
                    <a:pt x="3158" y="2921"/>
                    <a:pt x="3150" y="2918"/>
                  </a:cubicBezTo>
                  <a:lnTo>
                    <a:pt x="3150" y="2918"/>
                  </a:lnTo>
                  <a:cubicBezTo>
                    <a:pt x="3158" y="2933"/>
                    <a:pt x="3136" y="2937"/>
                    <a:pt x="3155" y="2962"/>
                  </a:cubicBezTo>
                  <a:cubicBezTo>
                    <a:pt x="3158" y="2967"/>
                    <a:pt x="3162" y="2974"/>
                    <a:pt x="3162" y="2977"/>
                  </a:cubicBezTo>
                  <a:cubicBezTo>
                    <a:pt x="3184" y="3002"/>
                    <a:pt x="3190" y="3011"/>
                    <a:pt x="3186" y="3011"/>
                  </a:cubicBezTo>
                  <a:cubicBezTo>
                    <a:pt x="3175" y="3011"/>
                    <a:pt x="3100" y="2947"/>
                    <a:pt x="3092" y="2915"/>
                  </a:cubicBezTo>
                  <a:lnTo>
                    <a:pt x="3092" y="2915"/>
                  </a:lnTo>
                  <a:cubicBezTo>
                    <a:pt x="3095" y="2917"/>
                    <a:pt x="3096" y="2918"/>
                    <a:pt x="3096" y="2918"/>
                  </a:cubicBezTo>
                  <a:cubicBezTo>
                    <a:pt x="3097" y="2918"/>
                    <a:pt x="3081" y="2904"/>
                    <a:pt x="3084" y="2901"/>
                  </a:cubicBezTo>
                  <a:lnTo>
                    <a:pt x="3084" y="2901"/>
                  </a:lnTo>
                  <a:cubicBezTo>
                    <a:pt x="3089" y="2904"/>
                    <a:pt x="3089" y="2904"/>
                    <a:pt x="3092" y="2904"/>
                  </a:cubicBezTo>
                  <a:cubicBezTo>
                    <a:pt x="3081" y="2896"/>
                    <a:pt x="3077" y="2886"/>
                    <a:pt x="3070" y="2874"/>
                  </a:cubicBezTo>
                  <a:lnTo>
                    <a:pt x="3074" y="2874"/>
                  </a:lnTo>
                  <a:cubicBezTo>
                    <a:pt x="3077" y="2879"/>
                    <a:pt x="3077" y="2882"/>
                    <a:pt x="3081" y="2886"/>
                  </a:cubicBezTo>
                  <a:cubicBezTo>
                    <a:pt x="3077" y="2874"/>
                    <a:pt x="3059" y="2857"/>
                    <a:pt x="3052" y="2842"/>
                  </a:cubicBezTo>
                  <a:cubicBezTo>
                    <a:pt x="3046" y="2830"/>
                    <a:pt x="3042" y="2823"/>
                    <a:pt x="3041" y="2823"/>
                  </a:cubicBezTo>
                  <a:lnTo>
                    <a:pt x="3041" y="2823"/>
                  </a:lnTo>
                  <a:cubicBezTo>
                    <a:pt x="3041" y="2823"/>
                    <a:pt x="3043" y="2830"/>
                    <a:pt x="3048" y="2845"/>
                  </a:cubicBezTo>
                  <a:cubicBezTo>
                    <a:pt x="3046" y="2844"/>
                    <a:pt x="3045" y="2843"/>
                    <a:pt x="3044" y="2843"/>
                  </a:cubicBezTo>
                  <a:cubicBezTo>
                    <a:pt x="3040" y="2843"/>
                    <a:pt x="3063" y="2875"/>
                    <a:pt x="3057" y="2875"/>
                  </a:cubicBezTo>
                  <a:cubicBezTo>
                    <a:pt x="3055" y="2875"/>
                    <a:pt x="3051" y="2873"/>
                    <a:pt x="3045" y="2867"/>
                  </a:cubicBezTo>
                  <a:lnTo>
                    <a:pt x="3045" y="2867"/>
                  </a:lnTo>
                  <a:cubicBezTo>
                    <a:pt x="3067" y="2886"/>
                    <a:pt x="3074" y="2911"/>
                    <a:pt x="3089" y="2930"/>
                  </a:cubicBezTo>
                  <a:cubicBezTo>
                    <a:pt x="3089" y="2933"/>
                    <a:pt x="3086" y="2934"/>
                    <a:pt x="3083" y="2934"/>
                  </a:cubicBezTo>
                  <a:cubicBezTo>
                    <a:pt x="3081" y="2934"/>
                    <a:pt x="3078" y="2934"/>
                    <a:pt x="3077" y="2934"/>
                  </a:cubicBezTo>
                  <a:cubicBezTo>
                    <a:pt x="3074" y="2934"/>
                    <a:pt x="3073" y="2935"/>
                    <a:pt x="3077" y="2940"/>
                  </a:cubicBezTo>
                  <a:cubicBezTo>
                    <a:pt x="3097" y="2974"/>
                    <a:pt x="3095" y="2985"/>
                    <a:pt x="3083" y="2985"/>
                  </a:cubicBezTo>
                  <a:cubicBezTo>
                    <a:pt x="3062" y="2985"/>
                    <a:pt x="3014" y="2959"/>
                    <a:pt x="2979" y="2959"/>
                  </a:cubicBezTo>
                  <a:cubicBezTo>
                    <a:pt x="2981" y="2961"/>
                    <a:pt x="2978" y="2963"/>
                    <a:pt x="2973" y="2963"/>
                  </a:cubicBezTo>
                  <a:cubicBezTo>
                    <a:pt x="2970" y="2963"/>
                    <a:pt x="2967" y="2962"/>
                    <a:pt x="2964" y="2959"/>
                  </a:cubicBezTo>
                  <a:lnTo>
                    <a:pt x="2964" y="2959"/>
                  </a:lnTo>
                  <a:cubicBezTo>
                    <a:pt x="2966" y="2962"/>
                    <a:pt x="2967" y="2964"/>
                    <a:pt x="2966" y="2964"/>
                  </a:cubicBezTo>
                  <a:cubicBezTo>
                    <a:pt x="2965" y="2964"/>
                    <a:pt x="2965" y="2964"/>
                    <a:pt x="2964" y="2962"/>
                  </a:cubicBezTo>
                  <a:cubicBezTo>
                    <a:pt x="2951" y="2966"/>
                    <a:pt x="2932" y="2971"/>
                    <a:pt x="2914" y="2971"/>
                  </a:cubicBezTo>
                  <a:cubicBezTo>
                    <a:pt x="2910" y="2971"/>
                    <a:pt x="2905" y="2971"/>
                    <a:pt x="2901" y="2970"/>
                  </a:cubicBezTo>
                  <a:lnTo>
                    <a:pt x="2901" y="2970"/>
                  </a:lnTo>
                  <a:cubicBezTo>
                    <a:pt x="2920" y="3006"/>
                    <a:pt x="2967" y="3080"/>
                    <a:pt x="2964" y="3099"/>
                  </a:cubicBezTo>
                  <a:cubicBezTo>
                    <a:pt x="2969" y="3104"/>
                    <a:pt x="2969" y="3106"/>
                    <a:pt x="2967" y="3106"/>
                  </a:cubicBezTo>
                  <a:cubicBezTo>
                    <a:pt x="2965" y="3106"/>
                    <a:pt x="2962" y="3104"/>
                    <a:pt x="2960" y="3102"/>
                  </a:cubicBezTo>
                  <a:cubicBezTo>
                    <a:pt x="2942" y="3099"/>
                    <a:pt x="2913" y="3069"/>
                    <a:pt x="2894" y="3062"/>
                  </a:cubicBezTo>
                  <a:cubicBezTo>
                    <a:pt x="2892" y="3068"/>
                    <a:pt x="2888" y="3070"/>
                    <a:pt x="2882" y="3070"/>
                  </a:cubicBezTo>
                  <a:cubicBezTo>
                    <a:pt x="2863" y="3070"/>
                    <a:pt x="2827" y="3047"/>
                    <a:pt x="2803" y="3047"/>
                  </a:cubicBezTo>
                  <a:cubicBezTo>
                    <a:pt x="2801" y="3049"/>
                    <a:pt x="2798" y="3050"/>
                    <a:pt x="2794" y="3050"/>
                  </a:cubicBezTo>
                  <a:cubicBezTo>
                    <a:pt x="2774" y="3050"/>
                    <a:pt x="2732" y="3024"/>
                    <a:pt x="2710" y="3018"/>
                  </a:cubicBezTo>
                  <a:lnTo>
                    <a:pt x="2710" y="3018"/>
                  </a:lnTo>
                  <a:cubicBezTo>
                    <a:pt x="3026" y="3432"/>
                    <a:pt x="3455" y="3795"/>
                    <a:pt x="3825" y="4180"/>
                  </a:cubicBezTo>
                  <a:lnTo>
                    <a:pt x="3825" y="4180"/>
                  </a:lnTo>
                  <a:cubicBezTo>
                    <a:pt x="3826" y="4181"/>
                    <a:pt x="3828" y="4183"/>
                    <a:pt x="3829" y="4184"/>
                  </a:cubicBezTo>
                  <a:lnTo>
                    <a:pt x="3829" y="4184"/>
                  </a:lnTo>
                  <a:cubicBezTo>
                    <a:pt x="3840" y="4199"/>
                    <a:pt x="3851" y="4209"/>
                    <a:pt x="3862" y="4221"/>
                  </a:cubicBezTo>
                  <a:cubicBezTo>
                    <a:pt x="3862" y="4217"/>
                    <a:pt x="3860" y="4214"/>
                    <a:pt x="3859" y="4213"/>
                  </a:cubicBezTo>
                  <a:lnTo>
                    <a:pt x="3859" y="4213"/>
                  </a:lnTo>
                  <a:cubicBezTo>
                    <a:pt x="3869" y="4224"/>
                    <a:pt x="3907" y="4262"/>
                    <a:pt x="3905" y="4262"/>
                  </a:cubicBezTo>
                  <a:cubicBezTo>
                    <a:pt x="3905" y="4262"/>
                    <a:pt x="3904" y="4262"/>
                    <a:pt x="3903" y="4260"/>
                  </a:cubicBezTo>
                  <a:lnTo>
                    <a:pt x="3903" y="4260"/>
                  </a:lnTo>
                  <a:cubicBezTo>
                    <a:pt x="3913" y="4272"/>
                    <a:pt x="3925" y="4279"/>
                    <a:pt x="3935" y="4290"/>
                  </a:cubicBezTo>
                  <a:cubicBezTo>
                    <a:pt x="3928" y="4282"/>
                    <a:pt x="3920" y="4275"/>
                    <a:pt x="3913" y="4268"/>
                  </a:cubicBezTo>
                  <a:lnTo>
                    <a:pt x="3913" y="4268"/>
                  </a:lnTo>
                  <a:cubicBezTo>
                    <a:pt x="4057" y="4397"/>
                    <a:pt x="4189" y="4536"/>
                    <a:pt x="4331" y="4668"/>
                  </a:cubicBezTo>
                  <a:cubicBezTo>
                    <a:pt x="3880" y="4673"/>
                    <a:pt x="3429" y="4674"/>
                    <a:pt x="2979" y="4674"/>
                  </a:cubicBezTo>
                  <a:cubicBezTo>
                    <a:pt x="2366" y="4674"/>
                    <a:pt x="1753" y="4671"/>
                    <a:pt x="1141" y="4671"/>
                  </a:cubicBezTo>
                  <a:cubicBezTo>
                    <a:pt x="790" y="4671"/>
                    <a:pt x="440" y="4672"/>
                    <a:pt x="88" y="4675"/>
                  </a:cubicBezTo>
                  <a:cubicBezTo>
                    <a:pt x="110" y="4690"/>
                    <a:pt x="44" y="4686"/>
                    <a:pt x="37" y="4693"/>
                  </a:cubicBezTo>
                  <a:cubicBezTo>
                    <a:pt x="48" y="4700"/>
                    <a:pt x="41" y="4705"/>
                    <a:pt x="30" y="4705"/>
                  </a:cubicBezTo>
                  <a:cubicBezTo>
                    <a:pt x="34" y="4705"/>
                    <a:pt x="37" y="4708"/>
                    <a:pt x="41" y="4708"/>
                  </a:cubicBezTo>
                  <a:cubicBezTo>
                    <a:pt x="0" y="4708"/>
                    <a:pt x="110" y="4741"/>
                    <a:pt x="132" y="4759"/>
                  </a:cubicBezTo>
                  <a:lnTo>
                    <a:pt x="118" y="4759"/>
                  </a:lnTo>
                  <a:cubicBezTo>
                    <a:pt x="162" y="4763"/>
                    <a:pt x="151" y="4781"/>
                    <a:pt x="162" y="4788"/>
                  </a:cubicBezTo>
                  <a:cubicBezTo>
                    <a:pt x="180" y="4796"/>
                    <a:pt x="232" y="4803"/>
                    <a:pt x="202" y="4807"/>
                  </a:cubicBezTo>
                  <a:cubicBezTo>
                    <a:pt x="228" y="4815"/>
                    <a:pt x="235" y="4818"/>
                    <a:pt x="198" y="4825"/>
                  </a:cubicBezTo>
                  <a:lnTo>
                    <a:pt x="210" y="4825"/>
                  </a:lnTo>
                  <a:cubicBezTo>
                    <a:pt x="176" y="4829"/>
                    <a:pt x="85" y="4866"/>
                    <a:pt x="125" y="4876"/>
                  </a:cubicBezTo>
                  <a:cubicBezTo>
                    <a:pt x="118" y="4876"/>
                    <a:pt x="114" y="4876"/>
                    <a:pt x="110" y="4881"/>
                  </a:cubicBezTo>
                  <a:cubicBezTo>
                    <a:pt x="136" y="4884"/>
                    <a:pt x="122" y="4891"/>
                    <a:pt x="96" y="4895"/>
                  </a:cubicBezTo>
                  <a:cubicBezTo>
                    <a:pt x="162" y="4895"/>
                    <a:pt x="140" y="4910"/>
                    <a:pt x="85" y="4910"/>
                  </a:cubicBezTo>
                  <a:cubicBezTo>
                    <a:pt x="100" y="4913"/>
                    <a:pt x="100" y="4913"/>
                    <a:pt x="107" y="4913"/>
                  </a:cubicBezTo>
                  <a:cubicBezTo>
                    <a:pt x="88" y="4917"/>
                    <a:pt x="114" y="4917"/>
                    <a:pt x="107" y="4920"/>
                  </a:cubicBezTo>
                  <a:cubicBezTo>
                    <a:pt x="136" y="4928"/>
                    <a:pt x="56" y="4928"/>
                    <a:pt x="70" y="4932"/>
                  </a:cubicBezTo>
                  <a:cubicBezTo>
                    <a:pt x="63" y="4935"/>
                    <a:pt x="78" y="4935"/>
                    <a:pt x="74" y="4939"/>
                  </a:cubicBezTo>
                  <a:cubicBezTo>
                    <a:pt x="56" y="4942"/>
                    <a:pt x="70" y="4942"/>
                    <a:pt x="44" y="4942"/>
                  </a:cubicBezTo>
                  <a:cubicBezTo>
                    <a:pt x="100" y="4950"/>
                    <a:pt x="139" y="4976"/>
                    <a:pt x="73" y="4976"/>
                  </a:cubicBezTo>
                  <a:cubicBezTo>
                    <a:pt x="71" y="4976"/>
                    <a:pt x="70" y="4976"/>
                    <a:pt x="68" y="4976"/>
                  </a:cubicBezTo>
                  <a:lnTo>
                    <a:pt x="68" y="4976"/>
                  </a:lnTo>
                  <a:cubicBezTo>
                    <a:pt x="96" y="4978"/>
                    <a:pt x="99" y="4987"/>
                    <a:pt x="69" y="4987"/>
                  </a:cubicBezTo>
                  <a:cubicBezTo>
                    <a:pt x="65" y="4987"/>
                    <a:pt x="59" y="4987"/>
                    <a:pt x="52" y="4986"/>
                  </a:cubicBezTo>
                  <a:lnTo>
                    <a:pt x="52" y="4986"/>
                  </a:lnTo>
                  <a:cubicBezTo>
                    <a:pt x="85" y="4991"/>
                    <a:pt x="154" y="5008"/>
                    <a:pt x="100" y="5013"/>
                  </a:cubicBezTo>
                  <a:cubicBezTo>
                    <a:pt x="184" y="5013"/>
                    <a:pt x="224" y="5057"/>
                    <a:pt x="122" y="5060"/>
                  </a:cubicBezTo>
                  <a:cubicBezTo>
                    <a:pt x="166" y="5064"/>
                    <a:pt x="92" y="5074"/>
                    <a:pt x="70" y="5079"/>
                  </a:cubicBezTo>
                  <a:cubicBezTo>
                    <a:pt x="224" y="5085"/>
                    <a:pt x="54" y="5101"/>
                    <a:pt x="102" y="5101"/>
                  </a:cubicBezTo>
                  <a:cubicBezTo>
                    <a:pt x="107" y="5101"/>
                    <a:pt x="113" y="5101"/>
                    <a:pt x="122" y="5101"/>
                  </a:cubicBezTo>
                  <a:cubicBezTo>
                    <a:pt x="158" y="5101"/>
                    <a:pt x="257" y="5123"/>
                    <a:pt x="180" y="5126"/>
                  </a:cubicBezTo>
                  <a:cubicBezTo>
                    <a:pt x="678" y="5157"/>
                    <a:pt x="1226" y="5165"/>
                    <a:pt x="1790" y="5165"/>
                  </a:cubicBezTo>
                  <a:cubicBezTo>
                    <a:pt x="2476" y="5165"/>
                    <a:pt x="3186" y="5153"/>
                    <a:pt x="3863" y="5153"/>
                  </a:cubicBezTo>
                  <a:cubicBezTo>
                    <a:pt x="4023" y="5153"/>
                    <a:pt x="4182" y="5154"/>
                    <a:pt x="4338" y="5155"/>
                  </a:cubicBezTo>
                  <a:cubicBezTo>
                    <a:pt x="4111" y="5397"/>
                    <a:pt x="3869" y="5632"/>
                    <a:pt x="3642" y="5871"/>
                  </a:cubicBezTo>
                  <a:cubicBezTo>
                    <a:pt x="3650" y="5864"/>
                    <a:pt x="3657" y="5858"/>
                    <a:pt x="3663" y="5852"/>
                  </a:cubicBezTo>
                  <a:lnTo>
                    <a:pt x="3661" y="5852"/>
                  </a:lnTo>
                  <a:lnTo>
                    <a:pt x="3664" y="5849"/>
                  </a:lnTo>
                  <a:lnTo>
                    <a:pt x="3664" y="5852"/>
                  </a:lnTo>
                  <a:lnTo>
                    <a:pt x="3664" y="5852"/>
                  </a:lnTo>
                  <a:cubicBezTo>
                    <a:pt x="3704" y="5817"/>
                    <a:pt x="3722" y="5801"/>
                    <a:pt x="3724" y="5801"/>
                  </a:cubicBezTo>
                  <a:lnTo>
                    <a:pt x="3724" y="5801"/>
                  </a:lnTo>
                  <a:cubicBezTo>
                    <a:pt x="3733" y="5801"/>
                    <a:pt x="2995" y="6487"/>
                    <a:pt x="2945" y="6655"/>
                  </a:cubicBezTo>
                  <a:cubicBezTo>
                    <a:pt x="2949" y="6655"/>
                    <a:pt x="2945" y="6667"/>
                    <a:pt x="2942" y="6674"/>
                  </a:cubicBezTo>
                  <a:cubicBezTo>
                    <a:pt x="2944" y="6673"/>
                    <a:pt x="2945" y="6672"/>
                    <a:pt x="2947" y="6672"/>
                  </a:cubicBezTo>
                  <a:cubicBezTo>
                    <a:pt x="2954" y="6672"/>
                    <a:pt x="2959" y="6679"/>
                    <a:pt x="2967" y="6679"/>
                  </a:cubicBezTo>
                  <a:cubicBezTo>
                    <a:pt x="2972" y="6679"/>
                    <a:pt x="2978" y="6677"/>
                    <a:pt x="2986" y="6670"/>
                  </a:cubicBezTo>
                  <a:lnTo>
                    <a:pt x="2986" y="6674"/>
                  </a:lnTo>
                  <a:cubicBezTo>
                    <a:pt x="2989" y="6670"/>
                    <a:pt x="2996" y="6663"/>
                    <a:pt x="3001" y="6663"/>
                  </a:cubicBezTo>
                  <a:cubicBezTo>
                    <a:pt x="3019" y="6645"/>
                    <a:pt x="3028" y="6638"/>
                    <a:pt x="3031" y="6638"/>
                  </a:cubicBezTo>
                  <a:cubicBezTo>
                    <a:pt x="3042" y="6638"/>
                    <a:pt x="2972" y="6727"/>
                    <a:pt x="2938" y="6736"/>
                  </a:cubicBezTo>
                  <a:cubicBezTo>
                    <a:pt x="2941" y="6732"/>
                    <a:pt x="2941" y="6731"/>
                    <a:pt x="2941" y="6731"/>
                  </a:cubicBezTo>
                  <a:lnTo>
                    <a:pt x="2941" y="6731"/>
                  </a:lnTo>
                  <a:cubicBezTo>
                    <a:pt x="2939" y="6731"/>
                    <a:pt x="2928" y="6740"/>
                    <a:pt x="2924" y="6740"/>
                  </a:cubicBezTo>
                  <a:cubicBezTo>
                    <a:pt x="2924" y="6740"/>
                    <a:pt x="2924" y="6740"/>
                    <a:pt x="2924" y="6740"/>
                  </a:cubicBezTo>
                  <a:lnTo>
                    <a:pt x="2924" y="6740"/>
                  </a:lnTo>
                  <a:cubicBezTo>
                    <a:pt x="2917" y="6748"/>
                    <a:pt x="2907" y="6751"/>
                    <a:pt x="2898" y="6755"/>
                  </a:cubicBezTo>
                  <a:cubicBezTo>
                    <a:pt x="2901" y="6751"/>
                    <a:pt x="2905" y="6747"/>
                    <a:pt x="2908" y="6743"/>
                  </a:cubicBezTo>
                  <a:lnTo>
                    <a:pt x="2908" y="6743"/>
                  </a:lnTo>
                  <a:cubicBezTo>
                    <a:pt x="2898" y="6751"/>
                    <a:pt x="2879" y="6769"/>
                    <a:pt x="2861" y="6777"/>
                  </a:cubicBezTo>
                  <a:cubicBezTo>
                    <a:pt x="2849" y="6781"/>
                    <a:pt x="2842" y="6784"/>
                    <a:pt x="2845" y="6784"/>
                  </a:cubicBezTo>
                  <a:cubicBezTo>
                    <a:pt x="2847" y="6784"/>
                    <a:pt x="2853" y="6783"/>
                    <a:pt x="2864" y="6780"/>
                  </a:cubicBezTo>
                  <a:lnTo>
                    <a:pt x="2864" y="6780"/>
                  </a:lnTo>
                  <a:cubicBezTo>
                    <a:pt x="2863" y="6782"/>
                    <a:pt x="2863" y="6783"/>
                    <a:pt x="2864" y="6783"/>
                  </a:cubicBezTo>
                  <a:cubicBezTo>
                    <a:pt x="2868" y="6783"/>
                    <a:pt x="2891" y="6768"/>
                    <a:pt x="2895" y="6768"/>
                  </a:cubicBezTo>
                  <a:cubicBezTo>
                    <a:pt x="2896" y="6768"/>
                    <a:pt x="2896" y="6770"/>
                    <a:pt x="2892" y="6774"/>
                  </a:cubicBezTo>
                  <a:lnTo>
                    <a:pt x="2892" y="6774"/>
                  </a:lnTo>
                  <a:cubicBezTo>
                    <a:pt x="2910" y="6757"/>
                    <a:pt x="2933" y="6753"/>
                    <a:pt x="2952" y="6740"/>
                  </a:cubicBezTo>
                  <a:cubicBezTo>
                    <a:pt x="2961" y="6740"/>
                    <a:pt x="2954" y="6750"/>
                    <a:pt x="2957" y="6750"/>
                  </a:cubicBezTo>
                  <a:cubicBezTo>
                    <a:pt x="2958" y="6750"/>
                    <a:pt x="2960" y="6749"/>
                    <a:pt x="2964" y="6747"/>
                  </a:cubicBezTo>
                  <a:cubicBezTo>
                    <a:pt x="2981" y="6737"/>
                    <a:pt x="2992" y="6733"/>
                    <a:pt x="2999" y="6733"/>
                  </a:cubicBezTo>
                  <a:cubicBezTo>
                    <a:pt x="3027" y="6733"/>
                    <a:pt x="2982" y="6799"/>
                    <a:pt x="2982" y="6846"/>
                  </a:cubicBezTo>
                  <a:cubicBezTo>
                    <a:pt x="2985" y="6846"/>
                    <a:pt x="2988" y="6854"/>
                    <a:pt x="2984" y="6859"/>
                  </a:cubicBezTo>
                  <a:lnTo>
                    <a:pt x="2984" y="6859"/>
                  </a:lnTo>
                  <a:cubicBezTo>
                    <a:pt x="2984" y="6859"/>
                    <a:pt x="2984" y="6859"/>
                    <a:pt x="2984" y="6859"/>
                  </a:cubicBezTo>
                  <a:cubicBezTo>
                    <a:pt x="2986" y="6859"/>
                    <a:pt x="2986" y="6862"/>
                    <a:pt x="2986" y="6865"/>
                  </a:cubicBezTo>
                  <a:cubicBezTo>
                    <a:pt x="2986" y="6879"/>
                    <a:pt x="2996" y="6901"/>
                    <a:pt x="2993" y="6927"/>
                  </a:cubicBezTo>
                  <a:cubicBezTo>
                    <a:pt x="3030" y="6905"/>
                    <a:pt x="3099" y="6861"/>
                    <a:pt x="3121" y="6861"/>
                  </a:cubicBezTo>
                  <a:cubicBezTo>
                    <a:pt x="3124" y="6859"/>
                    <a:pt x="3126" y="6858"/>
                    <a:pt x="3127" y="6858"/>
                  </a:cubicBezTo>
                  <a:cubicBezTo>
                    <a:pt x="3129" y="6858"/>
                    <a:pt x="3125" y="6865"/>
                    <a:pt x="3125" y="6868"/>
                  </a:cubicBezTo>
                  <a:cubicBezTo>
                    <a:pt x="3121" y="6883"/>
                    <a:pt x="3089" y="6912"/>
                    <a:pt x="3081" y="6934"/>
                  </a:cubicBezTo>
                  <a:cubicBezTo>
                    <a:pt x="3111" y="6938"/>
                    <a:pt x="3070" y="6989"/>
                    <a:pt x="3067" y="7022"/>
                  </a:cubicBezTo>
                  <a:cubicBezTo>
                    <a:pt x="3084" y="7033"/>
                    <a:pt x="3045" y="7088"/>
                    <a:pt x="3040" y="7114"/>
                  </a:cubicBezTo>
                  <a:cubicBezTo>
                    <a:pt x="3451" y="6799"/>
                    <a:pt x="3818" y="6369"/>
                    <a:pt x="4203" y="6003"/>
                  </a:cubicBezTo>
                  <a:lnTo>
                    <a:pt x="4199" y="6003"/>
                  </a:lnTo>
                  <a:cubicBezTo>
                    <a:pt x="4202" y="6000"/>
                    <a:pt x="4204" y="5997"/>
                    <a:pt x="4207" y="5995"/>
                  </a:cubicBezTo>
                  <a:lnTo>
                    <a:pt x="4207" y="5995"/>
                  </a:lnTo>
                  <a:cubicBezTo>
                    <a:pt x="4206" y="5995"/>
                    <a:pt x="4206" y="5995"/>
                    <a:pt x="4206" y="5995"/>
                  </a:cubicBezTo>
                  <a:cubicBezTo>
                    <a:pt x="4218" y="5984"/>
                    <a:pt x="4233" y="5973"/>
                    <a:pt x="4240" y="5962"/>
                  </a:cubicBezTo>
                  <a:lnTo>
                    <a:pt x="4240" y="5962"/>
                  </a:lnTo>
                  <a:cubicBezTo>
                    <a:pt x="4240" y="5966"/>
                    <a:pt x="4236" y="5966"/>
                    <a:pt x="4236" y="5969"/>
                  </a:cubicBezTo>
                  <a:cubicBezTo>
                    <a:pt x="4245" y="5960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83" y="5919"/>
                    <a:pt x="4283" y="5919"/>
                    <a:pt x="4283" y="5919"/>
                  </a:cubicBezTo>
                  <a:lnTo>
                    <a:pt x="4283" y="5919"/>
                  </a:lnTo>
                  <a:cubicBezTo>
                    <a:pt x="4293" y="5909"/>
                    <a:pt x="4303" y="5903"/>
                    <a:pt x="4313" y="5893"/>
                  </a:cubicBezTo>
                  <a:lnTo>
                    <a:pt x="4313" y="5893"/>
                  </a:lnTo>
                  <a:cubicBezTo>
                    <a:pt x="4302" y="5900"/>
                    <a:pt x="4299" y="5907"/>
                    <a:pt x="4291" y="5911"/>
                  </a:cubicBezTo>
                  <a:cubicBezTo>
                    <a:pt x="4419" y="5768"/>
                    <a:pt x="4558" y="5636"/>
                    <a:pt x="4690" y="5493"/>
                  </a:cubicBezTo>
                  <a:lnTo>
                    <a:pt x="4690" y="5493"/>
                  </a:lnTo>
                  <a:cubicBezTo>
                    <a:pt x="4702" y="6912"/>
                    <a:pt x="4687" y="8324"/>
                    <a:pt x="4698" y="9739"/>
                  </a:cubicBezTo>
                  <a:cubicBezTo>
                    <a:pt x="4700" y="9736"/>
                    <a:pt x="4702" y="9734"/>
                    <a:pt x="4703" y="9734"/>
                  </a:cubicBezTo>
                  <a:cubicBezTo>
                    <a:pt x="4712" y="9734"/>
                    <a:pt x="4710" y="9784"/>
                    <a:pt x="4717" y="9791"/>
                  </a:cubicBezTo>
                  <a:cubicBezTo>
                    <a:pt x="4718" y="9785"/>
                    <a:pt x="4720" y="9782"/>
                    <a:pt x="4721" y="9782"/>
                  </a:cubicBezTo>
                  <a:cubicBezTo>
                    <a:pt x="4723" y="9782"/>
                    <a:pt x="4725" y="9787"/>
                    <a:pt x="4727" y="9794"/>
                  </a:cubicBezTo>
                  <a:cubicBezTo>
                    <a:pt x="4727" y="9791"/>
                    <a:pt x="4727" y="9787"/>
                    <a:pt x="4731" y="9783"/>
                  </a:cubicBezTo>
                  <a:cubicBezTo>
                    <a:pt x="4731" y="9790"/>
                    <a:pt x="4732" y="9793"/>
                    <a:pt x="4733" y="9793"/>
                  </a:cubicBezTo>
                  <a:cubicBezTo>
                    <a:pt x="4741" y="9793"/>
                    <a:pt x="4767" y="9710"/>
                    <a:pt x="4783" y="9691"/>
                  </a:cubicBezTo>
                  <a:lnTo>
                    <a:pt x="4783" y="9710"/>
                  </a:lnTo>
                  <a:cubicBezTo>
                    <a:pt x="4786" y="9662"/>
                    <a:pt x="4800" y="9677"/>
                    <a:pt x="4812" y="9662"/>
                  </a:cubicBezTo>
                  <a:cubicBezTo>
                    <a:pt x="4817" y="9648"/>
                    <a:pt x="4821" y="9614"/>
                    <a:pt x="4826" y="9614"/>
                  </a:cubicBezTo>
                  <a:cubicBezTo>
                    <a:pt x="4827" y="9614"/>
                    <a:pt x="4829" y="9617"/>
                    <a:pt x="4830" y="9622"/>
                  </a:cubicBezTo>
                  <a:cubicBezTo>
                    <a:pt x="4834" y="9609"/>
                    <a:pt x="4836" y="9602"/>
                    <a:pt x="4839" y="9602"/>
                  </a:cubicBezTo>
                  <a:cubicBezTo>
                    <a:pt x="4842" y="9602"/>
                    <a:pt x="4845" y="9610"/>
                    <a:pt x="4849" y="9629"/>
                  </a:cubicBezTo>
                  <a:lnTo>
                    <a:pt x="4849" y="9615"/>
                  </a:lnTo>
                  <a:cubicBezTo>
                    <a:pt x="4852" y="9645"/>
                    <a:pt x="4874" y="9713"/>
                    <a:pt x="4891" y="9713"/>
                  </a:cubicBezTo>
                  <a:cubicBezTo>
                    <a:pt x="4894" y="9713"/>
                    <a:pt x="4897" y="9710"/>
                    <a:pt x="4900" y="9703"/>
                  </a:cubicBezTo>
                  <a:lnTo>
                    <a:pt x="4900" y="9717"/>
                  </a:lnTo>
                  <a:cubicBezTo>
                    <a:pt x="4902" y="9707"/>
                    <a:pt x="4905" y="9703"/>
                    <a:pt x="4908" y="9703"/>
                  </a:cubicBezTo>
                  <a:cubicBezTo>
                    <a:pt x="4912" y="9703"/>
                    <a:pt x="4916" y="9714"/>
                    <a:pt x="4918" y="9732"/>
                  </a:cubicBezTo>
                  <a:cubicBezTo>
                    <a:pt x="4918" y="9703"/>
                    <a:pt x="4921" y="9691"/>
                    <a:pt x="4924" y="9691"/>
                  </a:cubicBezTo>
                  <a:cubicBezTo>
                    <a:pt x="4928" y="9691"/>
                    <a:pt x="4932" y="9710"/>
                    <a:pt x="4932" y="9739"/>
                  </a:cubicBezTo>
                  <a:cubicBezTo>
                    <a:pt x="4937" y="9728"/>
                    <a:pt x="4937" y="9728"/>
                    <a:pt x="4937" y="9721"/>
                  </a:cubicBezTo>
                  <a:cubicBezTo>
                    <a:pt x="4937" y="9725"/>
                    <a:pt x="4937" y="9726"/>
                    <a:pt x="4937" y="9726"/>
                  </a:cubicBezTo>
                  <a:cubicBezTo>
                    <a:pt x="4938" y="9726"/>
                    <a:pt x="4939" y="9719"/>
                    <a:pt x="4940" y="9719"/>
                  </a:cubicBezTo>
                  <a:cubicBezTo>
                    <a:pt x="4940" y="9719"/>
                    <a:pt x="4940" y="9720"/>
                    <a:pt x="4940" y="9721"/>
                  </a:cubicBezTo>
                  <a:cubicBezTo>
                    <a:pt x="4942" y="9716"/>
                    <a:pt x="4944" y="9713"/>
                    <a:pt x="4945" y="9713"/>
                  </a:cubicBezTo>
                  <a:cubicBezTo>
                    <a:pt x="4950" y="9713"/>
                    <a:pt x="4951" y="9756"/>
                    <a:pt x="4953" y="9756"/>
                  </a:cubicBezTo>
                  <a:cubicBezTo>
                    <a:pt x="4954" y="9756"/>
                    <a:pt x="4954" y="9756"/>
                    <a:pt x="4954" y="9754"/>
                  </a:cubicBezTo>
                  <a:cubicBezTo>
                    <a:pt x="4954" y="9757"/>
                    <a:pt x="4954" y="9758"/>
                    <a:pt x="4954" y="9758"/>
                  </a:cubicBezTo>
                  <a:cubicBezTo>
                    <a:pt x="4955" y="9758"/>
                    <a:pt x="4955" y="9750"/>
                    <a:pt x="4958" y="9750"/>
                  </a:cubicBezTo>
                  <a:cubicBezTo>
                    <a:pt x="4958" y="9750"/>
                    <a:pt x="4958" y="9750"/>
                    <a:pt x="4959" y="9750"/>
                  </a:cubicBezTo>
                  <a:cubicBezTo>
                    <a:pt x="4966" y="9772"/>
                    <a:pt x="4966" y="9757"/>
                    <a:pt x="4966" y="9783"/>
                  </a:cubicBezTo>
                  <a:cubicBezTo>
                    <a:pt x="4970" y="9749"/>
                    <a:pt x="4982" y="9720"/>
                    <a:pt x="4990" y="9720"/>
                  </a:cubicBezTo>
                  <a:cubicBezTo>
                    <a:pt x="4996" y="9720"/>
                    <a:pt x="4999" y="9731"/>
                    <a:pt x="4999" y="9758"/>
                  </a:cubicBezTo>
                  <a:lnTo>
                    <a:pt x="4999" y="9758"/>
                  </a:lnTo>
                  <a:cubicBezTo>
                    <a:pt x="5000" y="9744"/>
                    <a:pt x="5003" y="9736"/>
                    <a:pt x="5006" y="9736"/>
                  </a:cubicBezTo>
                  <a:cubicBezTo>
                    <a:pt x="5009" y="9736"/>
                    <a:pt x="5012" y="9747"/>
                    <a:pt x="5010" y="9772"/>
                  </a:cubicBezTo>
                  <a:cubicBezTo>
                    <a:pt x="5012" y="9751"/>
                    <a:pt x="5023" y="9706"/>
                    <a:pt x="5030" y="9706"/>
                  </a:cubicBezTo>
                  <a:cubicBezTo>
                    <a:pt x="5032" y="9706"/>
                    <a:pt x="5034" y="9712"/>
                    <a:pt x="5035" y="9728"/>
                  </a:cubicBezTo>
                  <a:cubicBezTo>
                    <a:pt x="5035" y="9677"/>
                    <a:pt x="5049" y="9643"/>
                    <a:pt x="5062" y="9643"/>
                  </a:cubicBezTo>
                  <a:cubicBezTo>
                    <a:pt x="5071" y="9643"/>
                    <a:pt x="5080" y="9661"/>
                    <a:pt x="5083" y="9703"/>
                  </a:cubicBezTo>
                  <a:cubicBezTo>
                    <a:pt x="5084" y="9693"/>
                    <a:pt x="5085" y="9689"/>
                    <a:pt x="5086" y="9689"/>
                  </a:cubicBezTo>
                  <a:cubicBezTo>
                    <a:pt x="5091" y="9689"/>
                    <a:pt x="5099" y="9737"/>
                    <a:pt x="5101" y="9754"/>
                  </a:cubicBezTo>
                  <a:cubicBezTo>
                    <a:pt x="5103" y="9703"/>
                    <a:pt x="5107" y="9688"/>
                    <a:pt x="5110" y="9688"/>
                  </a:cubicBezTo>
                  <a:cubicBezTo>
                    <a:pt x="5115" y="9688"/>
                    <a:pt x="5121" y="9731"/>
                    <a:pt x="5123" y="9731"/>
                  </a:cubicBezTo>
                  <a:cubicBezTo>
                    <a:pt x="5124" y="9731"/>
                    <a:pt x="5124" y="9724"/>
                    <a:pt x="5123" y="9703"/>
                  </a:cubicBezTo>
                  <a:cubicBezTo>
                    <a:pt x="5123" y="9678"/>
                    <a:pt x="5135" y="9616"/>
                    <a:pt x="5143" y="9616"/>
                  </a:cubicBezTo>
                  <a:cubicBezTo>
                    <a:pt x="5146" y="9616"/>
                    <a:pt x="5148" y="9624"/>
                    <a:pt x="5149" y="9644"/>
                  </a:cubicBezTo>
                  <a:cubicBezTo>
                    <a:pt x="5226" y="8397"/>
                    <a:pt x="5160" y="6839"/>
                    <a:pt x="5179" y="5482"/>
                  </a:cubicBezTo>
                  <a:lnTo>
                    <a:pt x="5179" y="5482"/>
                  </a:lnTo>
                  <a:cubicBezTo>
                    <a:pt x="5717" y="6014"/>
                    <a:pt x="6242" y="6557"/>
                    <a:pt x="6785" y="7081"/>
                  </a:cubicBezTo>
                  <a:cubicBezTo>
                    <a:pt x="6785" y="7077"/>
                    <a:pt x="6786" y="7075"/>
                    <a:pt x="6789" y="7075"/>
                  </a:cubicBezTo>
                  <a:cubicBezTo>
                    <a:pt x="6796" y="7075"/>
                    <a:pt x="6812" y="7092"/>
                    <a:pt x="6817" y="7092"/>
                  </a:cubicBezTo>
                  <a:cubicBezTo>
                    <a:pt x="6817" y="7086"/>
                    <a:pt x="6819" y="7083"/>
                    <a:pt x="6823" y="7083"/>
                  </a:cubicBezTo>
                  <a:cubicBezTo>
                    <a:pt x="6825" y="7083"/>
                    <a:pt x="6827" y="7084"/>
                    <a:pt x="6829" y="7085"/>
                  </a:cubicBezTo>
                  <a:cubicBezTo>
                    <a:pt x="6829" y="7085"/>
                    <a:pt x="6829" y="7083"/>
                    <a:pt x="6828" y="7082"/>
                  </a:cubicBezTo>
                  <a:lnTo>
                    <a:pt x="6828" y="7082"/>
                  </a:lnTo>
                  <a:cubicBezTo>
                    <a:pt x="6828" y="7082"/>
                    <a:pt x="6828" y="7082"/>
                    <a:pt x="6828" y="7082"/>
                  </a:cubicBezTo>
                  <a:cubicBezTo>
                    <a:pt x="6840" y="7082"/>
                    <a:pt x="6821" y="7024"/>
                    <a:pt x="6824" y="7004"/>
                  </a:cubicBezTo>
                  <a:lnTo>
                    <a:pt x="6824" y="7004"/>
                  </a:lnTo>
                  <a:cubicBezTo>
                    <a:pt x="6829" y="7007"/>
                    <a:pt x="6829" y="7007"/>
                    <a:pt x="6832" y="7011"/>
                  </a:cubicBezTo>
                  <a:cubicBezTo>
                    <a:pt x="6814" y="6989"/>
                    <a:pt x="6832" y="6985"/>
                    <a:pt x="6836" y="6971"/>
                  </a:cubicBezTo>
                  <a:cubicBezTo>
                    <a:pt x="6827" y="6947"/>
                    <a:pt x="6818" y="6926"/>
                    <a:pt x="6830" y="6926"/>
                  </a:cubicBezTo>
                  <a:cubicBezTo>
                    <a:pt x="6833" y="6926"/>
                    <a:pt x="6837" y="6927"/>
                    <a:pt x="6843" y="6931"/>
                  </a:cubicBezTo>
                  <a:cubicBezTo>
                    <a:pt x="6843" y="6927"/>
                    <a:pt x="6843" y="6927"/>
                    <a:pt x="6839" y="6923"/>
                  </a:cubicBezTo>
                  <a:lnTo>
                    <a:pt x="6839" y="6923"/>
                  </a:lnTo>
                  <a:cubicBezTo>
                    <a:pt x="6852" y="6931"/>
                    <a:pt x="6876" y="6940"/>
                    <a:pt x="6893" y="6940"/>
                  </a:cubicBezTo>
                  <a:cubicBezTo>
                    <a:pt x="6905" y="6940"/>
                    <a:pt x="6914" y="6936"/>
                    <a:pt x="6913" y="6924"/>
                  </a:cubicBezTo>
                  <a:lnTo>
                    <a:pt x="6913" y="6924"/>
                  </a:lnTo>
                  <a:cubicBezTo>
                    <a:pt x="6913" y="6927"/>
                    <a:pt x="6917" y="6927"/>
                    <a:pt x="6920" y="6931"/>
                  </a:cubicBezTo>
                  <a:cubicBezTo>
                    <a:pt x="6916" y="6922"/>
                    <a:pt x="6918" y="6918"/>
                    <a:pt x="6923" y="6918"/>
                  </a:cubicBezTo>
                  <a:cubicBezTo>
                    <a:pt x="6927" y="6918"/>
                    <a:pt x="6933" y="6920"/>
                    <a:pt x="6939" y="6923"/>
                  </a:cubicBezTo>
                  <a:cubicBezTo>
                    <a:pt x="6924" y="6908"/>
                    <a:pt x="6922" y="6901"/>
                    <a:pt x="6928" y="6901"/>
                  </a:cubicBezTo>
                  <a:cubicBezTo>
                    <a:pt x="6932" y="6901"/>
                    <a:pt x="6942" y="6906"/>
                    <a:pt x="6953" y="6916"/>
                  </a:cubicBezTo>
                  <a:lnTo>
                    <a:pt x="6946" y="6909"/>
                  </a:lnTo>
                  <a:lnTo>
                    <a:pt x="6946" y="6909"/>
                  </a:lnTo>
                  <a:cubicBezTo>
                    <a:pt x="6947" y="6909"/>
                    <a:pt x="6948" y="6909"/>
                    <a:pt x="6948" y="6909"/>
                  </a:cubicBezTo>
                  <a:cubicBezTo>
                    <a:pt x="6951" y="6909"/>
                    <a:pt x="6946" y="6901"/>
                    <a:pt x="6949" y="6901"/>
                  </a:cubicBezTo>
                  <a:cubicBezTo>
                    <a:pt x="6947" y="6898"/>
                    <a:pt x="6947" y="6897"/>
                    <a:pt x="6948" y="6897"/>
                  </a:cubicBezTo>
                  <a:cubicBezTo>
                    <a:pt x="6952" y="6897"/>
                    <a:pt x="6971" y="6910"/>
                    <a:pt x="6972" y="6910"/>
                  </a:cubicBezTo>
                  <a:cubicBezTo>
                    <a:pt x="6972" y="6910"/>
                    <a:pt x="6972" y="6909"/>
                    <a:pt x="6971" y="6909"/>
                  </a:cubicBezTo>
                  <a:lnTo>
                    <a:pt x="6971" y="6909"/>
                  </a:lnTo>
                  <a:cubicBezTo>
                    <a:pt x="6973" y="6909"/>
                    <a:pt x="6974" y="6909"/>
                    <a:pt x="6974" y="6909"/>
                  </a:cubicBezTo>
                  <a:cubicBezTo>
                    <a:pt x="6976" y="6909"/>
                    <a:pt x="6972" y="6904"/>
                    <a:pt x="6975" y="6901"/>
                  </a:cubicBezTo>
                  <a:lnTo>
                    <a:pt x="6975" y="6901"/>
                  </a:lnTo>
                  <a:cubicBezTo>
                    <a:pt x="6986" y="6909"/>
                    <a:pt x="6983" y="6901"/>
                    <a:pt x="6993" y="6912"/>
                  </a:cubicBezTo>
                  <a:cubicBezTo>
                    <a:pt x="6980" y="6894"/>
                    <a:pt x="6977" y="6867"/>
                    <a:pt x="6987" y="6867"/>
                  </a:cubicBezTo>
                  <a:cubicBezTo>
                    <a:pt x="6992" y="6867"/>
                    <a:pt x="6999" y="6871"/>
                    <a:pt x="7008" y="6883"/>
                  </a:cubicBezTo>
                  <a:cubicBezTo>
                    <a:pt x="6999" y="6872"/>
                    <a:pt x="6998" y="6863"/>
                    <a:pt x="7003" y="6863"/>
                  </a:cubicBezTo>
                  <a:cubicBezTo>
                    <a:pt x="7006" y="6863"/>
                    <a:pt x="7012" y="6867"/>
                    <a:pt x="7019" y="6875"/>
                  </a:cubicBezTo>
                  <a:cubicBezTo>
                    <a:pt x="7010" y="6864"/>
                    <a:pt x="6996" y="6834"/>
                    <a:pt x="7006" y="6834"/>
                  </a:cubicBezTo>
                  <a:cubicBezTo>
                    <a:pt x="7008" y="6834"/>
                    <a:pt x="7011" y="6836"/>
                    <a:pt x="7015" y="6839"/>
                  </a:cubicBezTo>
                  <a:cubicBezTo>
                    <a:pt x="6989" y="6810"/>
                    <a:pt x="6993" y="6780"/>
                    <a:pt x="7012" y="6780"/>
                  </a:cubicBezTo>
                  <a:cubicBezTo>
                    <a:pt x="7020" y="6780"/>
                    <a:pt x="7030" y="6785"/>
                    <a:pt x="7041" y="6795"/>
                  </a:cubicBezTo>
                  <a:cubicBezTo>
                    <a:pt x="7037" y="6789"/>
                    <a:pt x="7037" y="6787"/>
                    <a:pt x="7040" y="6787"/>
                  </a:cubicBezTo>
                  <a:cubicBezTo>
                    <a:pt x="7047" y="6787"/>
                    <a:pt x="7066" y="6798"/>
                    <a:pt x="7074" y="6806"/>
                  </a:cubicBezTo>
                  <a:cubicBezTo>
                    <a:pt x="7056" y="6783"/>
                    <a:pt x="7052" y="6771"/>
                    <a:pt x="7060" y="6771"/>
                  </a:cubicBezTo>
                  <a:cubicBezTo>
                    <a:pt x="7065" y="6771"/>
                    <a:pt x="7075" y="6775"/>
                    <a:pt x="7088" y="6783"/>
                  </a:cubicBezTo>
                  <a:lnTo>
                    <a:pt x="7088" y="6783"/>
                  </a:lnTo>
                  <a:cubicBezTo>
                    <a:pt x="7066" y="6770"/>
                    <a:pt x="7035" y="6718"/>
                    <a:pt x="7049" y="6718"/>
                  </a:cubicBezTo>
                  <a:cubicBezTo>
                    <a:pt x="7052" y="6718"/>
                    <a:pt x="7056" y="6720"/>
                    <a:pt x="7063" y="6725"/>
                  </a:cubicBezTo>
                  <a:cubicBezTo>
                    <a:pt x="6667" y="6215"/>
                    <a:pt x="6018" y="5661"/>
                    <a:pt x="5526" y="5145"/>
                  </a:cubicBezTo>
                  <a:cubicBezTo>
                    <a:pt x="5560" y="5145"/>
                    <a:pt x="5582" y="5140"/>
                    <a:pt x="5611" y="5140"/>
                  </a:cubicBezTo>
                  <a:lnTo>
                    <a:pt x="5592" y="5140"/>
                  </a:lnTo>
                  <a:cubicBezTo>
                    <a:pt x="6264" y="5126"/>
                    <a:pt x="6946" y="5130"/>
                    <a:pt x="7617" y="5123"/>
                  </a:cubicBezTo>
                  <a:cubicBezTo>
                    <a:pt x="7571" y="5120"/>
                    <a:pt x="7528" y="5119"/>
                    <a:pt x="7485" y="5119"/>
                  </a:cubicBezTo>
                  <a:cubicBezTo>
                    <a:pt x="7443" y="5119"/>
                    <a:pt x="7400" y="5120"/>
                    <a:pt x="7357" y="5120"/>
                  </a:cubicBezTo>
                  <a:cubicBezTo>
                    <a:pt x="7328" y="5120"/>
                    <a:pt x="7299" y="5120"/>
                    <a:pt x="7269" y="5118"/>
                  </a:cubicBezTo>
                  <a:cubicBezTo>
                    <a:pt x="7434" y="5114"/>
                    <a:pt x="7600" y="5112"/>
                    <a:pt x="7767" y="5112"/>
                  </a:cubicBezTo>
                  <a:cubicBezTo>
                    <a:pt x="7981" y="5112"/>
                    <a:pt x="8195" y="5115"/>
                    <a:pt x="8410" y="5115"/>
                  </a:cubicBezTo>
                  <a:cubicBezTo>
                    <a:pt x="8644" y="5115"/>
                    <a:pt x="8878" y="5112"/>
                    <a:pt x="9109" y="5101"/>
                  </a:cubicBezTo>
                  <a:cubicBezTo>
                    <a:pt x="9197" y="5086"/>
                    <a:pt x="9329" y="5089"/>
                    <a:pt x="9395" y="5060"/>
                  </a:cubicBezTo>
                  <a:cubicBezTo>
                    <a:pt x="9392" y="5057"/>
                    <a:pt x="9403" y="5052"/>
                    <a:pt x="9417" y="5049"/>
                  </a:cubicBezTo>
                  <a:cubicBezTo>
                    <a:pt x="9395" y="5045"/>
                    <a:pt x="9410" y="5023"/>
                    <a:pt x="9363" y="5023"/>
                  </a:cubicBezTo>
                  <a:lnTo>
                    <a:pt x="9366" y="5020"/>
                  </a:lnTo>
                  <a:cubicBezTo>
                    <a:pt x="9355" y="5020"/>
                    <a:pt x="9341" y="5020"/>
                    <a:pt x="9337" y="5016"/>
                  </a:cubicBezTo>
                  <a:cubicBezTo>
                    <a:pt x="9206" y="5014"/>
                    <a:pt x="9295" y="5001"/>
                    <a:pt x="9387" y="5001"/>
                  </a:cubicBezTo>
                  <a:cubicBezTo>
                    <a:pt x="9431" y="5001"/>
                    <a:pt x="9477" y="5004"/>
                    <a:pt x="9498" y="5013"/>
                  </a:cubicBezTo>
                  <a:cubicBezTo>
                    <a:pt x="9465" y="5013"/>
                    <a:pt x="9520" y="5013"/>
                    <a:pt x="9520" y="5016"/>
                  </a:cubicBezTo>
                  <a:lnTo>
                    <a:pt x="9509" y="5016"/>
                  </a:lnTo>
                  <a:cubicBezTo>
                    <a:pt x="9528" y="5016"/>
                    <a:pt x="9544" y="5022"/>
                    <a:pt x="9561" y="5025"/>
                  </a:cubicBezTo>
                  <a:lnTo>
                    <a:pt x="9561" y="5025"/>
                  </a:lnTo>
                  <a:cubicBezTo>
                    <a:pt x="9558" y="5025"/>
                    <a:pt x="9556" y="5025"/>
                    <a:pt x="9553" y="5025"/>
                  </a:cubicBezTo>
                  <a:lnTo>
                    <a:pt x="9553" y="5025"/>
                  </a:lnTo>
                  <a:cubicBezTo>
                    <a:pt x="9558" y="5026"/>
                    <a:pt x="9562" y="5027"/>
                    <a:pt x="9568" y="5027"/>
                  </a:cubicBezTo>
                  <a:cubicBezTo>
                    <a:pt x="9565" y="5027"/>
                    <a:pt x="9563" y="5026"/>
                    <a:pt x="9561" y="5025"/>
                  </a:cubicBezTo>
                  <a:lnTo>
                    <a:pt x="9561" y="5025"/>
                  </a:lnTo>
                  <a:cubicBezTo>
                    <a:pt x="9584" y="5027"/>
                    <a:pt x="9614" y="5029"/>
                    <a:pt x="9634" y="5035"/>
                  </a:cubicBezTo>
                  <a:cubicBezTo>
                    <a:pt x="9646" y="5038"/>
                    <a:pt x="9661" y="5041"/>
                    <a:pt x="9665" y="5041"/>
                  </a:cubicBezTo>
                  <a:cubicBezTo>
                    <a:pt x="9670" y="5041"/>
                    <a:pt x="9664" y="5038"/>
                    <a:pt x="9634" y="5030"/>
                  </a:cubicBezTo>
                  <a:cubicBezTo>
                    <a:pt x="9676" y="5027"/>
                    <a:pt x="9533" y="5017"/>
                    <a:pt x="9601" y="5013"/>
                  </a:cubicBezTo>
                  <a:lnTo>
                    <a:pt x="9601" y="5013"/>
                  </a:lnTo>
                  <a:cubicBezTo>
                    <a:pt x="9600" y="5013"/>
                    <a:pt x="9598" y="5013"/>
                    <a:pt x="9597" y="5013"/>
                  </a:cubicBezTo>
                  <a:cubicBezTo>
                    <a:pt x="9556" y="5013"/>
                    <a:pt x="9519" y="5001"/>
                    <a:pt x="9480" y="4998"/>
                  </a:cubicBezTo>
                  <a:cubicBezTo>
                    <a:pt x="9465" y="4991"/>
                    <a:pt x="9513" y="4986"/>
                    <a:pt x="9480" y="4983"/>
                  </a:cubicBezTo>
                  <a:cubicBezTo>
                    <a:pt x="9311" y="4954"/>
                    <a:pt x="9509" y="4942"/>
                    <a:pt x="9579" y="4903"/>
                  </a:cubicBezTo>
                  <a:cubicBezTo>
                    <a:pt x="9568" y="4898"/>
                    <a:pt x="9583" y="4888"/>
                    <a:pt x="9593" y="4888"/>
                  </a:cubicBezTo>
                  <a:cubicBezTo>
                    <a:pt x="9612" y="4873"/>
                    <a:pt x="9627" y="4854"/>
                    <a:pt x="9659" y="4837"/>
                  </a:cubicBezTo>
                  <a:cubicBezTo>
                    <a:pt x="9586" y="4825"/>
                    <a:pt x="9447" y="4807"/>
                    <a:pt x="9429" y="4793"/>
                  </a:cubicBezTo>
                  <a:cubicBezTo>
                    <a:pt x="9407" y="4788"/>
                    <a:pt x="9421" y="4788"/>
                    <a:pt x="9429" y="4785"/>
                  </a:cubicBezTo>
                  <a:cubicBezTo>
                    <a:pt x="9458" y="4774"/>
                    <a:pt x="9527" y="4778"/>
                    <a:pt x="9561" y="4766"/>
                  </a:cubicBezTo>
                  <a:cubicBezTo>
                    <a:pt x="9542" y="4737"/>
                    <a:pt x="9649" y="4737"/>
                    <a:pt x="9685" y="4715"/>
                  </a:cubicBezTo>
                  <a:cubicBezTo>
                    <a:pt x="9693" y="4690"/>
                    <a:pt x="9795" y="4686"/>
                    <a:pt x="9828" y="4668"/>
                  </a:cubicBezTo>
                  <a:lnTo>
                    <a:pt x="9810" y="4668"/>
                  </a:lnTo>
                  <a:cubicBezTo>
                    <a:pt x="9409" y="4638"/>
                    <a:pt x="8996" y="4631"/>
                    <a:pt x="8580" y="4631"/>
                  </a:cubicBezTo>
                  <a:cubicBezTo>
                    <a:pt x="8203" y="4631"/>
                    <a:pt x="7823" y="4636"/>
                    <a:pt x="7447" y="4636"/>
                  </a:cubicBezTo>
                  <a:cubicBezTo>
                    <a:pt x="7332" y="4636"/>
                    <a:pt x="7217" y="4636"/>
                    <a:pt x="7103" y="4634"/>
                  </a:cubicBezTo>
                  <a:lnTo>
                    <a:pt x="6890" y="4634"/>
                  </a:lnTo>
                  <a:cubicBezTo>
                    <a:pt x="6428" y="4646"/>
                    <a:pt x="5963" y="4646"/>
                    <a:pt x="5497" y="4656"/>
                  </a:cubicBezTo>
                  <a:cubicBezTo>
                    <a:pt x="6029" y="4114"/>
                    <a:pt x="6575" y="3586"/>
                    <a:pt x="7103" y="3040"/>
                  </a:cubicBezTo>
                  <a:lnTo>
                    <a:pt x="7103" y="3040"/>
                  </a:lnTo>
                  <a:cubicBezTo>
                    <a:pt x="7102" y="3040"/>
                    <a:pt x="7101" y="3040"/>
                    <a:pt x="7100" y="3040"/>
                  </a:cubicBezTo>
                  <a:cubicBezTo>
                    <a:pt x="7089" y="3040"/>
                    <a:pt x="7115" y="3017"/>
                    <a:pt x="7115" y="3006"/>
                  </a:cubicBezTo>
                  <a:lnTo>
                    <a:pt x="7115" y="3006"/>
                  </a:lnTo>
                  <a:cubicBezTo>
                    <a:pt x="7112" y="3007"/>
                    <a:pt x="7110" y="3008"/>
                    <a:pt x="7108" y="3008"/>
                  </a:cubicBezTo>
                  <a:cubicBezTo>
                    <a:pt x="7104" y="3008"/>
                    <a:pt x="7104" y="3004"/>
                    <a:pt x="7107" y="2996"/>
                  </a:cubicBezTo>
                  <a:lnTo>
                    <a:pt x="7107" y="2996"/>
                  </a:lnTo>
                  <a:cubicBezTo>
                    <a:pt x="7103" y="2999"/>
                    <a:pt x="7103" y="2999"/>
                    <a:pt x="7100" y="2999"/>
                  </a:cubicBezTo>
                  <a:cubicBezTo>
                    <a:pt x="7103" y="2994"/>
                    <a:pt x="7100" y="2992"/>
                    <a:pt x="7095" y="2992"/>
                  </a:cubicBezTo>
                  <a:cubicBezTo>
                    <a:pt x="7081" y="2992"/>
                    <a:pt x="7049" y="3003"/>
                    <a:pt x="7032" y="3003"/>
                  </a:cubicBezTo>
                  <a:cubicBezTo>
                    <a:pt x="7030" y="3003"/>
                    <a:pt x="7028" y="3003"/>
                    <a:pt x="7027" y="3003"/>
                  </a:cubicBezTo>
                  <a:cubicBezTo>
                    <a:pt x="7029" y="3001"/>
                    <a:pt x="7029" y="3000"/>
                    <a:pt x="7030" y="2998"/>
                  </a:cubicBezTo>
                  <a:lnTo>
                    <a:pt x="7030" y="2998"/>
                  </a:lnTo>
                  <a:cubicBezTo>
                    <a:pt x="7024" y="3002"/>
                    <a:pt x="7020" y="3003"/>
                    <a:pt x="7016" y="3003"/>
                  </a:cubicBezTo>
                  <a:cubicBezTo>
                    <a:pt x="7006" y="3003"/>
                    <a:pt x="7002" y="2992"/>
                    <a:pt x="6993" y="2992"/>
                  </a:cubicBezTo>
                  <a:cubicBezTo>
                    <a:pt x="6979" y="2998"/>
                    <a:pt x="6964" y="3003"/>
                    <a:pt x="6955" y="3003"/>
                  </a:cubicBezTo>
                  <a:cubicBezTo>
                    <a:pt x="6947" y="3003"/>
                    <a:pt x="6944" y="2998"/>
                    <a:pt x="6953" y="2981"/>
                  </a:cubicBezTo>
                  <a:lnTo>
                    <a:pt x="6953" y="2981"/>
                  </a:lnTo>
                  <a:cubicBezTo>
                    <a:pt x="6949" y="2984"/>
                    <a:pt x="6949" y="2984"/>
                    <a:pt x="6946" y="2989"/>
                  </a:cubicBezTo>
                  <a:cubicBezTo>
                    <a:pt x="6960" y="2968"/>
                    <a:pt x="6970" y="2914"/>
                    <a:pt x="6950" y="2914"/>
                  </a:cubicBezTo>
                  <a:cubicBezTo>
                    <a:pt x="6949" y="2914"/>
                    <a:pt x="6947" y="2914"/>
                    <a:pt x="6946" y="2915"/>
                  </a:cubicBezTo>
                  <a:cubicBezTo>
                    <a:pt x="6949" y="2911"/>
                    <a:pt x="6949" y="2911"/>
                    <a:pt x="6949" y="2908"/>
                  </a:cubicBezTo>
                  <a:lnTo>
                    <a:pt x="6949" y="2908"/>
                  </a:lnTo>
                  <a:cubicBezTo>
                    <a:pt x="6947" y="2908"/>
                    <a:pt x="6945" y="2909"/>
                    <a:pt x="6943" y="2909"/>
                  </a:cubicBezTo>
                  <a:cubicBezTo>
                    <a:pt x="6936" y="2909"/>
                    <a:pt x="6940" y="2902"/>
                    <a:pt x="6946" y="2889"/>
                  </a:cubicBezTo>
                  <a:lnTo>
                    <a:pt x="6946" y="2889"/>
                  </a:lnTo>
                  <a:cubicBezTo>
                    <a:pt x="6937" y="2899"/>
                    <a:pt x="6930" y="2903"/>
                    <a:pt x="6927" y="2903"/>
                  </a:cubicBezTo>
                  <a:cubicBezTo>
                    <a:pt x="6921" y="2903"/>
                    <a:pt x="6925" y="2891"/>
                    <a:pt x="6939" y="2874"/>
                  </a:cubicBezTo>
                  <a:lnTo>
                    <a:pt x="6939" y="2874"/>
                  </a:lnTo>
                  <a:cubicBezTo>
                    <a:pt x="6931" y="2879"/>
                    <a:pt x="6931" y="2879"/>
                    <a:pt x="6927" y="2882"/>
                  </a:cubicBezTo>
                  <a:cubicBezTo>
                    <a:pt x="6930" y="2878"/>
                    <a:pt x="6930" y="2877"/>
                    <a:pt x="6930" y="2877"/>
                  </a:cubicBezTo>
                  <a:lnTo>
                    <a:pt x="6930" y="2877"/>
                  </a:lnTo>
                  <a:cubicBezTo>
                    <a:pt x="6929" y="2877"/>
                    <a:pt x="6926" y="2879"/>
                    <a:pt x="6924" y="2879"/>
                  </a:cubicBezTo>
                  <a:cubicBezTo>
                    <a:pt x="6924" y="2879"/>
                    <a:pt x="6924" y="2879"/>
                    <a:pt x="6924" y="2879"/>
                  </a:cubicBezTo>
                  <a:cubicBezTo>
                    <a:pt x="6922" y="2879"/>
                    <a:pt x="6921" y="2880"/>
                    <a:pt x="6920" y="2880"/>
                  </a:cubicBezTo>
                  <a:cubicBezTo>
                    <a:pt x="6911" y="2880"/>
                    <a:pt x="6936" y="2852"/>
                    <a:pt x="6932" y="2852"/>
                  </a:cubicBezTo>
                  <a:cubicBezTo>
                    <a:pt x="6932" y="2852"/>
                    <a:pt x="6931" y="2852"/>
                    <a:pt x="6931" y="2852"/>
                  </a:cubicBezTo>
                  <a:cubicBezTo>
                    <a:pt x="6932" y="2851"/>
                    <a:pt x="6932" y="2851"/>
                    <a:pt x="6931" y="2851"/>
                  </a:cubicBezTo>
                  <a:cubicBezTo>
                    <a:pt x="6929" y="2851"/>
                    <a:pt x="6924" y="2852"/>
                    <a:pt x="6924" y="2852"/>
                  </a:cubicBezTo>
                  <a:cubicBezTo>
                    <a:pt x="6931" y="2842"/>
                    <a:pt x="6924" y="2845"/>
                    <a:pt x="6931" y="2835"/>
                  </a:cubicBezTo>
                  <a:lnTo>
                    <a:pt x="6931" y="2835"/>
                  </a:lnTo>
                  <a:cubicBezTo>
                    <a:pt x="6922" y="2842"/>
                    <a:pt x="6909" y="2846"/>
                    <a:pt x="6900" y="2846"/>
                  </a:cubicBezTo>
                  <a:cubicBezTo>
                    <a:pt x="6888" y="2846"/>
                    <a:pt x="6882" y="2838"/>
                    <a:pt x="6902" y="2820"/>
                  </a:cubicBezTo>
                  <a:lnTo>
                    <a:pt x="6902" y="2820"/>
                  </a:lnTo>
                  <a:cubicBezTo>
                    <a:pt x="6896" y="2824"/>
                    <a:pt x="6891" y="2827"/>
                    <a:pt x="6888" y="2827"/>
                  </a:cubicBezTo>
                  <a:cubicBezTo>
                    <a:pt x="6882" y="2827"/>
                    <a:pt x="6883" y="2818"/>
                    <a:pt x="6898" y="2805"/>
                  </a:cubicBezTo>
                  <a:lnTo>
                    <a:pt x="6898" y="2805"/>
                  </a:lnTo>
                  <a:cubicBezTo>
                    <a:pt x="6887" y="2814"/>
                    <a:pt x="6868" y="2823"/>
                    <a:pt x="6860" y="2823"/>
                  </a:cubicBezTo>
                  <a:cubicBezTo>
                    <a:pt x="6854" y="2823"/>
                    <a:pt x="6853" y="2819"/>
                    <a:pt x="6861" y="2808"/>
                  </a:cubicBezTo>
                  <a:lnTo>
                    <a:pt x="6861" y="2808"/>
                  </a:lnTo>
                  <a:cubicBezTo>
                    <a:pt x="6846" y="2822"/>
                    <a:pt x="6831" y="2828"/>
                    <a:pt x="6820" y="2828"/>
                  </a:cubicBezTo>
                  <a:cubicBezTo>
                    <a:pt x="6802" y="2828"/>
                    <a:pt x="6794" y="2810"/>
                    <a:pt x="6817" y="2783"/>
                  </a:cubicBezTo>
                  <a:lnTo>
                    <a:pt x="6817" y="2783"/>
                  </a:lnTo>
                  <a:cubicBezTo>
                    <a:pt x="6814" y="2785"/>
                    <a:pt x="6811" y="2787"/>
                    <a:pt x="6810" y="2787"/>
                  </a:cubicBezTo>
                  <a:cubicBezTo>
                    <a:pt x="6803" y="2787"/>
                    <a:pt x="6819" y="2762"/>
                    <a:pt x="6824" y="2750"/>
                  </a:cubicBezTo>
                  <a:lnTo>
                    <a:pt x="6824" y="2750"/>
                  </a:lnTo>
                  <a:cubicBezTo>
                    <a:pt x="6809" y="2764"/>
                    <a:pt x="6798" y="2771"/>
                    <a:pt x="6794" y="2771"/>
                  </a:cubicBezTo>
                  <a:cubicBezTo>
                    <a:pt x="6788" y="2771"/>
                    <a:pt x="6792" y="2760"/>
                    <a:pt x="6806" y="2740"/>
                  </a:cubicBezTo>
                  <a:lnTo>
                    <a:pt x="6806" y="2740"/>
                  </a:lnTo>
                  <a:cubicBezTo>
                    <a:pt x="6795" y="2755"/>
                    <a:pt x="6756" y="2780"/>
                    <a:pt x="6744" y="2780"/>
                  </a:cubicBezTo>
                  <a:cubicBezTo>
                    <a:pt x="6738" y="2780"/>
                    <a:pt x="6738" y="2774"/>
                    <a:pt x="6748" y="2761"/>
                  </a:cubicBezTo>
                  <a:lnTo>
                    <a:pt x="6748" y="2761"/>
                  </a:lnTo>
                  <a:cubicBezTo>
                    <a:pt x="6238" y="3160"/>
                    <a:pt x="5685" y="3806"/>
                    <a:pt x="5164" y="4297"/>
                  </a:cubicBezTo>
                  <a:lnTo>
                    <a:pt x="5164" y="4235"/>
                  </a:lnTo>
                  <a:cubicBezTo>
                    <a:pt x="5149" y="3561"/>
                    <a:pt x="5152" y="2882"/>
                    <a:pt x="5145" y="2211"/>
                  </a:cubicBezTo>
                  <a:cubicBezTo>
                    <a:pt x="5138" y="2329"/>
                    <a:pt x="5145" y="2439"/>
                    <a:pt x="5142" y="2559"/>
                  </a:cubicBezTo>
                  <a:cubicBezTo>
                    <a:pt x="5123" y="1947"/>
                    <a:pt x="5152" y="1327"/>
                    <a:pt x="5123" y="718"/>
                  </a:cubicBezTo>
                  <a:cubicBezTo>
                    <a:pt x="5105" y="630"/>
                    <a:pt x="5113" y="495"/>
                    <a:pt x="5083" y="432"/>
                  </a:cubicBezTo>
                  <a:cubicBezTo>
                    <a:pt x="5079" y="432"/>
                    <a:pt x="5076" y="422"/>
                    <a:pt x="5072" y="407"/>
                  </a:cubicBezTo>
                  <a:cubicBezTo>
                    <a:pt x="5069" y="429"/>
                    <a:pt x="5047" y="415"/>
                    <a:pt x="5042" y="466"/>
                  </a:cubicBezTo>
                  <a:lnTo>
                    <a:pt x="5042" y="462"/>
                  </a:lnTo>
                  <a:cubicBezTo>
                    <a:pt x="5042" y="469"/>
                    <a:pt x="5042" y="488"/>
                    <a:pt x="5039" y="491"/>
                  </a:cubicBezTo>
                  <a:cubicBezTo>
                    <a:pt x="5038" y="537"/>
                    <a:pt x="5036" y="555"/>
                    <a:pt x="5033" y="555"/>
                  </a:cubicBezTo>
                  <a:cubicBezTo>
                    <a:pt x="5026" y="555"/>
                    <a:pt x="5016" y="377"/>
                    <a:pt x="5035" y="330"/>
                  </a:cubicBezTo>
                  <a:cubicBezTo>
                    <a:pt x="5035" y="337"/>
                    <a:pt x="5035" y="340"/>
                    <a:pt x="5035" y="340"/>
                  </a:cubicBezTo>
                  <a:cubicBezTo>
                    <a:pt x="5035" y="340"/>
                    <a:pt x="5036" y="305"/>
                    <a:pt x="5039" y="305"/>
                  </a:cubicBezTo>
                  <a:lnTo>
                    <a:pt x="5039" y="319"/>
                  </a:lnTo>
                  <a:cubicBezTo>
                    <a:pt x="5039" y="293"/>
                    <a:pt x="5047" y="275"/>
                    <a:pt x="5047" y="256"/>
                  </a:cubicBezTo>
                  <a:cubicBezTo>
                    <a:pt x="5047" y="255"/>
                    <a:pt x="5048" y="255"/>
                    <a:pt x="5048" y="255"/>
                  </a:cubicBezTo>
                  <a:lnTo>
                    <a:pt x="5048" y="255"/>
                  </a:lnTo>
                  <a:cubicBezTo>
                    <a:pt x="5049" y="255"/>
                    <a:pt x="5047" y="261"/>
                    <a:pt x="5047" y="261"/>
                  </a:cubicBezTo>
                  <a:lnTo>
                    <a:pt x="5047" y="286"/>
                  </a:lnTo>
                  <a:cubicBezTo>
                    <a:pt x="5050" y="261"/>
                    <a:pt x="5050" y="220"/>
                    <a:pt x="5057" y="190"/>
                  </a:cubicBezTo>
                  <a:cubicBezTo>
                    <a:pt x="5061" y="175"/>
                    <a:pt x="5065" y="159"/>
                    <a:pt x="5064" y="159"/>
                  </a:cubicBezTo>
                  <a:lnTo>
                    <a:pt x="5064" y="159"/>
                  </a:lnTo>
                  <a:cubicBezTo>
                    <a:pt x="5063" y="159"/>
                    <a:pt x="5060" y="168"/>
                    <a:pt x="5054" y="195"/>
                  </a:cubicBezTo>
                  <a:cubicBezTo>
                    <a:pt x="5053" y="188"/>
                    <a:pt x="5053" y="185"/>
                    <a:pt x="5052" y="185"/>
                  </a:cubicBezTo>
                  <a:cubicBezTo>
                    <a:pt x="5049" y="185"/>
                    <a:pt x="5043" y="245"/>
                    <a:pt x="5039" y="245"/>
                  </a:cubicBezTo>
                  <a:cubicBezTo>
                    <a:pt x="5038" y="245"/>
                    <a:pt x="5037" y="240"/>
                    <a:pt x="5036" y="227"/>
                  </a:cubicBezTo>
                  <a:lnTo>
                    <a:pt x="5036" y="227"/>
                  </a:lnTo>
                  <a:cubicBezTo>
                    <a:pt x="5037" y="270"/>
                    <a:pt x="5024" y="307"/>
                    <a:pt x="5020" y="344"/>
                  </a:cubicBezTo>
                  <a:cubicBezTo>
                    <a:pt x="5019" y="346"/>
                    <a:pt x="5018" y="347"/>
                    <a:pt x="5016" y="347"/>
                  </a:cubicBezTo>
                  <a:cubicBezTo>
                    <a:pt x="5012" y="347"/>
                    <a:pt x="5010" y="332"/>
                    <a:pt x="5009" y="332"/>
                  </a:cubicBezTo>
                  <a:cubicBezTo>
                    <a:pt x="5008" y="332"/>
                    <a:pt x="5007" y="335"/>
                    <a:pt x="5006" y="344"/>
                  </a:cubicBezTo>
                  <a:cubicBezTo>
                    <a:pt x="4998" y="393"/>
                    <a:pt x="4991" y="411"/>
                    <a:pt x="4984" y="411"/>
                  </a:cubicBezTo>
                  <a:cubicBezTo>
                    <a:pt x="4967" y="411"/>
                    <a:pt x="4953" y="299"/>
                    <a:pt x="4922" y="249"/>
                  </a:cubicBezTo>
                  <a:cubicBezTo>
                    <a:pt x="4922" y="250"/>
                    <a:pt x="4921" y="251"/>
                    <a:pt x="4921" y="251"/>
                  </a:cubicBezTo>
                  <a:cubicBezTo>
                    <a:pt x="4918" y="251"/>
                    <a:pt x="4910" y="241"/>
                    <a:pt x="4910" y="234"/>
                  </a:cubicBezTo>
                  <a:lnTo>
                    <a:pt x="4910" y="231"/>
                  </a:lnTo>
                  <a:cubicBezTo>
                    <a:pt x="4893" y="217"/>
                    <a:pt x="4874" y="202"/>
                    <a:pt x="4859" y="165"/>
                  </a:cubicBezTo>
                  <a:cubicBezTo>
                    <a:pt x="4844" y="239"/>
                    <a:pt x="4830" y="378"/>
                    <a:pt x="4815" y="400"/>
                  </a:cubicBezTo>
                  <a:cubicBezTo>
                    <a:pt x="4814" y="407"/>
                    <a:pt x="4813" y="409"/>
                    <a:pt x="4811" y="409"/>
                  </a:cubicBezTo>
                  <a:cubicBezTo>
                    <a:pt x="4810" y="409"/>
                    <a:pt x="4808" y="403"/>
                    <a:pt x="4808" y="396"/>
                  </a:cubicBezTo>
                  <a:cubicBezTo>
                    <a:pt x="4797" y="371"/>
                    <a:pt x="4800" y="300"/>
                    <a:pt x="4790" y="264"/>
                  </a:cubicBezTo>
                  <a:cubicBezTo>
                    <a:pt x="4787" y="266"/>
                    <a:pt x="4785" y="267"/>
                    <a:pt x="4782" y="267"/>
                  </a:cubicBezTo>
                  <a:cubicBezTo>
                    <a:pt x="4761" y="267"/>
                    <a:pt x="4759" y="176"/>
                    <a:pt x="4739" y="139"/>
                  </a:cubicBezTo>
                  <a:cubicBezTo>
                    <a:pt x="4709" y="136"/>
                    <a:pt x="4705" y="29"/>
                    <a:pt x="46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36"/>
            <p:cNvSpPr/>
            <p:nvPr/>
          </p:nvSpPr>
          <p:spPr>
            <a:xfrm>
              <a:off x="2868969" y="2790318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36"/>
            <p:cNvSpPr/>
            <p:nvPr/>
          </p:nvSpPr>
          <p:spPr>
            <a:xfrm>
              <a:off x="2399335" y="2771323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36"/>
            <p:cNvSpPr/>
            <p:nvPr/>
          </p:nvSpPr>
          <p:spPr>
            <a:xfrm>
              <a:off x="2825256" y="2767193"/>
              <a:ext cx="354" cy="59"/>
            </a:xfrm>
            <a:custGeom>
              <a:avLst/>
              <a:gdLst/>
              <a:ahLst/>
              <a:cxnLst/>
              <a:rect l="l" t="t" r="r" b="b"/>
              <a:pathLst>
                <a:path w="6" h="1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36"/>
            <p:cNvSpPr/>
            <p:nvPr/>
          </p:nvSpPr>
          <p:spPr>
            <a:xfrm>
              <a:off x="2717537" y="2767193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36"/>
            <p:cNvSpPr/>
            <p:nvPr/>
          </p:nvSpPr>
          <p:spPr>
            <a:xfrm>
              <a:off x="2383584" y="2798990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36"/>
            <p:cNvSpPr/>
            <p:nvPr/>
          </p:nvSpPr>
          <p:spPr>
            <a:xfrm>
              <a:off x="2668692" y="2873025"/>
              <a:ext cx="59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36"/>
            <p:cNvSpPr/>
            <p:nvPr/>
          </p:nvSpPr>
          <p:spPr>
            <a:xfrm>
              <a:off x="2485699" y="266336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36"/>
            <p:cNvSpPr/>
            <p:nvPr/>
          </p:nvSpPr>
          <p:spPr>
            <a:xfrm>
              <a:off x="2487587" y="2697996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36"/>
            <p:cNvSpPr/>
            <p:nvPr/>
          </p:nvSpPr>
          <p:spPr>
            <a:xfrm>
              <a:off x="2532598" y="2742771"/>
              <a:ext cx="295" cy="29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4" y="4"/>
                    <a:pt x="1" y="4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36"/>
            <p:cNvSpPr/>
            <p:nvPr/>
          </p:nvSpPr>
          <p:spPr>
            <a:xfrm>
              <a:off x="2694648" y="2859987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36"/>
            <p:cNvSpPr/>
            <p:nvPr/>
          </p:nvSpPr>
          <p:spPr>
            <a:xfrm>
              <a:off x="2475494" y="2892256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36"/>
            <p:cNvSpPr/>
            <p:nvPr/>
          </p:nvSpPr>
          <p:spPr>
            <a:xfrm>
              <a:off x="2684856" y="2709440"/>
              <a:ext cx="59" cy="59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36"/>
            <p:cNvSpPr/>
            <p:nvPr/>
          </p:nvSpPr>
          <p:spPr>
            <a:xfrm>
              <a:off x="2509886" y="2890309"/>
              <a:ext cx="295" cy="59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5" y="0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36"/>
            <p:cNvSpPr/>
            <p:nvPr/>
          </p:nvSpPr>
          <p:spPr>
            <a:xfrm>
              <a:off x="2554897" y="2845298"/>
              <a:ext cx="236" cy="59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36"/>
            <p:cNvSpPr/>
            <p:nvPr/>
          </p:nvSpPr>
          <p:spPr>
            <a:xfrm>
              <a:off x="2671877" y="2683307"/>
              <a:ext cx="295" cy="236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400">
                <a:buClr>
                  <a:srgbClr val="000000"/>
                </a:buClr>
                <a:buFont typeface="Arial"/>
                <a:buNone/>
              </a:pPr>
              <a:endParaRPr sz="26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98422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8831" y="364191"/>
            <a:ext cx="5715795" cy="1549403"/>
          </a:xfrm>
        </p:spPr>
        <p:txBody>
          <a:bodyPr anchor="b"/>
          <a:lstStyle>
            <a:lvl1pPr algn="l">
              <a:defRPr sz="33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792599" y="364262"/>
            <a:ext cx="9712325" cy="7804151"/>
          </a:xfrm>
        </p:spPr>
        <p:txBody>
          <a:bodyPr/>
          <a:lstStyle>
            <a:lvl1pPr>
              <a:defRPr sz="5400"/>
            </a:lvl1pPr>
            <a:lvl2pPr>
              <a:defRPr sz="4600"/>
            </a:lvl2pPr>
            <a:lvl3pPr>
              <a:defRPr sz="4100"/>
            </a:lvl3pPr>
            <a:lvl4pPr>
              <a:defRPr sz="3300"/>
            </a:lvl4pPr>
            <a:lvl5pPr>
              <a:defRPr sz="3300"/>
            </a:lvl5pPr>
            <a:lvl6pPr>
              <a:defRPr sz="3300"/>
            </a:lvl6pPr>
            <a:lvl7pPr>
              <a:defRPr sz="3300"/>
            </a:lvl7pPr>
            <a:lvl8pPr>
              <a:defRPr sz="3300"/>
            </a:lvl8pPr>
            <a:lvl9pPr>
              <a:defRPr sz="33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68831" y="1913500"/>
            <a:ext cx="5715795" cy="6254750"/>
          </a:xfrm>
        </p:spPr>
        <p:txBody>
          <a:bodyPr/>
          <a:lstStyle>
            <a:lvl1pPr marL="0" indent="0">
              <a:buNone/>
              <a:defRPr sz="2400"/>
            </a:lvl1pPr>
            <a:lvl2pPr marL="758018" indent="0">
              <a:buNone/>
              <a:defRPr sz="1900"/>
            </a:lvl2pPr>
            <a:lvl3pPr marL="1516027" indent="0">
              <a:buNone/>
              <a:defRPr sz="1700"/>
            </a:lvl3pPr>
            <a:lvl4pPr marL="2274040" indent="0">
              <a:buNone/>
              <a:defRPr sz="1500"/>
            </a:lvl4pPr>
            <a:lvl5pPr marL="3032045" indent="0">
              <a:buNone/>
              <a:defRPr sz="1500"/>
            </a:lvl5pPr>
            <a:lvl6pPr marL="3790058" indent="0">
              <a:buNone/>
              <a:defRPr sz="1500"/>
            </a:lvl6pPr>
            <a:lvl7pPr marL="4548072" indent="0">
              <a:buNone/>
              <a:defRPr sz="1500"/>
            </a:lvl7pPr>
            <a:lvl8pPr marL="5306081" indent="0">
              <a:buNone/>
              <a:defRPr sz="1500"/>
            </a:lvl8pPr>
            <a:lvl9pPr marL="6064092" indent="0">
              <a:buNone/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081051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405349" y="6400915"/>
            <a:ext cx="10424160" cy="755653"/>
          </a:xfrm>
        </p:spPr>
        <p:txBody>
          <a:bodyPr anchor="b"/>
          <a:lstStyle>
            <a:lvl1pPr algn="l">
              <a:defRPr sz="33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405349" y="817035"/>
            <a:ext cx="10424160" cy="5486400"/>
          </a:xfrm>
        </p:spPr>
        <p:txBody>
          <a:bodyPr/>
          <a:lstStyle>
            <a:lvl1pPr marL="0" indent="0">
              <a:buNone/>
              <a:defRPr sz="5400"/>
            </a:lvl1pPr>
            <a:lvl2pPr marL="758018" indent="0">
              <a:buNone/>
              <a:defRPr sz="4600"/>
            </a:lvl2pPr>
            <a:lvl3pPr marL="1516027" indent="0">
              <a:buNone/>
              <a:defRPr sz="4100"/>
            </a:lvl3pPr>
            <a:lvl4pPr marL="2274040" indent="0">
              <a:buNone/>
              <a:defRPr sz="3300"/>
            </a:lvl4pPr>
            <a:lvl5pPr marL="3032045" indent="0">
              <a:buNone/>
              <a:defRPr sz="3300"/>
            </a:lvl5pPr>
            <a:lvl6pPr marL="3790058" indent="0">
              <a:buNone/>
              <a:defRPr sz="3300"/>
            </a:lvl6pPr>
            <a:lvl7pPr marL="4548072" indent="0">
              <a:buNone/>
              <a:defRPr sz="3300"/>
            </a:lvl7pPr>
            <a:lvl8pPr marL="5306081" indent="0">
              <a:buNone/>
              <a:defRPr sz="3300"/>
            </a:lvl8pPr>
            <a:lvl9pPr marL="6064092" indent="0">
              <a:buNone/>
              <a:defRPr sz="33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405349" y="7156597"/>
            <a:ext cx="10424160" cy="1073150"/>
          </a:xfrm>
        </p:spPr>
        <p:txBody>
          <a:bodyPr/>
          <a:lstStyle>
            <a:lvl1pPr marL="0" indent="0">
              <a:buNone/>
              <a:defRPr sz="2400"/>
            </a:lvl1pPr>
            <a:lvl2pPr marL="758018" indent="0">
              <a:buNone/>
              <a:defRPr sz="1900"/>
            </a:lvl2pPr>
            <a:lvl3pPr marL="1516027" indent="0">
              <a:buNone/>
              <a:defRPr sz="1700"/>
            </a:lvl3pPr>
            <a:lvl4pPr marL="2274040" indent="0">
              <a:buNone/>
              <a:defRPr sz="1500"/>
            </a:lvl4pPr>
            <a:lvl5pPr marL="3032045" indent="0">
              <a:buNone/>
              <a:defRPr sz="1500"/>
            </a:lvl5pPr>
            <a:lvl6pPr marL="3790058" indent="0">
              <a:buNone/>
              <a:defRPr sz="1500"/>
            </a:lvl6pPr>
            <a:lvl7pPr marL="4548072" indent="0">
              <a:buNone/>
              <a:defRPr sz="1500"/>
            </a:lvl7pPr>
            <a:lvl8pPr marL="5306081" indent="0">
              <a:buNone/>
              <a:defRPr sz="1500"/>
            </a:lvl8pPr>
            <a:lvl9pPr marL="6064092" indent="0">
              <a:buNone/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539170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2.xml"/><Relationship Id="rId7" Type="http://schemas.openxmlformats.org/officeDocument/2006/relationships/theme" Target="../theme/theme4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5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3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8.xml"/><Relationship Id="rId18" Type="http://schemas.openxmlformats.org/officeDocument/2006/relationships/slideLayout" Target="../slideLayouts/slideLayout63.xml"/><Relationship Id="rId26" Type="http://schemas.openxmlformats.org/officeDocument/2006/relationships/slideLayout" Target="../slideLayouts/slideLayout71.xml"/><Relationship Id="rId3" Type="http://schemas.openxmlformats.org/officeDocument/2006/relationships/slideLayout" Target="../slideLayouts/slideLayout48.xml"/><Relationship Id="rId21" Type="http://schemas.openxmlformats.org/officeDocument/2006/relationships/slideLayout" Target="../slideLayouts/slideLayout66.xml"/><Relationship Id="rId34" Type="http://schemas.openxmlformats.org/officeDocument/2006/relationships/slideLayout" Target="../slideLayouts/slideLayout79.xml"/><Relationship Id="rId7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57.xml"/><Relationship Id="rId17" Type="http://schemas.openxmlformats.org/officeDocument/2006/relationships/slideLayout" Target="../slideLayouts/slideLayout62.xml"/><Relationship Id="rId25" Type="http://schemas.openxmlformats.org/officeDocument/2006/relationships/slideLayout" Target="../slideLayouts/slideLayout70.xml"/><Relationship Id="rId33" Type="http://schemas.openxmlformats.org/officeDocument/2006/relationships/slideLayout" Target="../slideLayouts/slideLayout78.xml"/><Relationship Id="rId2" Type="http://schemas.openxmlformats.org/officeDocument/2006/relationships/slideLayout" Target="../slideLayouts/slideLayout47.xml"/><Relationship Id="rId16" Type="http://schemas.openxmlformats.org/officeDocument/2006/relationships/slideLayout" Target="../slideLayouts/slideLayout61.xml"/><Relationship Id="rId20" Type="http://schemas.openxmlformats.org/officeDocument/2006/relationships/slideLayout" Target="../slideLayouts/slideLayout65.xml"/><Relationship Id="rId29" Type="http://schemas.openxmlformats.org/officeDocument/2006/relationships/slideLayout" Target="../slideLayouts/slideLayout74.xml"/><Relationship Id="rId1" Type="http://schemas.openxmlformats.org/officeDocument/2006/relationships/slideLayout" Target="../slideLayouts/slideLayout46.xml"/><Relationship Id="rId6" Type="http://schemas.openxmlformats.org/officeDocument/2006/relationships/slideLayout" Target="../slideLayouts/slideLayout51.xml"/><Relationship Id="rId11" Type="http://schemas.openxmlformats.org/officeDocument/2006/relationships/slideLayout" Target="../slideLayouts/slideLayout56.xml"/><Relationship Id="rId24" Type="http://schemas.openxmlformats.org/officeDocument/2006/relationships/slideLayout" Target="../slideLayouts/slideLayout69.xml"/><Relationship Id="rId32" Type="http://schemas.openxmlformats.org/officeDocument/2006/relationships/slideLayout" Target="../slideLayouts/slideLayout77.xml"/><Relationship Id="rId5" Type="http://schemas.openxmlformats.org/officeDocument/2006/relationships/slideLayout" Target="../slideLayouts/slideLayout50.xml"/><Relationship Id="rId15" Type="http://schemas.openxmlformats.org/officeDocument/2006/relationships/slideLayout" Target="../slideLayouts/slideLayout60.xml"/><Relationship Id="rId23" Type="http://schemas.openxmlformats.org/officeDocument/2006/relationships/slideLayout" Target="../slideLayouts/slideLayout68.xml"/><Relationship Id="rId28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55.xml"/><Relationship Id="rId19" Type="http://schemas.openxmlformats.org/officeDocument/2006/relationships/slideLayout" Target="../slideLayouts/slideLayout64.xml"/><Relationship Id="rId31" Type="http://schemas.openxmlformats.org/officeDocument/2006/relationships/slideLayout" Target="../slideLayouts/slideLayout76.xml"/><Relationship Id="rId4" Type="http://schemas.openxmlformats.org/officeDocument/2006/relationships/slideLayout" Target="../slideLayouts/slideLayout49.xml"/><Relationship Id="rId9" Type="http://schemas.openxmlformats.org/officeDocument/2006/relationships/slideLayout" Target="../slideLayouts/slideLayout54.xml"/><Relationship Id="rId14" Type="http://schemas.openxmlformats.org/officeDocument/2006/relationships/slideLayout" Target="../slideLayouts/slideLayout59.xml"/><Relationship Id="rId22" Type="http://schemas.openxmlformats.org/officeDocument/2006/relationships/slideLayout" Target="../slideLayouts/slideLayout67.xml"/><Relationship Id="rId27" Type="http://schemas.openxmlformats.org/officeDocument/2006/relationships/slideLayout" Target="../slideLayouts/slideLayout72.xml"/><Relationship Id="rId30" Type="http://schemas.openxmlformats.org/officeDocument/2006/relationships/slideLayout" Target="../slideLayouts/slideLayout75.xml"/><Relationship Id="rId35" Type="http://schemas.openxmlformats.org/officeDocument/2006/relationships/theme" Target="../theme/theme5.xml"/><Relationship Id="rId8" Type="http://schemas.openxmlformats.org/officeDocument/2006/relationships/slideLayout" Target="../slideLayouts/slideLayout5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8694" y="366187"/>
            <a:ext cx="15636242" cy="1524000"/>
          </a:xfrm>
          <a:prstGeom prst="rect">
            <a:avLst/>
          </a:prstGeom>
        </p:spPr>
        <p:txBody>
          <a:bodyPr vert="horz" lIns="151606" tIns="75801" rIns="151606" bIns="758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94" y="2133622"/>
            <a:ext cx="15636242" cy="6034619"/>
          </a:xfrm>
          <a:prstGeom prst="rect">
            <a:avLst/>
          </a:prstGeom>
        </p:spPr>
        <p:txBody>
          <a:bodyPr vert="horz" lIns="151606" tIns="75801" rIns="151606" bIns="75801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8680" y="8475309"/>
            <a:ext cx="4053840" cy="486836"/>
          </a:xfrm>
          <a:prstGeom prst="rect">
            <a:avLst/>
          </a:prstGeom>
        </p:spPr>
        <p:txBody>
          <a:bodyPr vert="horz" lIns="151606" tIns="75801" rIns="151606" bIns="75801" rtlCol="0" anchor="ctr"/>
          <a:lstStyle>
            <a:lvl1pPr algn="l">
              <a:defRPr sz="1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66A792-1064-4C8F-9DA4-CF7AD1196205}" type="datetimeFigureOut">
              <a:rPr lang="en-US" smtClean="0"/>
              <a:t>9/9/2025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936008" y="8475309"/>
            <a:ext cx="5501642" cy="486836"/>
          </a:xfrm>
          <a:prstGeom prst="rect">
            <a:avLst/>
          </a:prstGeom>
        </p:spPr>
        <p:txBody>
          <a:bodyPr vert="horz" lIns="151606" tIns="75801" rIns="151606" bIns="75801" rtlCol="0" anchor="ctr"/>
          <a:lstStyle>
            <a:lvl1pPr algn="ctr">
              <a:defRPr sz="1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451084" y="8475309"/>
            <a:ext cx="4053840" cy="486836"/>
          </a:xfrm>
          <a:prstGeom prst="rect">
            <a:avLst/>
          </a:prstGeom>
        </p:spPr>
        <p:txBody>
          <a:bodyPr vert="horz" lIns="151606" tIns="75801" rIns="151606" bIns="75801" rtlCol="0" anchor="ctr"/>
          <a:lstStyle>
            <a:lvl1pPr algn="r">
              <a:defRPr sz="1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E1CA49A-5579-49CD-AAA3-4FD0701897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85138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4051" r:id="rId12"/>
  </p:sldLayoutIdLst>
  <p:txStyles>
    <p:titleStyle>
      <a:lvl1pPr algn="ctr" defTabSz="1516027" rtl="0" eaLnBrk="1" latinLnBrk="0" hangingPunct="1">
        <a:spcBef>
          <a:spcPct val="0"/>
        </a:spcBef>
        <a:buNone/>
        <a:defRPr sz="7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568510" indent="-568510" algn="l" defTabSz="1516027" rtl="0" eaLnBrk="1" latinLnBrk="0" hangingPunct="1">
        <a:spcBef>
          <a:spcPct val="20000"/>
        </a:spcBef>
        <a:buFont typeface="Arial" pitchFamily="34" charset="0"/>
        <a:buChar char="•"/>
        <a:defRPr sz="5400" kern="1200">
          <a:solidFill>
            <a:schemeClr val="tx1"/>
          </a:solidFill>
          <a:latin typeface="+mn-lt"/>
          <a:ea typeface="+mn-ea"/>
          <a:cs typeface="+mn-cs"/>
        </a:defRPr>
      </a:lvl1pPr>
      <a:lvl2pPr marL="1231773" indent="-473757" algn="l" defTabSz="1516027" rtl="0" eaLnBrk="1" latinLnBrk="0" hangingPunct="1">
        <a:spcBef>
          <a:spcPct val="20000"/>
        </a:spcBef>
        <a:buFont typeface="Arial" pitchFamily="34" charset="0"/>
        <a:buChar char="–"/>
        <a:defRPr sz="4600" kern="1200">
          <a:solidFill>
            <a:schemeClr val="tx1"/>
          </a:solidFill>
          <a:latin typeface="+mn-lt"/>
          <a:ea typeface="+mn-ea"/>
          <a:cs typeface="+mn-cs"/>
        </a:defRPr>
      </a:lvl2pPr>
      <a:lvl3pPr marL="1895030" indent="-379008" algn="l" defTabSz="1516027" rtl="0" eaLnBrk="1" latinLnBrk="0" hangingPunct="1">
        <a:spcBef>
          <a:spcPct val="20000"/>
        </a:spcBef>
        <a:buFont typeface="Arial" pitchFamily="34" charset="0"/>
        <a:buChar char="•"/>
        <a:defRPr sz="4100" kern="1200">
          <a:solidFill>
            <a:schemeClr val="tx1"/>
          </a:solidFill>
          <a:latin typeface="+mn-lt"/>
          <a:ea typeface="+mn-ea"/>
          <a:cs typeface="+mn-cs"/>
        </a:defRPr>
      </a:lvl3pPr>
      <a:lvl4pPr marL="2653048" indent="-379008" algn="l" defTabSz="1516027" rtl="0" eaLnBrk="1" latinLnBrk="0" hangingPunct="1">
        <a:spcBef>
          <a:spcPct val="20000"/>
        </a:spcBef>
        <a:buFont typeface="Arial" pitchFamily="34" charset="0"/>
        <a:buChar char="–"/>
        <a:defRPr sz="3300" kern="1200">
          <a:solidFill>
            <a:schemeClr val="tx1"/>
          </a:solidFill>
          <a:latin typeface="+mn-lt"/>
          <a:ea typeface="+mn-ea"/>
          <a:cs typeface="+mn-cs"/>
        </a:defRPr>
      </a:lvl4pPr>
      <a:lvl5pPr marL="3411053" indent="-379008" algn="l" defTabSz="1516027" rtl="0" eaLnBrk="1" latinLnBrk="0" hangingPunct="1">
        <a:spcBef>
          <a:spcPct val="20000"/>
        </a:spcBef>
        <a:buFont typeface="Arial" pitchFamily="34" charset="0"/>
        <a:buChar char="»"/>
        <a:defRPr sz="3300" kern="1200">
          <a:solidFill>
            <a:schemeClr val="tx1"/>
          </a:solidFill>
          <a:latin typeface="+mn-lt"/>
          <a:ea typeface="+mn-ea"/>
          <a:cs typeface="+mn-cs"/>
        </a:defRPr>
      </a:lvl5pPr>
      <a:lvl6pPr marL="4169068" indent="-379008" algn="l" defTabSz="1516027" rtl="0" eaLnBrk="1" latinLnBrk="0" hangingPunct="1">
        <a:spcBef>
          <a:spcPct val="20000"/>
        </a:spcBef>
        <a:buFont typeface="Arial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6pPr>
      <a:lvl7pPr marL="4927075" indent="-379008" algn="l" defTabSz="1516027" rtl="0" eaLnBrk="1" latinLnBrk="0" hangingPunct="1">
        <a:spcBef>
          <a:spcPct val="20000"/>
        </a:spcBef>
        <a:buFont typeface="Arial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7pPr>
      <a:lvl8pPr marL="5685086" indent="-379008" algn="l" defTabSz="1516027" rtl="0" eaLnBrk="1" latinLnBrk="0" hangingPunct="1">
        <a:spcBef>
          <a:spcPct val="20000"/>
        </a:spcBef>
        <a:buFont typeface="Arial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8pPr>
      <a:lvl9pPr marL="6443100" indent="-379008" algn="l" defTabSz="1516027" rtl="0" eaLnBrk="1" latinLnBrk="0" hangingPunct="1">
        <a:spcBef>
          <a:spcPct val="20000"/>
        </a:spcBef>
        <a:buFont typeface="Arial" pitchFamily="34" charset="0"/>
        <a:buChar char="•"/>
        <a:defRPr sz="3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58018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516027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274040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4pPr>
      <a:lvl5pPr marL="3032045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5pPr>
      <a:lvl6pPr marL="3790058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6pPr>
      <a:lvl7pPr marL="4548072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7pPr>
      <a:lvl8pPr marL="5306081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8pPr>
      <a:lvl9pPr marL="6064092" algn="l" defTabSz="1516027" rtl="0" eaLnBrk="1" latinLnBrk="0" hangingPunct="1">
        <a:defRPr sz="3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8694" y="366278"/>
            <a:ext cx="15636242" cy="948108"/>
          </a:xfrm>
          <a:prstGeom prst="rect">
            <a:avLst/>
          </a:prstGeom>
        </p:spPr>
        <p:txBody>
          <a:bodyPr vert="horz" lIns="0" tIns="101048" rIns="0" bIns="101048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94" y="1517917"/>
            <a:ext cx="15636242" cy="6650318"/>
          </a:xfrm>
          <a:prstGeom prst="rect">
            <a:avLst/>
          </a:prstGeom>
        </p:spPr>
        <p:txBody>
          <a:bodyPr vert="horz" lIns="0" tIns="101048" rIns="0" bIns="101048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8680" y="8475222"/>
            <a:ext cx="4053840" cy="486836"/>
          </a:xfrm>
          <a:prstGeom prst="rect">
            <a:avLst/>
          </a:prstGeom>
        </p:spPr>
        <p:txBody>
          <a:bodyPr vert="horz" lIns="0" tIns="101048" rIns="0" bIns="101048" rtlCol="0" anchor="ctr"/>
          <a:lstStyle>
            <a:lvl1pPr algn="l">
              <a:defRPr sz="2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2021010"/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2021010"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936008" y="8475222"/>
            <a:ext cx="5501642" cy="486836"/>
          </a:xfrm>
          <a:prstGeom prst="rect">
            <a:avLst/>
          </a:prstGeom>
        </p:spPr>
        <p:txBody>
          <a:bodyPr vert="horz" lIns="0" tIns="101048" rIns="0" bIns="101048" rtlCol="0" anchor="ctr"/>
          <a:lstStyle>
            <a:lvl1pPr algn="ctr">
              <a:defRPr sz="2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202101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451084" y="8475222"/>
            <a:ext cx="4053840" cy="486836"/>
          </a:xfrm>
          <a:prstGeom prst="rect">
            <a:avLst/>
          </a:prstGeom>
        </p:spPr>
        <p:txBody>
          <a:bodyPr vert="horz" lIns="0" tIns="101048" rIns="0" bIns="101048" rtlCol="0" anchor="ctr"/>
          <a:lstStyle>
            <a:lvl1pPr algn="r">
              <a:defRPr sz="2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2021010"/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202101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17661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3" r:id="rId1"/>
    <p:sldLayoutId id="2147483894" r:id="rId2"/>
    <p:sldLayoutId id="2147483895" r:id="rId3"/>
    <p:sldLayoutId id="2147483896" r:id="rId4"/>
    <p:sldLayoutId id="2147483897" r:id="rId5"/>
    <p:sldLayoutId id="2147483898" r:id="rId6"/>
    <p:sldLayoutId id="2147483899" r:id="rId7"/>
    <p:sldLayoutId id="2147483900" r:id="rId8"/>
    <p:sldLayoutId id="2147483901" r:id="rId9"/>
    <p:sldLayoutId id="2147483902" r:id="rId10"/>
    <p:sldLayoutId id="2147483903" r:id="rId11"/>
    <p:sldLayoutId id="2147483904" r:id="rId12"/>
    <p:sldLayoutId id="2147483905" r:id="rId13"/>
    <p:sldLayoutId id="2147484050" r:id="rId14"/>
  </p:sldLayoutIdLst>
  <p:txStyles>
    <p:titleStyle>
      <a:lvl1pPr algn="l" defTabSz="2021010" rtl="0" eaLnBrk="1" latinLnBrk="0" hangingPunct="1">
        <a:spcBef>
          <a:spcPct val="0"/>
        </a:spcBef>
        <a:buNone/>
        <a:defRPr sz="5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757885" indent="-757885" algn="l" defTabSz="2021010" rtl="0" eaLnBrk="1" latinLnBrk="0" hangingPunct="1">
        <a:spcBef>
          <a:spcPct val="20000"/>
        </a:spcBef>
        <a:buFont typeface="Arial" pitchFamily="34" charset="0"/>
        <a:buChar char="•"/>
        <a:defRPr sz="5900" kern="1200">
          <a:solidFill>
            <a:schemeClr val="tx1"/>
          </a:solidFill>
          <a:latin typeface="+mj-lt"/>
          <a:ea typeface="+mn-ea"/>
          <a:cs typeface="+mn-cs"/>
        </a:defRPr>
      </a:lvl1pPr>
      <a:lvl2pPr marL="1642074" indent="-631565" algn="l" defTabSz="2021010" rtl="0" eaLnBrk="1" latinLnBrk="0" hangingPunct="1">
        <a:spcBef>
          <a:spcPct val="20000"/>
        </a:spcBef>
        <a:buFont typeface="Arial" pitchFamily="34" charset="0"/>
        <a:buChar char="–"/>
        <a:defRPr sz="5400" kern="1200">
          <a:solidFill>
            <a:schemeClr val="tx1"/>
          </a:solidFill>
          <a:latin typeface="+mj-lt"/>
          <a:ea typeface="+mn-ea"/>
          <a:cs typeface="+mn-cs"/>
        </a:defRPr>
      </a:lvl2pPr>
      <a:lvl3pPr marL="2526259" indent="-505250" algn="l" defTabSz="2021010" rtl="0" eaLnBrk="1" latinLnBrk="0" hangingPunct="1">
        <a:spcBef>
          <a:spcPct val="20000"/>
        </a:spcBef>
        <a:buFont typeface="Arial" pitchFamily="34" charset="0"/>
        <a:buChar char="•"/>
        <a:defRPr sz="4100" kern="1200">
          <a:solidFill>
            <a:schemeClr val="tx1"/>
          </a:solidFill>
          <a:latin typeface="+mj-lt"/>
          <a:ea typeface="+mn-ea"/>
          <a:cs typeface="+mn-cs"/>
        </a:defRPr>
      </a:lvl3pPr>
      <a:lvl4pPr marL="3536771" indent="-505250" algn="l" defTabSz="2021010" rtl="0" eaLnBrk="1" latinLnBrk="0" hangingPunct="1">
        <a:spcBef>
          <a:spcPct val="20000"/>
        </a:spcBef>
        <a:buFont typeface="Arial" pitchFamily="34" charset="0"/>
        <a:buChar char="–"/>
        <a:defRPr sz="3300" kern="1200">
          <a:solidFill>
            <a:schemeClr val="tx1"/>
          </a:solidFill>
          <a:latin typeface="+mj-lt"/>
          <a:ea typeface="+mn-ea"/>
          <a:cs typeface="+mn-cs"/>
        </a:defRPr>
      </a:lvl4pPr>
      <a:lvl5pPr marL="4547276" indent="-505250" algn="l" defTabSz="2021010" rtl="0" eaLnBrk="1" latinLnBrk="0" hangingPunct="1">
        <a:spcBef>
          <a:spcPct val="20000"/>
        </a:spcBef>
        <a:buFont typeface="Arial" pitchFamily="34" charset="0"/>
        <a:buChar char="»"/>
        <a:defRPr sz="3300" kern="1200">
          <a:solidFill>
            <a:schemeClr val="tx1"/>
          </a:solidFill>
          <a:latin typeface="+mj-lt"/>
          <a:ea typeface="+mn-ea"/>
          <a:cs typeface="+mn-cs"/>
        </a:defRPr>
      </a:lvl5pPr>
      <a:lvl6pPr marL="5557786" indent="-505250" algn="l" defTabSz="2021010" rtl="0" eaLnBrk="1" latinLnBrk="0" hangingPunct="1">
        <a:spcBef>
          <a:spcPct val="20000"/>
        </a:spcBef>
        <a:buFont typeface="Arial" pitchFamily="34" charset="0"/>
        <a:buChar char="•"/>
        <a:defRPr sz="4500" kern="1200">
          <a:solidFill>
            <a:schemeClr val="tx1"/>
          </a:solidFill>
          <a:latin typeface="+mn-lt"/>
          <a:ea typeface="+mn-ea"/>
          <a:cs typeface="+mn-cs"/>
        </a:defRPr>
      </a:lvl6pPr>
      <a:lvl7pPr marL="6568291" indent="-505250" algn="l" defTabSz="2021010" rtl="0" eaLnBrk="1" latinLnBrk="0" hangingPunct="1">
        <a:spcBef>
          <a:spcPct val="20000"/>
        </a:spcBef>
        <a:buFont typeface="Arial" pitchFamily="34" charset="0"/>
        <a:buChar char="•"/>
        <a:defRPr sz="4500" kern="1200">
          <a:solidFill>
            <a:schemeClr val="tx1"/>
          </a:solidFill>
          <a:latin typeface="+mn-lt"/>
          <a:ea typeface="+mn-ea"/>
          <a:cs typeface="+mn-cs"/>
        </a:defRPr>
      </a:lvl7pPr>
      <a:lvl8pPr marL="7578790" indent="-505250" algn="l" defTabSz="2021010" rtl="0" eaLnBrk="1" latinLnBrk="0" hangingPunct="1">
        <a:spcBef>
          <a:spcPct val="20000"/>
        </a:spcBef>
        <a:buFont typeface="Arial" pitchFamily="34" charset="0"/>
        <a:buChar char="•"/>
        <a:defRPr sz="4500" kern="1200">
          <a:solidFill>
            <a:schemeClr val="tx1"/>
          </a:solidFill>
          <a:latin typeface="+mn-lt"/>
          <a:ea typeface="+mn-ea"/>
          <a:cs typeface="+mn-cs"/>
        </a:defRPr>
      </a:lvl8pPr>
      <a:lvl9pPr marL="8589297" indent="-505250" algn="l" defTabSz="2021010" rtl="0" eaLnBrk="1" latinLnBrk="0" hangingPunct="1">
        <a:spcBef>
          <a:spcPct val="20000"/>
        </a:spcBef>
        <a:buFont typeface="Arial" pitchFamily="34" charset="0"/>
        <a:buChar char="•"/>
        <a:defRPr sz="4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1pPr>
      <a:lvl2pPr marL="1010501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2pPr>
      <a:lvl3pPr marL="2021010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3pPr>
      <a:lvl4pPr marL="3031514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4pPr>
      <a:lvl5pPr marL="4042023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5pPr>
      <a:lvl6pPr marL="5052529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6pPr>
      <a:lvl7pPr marL="6063032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7pPr>
      <a:lvl8pPr marL="7073535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8pPr>
      <a:lvl9pPr marL="8084044" algn="l" defTabSz="2021010" rtl="0" eaLnBrk="1" latinLnBrk="0" hangingPunct="1">
        <a:defRPr sz="4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68681" y="366186"/>
            <a:ext cx="15636242" cy="948108"/>
          </a:xfrm>
          <a:prstGeom prst="rect">
            <a:avLst/>
          </a:prstGeom>
        </p:spPr>
        <p:txBody>
          <a:bodyPr vert="horz" lIns="0" tIns="84784" rIns="0" bIns="84784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8681" y="1517915"/>
            <a:ext cx="15636242" cy="6650318"/>
          </a:xfrm>
          <a:prstGeom prst="rect">
            <a:avLst/>
          </a:prstGeom>
        </p:spPr>
        <p:txBody>
          <a:bodyPr vert="horz" lIns="0" tIns="84784" rIns="0" bIns="84784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68680" y="8475148"/>
            <a:ext cx="4053840" cy="486834"/>
          </a:xfrm>
          <a:prstGeom prst="rect">
            <a:avLst/>
          </a:prstGeom>
        </p:spPr>
        <p:txBody>
          <a:bodyPr vert="horz" lIns="0" tIns="84784" rIns="0" bIns="84784" rtlCol="0" anchor="ctr"/>
          <a:lstStyle>
            <a:lvl1pPr algn="l">
              <a:defRPr sz="2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695712"/>
            <a:fld id="{425404F2-BE9A-4460-8815-8F645183555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695712"/>
              <a:t>9/9/2025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935992" y="8475148"/>
            <a:ext cx="5501642" cy="486834"/>
          </a:xfrm>
          <a:prstGeom prst="rect">
            <a:avLst/>
          </a:prstGeom>
        </p:spPr>
        <p:txBody>
          <a:bodyPr vert="horz" lIns="0" tIns="84784" rIns="0" bIns="84784" rtlCol="0" anchor="ctr"/>
          <a:lstStyle>
            <a:lvl1pPr algn="ctr">
              <a:defRPr sz="2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695712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451082" y="8475148"/>
            <a:ext cx="4053840" cy="486834"/>
          </a:xfrm>
          <a:prstGeom prst="rect">
            <a:avLst/>
          </a:prstGeom>
        </p:spPr>
        <p:txBody>
          <a:bodyPr vert="horz" lIns="0" tIns="84784" rIns="0" bIns="84784" rtlCol="0" anchor="ctr"/>
          <a:lstStyle>
            <a:lvl1pPr algn="r">
              <a:defRPr sz="2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695712"/>
            <a:fld id="{96E69268-9C8B-4EBF-A9EE-DC5DC2D48DC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1695712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77859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7" r:id="rId1"/>
    <p:sldLayoutId id="2147483958" r:id="rId2"/>
    <p:sldLayoutId id="2147483959" r:id="rId3"/>
    <p:sldLayoutId id="2147483960" r:id="rId4"/>
    <p:sldLayoutId id="2147483961" r:id="rId5"/>
    <p:sldLayoutId id="2147483962" r:id="rId6"/>
    <p:sldLayoutId id="2147483963" r:id="rId7"/>
    <p:sldLayoutId id="2147483964" r:id="rId8"/>
    <p:sldLayoutId id="2147483965" r:id="rId9"/>
    <p:sldLayoutId id="2147483966" r:id="rId10"/>
    <p:sldLayoutId id="2147483967" r:id="rId11"/>
    <p:sldLayoutId id="2147483968" r:id="rId12"/>
    <p:sldLayoutId id="2147483969" r:id="rId13"/>
  </p:sldLayoutIdLst>
  <p:txStyles>
    <p:titleStyle>
      <a:lvl1pPr algn="l" defTabSz="1695712" rtl="0" eaLnBrk="1" latinLnBrk="0" hangingPunct="1">
        <a:spcBef>
          <a:spcPct val="0"/>
        </a:spcBef>
        <a:buNone/>
        <a:defRPr sz="5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635893" indent="-635893" algn="l" defTabSz="1695712" rtl="0" eaLnBrk="1" latinLnBrk="0" hangingPunct="1">
        <a:spcBef>
          <a:spcPct val="20000"/>
        </a:spcBef>
        <a:buFont typeface="Arial" pitchFamily="34" charset="0"/>
        <a:buChar char="•"/>
        <a:defRPr sz="5000" kern="1200">
          <a:solidFill>
            <a:schemeClr val="tx1"/>
          </a:solidFill>
          <a:latin typeface="+mj-lt"/>
          <a:ea typeface="+mn-ea"/>
          <a:cs typeface="+mn-cs"/>
        </a:defRPr>
      </a:lvl1pPr>
      <a:lvl2pPr marL="1377768" indent="-529912" algn="l" defTabSz="1695712" rtl="0" eaLnBrk="1" latinLnBrk="0" hangingPunct="1">
        <a:spcBef>
          <a:spcPct val="20000"/>
        </a:spcBef>
        <a:buFont typeface="Arial" pitchFamily="34" charset="0"/>
        <a:buChar char="–"/>
        <a:defRPr sz="4500" kern="1200">
          <a:solidFill>
            <a:schemeClr val="tx1"/>
          </a:solidFill>
          <a:latin typeface="+mj-lt"/>
          <a:ea typeface="+mn-ea"/>
          <a:cs typeface="+mn-cs"/>
        </a:defRPr>
      </a:lvl2pPr>
      <a:lvl3pPr marL="2119643" indent="-423931" algn="l" defTabSz="1695712" rtl="0" eaLnBrk="1" latinLnBrk="0" hangingPunct="1">
        <a:spcBef>
          <a:spcPct val="20000"/>
        </a:spcBef>
        <a:buFont typeface="Arial" pitchFamily="34" charset="0"/>
        <a:buChar char="•"/>
        <a:defRPr sz="3300" kern="1200">
          <a:solidFill>
            <a:schemeClr val="tx1"/>
          </a:solidFill>
          <a:latin typeface="+mj-lt"/>
          <a:ea typeface="+mn-ea"/>
          <a:cs typeface="+mn-cs"/>
        </a:defRPr>
      </a:lvl3pPr>
      <a:lvl4pPr marL="2967497" indent="-423931" algn="l" defTabSz="1695712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j-lt"/>
          <a:ea typeface="+mn-ea"/>
          <a:cs typeface="+mn-cs"/>
        </a:defRPr>
      </a:lvl4pPr>
      <a:lvl5pPr marL="3815355" indent="-423931" algn="l" defTabSz="1695712" rtl="0" eaLnBrk="1" latinLnBrk="0" hangingPunct="1">
        <a:spcBef>
          <a:spcPct val="20000"/>
        </a:spcBef>
        <a:buFont typeface="Arial" pitchFamily="34" charset="0"/>
        <a:buChar char="»"/>
        <a:defRPr sz="2800" kern="1200">
          <a:solidFill>
            <a:schemeClr val="tx1"/>
          </a:solidFill>
          <a:latin typeface="+mj-lt"/>
          <a:ea typeface="+mn-ea"/>
          <a:cs typeface="+mn-cs"/>
        </a:defRPr>
      </a:lvl5pPr>
      <a:lvl6pPr marL="4663217" indent="-423931" algn="l" defTabSz="1695712" rtl="0" eaLnBrk="1" latinLnBrk="0" hangingPunct="1">
        <a:spcBef>
          <a:spcPct val="20000"/>
        </a:spcBef>
        <a:buFont typeface="Arial" pitchFamily="34" charset="0"/>
        <a:buChar char="•"/>
        <a:defRPr sz="3700" kern="1200">
          <a:solidFill>
            <a:schemeClr val="tx1"/>
          </a:solidFill>
          <a:latin typeface="+mn-lt"/>
          <a:ea typeface="+mn-ea"/>
          <a:cs typeface="+mn-cs"/>
        </a:defRPr>
      </a:lvl6pPr>
      <a:lvl7pPr marL="5511073" indent="-423931" algn="l" defTabSz="1695712" rtl="0" eaLnBrk="1" latinLnBrk="0" hangingPunct="1">
        <a:spcBef>
          <a:spcPct val="20000"/>
        </a:spcBef>
        <a:buFont typeface="Arial" pitchFamily="34" charset="0"/>
        <a:buChar char="•"/>
        <a:defRPr sz="3700" kern="1200">
          <a:solidFill>
            <a:schemeClr val="tx1"/>
          </a:solidFill>
          <a:latin typeface="+mn-lt"/>
          <a:ea typeface="+mn-ea"/>
          <a:cs typeface="+mn-cs"/>
        </a:defRPr>
      </a:lvl7pPr>
      <a:lvl8pPr marL="6358931" indent="-423931" algn="l" defTabSz="1695712" rtl="0" eaLnBrk="1" latinLnBrk="0" hangingPunct="1">
        <a:spcBef>
          <a:spcPct val="20000"/>
        </a:spcBef>
        <a:buFont typeface="Arial" pitchFamily="34" charset="0"/>
        <a:buChar char="•"/>
        <a:defRPr sz="3700" kern="1200">
          <a:solidFill>
            <a:schemeClr val="tx1"/>
          </a:solidFill>
          <a:latin typeface="+mn-lt"/>
          <a:ea typeface="+mn-ea"/>
          <a:cs typeface="+mn-cs"/>
        </a:defRPr>
      </a:lvl8pPr>
      <a:lvl9pPr marL="7206781" indent="-423931" algn="l" defTabSz="1695712" rtl="0" eaLnBrk="1" latinLnBrk="0" hangingPunct="1">
        <a:spcBef>
          <a:spcPct val="20000"/>
        </a:spcBef>
        <a:buFont typeface="Arial" pitchFamily="34" charset="0"/>
        <a:buChar char="•"/>
        <a:defRPr sz="3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1pPr>
      <a:lvl2pPr marL="847858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2pPr>
      <a:lvl3pPr marL="1695712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3pPr>
      <a:lvl4pPr marL="2543574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4pPr>
      <a:lvl5pPr marL="3391428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5pPr>
      <a:lvl6pPr marL="4239288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6pPr>
      <a:lvl7pPr marL="5087146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7pPr>
      <a:lvl8pPr marL="5934998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8pPr>
      <a:lvl9pPr marL="6782862" algn="l" defTabSz="1695712" rtl="0" eaLnBrk="1" latinLnBrk="0" hangingPunct="1">
        <a:defRPr sz="33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01182" y="347910"/>
            <a:ext cx="15602608" cy="824514"/>
          </a:xfrm>
          <a:prstGeom prst="rect">
            <a:avLst/>
          </a:prstGeom>
        </p:spPr>
        <p:txBody>
          <a:bodyPr vert="horz" lIns="63640" tIns="31821" rIns="63640" bIns="3182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01182" y="1504527"/>
            <a:ext cx="15602608" cy="7291564"/>
          </a:xfrm>
          <a:prstGeom prst="rect">
            <a:avLst/>
          </a:prstGeom>
        </p:spPr>
        <p:txBody>
          <a:bodyPr vert="horz" lIns="63640" tIns="31821" rIns="63640" bIns="31821" rtlCol="0">
            <a:norm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419966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1" r:id="rId1"/>
    <p:sldLayoutId id="2147483972" r:id="rId2"/>
    <p:sldLayoutId id="2147483973" r:id="rId3"/>
    <p:sldLayoutId id="2147483974" r:id="rId4"/>
    <p:sldLayoutId id="2147483975" r:id="rId5"/>
    <p:sldLayoutId id="2147484052" r:id="rId6"/>
  </p:sldLayoutIdLst>
  <p:hf hdr="0" ftr="0" dt="0"/>
  <p:txStyles>
    <p:titleStyle>
      <a:lvl1pPr algn="l" defTabSz="1272490" rtl="0" eaLnBrk="1" latinLnBrk="0" hangingPunct="1">
        <a:lnSpc>
          <a:spcPct val="90000"/>
        </a:lnSpc>
        <a:spcBef>
          <a:spcPct val="0"/>
        </a:spcBef>
        <a:buNone/>
        <a:defRPr sz="4600" b="0" i="0" kern="1200">
          <a:solidFill>
            <a:schemeClr val="tx2"/>
          </a:solidFill>
          <a:latin typeface="+mn-lt"/>
          <a:ea typeface="+mj-ea"/>
          <a:cs typeface="+mj-cs"/>
        </a:defRPr>
      </a:lvl1pPr>
    </p:titleStyle>
    <p:bodyStyle>
      <a:lvl1pPr marL="0" indent="0" algn="l" defTabSz="1272490" rtl="0" eaLnBrk="1" latinLnBrk="0" hangingPunct="1">
        <a:lnSpc>
          <a:spcPct val="90000"/>
        </a:lnSpc>
        <a:spcBef>
          <a:spcPts val="1392"/>
        </a:spcBef>
        <a:buFont typeface="Arial" panose="020B0604020202020204" pitchFamily="34" charset="0"/>
        <a:buNone/>
        <a:defRPr sz="3900" b="0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1pPr>
      <a:lvl2pPr marL="636244" indent="0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None/>
        <a:defRPr sz="3300" b="0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2pPr>
      <a:lvl3pPr marL="1272490" indent="0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None/>
        <a:defRPr sz="2800" b="0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3pPr>
      <a:lvl4pPr marL="1908735" indent="0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None/>
        <a:defRPr sz="2400" b="0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4pPr>
      <a:lvl5pPr marL="2544979" indent="0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None/>
        <a:defRPr sz="2400" b="0" i="0" kern="1200">
          <a:solidFill>
            <a:schemeClr val="tx1"/>
          </a:solidFill>
          <a:latin typeface="Segoe UI" panose="020B0502040204020203" pitchFamily="34" charset="0"/>
          <a:ea typeface="+mn-ea"/>
          <a:cs typeface="Segoe UI" panose="020B0502040204020203" pitchFamily="34" charset="0"/>
        </a:defRPr>
      </a:lvl5pPr>
      <a:lvl6pPr marL="3499347" indent="-318122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4135591" indent="-318122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771835" indent="-318122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5408080" indent="-318122" algn="l" defTabSz="1272490" rtl="0" eaLnBrk="1" latinLnBrk="0" hangingPunct="1">
        <a:lnSpc>
          <a:spcPct val="90000"/>
        </a:lnSpc>
        <a:spcBef>
          <a:spcPts val="696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36244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72490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908735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544979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181225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817469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453713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5089958" algn="l" defTabSz="127249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132923" y="791156"/>
            <a:ext cx="15107850" cy="10181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9685" tIns="169685" rIns="169685" bIns="16968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Poppins"/>
              <a:buNone/>
              <a:defRPr sz="35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132923" y="2048844"/>
            <a:ext cx="15107850" cy="607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9685" tIns="169685" rIns="169685" bIns="169685" anchor="t" anchorCtr="0">
            <a:noAutofit/>
          </a:bodyPr>
          <a:lstStyle>
            <a:lvl1pPr marL="457200" lvl="0" indent="-31115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"/>
              <a:buFont typeface="Poppins Light"/>
              <a:buChar char="●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1pPr>
            <a:lvl2pPr marL="914400" lvl="1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○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2pPr>
            <a:lvl3pPr marL="1371600" lvl="2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■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3pPr>
            <a:lvl4pPr marL="1828800" lvl="3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●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4pPr>
            <a:lvl5pPr marL="2286000" lvl="4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○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5pPr>
            <a:lvl6pPr marL="2743200" lvl="5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■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6pPr>
            <a:lvl7pPr marL="3200400" lvl="6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●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7pPr>
            <a:lvl8pPr marL="3657600" lvl="7" indent="-31115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Poppins Light"/>
              <a:buChar char="○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8pPr>
            <a:lvl9pPr marL="4114800" lvl="8" indent="-31115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300"/>
              <a:buFont typeface="Poppins Light"/>
              <a:buChar char="■"/>
              <a:defRPr sz="1300">
                <a:solidFill>
                  <a:schemeClr val="dk1"/>
                </a:solidFill>
                <a:latin typeface="Poppins Light"/>
                <a:ea typeface="Poppins Light"/>
                <a:cs typeface="Poppins Light"/>
                <a:sym typeface="Poppins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65214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015" r:id="rId1"/>
    <p:sldLayoutId id="2147484016" r:id="rId2"/>
    <p:sldLayoutId id="2147484017" r:id="rId3"/>
    <p:sldLayoutId id="2147484018" r:id="rId4"/>
    <p:sldLayoutId id="2147484019" r:id="rId5"/>
    <p:sldLayoutId id="2147484020" r:id="rId6"/>
    <p:sldLayoutId id="2147484021" r:id="rId7"/>
    <p:sldLayoutId id="2147484022" r:id="rId8"/>
    <p:sldLayoutId id="2147484023" r:id="rId9"/>
    <p:sldLayoutId id="2147484024" r:id="rId10"/>
    <p:sldLayoutId id="2147484025" r:id="rId11"/>
    <p:sldLayoutId id="2147484026" r:id="rId12"/>
    <p:sldLayoutId id="2147484027" r:id="rId13"/>
    <p:sldLayoutId id="2147484028" r:id="rId14"/>
    <p:sldLayoutId id="2147484029" r:id="rId15"/>
    <p:sldLayoutId id="2147484030" r:id="rId16"/>
    <p:sldLayoutId id="2147484031" r:id="rId17"/>
    <p:sldLayoutId id="2147484032" r:id="rId18"/>
    <p:sldLayoutId id="2147484033" r:id="rId19"/>
    <p:sldLayoutId id="2147484034" r:id="rId20"/>
    <p:sldLayoutId id="2147484035" r:id="rId21"/>
    <p:sldLayoutId id="2147484036" r:id="rId22"/>
    <p:sldLayoutId id="2147484037" r:id="rId23"/>
    <p:sldLayoutId id="2147484038" r:id="rId24"/>
    <p:sldLayoutId id="2147484039" r:id="rId25"/>
    <p:sldLayoutId id="2147484040" r:id="rId26"/>
    <p:sldLayoutId id="2147484041" r:id="rId27"/>
    <p:sldLayoutId id="2147484042" r:id="rId28"/>
    <p:sldLayoutId id="2147484044" r:id="rId29"/>
    <p:sldLayoutId id="2147484045" r:id="rId30"/>
    <p:sldLayoutId id="2147484046" r:id="rId31"/>
    <p:sldLayoutId id="2147484047" r:id="rId32"/>
    <p:sldLayoutId id="2147484048" r:id="rId33"/>
    <p:sldLayoutId id="2147484049" r:id="rId3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26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7.xml"/><Relationship Id="rId4" Type="http://schemas.openxmlformats.org/officeDocument/2006/relationships/image" Target="../media/image7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1011865" y="2971800"/>
            <a:ext cx="14935200" cy="47397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Times New Roman" pitchFamily="18" charset="0"/>
                <a:cs typeface="Times New Roman" pitchFamily="18" charset="0"/>
              </a:rPr>
              <a:t>Social Structure, Stress, and Depressive Symptoms among Early Adolescents: </a:t>
            </a:r>
            <a:br>
              <a:rPr lang="en-US" sz="4400" b="1" dirty="0">
                <a:latin typeface="Times New Roman" pitchFamily="18" charset="0"/>
                <a:cs typeface="Times New Roman" pitchFamily="18" charset="0"/>
              </a:rPr>
            </a:br>
            <a:r>
              <a:rPr lang="en-US" sz="4400" b="1" dirty="0">
                <a:latin typeface="Times New Roman" pitchFamily="18" charset="0"/>
                <a:cs typeface="Times New Roman" pitchFamily="18" charset="0"/>
              </a:rPr>
              <a:t>A Case Study of Primary School Pupils in Addis Ababa, Ethiopia</a:t>
            </a:r>
          </a:p>
          <a:p>
            <a:pPr algn="ctr"/>
            <a:br>
              <a:rPr lang="en-US" sz="1800" dirty="0">
                <a:latin typeface="Times New Roman" pitchFamily="18" charset="0"/>
                <a:cs typeface="Times New Roman" pitchFamily="18" charset="0"/>
              </a:rPr>
            </a:b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Isayas Wubshet (PhD candidate)</a:t>
            </a:r>
            <a:br>
              <a:rPr lang="en-US" sz="3600" dirty="0">
                <a:latin typeface="Times New Roman" pitchFamily="18" charset="0"/>
                <a:cs typeface="Times New Roman" pitchFamily="18" charset="0"/>
              </a:rPr>
            </a:b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Kibur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>
                <a:latin typeface="Times New Roman" pitchFamily="18" charset="0"/>
                <a:cs typeface="Times New Roman" pitchFamily="18" charset="0"/>
              </a:rPr>
              <a:t>Engedawork</a:t>
            </a: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 (Ass. Professor)</a:t>
            </a:r>
            <a:br>
              <a:rPr lang="en-US" sz="3600" dirty="0">
                <a:latin typeface="Times New Roman" pitchFamily="18" charset="0"/>
                <a:cs typeface="Times New Roman" pitchFamily="18" charset="0"/>
              </a:rPr>
            </a:br>
            <a:r>
              <a:rPr lang="en-US" sz="3600" dirty="0">
                <a:latin typeface="Times New Roman" pitchFamily="18" charset="0"/>
                <a:cs typeface="Times New Roman" pitchFamily="18" charset="0"/>
              </a:rPr>
              <a:t>Pamela Abbott (Professor)</a:t>
            </a:r>
            <a:endParaRPr lang="en-US" sz="6000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0" name="Picture 9" descr="A logo with text on it&#10;&#10;Description automatically generated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7600" y="609600"/>
            <a:ext cx="10210800" cy="1981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17237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A diagram of a machine&#10;&#10;AI-generated content may be incorrect.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"/>
            <a:ext cx="17373599" cy="906779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32559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>
          <a:extLst>
            <a:ext uri="{FF2B5EF4-FFF2-40B4-BE49-F238E27FC236}">
              <a16:creationId xmlns:a16="http://schemas.microsoft.com/office/drawing/2014/main" id="{676D10D8-D4E2-4272-11B1-A53D851057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1DAD753-BAAF-24BE-FCC9-AE9DDAD8ECC3}"/>
              </a:ext>
            </a:extLst>
          </p:cNvPr>
          <p:cNvSpPr/>
          <p:nvPr/>
        </p:nvSpPr>
        <p:spPr>
          <a:xfrm>
            <a:off x="1944860" y="3521868"/>
            <a:ext cx="2552387" cy="9906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School stress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3C7ED7A-575C-49A0-CA4F-0BEC3167B0B9}"/>
              </a:ext>
            </a:extLst>
          </p:cNvPr>
          <p:cNvSpPr/>
          <p:nvPr/>
        </p:nvSpPr>
        <p:spPr>
          <a:xfrm>
            <a:off x="1981200" y="1708224"/>
            <a:ext cx="2552387" cy="1078391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Maltreatment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7C12909-DCBE-0092-0DEA-802DFD71E40B}"/>
              </a:ext>
            </a:extLst>
          </p:cNvPr>
          <p:cNvSpPr/>
          <p:nvPr/>
        </p:nvSpPr>
        <p:spPr>
          <a:xfrm>
            <a:off x="1930683" y="5276130"/>
            <a:ext cx="2552387" cy="9906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Neighborhood Disorder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6BD583C-1C41-5C17-41DA-37254EA15814}"/>
              </a:ext>
            </a:extLst>
          </p:cNvPr>
          <p:cNvSpPr/>
          <p:nvPr/>
        </p:nvSpPr>
        <p:spPr>
          <a:xfrm>
            <a:off x="12401560" y="1183749"/>
            <a:ext cx="2286000" cy="11430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Social Support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0AC3A1D-30F2-925F-69A7-82681B0964F8}"/>
              </a:ext>
            </a:extLst>
          </p:cNvPr>
          <p:cNvSpPr/>
          <p:nvPr/>
        </p:nvSpPr>
        <p:spPr>
          <a:xfrm>
            <a:off x="12496800" y="4872036"/>
            <a:ext cx="2286000" cy="12192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Depressive Symptoms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802590A-DC7C-932E-EDE4-8573059EF530}"/>
              </a:ext>
            </a:extLst>
          </p:cNvPr>
          <p:cNvSpPr txBox="1"/>
          <p:nvPr/>
        </p:nvSpPr>
        <p:spPr>
          <a:xfrm>
            <a:off x="7337713" y="1632680"/>
            <a:ext cx="1349087" cy="415498"/>
          </a:xfrm>
          <a:prstGeom prst="rect">
            <a:avLst/>
          </a:prstGeom>
          <a:noFill/>
        </p:spPr>
        <p:txBody>
          <a:bodyPr wrap="squar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-0.267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602A7F4-DE2C-F0EB-E18B-DB80BBFC5EFA}"/>
              </a:ext>
            </a:extLst>
          </p:cNvPr>
          <p:cNvSpPr txBox="1"/>
          <p:nvPr/>
        </p:nvSpPr>
        <p:spPr>
          <a:xfrm rot="20726231">
            <a:off x="7637301" y="2521579"/>
            <a:ext cx="1349087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-0.190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FB5DC49-BB91-18E6-0489-D90245CDEE6B}"/>
              </a:ext>
            </a:extLst>
          </p:cNvPr>
          <p:cNvSpPr txBox="1"/>
          <p:nvPr/>
        </p:nvSpPr>
        <p:spPr>
          <a:xfrm rot="19890057">
            <a:off x="8007044" y="2984298"/>
            <a:ext cx="2195252" cy="415498"/>
          </a:xfrm>
          <a:prstGeom prst="rect">
            <a:avLst/>
          </a:prstGeom>
          <a:noFill/>
        </p:spPr>
        <p:txBody>
          <a:bodyPr wrap="squar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-0.358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9DEC5A-908A-990E-5C18-3A1DED36DC79}"/>
              </a:ext>
            </a:extLst>
          </p:cNvPr>
          <p:cNvSpPr txBox="1"/>
          <p:nvPr/>
        </p:nvSpPr>
        <p:spPr>
          <a:xfrm rot="1309624">
            <a:off x="9007357" y="3903339"/>
            <a:ext cx="1092607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0.12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9E84638-4330-475E-EA02-4BFC1BA8F186}"/>
              </a:ext>
            </a:extLst>
          </p:cNvPr>
          <p:cNvSpPr txBox="1"/>
          <p:nvPr/>
        </p:nvSpPr>
        <p:spPr>
          <a:xfrm rot="592425">
            <a:off x="8708380" y="4553543"/>
            <a:ext cx="1246495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0.189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F8121EF-9618-8B58-7DC5-0D64AF823D6F}"/>
              </a:ext>
            </a:extLst>
          </p:cNvPr>
          <p:cNvSpPr txBox="1"/>
          <p:nvPr/>
        </p:nvSpPr>
        <p:spPr>
          <a:xfrm>
            <a:off x="8527227" y="5218053"/>
            <a:ext cx="1246495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0.431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390051C-6AD5-3D21-58EE-1A5B9CBA6682}"/>
              </a:ext>
            </a:extLst>
          </p:cNvPr>
          <p:cNvSpPr txBox="1"/>
          <p:nvPr/>
        </p:nvSpPr>
        <p:spPr>
          <a:xfrm>
            <a:off x="13276442" y="3239718"/>
            <a:ext cx="1349087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-0.209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2629745-D101-2CC4-E474-D1C6CA86C55F}"/>
              </a:ext>
            </a:extLst>
          </p:cNvPr>
          <p:cNvSpPr txBox="1"/>
          <p:nvPr/>
        </p:nvSpPr>
        <p:spPr>
          <a:xfrm>
            <a:off x="14366075" y="5355932"/>
            <a:ext cx="1567096" cy="415498"/>
          </a:xfrm>
          <a:prstGeom prst="rect">
            <a:avLst/>
          </a:prstGeom>
          <a:noFill/>
        </p:spPr>
        <p:txBody>
          <a:bodyPr wrap="none" lIns="457200" tIns="0" rIns="91440" rtlCol="0">
            <a:spAutoFit/>
          </a:bodyPr>
          <a:lstStyle/>
          <a:p>
            <a:r>
              <a:rPr lang="en-US" sz="2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R2= 0.6</a:t>
            </a: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69BFCE8B-904F-1419-1AEF-C8F565DEA2F0}"/>
              </a:ext>
            </a:extLst>
          </p:cNvPr>
          <p:cNvCxnSpPr>
            <a:cxnSpLocks/>
            <a:stCxn id="2" idx="3"/>
            <a:endCxn id="7" idx="1"/>
          </p:cNvCxnSpPr>
          <p:nvPr/>
        </p:nvCxnSpPr>
        <p:spPr>
          <a:xfrm flipV="1">
            <a:off x="4533587" y="1755249"/>
            <a:ext cx="7867973" cy="492171"/>
          </a:xfrm>
          <a:prstGeom prst="straightConnector1">
            <a:avLst/>
          </a:prstGeom>
          <a:ln w="104775"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3D94B998-7321-3FB6-06E2-1AEF6E2D44D8}"/>
              </a:ext>
            </a:extLst>
          </p:cNvPr>
          <p:cNvCxnSpPr>
            <a:cxnSpLocks/>
            <a:stCxn id="5" idx="3"/>
            <a:endCxn id="7" idx="1"/>
          </p:cNvCxnSpPr>
          <p:nvPr/>
        </p:nvCxnSpPr>
        <p:spPr>
          <a:xfrm flipV="1">
            <a:off x="4497247" y="1755249"/>
            <a:ext cx="7904313" cy="2261919"/>
          </a:xfrm>
          <a:prstGeom prst="straightConnector1">
            <a:avLst/>
          </a:prstGeom>
          <a:ln w="104775"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CAAD1180-000F-4D04-D680-ED4B293C46AF}"/>
              </a:ext>
            </a:extLst>
          </p:cNvPr>
          <p:cNvCxnSpPr>
            <a:cxnSpLocks/>
            <a:stCxn id="6" idx="3"/>
            <a:endCxn id="7" idx="1"/>
          </p:cNvCxnSpPr>
          <p:nvPr/>
        </p:nvCxnSpPr>
        <p:spPr>
          <a:xfrm flipV="1">
            <a:off x="4483070" y="1755249"/>
            <a:ext cx="7918490" cy="4016181"/>
          </a:xfrm>
          <a:prstGeom prst="straightConnector1">
            <a:avLst/>
          </a:prstGeom>
          <a:ln w="104775"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75CFD0C8-0053-98BB-F8A1-A3DAFF9CF82D}"/>
              </a:ext>
            </a:extLst>
          </p:cNvPr>
          <p:cNvCxnSpPr>
            <a:cxnSpLocks/>
            <a:endCxn id="8" idx="1"/>
          </p:cNvCxnSpPr>
          <p:nvPr/>
        </p:nvCxnSpPr>
        <p:spPr>
          <a:xfrm flipV="1">
            <a:off x="4474210" y="5481636"/>
            <a:ext cx="8022590" cy="353689"/>
          </a:xfrm>
          <a:prstGeom prst="straightConnector1">
            <a:avLst/>
          </a:prstGeom>
          <a:ln w="104775">
            <a:solidFill>
              <a:srgbClr val="FFFF00"/>
            </a:solidFill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1" name="Straight Arrow Connector 40">
            <a:extLst>
              <a:ext uri="{FF2B5EF4-FFF2-40B4-BE49-F238E27FC236}">
                <a16:creationId xmlns:a16="http://schemas.microsoft.com/office/drawing/2014/main" id="{21ACF16F-4399-E8DE-6135-B86CEB393E89}"/>
              </a:ext>
            </a:extLst>
          </p:cNvPr>
          <p:cNvCxnSpPr>
            <a:cxnSpLocks/>
            <a:endCxn id="8" idx="1"/>
          </p:cNvCxnSpPr>
          <p:nvPr/>
        </p:nvCxnSpPr>
        <p:spPr>
          <a:xfrm>
            <a:off x="4468893" y="4043564"/>
            <a:ext cx="8027907" cy="1438072"/>
          </a:xfrm>
          <a:prstGeom prst="straightConnector1">
            <a:avLst/>
          </a:prstGeom>
          <a:ln w="104775">
            <a:solidFill>
              <a:srgbClr val="FFFF00"/>
            </a:solidFill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26DE7FE-2B90-CD80-1665-23C7AB061F23}"/>
              </a:ext>
            </a:extLst>
          </p:cNvPr>
          <p:cNvCxnSpPr>
            <a:cxnSpLocks/>
            <a:endCxn id="8" idx="1"/>
          </p:cNvCxnSpPr>
          <p:nvPr/>
        </p:nvCxnSpPr>
        <p:spPr>
          <a:xfrm>
            <a:off x="4522057" y="2250549"/>
            <a:ext cx="7974743" cy="3231087"/>
          </a:xfrm>
          <a:prstGeom prst="straightConnector1">
            <a:avLst/>
          </a:prstGeom>
          <a:ln w="104775">
            <a:solidFill>
              <a:srgbClr val="FFFF00"/>
            </a:solidFill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48" name="Straight Arrow Connector 47">
            <a:extLst>
              <a:ext uri="{FF2B5EF4-FFF2-40B4-BE49-F238E27FC236}">
                <a16:creationId xmlns:a16="http://schemas.microsoft.com/office/drawing/2014/main" id="{A8F37C23-992B-BAA3-EC58-2FF358550805}"/>
              </a:ext>
            </a:extLst>
          </p:cNvPr>
          <p:cNvCxnSpPr>
            <a:cxnSpLocks/>
            <a:stCxn id="7" idx="2"/>
            <a:endCxn id="8" idx="0"/>
          </p:cNvCxnSpPr>
          <p:nvPr/>
        </p:nvCxnSpPr>
        <p:spPr>
          <a:xfrm>
            <a:off x="13544560" y="2326749"/>
            <a:ext cx="95240" cy="2545287"/>
          </a:xfrm>
          <a:prstGeom prst="straightConnector1">
            <a:avLst/>
          </a:prstGeom>
          <a:ln w="104775">
            <a:solidFill>
              <a:schemeClr val="tx2"/>
            </a:solidFill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4666197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2000" y="1981200"/>
            <a:ext cx="14554200" cy="68941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Gender: </a:t>
            </a:r>
            <a:endParaRPr lang="en-US" sz="2600" dirty="0">
              <a:latin typeface="Times New Roman" pitchFamily="18" charset="0"/>
              <a:cs typeface="Times New Roman" pitchFamily="18" charset="0"/>
            </a:endParaRPr>
          </a:p>
          <a:p>
            <a:pPr marL="690563" indent="-233363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Social support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 acts as a protective factor, strong for girls</a:t>
            </a:r>
          </a:p>
          <a:p>
            <a:pPr marL="690563" indent="-233363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Girls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 are more affected by maltreatment and academic stress</a:t>
            </a:r>
          </a:p>
          <a:p>
            <a:pPr marL="690563" indent="-233363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Boys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 are more sensitive to neighborhood disorder.</a:t>
            </a:r>
          </a:p>
          <a:p>
            <a:pPr marL="690563" indent="-233363">
              <a:buFont typeface="Arial" pitchFamily="34" charset="0"/>
              <a:buChar char="•"/>
            </a:pPr>
            <a:endParaRPr lang="en-US" sz="26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Age:  </a:t>
            </a:r>
          </a:p>
          <a:p>
            <a:pPr marL="685800" indent="-2286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Social support 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is protective across ages, more important for older children.</a:t>
            </a:r>
          </a:p>
          <a:p>
            <a:pPr marL="685800" indent="-2286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Younger (age 10-12)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: are more sensitive to academic stress through weakened support (indirectly). </a:t>
            </a:r>
          </a:p>
          <a:p>
            <a:pPr marL="685800" indent="-2286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Older age 13-14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: vulnerable to maltreatment and neighborhood disorder, both directly and indirectly.</a:t>
            </a:r>
          </a:p>
          <a:p>
            <a:pPr marL="685800" indent="-228600">
              <a:buFont typeface="Arial" pitchFamily="34" charset="0"/>
              <a:buChar char="•"/>
            </a:pPr>
            <a:endParaRPr lang="en-US" sz="2600" dirty="0">
              <a:latin typeface="Times New Roman" pitchFamily="18" charset="0"/>
              <a:cs typeface="Times New Roman" pitchFamily="18" charset="0"/>
            </a:endParaRPr>
          </a:p>
          <a:p>
            <a:pPr marL="63500"/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Parental Survival Status: </a:t>
            </a:r>
          </a:p>
          <a:p>
            <a:pPr marL="520700" indent="-1143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Social support: 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protective for all, more for those who lost a parent.</a:t>
            </a:r>
          </a:p>
          <a:p>
            <a:pPr marL="520700" indent="-1143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Both Parents Alive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: Academic stress is main contributor to depressive symptoms</a:t>
            </a:r>
          </a:p>
          <a:p>
            <a:pPr marL="520700" indent="-114300">
              <a:buFont typeface="Arial" pitchFamily="34" charset="0"/>
              <a:buChar char="•"/>
            </a:pPr>
            <a:r>
              <a:rPr lang="en-US" sz="2600" b="1" dirty="0">
                <a:latin typeface="Times New Roman" pitchFamily="18" charset="0"/>
                <a:cs typeface="Times New Roman" pitchFamily="18" charset="0"/>
              </a:rPr>
              <a:t>Deceased Parent(s)</a:t>
            </a:r>
            <a:r>
              <a:rPr lang="en-US" sz="2600" dirty="0">
                <a:latin typeface="Times New Roman" pitchFamily="18" charset="0"/>
                <a:cs typeface="Times New Roman" pitchFamily="18" charset="0"/>
              </a:rPr>
              <a:t>: Maltreatment and neighborhood disorder has a stronger negative impact on depressive symptoms.</a:t>
            </a:r>
          </a:p>
          <a:p>
            <a:pPr marL="457200"/>
            <a:endParaRPr lang="en-US" sz="2600" dirty="0">
              <a:latin typeface="Times New Roman" pitchFamily="18" charset="0"/>
              <a:cs typeface="Times New Roman" pitchFamily="18" charset="0"/>
            </a:endParaRPr>
          </a:p>
          <a:p>
            <a:pPr marL="457200"/>
            <a:endParaRPr lang="en-US" sz="2600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2" name="Google Shape;1538;p56"/>
          <p:cNvGrpSpPr/>
          <p:nvPr/>
        </p:nvGrpSpPr>
        <p:grpSpPr>
          <a:xfrm>
            <a:off x="0" y="0"/>
            <a:ext cx="7696200" cy="1143462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4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8" name="Rectangle 17"/>
          <p:cNvSpPr/>
          <p:nvPr/>
        </p:nvSpPr>
        <p:spPr>
          <a:xfrm>
            <a:off x="104562" y="127964"/>
            <a:ext cx="5524088" cy="1015465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4. Findings: </a:t>
            </a:r>
            <a:r>
              <a:rPr lang="en-US" sz="3000" b="1" i="1" dirty="0">
                <a:latin typeface="Times New Roman" pitchFamily="18" charset="0"/>
                <a:cs typeface="Times New Roman" pitchFamily="18" charset="0"/>
              </a:rPr>
              <a:t>SEM: Multi-group Analysis</a:t>
            </a:r>
          </a:p>
        </p:txBody>
      </p:sp>
    </p:spTree>
    <p:extLst>
      <p:ext uri="{BB962C8B-B14F-4D97-AF65-F5344CB8AC3E}">
        <p14:creationId xmlns:p14="http://schemas.microsoft.com/office/powerpoint/2010/main" val="250069803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762000" y="1981200"/>
            <a:ext cx="14554200" cy="5447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Family Structure:  </a:t>
            </a:r>
            <a:endParaRPr lang="en-US" sz="2900" dirty="0">
              <a:latin typeface="Times New Roman" pitchFamily="18" charset="0"/>
              <a:cs typeface="Times New Roman" pitchFamily="18" charset="0"/>
            </a:endParaRPr>
          </a:p>
          <a:p>
            <a:pPr marL="690563" indent="-233363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Social support 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protective across all family types, more important for single-parent families</a:t>
            </a:r>
          </a:p>
          <a:p>
            <a:pPr marL="690563" indent="-233363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Single-parent families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Most vulnerable to maltreatment. </a:t>
            </a:r>
          </a:p>
          <a:p>
            <a:pPr marL="690563" indent="-233363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Both-parent families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More affected by school stress and neighborhood disorder.</a:t>
            </a:r>
          </a:p>
          <a:p>
            <a:pPr marL="690563" indent="-233363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Other family types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Highly sensitive to maltreatment. </a:t>
            </a:r>
          </a:p>
          <a:p>
            <a:pPr marL="457200"/>
            <a:endParaRPr lang="en-US" sz="29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Perceived Family Income Level (Low / Medium / High)</a:t>
            </a:r>
          </a:p>
          <a:p>
            <a:pPr marL="690563" indent="-285750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Social Support as Protective Factor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strong for low-income group</a:t>
            </a:r>
          </a:p>
          <a:p>
            <a:pPr marL="690563" indent="-285750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Low-income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Most vulnerable to maltreatment and neighborhood disorder</a:t>
            </a:r>
          </a:p>
          <a:p>
            <a:pPr marL="690563" indent="-285750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Medium-income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Most vulnerable to school stress</a:t>
            </a:r>
          </a:p>
          <a:p>
            <a:pPr marL="690563" indent="-285750">
              <a:buFont typeface="Arial" pitchFamily="34" charset="0"/>
              <a:buChar char="•"/>
            </a:pPr>
            <a:r>
              <a:rPr lang="en-US" sz="2900" b="1" dirty="0">
                <a:latin typeface="Times New Roman" pitchFamily="18" charset="0"/>
                <a:cs typeface="Times New Roman" pitchFamily="18" charset="0"/>
              </a:rPr>
              <a:t>High-income</a:t>
            </a:r>
            <a:r>
              <a:rPr lang="en-US" sz="2900" dirty="0">
                <a:latin typeface="Times New Roman" pitchFamily="18" charset="0"/>
                <a:cs typeface="Times New Roman" pitchFamily="18" charset="0"/>
              </a:rPr>
              <a:t>: Neighborhood disorder strongly impacts indirectly by reducing social support. </a:t>
            </a:r>
          </a:p>
        </p:txBody>
      </p:sp>
      <p:grpSp>
        <p:nvGrpSpPr>
          <p:cNvPr id="12" name="Google Shape;1538;p56"/>
          <p:cNvGrpSpPr/>
          <p:nvPr/>
        </p:nvGrpSpPr>
        <p:grpSpPr>
          <a:xfrm>
            <a:off x="0" y="341586"/>
            <a:ext cx="6638865" cy="80187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4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8" name="Rectangle 17"/>
          <p:cNvSpPr/>
          <p:nvPr/>
        </p:nvSpPr>
        <p:spPr>
          <a:xfrm>
            <a:off x="75177" y="442615"/>
            <a:ext cx="5524088" cy="553800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4. Findings: </a:t>
            </a:r>
            <a:r>
              <a:rPr lang="en-US" sz="3000" b="1" i="1" dirty="0">
                <a:latin typeface="Times New Roman" pitchFamily="18" charset="0"/>
                <a:cs typeface="Times New Roman" pitchFamily="18" charset="0"/>
              </a:rPr>
              <a:t>SEM: Gender</a:t>
            </a:r>
          </a:p>
        </p:txBody>
      </p:sp>
    </p:spTree>
    <p:extLst>
      <p:ext uri="{BB962C8B-B14F-4D97-AF65-F5344CB8AC3E}">
        <p14:creationId xmlns:p14="http://schemas.microsoft.com/office/powerpoint/2010/main" val="330165971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990600" y="2057400"/>
            <a:ext cx="14554200" cy="517064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Wingdings" pitchFamily="2" charset="2"/>
              <a:buChar char="ü"/>
            </a:pP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This study demonstrates that adolescent depression in Addis Ababa is highly prevalent, with nearly four out of five early adolescents at risk. </a:t>
            </a:r>
          </a:p>
          <a:p>
            <a:pPr marL="457200" indent="-457200">
              <a:buFont typeface="Wingdings" pitchFamily="2" charset="2"/>
              <a:buChar char="ü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Wingdings" pitchFamily="2" charset="2"/>
              <a:buChar char="ü"/>
            </a:pP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Adolescent DS are shaped by the complex interplay of family, school, and neighborhood related stresses both directly and indirectly by reducing social support.</a:t>
            </a:r>
          </a:p>
          <a:p>
            <a:pPr marL="457200" indent="-457200">
              <a:buFont typeface="Wingdings" pitchFamily="2" charset="2"/>
              <a:buChar char="ü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Wingdings" pitchFamily="2" charset="2"/>
              <a:buChar char="ü"/>
            </a:pP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Neighborhood disorder emerged as the strongest predictor of depressive symptoms, both directly and indirectly through weakened social support.</a:t>
            </a:r>
          </a:p>
          <a:p>
            <a:pPr marL="457200" indent="-457200">
              <a:buFont typeface="Wingdings" pitchFamily="2" charset="2"/>
              <a:buChar char="ü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Wingdings" pitchFamily="2" charset="2"/>
              <a:buChar char="ü"/>
            </a:pP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Importantly, pathways to depression differ by gender, age, parental survival status, family structure, and perceived family income level. </a:t>
            </a:r>
          </a:p>
        </p:txBody>
      </p:sp>
      <p:grpSp>
        <p:nvGrpSpPr>
          <p:cNvPr id="4" name="Google Shape;1538;p56"/>
          <p:cNvGrpSpPr/>
          <p:nvPr/>
        </p:nvGrpSpPr>
        <p:grpSpPr>
          <a:xfrm>
            <a:off x="0" y="341586"/>
            <a:ext cx="6638865" cy="80187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5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9" name="Rectangle 8"/>
          <p:cNvSpPr/>
          <p:nvPr/>
        </p:nvSpPr>
        <p:spPr>
          <a:xfrm>
            <a:off x="75177" y="442615"/>
            <a:ext cx="5524088" cy="553800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5. Conclusion </a:t>
            </a:r>
            <a:endParaRPr lang="en-US" sz="3000" b="1" i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704136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1409700" y="5105400"/>
            <a:ext cx="14554200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600" dirty="0">
                <a:latin typeface="Times New Roman" pitchFamily="18" charset="0"/>
                <a:cs typeface="Times New Roman" pitchFamily="18" charset="0"/>
              </a:rPr>
              <a:t>Thank You!</a:t>
            </a:r>
          </a:p>
        </p:txBody>
      </p:sp>
      <p:pic>
        <p:nvPicPr>
          <p:cNvPr id="10" name="Picture 4" descr="Description: C:\Users\user\Desktop\Isa\NIHR\PhD Proposal\download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219199"/>
            <a:ext cx="7924800" cy="32351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Description: C:\Users\user\Desktop\Isa\NIHR\PhD Proposal\download (1)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1" y="1234439"/>
            <a:ext cx="7620000" cy="32199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9781710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685800" y="2078534"/>
            <a:ext cx="15240000" cy="58477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400" b="1" i="1" u="sng" dirty="0">
                <a:latin typeface="Times New Roman" pitchFamily="18" charset="0"/>
                <a:cs typeface="Times New Roman" pitchFamily="18" charset="0"/>
              </a:rPr>
              <a:t>Early Adolescence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sz="3400" dirty="0">
                <a:latin typeface="Times New Roman" pitchFamily="18" charset="0"/>
                <a:cs typeface="Times New Roman" pitchFamily="18" charset="0"/>
              </a:rPr>
              <a:t>A transitional period: </a:t>
            </a:r>
            <a:r>
              <a:rPr lang="en-US" sz="3400" b="1" dirty="0">
                <a:latin typeface="Times New Roman" pitchFamily="18" charset="0"/>
                <a:cs typeface="Times New Roman" pitchFamily="18" charset="0"/>
              </a:rPr>
              <a:t>10–14 years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400" dirty="0">
                <a:latin typeface="Times New Roman" pitchFamily="18" charset="0"/>
                <a:cs typeface="Times New Roman" pitchFamily="18" charset="0"/>
              </a:rPr>
              <a:t>Critical developmental stage and heightened vulnerability (risky behaviors and social stresses)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400" dirty="0">
                <a:latin typeface="Times New Roman" pitchFamily="18" charset="0"/>
                <a:cs typeface="Times New Roman" pitchFamily="18" charset="0"/>
              </a:rPr>
              <a:t>Adolescents with good mental wellbeing- develop, function and better adult life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400" dirty="0">
                <a:latin typeface="Times New Roman" pitchFamily="18" charset="0"/>
                <a:cs typeface="Times New Roman" pitchFamily="18" charset="0"/>
              </a:rPr>
              <a:t>Their Mental wellbeing shaped by </a:t>
            </a:r>
            <a:r>
              <a:rPr lang="en-US" sz="3400" b="1" dirty="0">
                <a:latin typeface="Times New Roman" pitchFamily="18" charset="0"/>
                <a:cs typeface="Times New Roman" pitchFamily="18" charset="0"/>
              </a:rPr>
              <a:t>biological, psychological, and social factors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400" dirty="0">
                <a:latin typeface="Times New Roman" pitchFamily="18" charset="0"/>
                <a:cs typeface="Times New Roman" pitchFamily="18" charset="0"/>
              </a:rPr>
              <a:t>Perspectives: </a:t>
            </a:r>
            <a:r>
              <a:rPr lang="en-US" sz="3400" b="1" dirty="0">
                <a:latin typeface="Times New Roman" pitchFamily="18" charset="0"/>
                <a:cs typeface="Times New Roman" pitchFamily="18" charset="0"/>
              </a:rPr>
              <a:t>Individual (in-person) vs. Sociological</a:t>
            </a:r>
          </a:p>
        </p:txBody>
      </p:sp>
      <p:grpSp>
        <p:nvGrpSpPr>
          <p:cNvPr id="9" name="Google Shape;1538;p56"/>
          <p:cNvGrpSpPr/>
          <p:nvPr/>
        </p:nvGrpSpPr>
        <p:grpSpPr>
          <a:xfrm>
            <a:off x="0" y="292276"/>
            <a:ext cx="4700171" cy="91012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5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9" name="Rectangle 18"/>
          <p:cNvSpPr/>
          <p:nvPr/>
        </p:nvSpPr>
        <p:spPr>
          <a:xfrm>
            <a:off x="121499" y="455037"/>
            <a:ext cx="3202723" cy="584578"/>
          </a:xfrm>
          <a:prstGeom prst="rect">
            <a:avLst/>
          </a:prstGeom>
        </p:spPr>
        <p:txBody>
          <a:bodyPr wrap="none" lIns="91243" tIns="45622" rIns="91243" bIns="45622">
            <a:spAutoFit/>
          </a:bodyPr>
          <a:lstStyle/>
          <a:p>
            <a:r>
              <a:rPr lang="en-US" b="1" dirty="0">
                <a:latin typeface="Georgia" pitchFamily="18" charset="0"/>
              </a:rPr>
              <a:t>1. Background</a:t>
            </a:r>
          </a:p>
        </p:txBody>
      </p:sp>
    </p:spTree>
    <p:extLst>
      <p:ext uri="{BB962C8B-B14F-4D97-AF65-F5344CB8AC3E}">
        <p14:creationId xmlns:p14="http://schemas.microsoft.com/office/powerpoint/2010/main" val="190063648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430619" y="1828800"/>
            <a:ext cx="14782800" cy="61247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Existing Gaps</a:t>
            </a:r>
          </a:p>
          <a:p>
            <a:pPr marL="1201738" indent="-404813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Neglected </a:t>
            </a:r>
          </a:p>
          <a:p>
            <a:pPr marL="1201738" indent="-404813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Regional gaps </a:t>
            </a:r>
          </a:p>
          <a:p>
            <a:pPr marL="1201738" indent="-404813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Methodological limitations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28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Ethiopia context:</a:t>
            </a:r>
            <a:endParaRPr lang="en-US" sz="2800" dirty="0">
              <a:latin typeface="Times New Roman" pitchFamily="18" charset="0"/>
              <a:cs typeface="Times New Roman" pitchFamily="18" charset="0"/>
            </a:endParaRPr>
          </a:p>
          <a:p>
            <a:pPr marL="1215218" lvl="1" indent="-457200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1/5th of population are adolescents (UNFPA, 2024), with 12–25% prevalence: (MOH, 2021)</a:t>
            </a:r>
          </a:p>
          <a:p>
            <a:pPr marL="1215218" lvl="1" indent="-457200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Adult samples- yet 50% of depression emerges in early adolescence (10–14 yrs)</a:t>
            </a:r>
          </a:p>
          <a:p>
            <a:pPr marL="1215218" lvl="1" indent="-457200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Very few on early adolescence</a:t>
            </a:r>
          </a:p>
          <a:p>
            <a:pPr marL="1215218" lvl="1" indent="-457200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Mostly epidemiological or narrow approaches (“atomized”)</a:t>
            </a:r>
          </a:p>
          <a:p>
            <a:pPr lvl="1"/>
            <a:endParaRPr lang="en-US" sz="2800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Study Objective:</a:t>
            </a: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Examine how social stress leads to depressive symptoms through social support, and how effects vary by gender, age, parental survival status, family structure, and perceived family income level. </a:t>
            </a:r>
          </a:p>
        </p:txBody>
      </p:sp>
      <p:grpSp>
        <p:nvGrpSpPr>
          <p:cNvPr id="9" name="Google Shape;1538;p56"/>
          <p:cNvGrpSpPr/>
          <p:nvPr/>
        </p:nvGrpSpPr>
        <p:grpSpPr>
          <a:xfrm>
            <a:off x="0" y="0"/>
            <a:ext cx="4700171" cy="91012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5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7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8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9" name="Rectangle 18"/>
          <p:cNvSpPr/>
          <p:nvPr/>
        </p:nvSpPr>
        <p:spPr>
          <a:xfrm>
            <a:off x="121499" y="162761"/>
            <a:ext cx="3202723" cy="584578"/>
          </a:xfrm>
          <a:prstGeom prst="rect">
            <a:avLst/>
          </a:prstGeom>
        </p:spPr>
        <p:txBody>
          <a:bodyPr wrap="none" lIns="91243" tIns="45622" rIns="91243" bIns="45622">
            <a:spAutoFit/>
          </a:bodyPr>
          <a:lstStyle/>
          <a:p>
            <a:r>
              <a:rPr lang="en-US" b="1" dirty="0">
                <a:latin typeface="Georgia" pitchFamily="18" charset="0"/>
              </a:rPr>
              <a:t>1. Background</a:t>
            </a:r>
          </a:p>
        </p:txBody>
      </p:sp>
    </p:spTree>
    <p:extLst>
      <p:ext uri="{BB962C8B-B14F-4D97-AF65-F5344CB8AC3E}">
        <p14:creationId xmlns:p14="http://schemas.microsoft.com/office/powerpoint/2010/main" val="10114982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634725" y="1828800"/>
            <a:ext cx="13919475" cy="70173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itchFamily="34" charset="0"/>
              <a:buChar char="•"/>
            </a:pP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Objective reality exists, but our knowledge of it is always socially, culturally, and historically mediated.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Depth ontology:</a:t>
            </a: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1215218" lvl="1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Empirical: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 What we observe</a:t>
            </a:r>
          </a:p>
          <a:p>
            <a:pPr marL="1215218" lvl="1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Actual: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 What happens</a:t>
            </a:r>
          </a:p>
          <a:p>
            <a:pPr marL="1215218" lvl="1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Real: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 Underlying mechanisms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Beyond surface-level analysis: 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Not just correlations (positivism) and Not just meanings/feelings (interpretivism)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Focus: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 Uncover hidden causal mechanisms</a:t>
            </a:r>
          </a:p>
          <a:p>
            <a:endParaRPr lang="en-US" sz="30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 algn="ctr">
              <a:buFont typeface="Arial" pitchFamily="34" charset="0"/>
              <a:buChar char="•"/>
            </a:pP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Key question:</a:t>
            </a:r>
            <a:r>
              <a:rPr lang="en-US" sz="30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Why and how does social stress cause depressive symptoms in some contexts but not others?</a:t>
            </a:r>
          </a:p>
        </p:txBody>
      </p:sp>
      <p:grpSp>
        <p:nvGrpSpPr>
          <p:cNvPr id="10" name="Google Shape;1538;p56"/>
          <p:cNvGrpSpPr/>
          <p:nvPr/>
        </p:nvGrpSpPr>
        <p:grpSpPr>
          <a:xfrm>
            <a:off x="0" y="0"/>
            <a:ext cx="10058400" cy="91012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1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6" name="Rectangle 15"/>
          <p:cNvSpPr/>
          <p:nvPr/>
        </p:nvSpPr>
        <p:spPr>
          <a:xfrm>
            <a:off x="103898" y="162761"/>
            <a:ext cx="6535366" cy="523022"/>
          </a:xfrm>
          <a:prstGeom prst="rect">
            <a:avLst/>
          </a:prstGeom>
        </p:spPr>
        <p:txBody>
          <a:bodyPr wrap="none" lIns="91243" tIns="45622" rIns="91243" bIns="45622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2. Philosophical stance- Critical Realism  </a:t>
            </a:r>
          </a:p>
        </p:txBody>
      </p:sp>
    </p:spTree>
    <p:extLst>
      <p:ext uri="{BB962C8B-B14F-4D97-AF65-F5344CB8AC3E}">
        <p14:creationId xmlns:p14="http://schemas.microsoft.com/office/powerpoint/2010/main" val="279938074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Box 40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5272073" y="2665201"/>
            <a:ext cx="2490436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  <a:reflection blurRad="6350" stA="50000" endA="300" endPos="90000" dist="50800" dir="5400000" sy="-100000" algn="bl" rotWithShape="0"/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Family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grpSp>
        <p:nvGrpSpPr>
          <p:cNvPr id="81" name="Google Shape;1538;p56"/>
          <p:cNvGrpSpPr/>
          <p:nvPr/>
        </p:nvGrpSpPr>
        <p:grpSpPr>
          <a:xfrm>
            <a:off x="-23323" y="-12940"/>
            <a:ext cx="10994434" cy="1079740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82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5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94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03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04" name="Rectangle 103"/>
          <p:cNvSpPr/>
          <p:nvPr/>
        </p:nvSpPr>
        <p:spPr>
          <a:xfrm>
            <a:off x="63154" y="0"/>
            <a:ext cx="7371786" cy="953909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3. Theoretical Framework- </a:t>
            </a:r>
            <a:r>
              <a:rPr lang="en-US" sz="2800" b="1" i="1" dirty="0" err="1">
                <a:latin typeface="Times New Roman" pitchFamily="18" charset="0"/>
                <a:cs typeface="Times New Roman" pitchFamily="18" charset="0"/>
              </a:rPr>
              <a:t>Pearlin’s</a:t>
            </a:r>
            <a:r>
              <a:rPr lang="en-US" sz="2800" b="1" i="1" dirty="0">
                <a:latin typeface="Times New Roman" pitchFamily="18" charset="0"/>
                <a:cs typeface="Times New Roman" pitchFamily="18" charset="0"/>
              </a:rPr>
              <a:t> Stress Process Theory and Archer’s Morphogenetic Approach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5295111" y="3650609"/>
            <a:ext cx="2490436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  <a:reflection blurRad="6350" stA="50000" endA="300" endPos="90000" dist="50800" dir="5400000" sy="-100000" algn="bl" rotWithShape="0"/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School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5295111" y="4611085"/>
            <a:ext cx="2490436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  <a:reflection blurRad="6350" stA="50000" endA="300" endPos="90000" dist="50800" dir="5400000" sy="-100000" algn="bl" rotWithShape="0"/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Neighborhood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78" name="Rectangle: Rounded Corners 62">
            <a:extLst>
              <a:ext uri="{FF2B5EF4-FFF2-40B4-BE49-F238E27FC236}">
                <a16:creationId xmlns:a16="http://schemas.microsoft.com/office/drawing/2014/main" id="{1C1EFB24-2BA1-A66A-A2BA-FD61AD673F8C}"/>
              </a:ext>
            </a:extLst>
          </p:cNvPr>
          <p:cNvSpPr/>
          <p:nvPr/>
        </p:nvSpPr>
        <p:spPr>
          <a:xfrm>
            <a:off x="1178482" y="2624630"/>
            <a:ext cx="2651435" cy="891552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23CC6114-2302-E6C4-7A15-30C2EF302C5D}"/>
              </a:ext>
            </a:extLst>
          </p:cNvPr>
          <p:cNvGrpSpPr/>
          <p:nvPr/>
        </p:nvGrpSpPr>
        <p:grpSpPr>
          <a:xfrm>
            <a:off x="822572" y="2400004"/>
            <a:ext cx="3620838" cy="1331193"/>
            <a:chOff x="644382" y="2772165"/>
            <a:chExt cx="2610559" cy="998395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FB3A86CB-7037-10AF-3AF4-335073AECF66}"/>
                </a:ext>
              </a:extLst>
            </p:cNvPr>
            <p:cNvCxnSpPr/>
            <p:nvPr/>
          </p:nvCxnSpPr>
          <p:spPr>
            <a:xfrm>
              <a:off x="2523034" y="3702562"/>
              <a:ext cx="368892" cy="0"/>
            </a:xfrm>
            <a:prstGeom prst="line">
              <a:avLst/>
            </a:prstGeom>
            <a:ln w="19050" cap="rnd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B4B8F3D9-9EB7-1080-D98C-87EC1CCB374A}"/>
                </a:ext>
              </a:extLst>
            </p:cNvPr>
            <p:cNvCxnSpPr>
              <a:cxnSpLocks/>
            </p:cNvCxnSpPr>
            <p:nvPr/>
          </p:nvCxnSpPr>
          <p:spPr>
            <a:xfrm>
              <a:off x="2958651" y="3702562"/>
              <a:ext cx="147626" cy="0"/>
            </a:xfrm>
            <a:prstGeom prst="line">
              <a:avLst/>
            </a:prstGeom>
            <a:ln w="19050" cap="rnd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8D65CD18-646B-4985-DA23-5E0587860F8A}"/>
                </a:ext>
              </a:extLst>
            </p:cNvPr>
            <p:cNvCxnSpPr>
              <a:cxnSpLocks/>
            </p:cNvCxnSpPr>
            <p:nvPr/>
          </p:nvCxnSpPr>
          <p:spPr>
            <a:xfrm>
              <a:off x="3173003" y="3702562"/>
              <a:ext cx="81938" cy="0"/>
            </a:xfrm>
            <a:prstGeom prst="line">
              <a:avLst/>
            </a:prstGeom>
            <a:ln w="19050" cap="rnd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" name="Freeform: Shape 67">
              <a:extLst>
                <a:ext uri="{FF2B5EF4-FFF2-40B4-BE49-F238E27FC236}">
                  <a16:creationId xmlns:a16="http://schemas.microsoft.com/office/drawing/2014/main" id="{76C8061F-A557-942A-8B26-23DB2E554D50}"/>
                </a:ext>
              </a:extLst>
            </p:cNvPr>
            <p:cNvSpPr/>
            <p:nvPr/>
          </p:nvSpPr>
          <p:spPr>
            <a:xfrm>
              <a:off x="774497" y="2772165"/>
              <a:ext cx="557439" cy="168062"/>
            </a:xfrm>
            <a:custGeom>
              <a:avLst/>
              <a:gdLst>
                <a:gd name="connsiteX0" fmla="*/ 321083 w 480242"/>
                <a:gd name="connsiteY0" fmla="*/ 0 h 353440"/>
                <a:gd name="connsiteX1" fmla="*/ 408384 w 480242"/>
                <a:gd name="connsiteY1" fmla="*/ 8801 h 353440"/>
                <a:gd name="connsiteX2" fmla="*/ 480242 w 480242"/>
                <a:gd name="connsiteY2" fmla="*/ 31107 h 353440"/>
                <a:gd name="connsiteX3" fmla="*/ 352398 w 480242"/>
                <a:gd name="connsiteY3" fmla="*/ 309916 h 353440"/>
                <a:gd name="connsiteX4" fmla="*/ 319044 w 480242"/>
                <a:gd name="connsiteY4" fmla="*/ 303182 h 353440"/>
                <a:gd name="connsiteX5" fmla="*/ 227122 w 480242"/>
                <a:gd name="connsiteY5" fmla="*/ 341257 h 353440"/>
                <a:gd name="connsiteX6" fmla="*/ 218908 w 480242"/>
                <a:gd name="connsiteY6" fmla="*/ 353440 h 353440"/>
                <a:gd name="connsiteX7" fmla="*/ 0 w 480242"/>
                <a:gd name="connsiteY7" fmla="*/ 144788 h 353440"/>
                <a:gd name="connsiteX8" fmla="*/ 14779 w 480242"/>
                <a:gd name="connsiteY8" fmla="*/ 126875 h 353440"/>
                <a:gd name="connsiteX9" fmla="*/ 321083 w 480242"/>
                <a:gd name="connsiteY9" fmla="*/ 0 h 353440"/>
                <a:gd name="connsiteX0" fmla="*/ 319044 w 480242"/>
                <a:gd name="connsiteY0" fmla="*/ 303182 h 394622"/>
                <a:gd name="connsiteX1" fmla="*/ 227122 w 480242"/>
                <a:gd name="connsiteY1" fmla="*/ 341257 h 394622"/>
                <a:gd name="connsiteX2" fmla="*/ 218908 w 480242"/>
                <a:gd name="connsiteY2" fmla="*/ 353440 h 394622"/>
                <a:gd name="connsiteX3" fmla="*/ 0 w 480242"/>
                <a:gd name="connsiteY3" fmla="*/ 144788 h 394622"/>
                <a:gd name="connsiteX4" fmla="*/ 14779 w 480242"/>
                <a:gd name="connsiteY4" fmla="*/ 126875 h 394622"/>
                <a:gd name="connsiteX5" fmla="*/ 321083 w 480242"/>
                <a:gd name="connsiteY5" fmla="*/ 0 h 394622"/>
                <a:gd name="connsiteX6" fmla="*/ 408384 w 480242"/>
                <a:gd name="connsiteY6" fmla="*/ 8801 h 394622"/>
                <a:gd name="connsiteX7" fmla="*/ 480242 w 480242"/>
                <a:gd name="connsiteY7" fmla="*/ 31107 h 394622"/>
                <a:gd name="connsiteX8" fmla="*/ 352398 w 480242"/>
                <a:gd name="connsiteY8" fmla="*/ 309916 h 394622"/>
                <a:gd name="connsiteX9" fmla="*/ 410484 w 480242"/>
                <a:gd name="connsiteY9" fmla="*/ 394622 h 394622"/>
                <a:gd name="connsiteX0" fmla="*/ 319044 w 480242"/>
                <a:gd name="connsiteY0" fmla="*/ 303182 h 353440"/>
                <a:gd name="connsiteX1" fmla="*/ 227122 w 480242"/>
                <a:gd name="connsiteY1" fmla="*/ 341257 h 353440"/>
                <a:gd name="connsiteX2" fmla="*/ 218908 w 480242"/>
                <a:gd name="connsiteY2" fmla="*/ 353440 h 353440"/>
                <a:gd name="connsiteX3" fmla="*/ 0 w 480242"/>
                <a:gd name="connsiteY3" fmla="*/ 144788 h 353440"/>
                <a:gd name="connsiteX4" fmla="*/ 14779 w 480242"/>
                <a:gd name="connsiteY4" fmla="*/ 126875 h 353440"/>
                <a:gd name="connsiteX5" fmla="*/ 321083 w 480242"/>
                <a:gd name="connsiteY5" fmla="*/ 0 h 353440"/>
                <a:gd name="connsiteX6" fmla="*/ 408384 w 480242"/>
                <a:gd name="connsiteY6" fmla="*/ 8801 h 353440"/>
                <a:gd name="connsiteX7" fmla="*/ 480242 w 480242"/>
                <a:gd name="connsiteY7" fmla="*/ 31107 h 353440"/>
                <a:gd name="connsiteX8" fmla="*/ 352398 w 480242"/>
                <a:gd name="connsiteY8" fmla="*/ 309916 h 353440"/>
                <a:gd name="connsiteX0" fmla="*/ 319044 w 480242"/>
                <a:gd name="connsiteY0" fmla="*/ 303182 h 353440"/>
                <a:gd name="connsiteX1" fmla="*/ 227122 w 480242"/>
                <a:gd name="connsiteY1" fmla="*/ 341257 h 353440"/>
                <a:gd name="connsiteX2" fmla="*/ 218908 w 480242"/>
                <a:gd name="connsiteY2" fmla="*/ 353440 h 353440"/>
                <a:gd name="connsiteX3" fmla="*/ 0 w 480242"/>
                <a:gd name="connsiteY3" fmla="*/ 144788 h 353440"/>
                <a:gd name="connsiteX4" fmla="*/ 14779 w 480242"/>
                <a:gd name="connsiteY4" fmla="*/ 126875 h 353440"/>
                <a:gd name="connsiteX5" fmla="*/ 321083 w 480242"/>
                <a:gd name="connsiteY5" fmla="*/ 0 h 353440"/>
                <a:gd name="connsiteX6" fmla="*/ 408384 w 480242"/>
                <a:gd name="connsiteY6" fmla="*/ 8801 h 353440"/>
                <a:gd name="connsiteX7" fmla="*/ 480242 w 480242"/>
                <a:gd name="connsiteY7" fmla="*/ 31107 h 353440"/>
                <a:gd name="connsiteX0" fmla="*/ 227122 w 480242"/>
                <a:gd name="connsiteY0" fmla="*/ 341257 h 353440"/>
                <a:gd name="connsiteX1" fmla="*/ 218908 w 480242"/>
                <a:gd name="connsiteY1" fmla="*/ 353440 h 353440"/>
                <a:gd name="connsiteX2" fmla="*/ 0 w 480242"/>
                <a:gd name="connsiteY2" fmla="*/ 144788 h 353440"/>
                <a:gd name="connsiteX3" fmla="*/ 14779 w 480242"/>
                <a:gd name="connsiteY3" fmla="*/ 126875 h 353440"/>
                <a:gd name="connsiteX4" fmla="*/ 321083 w 480242"/>
                <a:gd name="connsiteY4" fmla="*/ 0 h 353440"/>
                <a:gd name="connsiteX5" fmla="*/ 408384 w 480242"/>
                <a:gd name="connsiteY5" fmla="*/ 8801 h 353440"/>
                <a:gd name="connsiteX6" fmla="*/ 480242 w 480242"/>
                <a:gd name="connsiteY6" fmla="*/ 31107 h 353440"/>
                <a:gd name="connsiteX0" fmla="*/ 227122 w 480242"/>
                <a:gd name="connsiteY0" fmla="*/ 341257 h 341257"/>
                <a:gd name="connsiteX1" fmla="*/ 0 w 480242"/>
                <a:gd name="connsiteY1" fmla="*/ 144788 h 341257"/>
                <a:gd name="connsiteX2" fmla="*/ 14779 w 480242"/>
                <a:gd name="connsiteY2" fmla="*/ 126875 h 341257"/>
                <a:gd name="connsiteX3" fmla="*/ 321083 w 480242"/>
                <a:gd name="connsiteY3" fmla="*/ 0 h 341257"/>
                <a:gd name="connsiteX4" fmla="*/ 408384 w 480242"/>
                <a:gd name="connsiteY4" fmla="*/ 8801 h 341257"/>
                <a:gd name="connsiteX5" fmla="*/ 480242 w 480242"/>
                <a:gd name="connsiteY5" fmla="*/ 31107 h 341257"/>
                <a:gd name="connsiteX0" fmla="*/ 0 w 480242"/>
                <a:gd name="connsiteY0" fmla="*/ 144788 h 144788"/>
                <a:gd name="connsiteX1" fmla="*/ 14779 w 480242"/>
                <a:gd name="connsiteY1" fmla="*/ 126875 h 144788"/>
                <a:gd name="connsiteX2" fmla="*/ 321083 w 480242"/>
                <a:gd name="connsiteY2" fmla="*/ 0 h 144788"/>
                <a:gd name="connsiteX3" fmla="*/ 408384 w 480242"/>
                <a:gd name="connsiteY3" fmla="*/ 8801 h 144788"/>
                <a:gd name="connsiteX4" fmla="*/ 480242 w 480242"/>
                <a:gd name="connsiteY4" fmla="*/ 31107 h 14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242" h="144788">
                  <a:moveTo>
                    <a:pt x="0" y="144788"/>
                  </a:moveTo>
                  <a:lnTo>
                    <a:pt x="14779" y="126875"/>
                  </a:lnTo>
                  <a:cubicBezTo>
                    <a:pt x="93169" y="48485"/>
                    <a:pt x="201464" y="0"/>
                    <a:pt x="321083" y="0"/>
                  </a:cubicBezTo>
                  <a:cubicBezTo>
                    <a:pt x="350988" y="0"/>
                    <a:pt x="380185" y="3030"/>
                    <a:pt x="408384" y="8801"/>
                  </a:cubicBezTo>
                  <a:lnTo>
                    <a:pt x="480242" y="31107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  <p:sp>
          <p:nvSpPr>
            <p:cNvPr id="89" name="Freeform: Shape 68">
              <a:extLst>
                <a:ext uri="{FF2B5EF4-FFF2-40B4-BE49-F238E27FC236}">
                  <a16:creationId xmlns:a16="http://schemas.microsoft.com/office/drawing/2014/main" id="{EEC7C781-B821-7401-18A9-2F4AA1D7911B}"/>
                </a:ext>
              </a:extLst>
            </p:cNvPr>
            <p:cNvSpPr/>
            <p:nvPr/>
          </p:nvSpPr>
          <p:spPr>
            <a:xfrm>
              <a:off x="644382" y="3087364"/>
              <a:ext cx="51019" cy="404527"/>
            </a:xfrm>
            <a:custGeom>
              <a:avLst/>
              <a:gdLst>
                <a:gd name="connsiteX0" fmla="*/ 31874 w 316975"/>
                <a:gd name="connsiteY0" fmla="*/ 0 h 348506"/>
                <a:gd name="connsiteX1" fmla="*/ 316975 w 316975"/>
                <a:gd name="connsiteY1" fmla="*/ 102700 h 348506"/>
                <a:gd name="connsiteX2" fmla="*/ 311359 w 316975"/>
                <a:gd name="connsiteY2" fmla="*/ 111030 h 348506"/>
                <a:gd name="connsiteX3" fmla="*/ 301143 w 316975"/>
                <a:gd name="connsiteY3" fmla="*/ 161631 h 348506"/>
                <a:gd name="connsiteX4" fmla="*/ 311359 w 316975"/>
                <a:gd name="connsiteY4" fmla="*/ 212232 h 348506"/>
                <a:gd name="connsiteX5" fmla="*/ 314619 w 316975"/>
                <a:gd name="connsiteY5" fmla="*/ 217067 h 348506"/>
                <a:gd name="connsiteX6" fmla="*/ 43954 w 316975"/>
                <a:gd name="connsiteY6" fmla="*/ 348506 h 348506"/>
                <a:gd name="connsiteX7" fmla="*/ 34041 w 316975"/>
                <a:gd name="connsiteY7" fmla="*/ 330244 h 348506"/>
                <a:gd name="connsiteX8" fmla="*/ 0 w 316975"/>
                <a:gd name="connsiteY8" fmla="*/ 161631 h 348506"/>
                <a:gd name="connsiteX9" fmla="*/ 8801 w 316975"/>
                <a:gd name="connsiteY9" fmla="*/ 74330 h 348506"/>
                <a:gd name="connsiteX10" fmla="*/ 31874 w 316975"/>
                <a:gd name="connsiteY10" fmla="*/ 0 h 348506"/>
                <a:gd name="connsiteX0" fmla="*/ 311359 w 402799"/>
                <a:gd name="connsiteY0" fmla="*/ 111030 h 348506"/>
                <a:gd name="connsiteX1" fmla="*/ 301143 w 402799"/>
                <a:gd name="connsiteY1" fmla="*/ 161631 h 348506"/>
                <a:gd name="connsiteX2" fmla="*/ 311359 w 402799"/>
                <a:gd name="connsiteY2" fmla="*/ 212232 h 348506"/>
                <a:gd name="connsiteX3" fmla="*/ 314619 w 402799"/>
                <a:gd name="connsiteY3" fmla="*/ 217067 h 348506"/>
                <a:gd name="connsiteX4" fmla="*/ 43954 w 402799"/>
                <a:gd name="connsiteY4" fmla="*/ 348506 h 348506"/>
                <a:gd name="connsiteX5" fmla="*/ 34041 w 402799"/>
                <a:gd name="connsiteY5" fmla="*/ 330244 h 348506"/>
                <a:gd name="connsiteX6" fmla="*/ 0 w 402799"/>
                <a:gd name="connsiteY6" fmla="*/ 161631 h 348506"/>
                <a:gd name="connsiteX7" fmla="*/ 8801 w 402799"/>
                <a:gd name="connsiteY7" fmla="*/ 74330 h 348506"/>
                <a:gd name="connsiteX8" fmla="*/ 31874 w 402799"/>
                <a:gd name="connsiteY8" fmla="*/ 0 h 348506"/>
                <a:gd name="connsiteX9" fmla="*/ 316975 w 402799"/>
                <a:gd name="connsiteY9" fmla="*/ 102700 h 348506"/>
                <a:gd name="connsiteX10" fmla="*/ 402799 w 402799"/>
                <a:gd name="connsiteY10" fmla="*/ 202470 h 348506"/>
                <a:gd name="connsiteX0" fmla="*/ 311359 w 316975"/>
                <a:gd name="connsiteY0" fmla="*/ 111030 h 348506"/>
                <a:gd name="connsiteX1" fmla="*/ 301143 w 316975"/>
                <a:gd name="connsiteY1" fmla="*/ 161631 h 348506"/>
                <a:gd name="connsiteX2" fmla="*/ 311359 w 316975"/>
                <a:gd name="connsiteY2" fmla="*/ 212232 h 348506"/>
                <a:gd name="connsiteX3" fmla="*/ 314619 w 316975"/>
                <a:gd name="connsiteY3" fmla="*/ 217067 h 348506"/>
                <a:gd name="connsiteX4" fmla="*/ 43954 w 316975"/>
                <a:gd name="connsiteY4" fmla="*/ 348506 h 348506"/>
                <a:gd name="connsiteX5" fmla="*/ 34041 w 316975"/>
                <a:gd name="connsiteY5" fmla="*/ 330244 h 348506"/>
                <a:gd name="connsiteX6" fmla="*/ 0 w 316975"/>
                <a:gd name="connsiteY6" fmla="*/ 161631 h 348506"/>
                <a:gd name="connsiteX7" fmla="*/ 8801 w 316975"/>
                <a:gd name="connsiteY7" fmla="*/ 74330 h 348506"/>
                <a:gd name="connsiteX8" fmla="*/ 31874 w 316975"/>
                <a:gd name="connsiteY8" fmla="*/ 0 h 348506"/>
                <a:gd name="connsiteX9" fmla="*/ 316975 w 316975"/>
                <a:gd name="connsiteY9" fmla="*/ 102700 h 348506"/>
                <a:gd name="connsiteX0" fmla="*/ 311359 w 314619"/>
                <a:gd name="connsiteY0" fmla="*/ 111030 h 348506"/>
                <a:gd name="connsiteX1" fmla="*/ 301143 w 314619"/>
                <a:gd name="connsiteY1" fmla="*/ 161631 h 348506"/>
                <a:gd name="connsiteX2" fmla="*/ 311359 w 314619"/>
                <a:gd name="connsiteY2" fmla="*/ 212232 h 348506"/>
                <a:gd name="connsiteX3" fmla="*/ 314619 w 314619"/>
                <a:gd name="connsiteY3" fmla="*/ 217067 h 348506"/>
                <a:gd name="connsiteX4" fmla="*/ 43954 w 314619"/>
                <a:gd name="connsiteY4" fmla="*/ 348506 h 348506"/>
                <a:gd name="connsiteX5" fmla="*/ 34041 w 314619"/>
                <a:gd name="connsiteY5" fmla="*/ 330244 h 348506"/>
                <a:gd name="connsiteX6" fmla="*/ 0 w 314619"/>
                <a:gd name="connsiteY6" fmla="*/ 161631 h 348506"/>
                <a:gd name="connsiteX7" fmla="*/ 8801 w 314619"/>
                <a:gd name="connsiteY7" fmla="*/ 74330 h 348506"/>
                <a:gd name="connsiteX8" fmla="*/ 31874 w 314619"/>
                <a:gd name="connsiteY8" fmla="*/ 0 h 348506"/>
                <a:gd name="connsiteX0" fmla="*/ 301143 w 314619"/>
                <a:gd name="connsiteY0" fmla="*/ 161631 h 348506"/>
                <a:gd name="connsiteX1" fmla="*/ 311359 w 314619"/>
                <a:gd name="connsiteY1" fmla="*/ 212232 h 348506"/>
                <a:gd name="connsiteX2" fmla="*/ 314619 w 314619"/>
                <a:gd name="connsiteY2" fmla="*/ 217067 h 348506"/>
                <a:gd name="connsiteX3" fmla="*/ 43954 w 314619"/>
                <a:gd name="connsiteY3" fmla="*/ 348506 h 348506"/>
                <a:gd name="connsiteX4" fmla="*/ 34041 w 314619"/>
                <a:gd name="connsiteY4" fmla="*/ 330244 h 348506"/>
                <a:gd name="connsiteX5" fmla="*/ 0 w 314619"/>
                <a:gd name="connsiteY5" fmla="*/ 161631 h 348506"/>
                <a:gd name="connsiteX6" fmla="*/ 8801 w 314619"/>
                <a:gd name="connsiteY6" fmla="*/ 74330 h 348506"/>
                <a:gd name="connsiteX7" fmla="*/ 31874 w 314619"/>
                <a:gd name="connsiteY7" fmla="*/ 0 h 348506"/>
                <a:gd name="connsiteX0" fmla="*/ 311359 w 314619"/>
                <a:gd name="connsiteY0" fmla="*/ 212232 h 348506"/>
                <a:gd name="connsiteX1" fmla="*/ 314619 w 314619"/>
                <a:gd name="connsiteY1" fmla="*/ 217067 h 348506"/>
                <a:gd name="connsiteX2" fmla="*/ 43954 w 314619"/>
                <a:gd name="connsiteY2" fmla="*/ 348506 h 348506"/>
                <a:gd name="connsiteX3" fmla="*/ 34041 w 314619"/>
                <a:gd name="connsiteY3" fmla="*/ 330244 h 348506"/>
                <a:gd name="connsiteX4" fmla="*/ 0 w 314619"/>
                <a:gd name="connsiteY4" fmla="*/ 161631 h 348506"/>
                <a:gd name="connsiteX5" fmla="*/ 8801 w 314619"/>
                <a:gd name="connsiteY5" fmla="*/ 74330 h 348506"/>
                <a:gd name="connsiteX6" fmla="*/ 31874 w 314619"/>
                <a:gd name="connsiteY6" fmla="*/ 0 h 348506"/>
                <a:gd name="connsiteX0" fmla="*/ 311359 w 311359"/>
                <a:gd name="connsiteY0" fmla="*/ 212232 h 348506"/>
                <a:gd name="connsiteX1" fmla="*/ 43954 w 311359"/>
                <a:gd name="connsiteY1" fmla="*/ 348506 h 348506"/>
                <a:gd name="connsiteX2" fmla="*/ 34041 w 311359"/>
                <a:gd name="connsiteY2" fmla="*/ 330244 h 348506"/>
                <a:gd name="connsiteX3" fmla="*/ 0 w 311359"/>
                <a:gd name="connsiteY3" fmla="*/ 161631 h 348506"/>
                <a:gd name="connsiteX4" fmla="*/ 8801 w 311359"/>
                <a:gd name="connsiteY4" fmla="*/ 74330 h 348506"/>
                <a:gd name="connsiteX5" fmla="*/ 31874 w 311359"/>
                <a:gd name="connsiteY5" fmla="*/ 0 h 348506"/>
                <a:gd name="connsiteX0" fmla="*/ 43954 w 43954"/>
                <a:gd name="connsiteY0" fmla="*/ 348506 h 348506"/>
                <a:gd name="connsiteX1" fmla="*/ 34041 w 43954"/>
                <a:gd name="connsiteY1" fmla="*/ 330244 h 348506"/>
                <a:gd name="connsiteX2" fmla="*/ 0 w 43954"/>
                <a:gd name="connsiteY2" fmla="*/ 161631 h 348506"/>
                <a:gd name="connsiteX3" fmla="*/ 8801 w 43954"/>
                <a:gd name="connsiteY3" fmla="*/ 74330 h 348506"/>
                <a:gd name="connsiteX4" fmla="*/ 31874 w 43954"/>
                <a:gd name="connsiteY4" fmla="*/ 0 h 34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954" h="348506">
                  <a:moveTo>
                    <a:pt x="43954" y="348506"/>
                  </a:moveTo>
                  <a:lnTo>
                    <a:pt x="34041" y="330244"/>
                  </a:lnTo>
                  <a:cubicBezTo>
                    <a:pt x="12122" y="278419"/>
                    <a:pt x="0" y="221441"/>
                    <a:pt x="0" y="161631"/>
                  </a:cubicBezTo>
                  <a:cubicBezTo>
                    <a:pt x="0" y="131726"/>
                    <a:pt x="3031" y="102529"/>
                    <a:pt x="8801" y="74330"/>
                  </a:cubicBezTo>
                  <a:lnTo>
                    <a:pt x="31874" y="0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  <p:sp>
          <p:nvSpPr>
            <p:cNvPr id="91" name="Freeform: Shape 69">
              <a:extLst>
                <a:ext uri="{FF2B5EF4-FFF2-40B4-BE49-F238E27FC236}">
                  <a16:creationId xmlns:a16="http://schemas.microsoft.com/office/drawing/2014/main" id="{2436F8A2-5227-DC04-FE20-E8EC057CF184}"/>
                </a:ext>
              </a:extLst>
            </p:cNvPr>
            <p:cNvSpPr/>
            <p:nvPr/>
          </p:nvSpPr>
          <p:spPr>
            <a:xfrm>
              <a:off x="761499" y="3593976"/>
              <a:ext cx="313983" cy="176584"/>
            </a:xfrm>
            <a:custGeom>
              <a:avLst/>
              <a:gdLst>
                <a:gd name="connsiteX0" fmla="*/ 225375 w 298379"/>
                <a:gd name="connsiteY0" fmla="*/ 0 h 354227"/>
                <a:gd name="connsiteX1" fmla="*/ 238319 w 298379"/>
                <a:gd name="connsiteY1" fmla="*/ 19198 h 354227"/>
                <a:gd name="connsiteX2" fmla="*/ 279640 w 298379"/>
                <a:gd name="connsiteY2" fmla="*/ 47057 h 354227"/>
                <a:gd name="connsiteX3" fmla="*/ 298379 w 298379"/>
                <a:gd name="connsiteY3" fmla="*/ 50840 h 354227"/>
                <a:gd name="connsiteX4" fmla="*/ 270501 w 298379"/>
                <a:gd name="connsiteY4" fmla="*/ 354227 h 354227"/>
                <a:gd name="connsiteX5" fmla="*/ 244979 w 298379"/>
                <a:gd name="connsiteY5" fmla="*/ 351654 h 354227"/>
                <a:gd name="connsiteX6" fmla="*/ 25976 w 298379"/>
                <a:gd name="connsiteY6" fmla="*/ 233580 h 354227"/>
                <a:gd name="connsiteX7" fmla="*/ 0 w 298379"/>
                <a:gd name="connsiteY7" fmla="*/ 202097 h 354227"/>
                <a:gd name="connsiteX8" fmla="*/ 225375 w 298379"/>
                <a:gd name="connsiteY8" fmla="*/ 0 h 354227"/>
                <a:gd name="connsiteX0" fmla="*/ 298379 w 389819"/>
                <a:gd name="connsiteY0" fmla="*/ 50840 h 354227"/>
                <a:gd name="connsiteX1" fmla="*/ 270501 w 389819"/>
                <a:gd name="connsiteY1" fmla="*/ 354227 h 354227"/>
                <a:gd name="connsiteX2" fmla="*/ 244979 w 389819"/>
                <a:gd name="connsiteY2" fmla="*/ 351654 h 354227"/>
                <a:gd name="connsiteX3" fmla="*/ 25976 w 389819"/>
                <a:gd name="connsiteY3" fmla="*/ 233580 h 354227"/>
                <a:gd name="connsiteX4" fmla="*/ 0 w 389819"/>
                <a:gd name="connsiteY4" fmla="*/ 202097 h 354227"/>
                <a:gd name="connsiteX5" fmla="*/ 225375 w 389819"/>
                <a:gd name="connsiteY5" fmla="*/ 0 h 354227"/>
                <a:gd name="connsiteX6" fmla="*/ 238319 w 389819"/>
                <a:gd name="connsiteY6" fmla="*/ 19198 h 354227"/>
                <a:gd name="connsiteX7" fmla="*/ 279640 w 389819"/>
                <a:gd name="connsiteY7" fmla="*/ 47057 h 354227"/>
                <a:gd name="connsiteX8" fmla="*/ 389819 w 389819"/>
                <a:gd name="connsiteY8" fmla="*/ 142280 h 354227"/>
                <a:gd name="connsiteX0" fmla="*/ 298379 w 298379"/>
                <a:gd name="connsiteY0" fmla="*/ 50840 h 354227"/>
                <a:gd name="connsiteX1" fmla="*/ 270501 w 298379"/>
                <a:gd name="connsiteY1" fmla="*/ 354227 h 354227"/>
                <a:gd name="connsiteX2" fmla="*/ 244979 w 298379"/>
                <a:gd name="connsiteY2" fmla="*/ 351654 h 354227"/>
                <a:gd name="connsiteX3" fmla="*/ 25976 w 298379"/>
                <a:gd name="connsiteY3" fmla="*/ 233580 h 354227"/>
                <a:gd name="connsiteX4" fmla="*/ 0 w 298379"/>
                <a:gd name="connsiteY4" fmla="*/ 202097 h 354227"/>
                <a:gd name="connsiteX5" fmla="*/ 225375 w 298379"/>
                <a:gd name="connsiteY5" fmla="*/ 0 h 354227"/>
                <a:gd name="connsiteX6" fmla="*/ 238319 w 298379"/>
                <a:gd name="connsiteY6" fmla="*/ 19198 h 354227"/>
                <a:gd name="connsiteX7" fmla="*/ 279640 w 298379"/>
                <a:gd name="connsiteY7" fmla="*/ 47057 h 354227"/>
                <a:gd name="connsiteX0" fmla="*/ 270501 w 279640"/>
                <a:gd name="connsiteY0" fmla="*/ 354227 h 354227"/>
                <a:gd name="connsiteX1" fmla="*/ 244979 w 279640"/>
                <a:gd name="connsiteY1" fmla="*/ 351654 h 354227"/>
                <a:gd name="connsiteX2" fmla="*/ 25976 w 279640"/>
                <a:gd name="connsiteY2" fmla="*/ 233580 h 354227"/>
                <a:gd name="connsiteX3" fmla="*/ 0 w 279640"/>
                <a:gd name="connsiteY3" fmla="*/ 202097 h 354227"/>
                <a:gd name="connsiteX4" fmla="*/ 225375 w 279640"/>
                <a:gd name="connsiteY4" fmla="*/ 0 h 354227"/>
                <a:gd name="connsiteX5" fmla="*/ 238319 w 279640"/>
                <a:gd name="connsiteY5" fmla="*/ 19198 h 354227"/>
                <a:gd name="connsiteX6" fmla="*/ 279640 w 279640"/>
                <a:gd name="connsiteY6" fmla="*/ 47057 h 354227"/>
                <a:gd name="connsiteX0" fmla="*/ 270501 w 270501"/>
                <a:gd name="connsiteY0" fmla="*/ 354227 h 354227"/>
                <a:gd name="connsiteX1" fmla="*/ 244979 w 270501"/>
                <a:gd name="connsiteY1" fmla="*/ 351654 h 354227"/>
                <a:gd name="connsiteX2" fmla="*/ 25976 w 270501"/>
                <a:gd name="connsiteY2" fmla="*/ 233580 h 354227"/>
                <a:gd name="connsiteX3" fmla="*/ 0 w 270501"/>
                <a:gd name="connsiteY3" fmla="*/ 202097 h 354227"/>
                <a:gd name="connsiteX4" fmla="*/ 225375 w 270501"/>
                <a:gd name="connsiteY4" fmla="*/ 0 h 354227"/>
                <a:gd name="connsiteX5" fmla="*/ 238319 w 270501"/>
                <a:gd name="connsiteY5" fmla="*/ 19198 h 354227"/>
                <a:gd name="connsiteX0" fmla="*/ 270501 w 270501"/>
                <a:gd name="connsiteY0" fmla="*/ 354227 h 354227"/>
                <a:gd name="connsiteX1" fmla="*/ 244979 w 270501"/>
                <a:gd name="connsiteY1" fmla="*/ 351654 h 354227"/>
                <a:gd name="connsiteX2" fmla="*/ 25976 w 270501"/>
                <a:gd name="connsiteY2" fmla="*/ 233580 h 354227"/>
                <a:gd name="connsiteX3" fmla="*/ 0 w 270501"/>
                <a:gd name="connsiteY3" fmla="*/ 202097 h 354227"/>
                <a:gd name="connsiteX4" fmla="*/ 225375 w 270501"/>
                <a:gd name="connsiteY4" fmla="*/ 0 h 354227"/>
                <a:gd name="connsiteX0" fmla="*/ 270501 w 270501"/>
                <a:gd name="connsiteY0" fmla="*/ 152130 h 152130"/>
                <a:gd name="connsiteX1" fmla="*/ 244979 w 270501"/>
                <a:gd name="connsiteY1" fmla="*/ 149557 h 152130"/>
                <a:gd name="connsiteX2" fmla="*/ 25976 w 270501"/>
                <a:gd name="connsiteY2" fmla="*/ 31483 h 152130"/>
                <a:gd name="connsiteX3" fmla="*/ 0 w 270501"/>
                <a:gd name="connsiteY3" fmla="*/ 0 h 15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0501" h="152130">
                  <a:moveTo>
                    <a:pt x="270501" y="152130"/>
                  </a:moveTo>
                  <a:lnTo>
                    <a:pt x="244979" y="149557"/>
                  </a:lnTo>
                  <a:cubicBezTo>
                    <a:pt x="160383" y="132246"/>
                    <a:pt x="84769" y="90275"/>
                    <a:pt x="25976" y="31483"/>
                  </a:cubicBez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</p:grpSp>
      <p:sp>
        <p:nvSpPr>
          <p:cNvPr id="92" name="Rectangle: Rounded Corners 94">
            <a:extLst>
              <a:ext uri="{FF2B5EF4-FFF2-40B4-BE49-F238E27FC236}">
                <a16:creationId xmlns:a16="http://schemas.microsoft.com/office/drawing/2014/main" id="{1077C161-AAAA-1EDD-BD00-486A3D605569}"/>
              </a:ext>
            </a:extLst>
          </p:cNvPr>
          <p:cNvSpPr/>
          <p:nvPr/>
        </p:nvSpPr>
        <p:spPr>
          <a:xfrm>
            <a:off x="1196898" y="4499575"/>
            <a:ext cx="2651434" cy="891552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1F2E936C-CC31-625D-37B0-91F971A96A03}"/>
              </a:ext>
            </a:extLst>
          </p:cNvPr>
          <p:cNvSpPr/>
          <p:nvPr/>
        </p:nvSpPr>
        <p:spPr>
          <a:xfrm>
            <a:off x="989698" y="4414058"/>
            <a:ext cx="1105382" cy="106261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768F5DC2-F63C-F01F-8AE5-716E8A946163}"/>
              </a:ext>
            </a:extLst>
          </p:cNvPr>
          <p:cNvGrpSpPr/>
          <p:nvPr/>
        </p:nvGrpSpPr>
        <p:grpSpPr>
          <a:xfrm>
            <a:off x="840988" y="4274950"/>
            <a:ext cx="953636" cy="1331193"/>
            <a:chOff x="644382" y="3963012"/>
            <a:chExt cx="687554" cy="998395"/>
          </a:xfrm>
        </p:grpSpPr>
        <p:sp>
          <p:nvSpPr>
            <p:cNvPr id="128" name="Freeform: Shape 99">
              <a:extLst>
                <a:ext uri="{FF2B5EF4-FFF2-40B4-BE49-F238E27FC236}">
                  <a16:creationId xmlns:a16="http://schemas.microsoft.com/office/drawing/2014/main" id="{05ADF36E-6A7B-0661-BD34-6E1C953E0787}"/>
                </a:ext>
              </a:extLst>
            </p:cNvPr>
            <p:cNvSpPr/>
            <p:nvPr/>
          </p:nvSpPr>
          <p:spPr>
            <a:xfrm>
              <a:off x="774497" y="3963012"/>
              <a:ext cx="557439" cy="168062"/>
            </a:xfrm>
            <a:custGeom>
              <a:avLst/>
              <a:gdLst>
                <a:gd name="connsiteX0" fmla="*/ 321083 w 480242"/>
                <a:gd name="connsiteY0" fmla="*/ 0 h 353440"/>
                <a:gd name="connsiteX1" fmla="*/ 408384 w 480242"/>
                <a:gd name="connsiteY1" fmla="*/ 8801 h 353440"/>
                <a:gd name="connsiteX2" fmla="*/ 480242 w 480242"/>
                <a:gd name="connsiteY2" fmla="*/ 31107 h 353440"/>
                <a:gd name="connsiteX3" fmla="*/ 352398 w 480242"/>
                <a:gd name="connsiteY3" fmla="*/ 309916 h 353440"/>
                <a:gd name="connsiteX4" fmla="*/ 319044 w 480242"/>
                <a:gd name="connsiteY4" fmla="*/ 303182 h 353440"/>
                <a:gd name="connsiteX5" fmla="*/ 227122 w 480242"/>
                <a:gd name="connsiteY5" fmla="*/ 341257 h 353440"/>
                <a:gd name="connsiteX6" fmla="*/ 218908 w 480242"/>
                <a:gd name="connsiteY6" fmla="*/ 353440 h 353440"/>
                <a:gd name="connsiteX7" fmla="*/ 0 w 480242"/>
                <a:gd name="connsiteY7" fmla="*/ 144788 h 353440"/>
                <a:gd name="connsiteX8" fmla="*/ 14779 w 480242"/>
                <a:gd name="connsiteY8" fmla="*/ 126875 h 353440"/>
                <a:gd name="connsiteX9" fmla="*/ 321083 w 480242"/>
                <a:gd name="connsiteY9" fmla="*/ 0 h 353440"/>
                <a:gd name="connsiteX0" fmla="*/ 319044 w 480242"/>
                <a:gd name="connsiteY0" fmla="*/ 303182 h 394622"/>
                <a:gd name="connsiteX1" fmla="*/ 227122 w 480242"/>
                <a:gd name="connsiteY1" fmla="*/ 341257 h 394622"/>
                <a:gd name="connsiteX2" fmla="*/ 218908 w 480242"/>
                <a:gd name="connsiteY2" fmla="*/ 353440 h 394622"/>
                <a:gd name="connsiteX3" fmla="*/ 0 w 480242"/>
                <a:gd name="connsiteY3" fmla="*/ 144788 h 394622"/>
                <a:gd name="connsiteX4" fmla="*/ 14779 w 480242"/>
                <a:gd name="connsiteY4" fmla="*/ 126875 h 394622"/>
                <a:gd name="connsiteX5" fmla="*/ 321083 w 480242"/>
                <a:gd name="connsiteY5" fmla="*/ 0 h 394622"/>
                <a:gd name="connsiteX6" fmla="*/ 408384 w 480242"/>
                <a:gd name="connsiteY6" fmla="*/ 8801 h 394622"/>
                <a:gd name="connsiteX7" fmla="*/ 480242 w 480242"/>
                <a:gd name="connsiteY7" fmla="*/ 31107 h 394622"/>
                <a:gd name="connsiteX8" fmla="*/ 352398 w 480242"/>
                <a:gd name="connsiteY8" fmla="*/ 309916 h 394622"/>
                <a:gd name="connsiteX9" fmla="*/ 410484 w 480242"/>
                <a:gd name="connsiteY9" fmla="*/ 394622 h 394622"/>
                <a:gd name="connsiteX0" fmla="*/ 319044 w 480242"/>
                <a:gd name="connsiteY0" fmla="*/ 303182 h 353440"/>
                <a:gd name="connsiteX1" fmla="*/ 227122 w 480242"/>
                <a:gd name="connsiteY1" fmla="*/ 341257 h 353440"/>
                <a:gd name="connsiteX2" fmla="*/ 218908 w 480242"/>
                <a:gd name="connsiteY2" fmla="*/ 353440 h 353440"/>
                <a:gd name="connsiteX3" fmla="*/ 0 w 480242"/>
                <a:gd name="connsiteY3" fmla="*/ 144788 h 353440"/>
                <a:gd name="connsiteX4" fmla="*/ 14779 w 480242"/>
                <a:gd name="connsiteY4" fmla="*/ 126875 h 353440"/>
                <a:gd name="connsiteX5" fmla="*/ 321083 w 480242"/>
                <a:gd name="connsiteY5" fmla="*/ 0 h 353440"/>
                <a:gd name="connsiteX6" fmla="*/ 408384 w 480242"/>
                <a:gd name="connsiteY6" fmla="*/ 8801 h 353440"/>
                <a:gd name="connsiteX7" fmla="*/ 480242 w 480242"/>
                <a:gd name="connsiteY7" fmla="*/ 31107 h 353440"/>
                <a:gd name="connsiteX8" fmla="*/ 352398 w 480242"/>
                <a:gd name="connsiteY8" fmla="*/ 309916 h 353440"/>
                <a:gd name="connsiteX0" fmla="*/ 319044 w 480242"/>
                <a:gd name="connsiteY0" fmla="*/ 303182 h 353440"/>
                <a:gd name="connsiteX1" fmla="*/ 227122 w 480242"/>
                <a:gd name="connsiteY1" fmla="*/ 341257 h 353440"/>
                <a:gd name="connsiteX2" fmla="*/ 218908 w 480242"/>
                <a:gd name="connsiteY2" fmla="*/ 353440 h 353440"/>
                <a:gd name="connsiteX3" fmla="*/ 0 w 480242"/>
                <a:gd name="connsiteY3" fmla="*/ 144788 h 353440"/>
                <a:gd name="connsiteX4" fmla="*/ 14779 w 480242"/>
                <a:gd name="connsiteY4" fmla="*/ 126875 h 353440"/>
                <a:gd name="connsiteX5" fmla="*/ 321083 w 480242"/>
                <a:gd name="connsiteY5" fmla="*/ 0 h 353440"/>
                <a:gd name="connsiteX6" fmla="*/ 408384 w 480242"/>
                <a:gd name="connsiteY6" fmla="*/ 8801 h 353440"/>
                <a:gd name="connsiteX7" fmla="*/ 480242 w 480242"/>
                <a:gd name="connsiteY7" fmla="*/ 31107 h 353440"/>
                <a:gd name="connsiteX0" fmla="*/ 227122 w 480242"/>
                <a:gd name="connsiteY0" fmla="*/ 341257 h 353440"/>
                <a:gd name="connsiteX1" fmla="*/ 218908 w 480242"/>
                <a:gd name="connsiteY1" fmla="*/ 353440 h 353440"/>
                <a:gd name="connsiteX2" fmla="*/ 0 w 480242"/>
                <a:gd name="connsiteY2" fmla="*/ 144788 h 353440"/>
                <a:gd name="connsiteX3" fmla="*/ 14779 w 480242"/>
                <a:gd name="connsiteY3" fmla="*/ 126875 h 353440"/>
                <a:gd name="connsiteX4" fmla="*/ 321083 w 480242"/>
                <a:gd name="connsiteY4" fmla="*/ 0 h 353440"/>
                <a:gd name="connsiteX5" fmla="*/ 408384 w 480242"/>
                <a:gd name="connsiteY5" fmla="*/ 8801 h 353440"/>
                <a:gd name="connsiteX6" fmla="*/ 480242 w 480242"/>
                <a:gd name="connsiteY6" fmla="*/ 31107 h 353440"/>
                <a:gd name="connsiteX0" fmla="*/ 227122 w 480242"/>
                <a:gd name="connsiteY0" fmla="*/ 341257 h 341257"/>
                <a:gd name="connsiteX1" fmla="*/ 0 w 480242"/>
                <a:gd name="connsiteY1" fmla="*/ 144788 h 341257"/>
                <a:gd name="connsiteX2" fmla="*/ 14779 w 480242"/>
                <a:gd name="connsiteY2" fmla="*/ 126875 h 341257"/>
                <a:gd name="connsiteX3" fmla="*/ 321083 w 480242"/>
                <a:gd name="connsiteY3" fmla="*/ 0 h 341257"/>
                <a:gd name="connsiteX4" fmla="*/ 408384 w 480242"/>
                <a:gd name="connsiteY4" fmla="*/ 8801 h 341257"/>
                <a:gd name="connsiteX5" fmla="*/ 480242 w 480242"/>
                <a:gd name="connsiteY5" fmla="*/ 31107 h 341257"/>
                <a:gd name="connsiteX0" fmla="*/ 0 w 480242"/>
                <a:gd name="connsiteY0" fmla="*/ 144788 h 144788"/>
                <a:gd name="connsiteX1" fmla="*/ 14779 w 480242"/>
                <a:gd name="connsiteY1" fmla="*/ 126875 h 144788"/>
                <a:gd name="connsiteX2" fmla="*/ 321083 w 480242"/>
                <a:gd name="connsiteY2" fmla="*/ 0 h 144788"/>
                <a:gd name="connsiteX3" fmla="*/ 408384 w 480242"/>
                <a:gd name="connsiteY3" fmla="*/ 8801 h 144788"/>
                <a:gd name="connsiteX4" fmla="*/ 480242 w 480242"/>
                <a:gd name="connsiteY4" fmla="*/ 31107 h 14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242" h="144788">
                  <a:moveTo>
                    <a:pt x="0" y="144788"/>
                  </a:moveTo>
                  <a:lnTo>
                    <a:pt x="14779" y="126875"/>
                  </a:lnTo>
                  <a:cubicBezTo>
                    <a:pt x="93169" y="48485"/>
                    <a:pt x="201464" y="0"/>
                    <a:pt x="321083" y="0"/>
                  </a:cubicBezTo>
                  <a:cubicBezTo>
                    <a:pt x="350988" y="0"/>
                    <a:pt x="380185" y="3030"/>
                    <a:pt x="408384" y="8801"/>
                  </a:cubicBezTo>
                  <a:lnTo>
                    <a:pt x="480242" y="31107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  <p:sp>
          <p:nvSpPr>
            <p:cNvPr id="129" name="Freeform: Shape 100">
              <a:extLst>
                <a:ext uri="{FF2B5EF4-FFF2-40B4-BE49-F238E27FC236}">
                  <a16:creationId xmlns:a16="http://schemas.microsoft.com/office/drawing/2014/main" id="{0B117C68-4511-1A5A-4CC3-F2E6887E8FF1}"/>
                </a:ext>
              </a:extLst>
            </p:cNvPr>
            <p:cNvSpPr/>
            <p:nvPr/>
          </p:nvSpPr>
          <p:spPr>
            <a:xfrm>
              <a:off x="644382" y="4278211"/>
              <a:ext cx="51019" cy="404527"/>
            </a:xfrm>
            <a:custGeom>
              <a:avLst/>
              <a:gdLst>
                <a:gd name="connsiteX0" fmla="*/ 31874 w 316975"/>
                <a:gd name="connsiteY0" fmla="*/ 0 h 348506"/>
                <a:gd name="connsiteX1" fmla="*/ 316975 w 316975"/>
                <a:gd name="connsiteY1" fmla="*/ 102700 h 348506"/>
                <a:gd name="connsiteX2" fmla="*/ 311359 w 316975"/>
                <a:gd name="connsiteY2" fmla="*/ 111030 h 348506"/>
                <a:gd name="connsiteX3" fmla="*/ 301143 w 316975"/>
                <a:gd name="connsiteY3" fmla="*/ 161631 h 348506"/>
                <a:gd name="connsiteX4" fmla="*/ 311359 w 316975"/>
                <a:gd name="connsiteY4" fmla="*/ 212232 h 348506"/>
                <a:gd name="connsiteX5" fmla="*/ 314619 w 316975"/>
                <a:gd name="connsiteY5" fmla="*/ 217067 h 348506"/>
                <a:gd name="connsiteX6" fmla="*/ 43954 w 316975"/>
                <a:gd name="connsiteY6" fmla="*/ 348506 h 348506"/>
                <a:gd name="connsiteX7" fmla="*/ 34041 w 316975"/>
                <a:gd name="connsiteY7" fmla="*/ 330244 h 348506"/>
                <a:gd name="connsiteX8" fmla="*/ 0 w 316975"/>
                <a:gd name="connsiteY8" fmla="*/ 161631 h 348506"/>
                <a:gd name="connsiteX9" fmla="*/ 8801 w 316975"/>
                <a:gd name="connsiteY9" fmla="*/ 74330 h 348506"/>
                <a:gd name="connsiteX10" fmla="*/ 31874 w 316975"/>
                <a:gd name="connsiteY10" fmla="*/ 0 h 348506"/>
                <a:gd name="connsiteX0" fmla="*/ 311359 w 402799"/>
                <a:gd name="connsiteY0" fmla="*/ 111030 h 348506"/>
                <a:gd name="connsiteX1" fmla="*/ 301143 w 402799"/>
                <a:gd name="connsiteY1" fmla="*/ 161631 h 348506"/>
                <a:gd name="connsiteX2" fmla="*/ 311359 w 402799"/>
                <a:gd name="connsiteY2" fmla="*/ 212232 h 348506"/>
                <a:gd name="connsiteX3" fmla="*/ 314619 w 402799"/>
                <a:gd name="connsiteY3" fmla="*/ 217067 h 348506"/>
                <a:gd name="connsiteX4" fmla="*/ 43954 w 402799"/>
                <a:gd name="connsiteY4" fmla="*/ 348506 h 348506"/>
                <a:gd name="connsiteX5" fmla="*/ 34041 w 402799"/>
                <a:gd name="connsiteY5" fmla="*/ 330244 h 348506"/>
                <a:gd name="connsiteX6" fmla="*/ 0 w 402799"/>
                <a:gd name="connsiteY6" fmla="*/ 161631 h 348506"/>
                <a:gd name="connsiteX7" fmla="*/ 8801 w 402799"/>
                <a:gd name="connsiteY7" fmla="*/ 74330 h 348506"/>
                <a:gd name="connsiteX8" fmla="*/ 31874 w 402799"/>
                <a:gd name="connsiteY8" fmla="*/ 0 h 348506"/>
                <a:gd name="connsiteX9" fmla="*/ 316975 w 402799"/>
                <a:gd name="connsiteY9" fmla="*/ 102700 h 348506"/>
                <a:gd name="connsiteX10" fmla="*/ 402799 w 402799"/>
                <a:gd name="connsiteY10" fmla="*/ 202470 h 348506"/>
                <a:gd name="connsiteX0" fmla="*/ 311359 w 316975"/>
                <a:gd name="connsiteY0" fmla="*/ 111030 h 348506"/>
                <a:gd name="connsiteX1" fmla="*/ 301143 w 316975"/>
                <a:gd name="connsiteY1" fmla="*/ 161631 h 348506"/>
                <a:gd name="connsiteX2" fmla="*/ 311359 w 316975"/>
                <a:gd name="connsiteY2" fmla="*/ 212232 h 348506"/>
                <a:gd name="connsiteX3" fmla="*/ 314619 w 316975"/>
                <a:gd name="connsiteY3" fmla="*/ 217067 h 348506"/>
                <a:gd name="connsiteX4" fmla="*/ 43954 w 316975"/>
                <a:gd name="connsiteY4" fmla="*/ 348506 h 348506"/>
                <a:gd name="connsiteX5" fmla="*/ 34041 w 316975"/>
                <a:gd name="connsiteY5" fmla="*/ 330244 h 348506"/>
                <a:gd name="connsiteX6" fmla="*/ 0 w 316975"/>
                <a:gd name="connsiteY6" fmla="*/ 161631 h 348506"/>
                <a:gd name="connsiteX7" fmla="*/ 8801 w 316975"/>
                <a:gd name="connsiteY7" fmla="*/ 74330 h 348506"/>
                <a:gd name="connsiteX8" fmla="*/ 31874 w 316975"/>
                <a:gd name="connsiteY8" fmla="*/ 0 h 348506"/>
                <a:gd name="connsiteX9" fmla="*/ 316975 w 316975"/>
                <a:gd name="connsiteY9" fmla="*/ 102700 h 348506"/>
                <a:gd name="connsiteX0" fmla="*/ 311359 w 314619"/>
                <a:gd name="connsiteY0" fmla="*/ 111030 h 348506"/>
                <a:gd name="connsiteX1" fmla="*/ 301143 w 314619"/>
                <a:gd name="connsiteY1" fmla="*/ 161631 h 348506"/>
                <a:gd name="connsiteX2" fmla="*/ 311359 w 314619"/>
                <a:gd name="connsiteY2" fmla="*/ 212232 h 348506"/>
                <a:gd name="connsiteX3" fmla="*/ 314619 w 314619"/>
                <a:gd name="connsiteY3" fmla="*/ 217067 h 348506"/>
                <a:gd name="connsiteX4" fmla="*/ 43954 w 314619"/>
                <a:gd name="connsiteY4" fmla="*/ 348506 h 348506"/>
                <a:gd name="connsiteX5" fmla="*/ 34041 w 314619"/>
                <a:gd name="connsiteY5" fmla="*/ 330244 h 348506"/>
                <a:gd name="connsiteX6" fmla="*/ 0 w 314619"/>
                <a:gd name="connsiteY6" fmla="*/ 161631 h 348506"/>
                <a:gd name="connsiteX7" fmla="*/ 8801 w 314619"/>
                <a:gd name="connsiteY7" fmla="*/ 74330 h 348506"/>
                <a:gd name="connsiteX8" fmla="*/ 31874 w 314619"/>
                <a:gd name="connsiteY8" fmla="*/ 0 h 348506"/>
                <a:gd name="connsiteX0" fmla="*/ 301143 w 314619"/>
                <a:gd name="connsiteY0" fmla="*/ 161631 h 348506"/>
                <a:gd name="connsiteX1" fmla="*/ 311359 w 314619"/>
                <a:gd name="connsiteY1" fmla="*/ 212232 h 348506"/>
                <a:gd name="connsiteX2" fmla="*/ 314619 w 314619"/>
                <a:gd name="connsiteY2" fmla="*/ 217067 h 348506"/>
                <a:gd name="connsiteX3" fmla="*/ 43954 w 314619"/>
                <a:gd name="connsiteY3" fmla="*/ 348506 h 348506"/>
                <a:gd name="connsiteX4" fmla="*/ 34041 w 314619"/>
                <a:gd name="connsiteY4" fmla="*/ 330244 h 348506"/>
                <a:gd name="connsiteX5" fmla="*/ 0 w 314619"/>
                <a:gd name="connsiteY5" fmla="*/ 161631 h 348506"/>
                <a:gd name="connsiteX6" fmla="*/ 8801 w 314619"/>
                <a:gd name="connsiteY6" fmla="*/ 74330 h 348506"/>
                <a:gd name="connsiteX7" fmla="*/ 31874 w 314619"/>
                <a:gd name="connsiteY7" fmla="*/ 0 h 348506"/>
                <a:gd name="connsiteX0" fmla="*/ 311359 w 314619"/>
                <a:gd name="connsiteY0" fmla="*/ 212232 h 348506"/>
                <a:gd name="connsiteX1" fmla="*/ 314619 w 314619"/>
                <a:gd name="connsiteY1" fmla="*/ 217067 h 348506"/>
                <a:gd name="connsiteX2" fmla="*/ 43954 w 314619"/>
                <a:gd name="connsiteY2" fmla="*/ 348506 h 348506"/>
                <a:gd name="connsiteX3" fmla="*/ 34041 w 314619"/>
                <a:gd name="connsiteY3" fmla="*/ 330244 h 348506"/>
                <a:gd name="connsiteX4" fmla="*/ 0 w 314619"/>
                <a:gd name="connsiteY4" fmla="*/ 161631 h 348506"/>
                <a:gd name="connsiteX5" fmla="*/ 8801 w 314619"/>
                <a:gd name="connsiteY5" fmla="*/ 74330 h 348506"/>
                <a:gd name="connsiteX6" fmla="*/ 31874 w 314619"/>
                <a:gd name="connsiteY6" fmla="*/ 0 h 348506"/>
                <a:gd name="connsiteX0" fmla="*/ 311359 w 311359"/>
                <a:gd name="connsiteY0" fmla="*/ 212232 h 348506"/>
                <a:gd name="connsiteX1" fmla="*/ 43954 w 311359"/>
                <a:gd name="connsiteY1" fmla="*/ 348506 h 348506"/>
                <a:gd name="connsiteX2" fmla="*/ 34041 w 311359"/>
                <a:gd name="connsiteY2" fmla="*/ 330244 h 348506"/>
                <a:gd name="connsiteX3" fmla="*/ 0 w 311359"/>
                <a:gd name="connsiteY3" fmla="*/ 161631 h 348506"/>
                <a:gd name="connsiteX4" fmla="*/ 8801 w 311359"/>
                <a:gd name="connsiteY4" fmla="*/ 74330 h 348506"/>
                <a:gd name="connsiteX5" fmla="*/ 31874 w 311359"/>
                <a:gd name="connsiteY5" fmla="*/ 0 h 348506"/>
                <a:gd name="connsiteX0" fmla="*/ 43954 w 43954"/>
                <a:gd name="connsiteY0" fmla="*/ 348506 h 348506"/>
                <a:gd name="connsiteX1" fmla="*/ 34041 w 43954"/>
                <a:gd name="connsiteY1" fmla="*/ 330244 h 348506"/>
                <a:gd name="connsiteX2" fmla="*/ 0 w 43954"/>
                <a:gd name="connsiteY2" fmla="*/ 161631 h 348506"/>
                <a:gd name="connsiteX3" fmla="*/ 8801 w 43954"/>
                <a:gd name="connsiteY3" fmla="*/ 74330 h 348506"/>
                <a:gd name="connsiteX4" fmla="*/ 31874 w 43954"/>
                <a:gd name="connsiteY4" fmla="*/ 0 h 34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954" h="348506">
                  <a:moveTo>
                    <a:pt x="43954" y="348506"/>
                  </a:moveTo>
                  <a:lnTo>
                    <a:pt x="34041" y="330244"/>
                  </a:lnTo>
                  <a:cubicBezTo>
                    <a:pt x="12122" y="278419"/>
                    <a:pt x="0" y="221441"/>
                    <a:pt x="0" y="161631"/>
                  </a:cubicBezTo>
                  <a:cubicBezTo>
                    <a:pt x="0" y="131726"/>
                    <a:pt x="3031" y="102529"/>
                    <a:pt x="8801" y="74330"/>
                  </a:cubicBezTo>
                  <a:lnTo>
                    <a:pt x="31874" y="0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  <p:sp>
          <p:nvSpPr>
            <p:cNvPr id="130" name="Freeform: Shape 101">
              <a:extLst>
                <a:ext uri="{FF2B5EF4-FFF2-40B4-BE49-F238E27FC236}">
                  <a16:creationId xmlns:a16="http://schemas.microsoft.com/office/drawing/2014/main" id="{802EDFFB-26BD-9679-6BE8-A0967FDD1651}"/>
                </a:ext>
              </a:extLst>
            </p:cNvPr>
            <p:cNvSpPr/>
            <p:nvPr/>
          </p:nvSpPr>
          <p:spPr>
            <a:xfrm>
              <a:off x="761499" y="4784823"/>
              <a:ext cx="313983" cy="176584"/>
            </a:xfrm>
            <a:custGeom>
              <a:avLst/>
              <a:gdLst>
                <a:gd name="connsiteX0" fmla="*/ 225375 w 298379"/>
                <a:gd name="connsiteY0" fmla="*/ 0 h 354227"/>
                <a:gd name="connsiteX1" fmla="*/ 238319 w 298379"/>
                <a:gd name="connsiteY1" fmla="*/ 19198 h 354227"/>
                <a:gd name="connsiteX2" fmla="*/ 279640 w 298379"/>
                <a:gd name="connsiteY2" fmla="*/ 47057 h 354227"/>
                <a:gd name="connsiteX3" fmla="*/ 298379 w 298379"/>
                <a:gd name="connsiteY3" fmla="*/ 50840 h 354227"/>
                <a:gd name="connsiteX4" fmla="*/ 270501 w 298379"/>
                <a:gd name="connsiteY4" fmla="*/ 354227 h 354227"/>
                <a:gd name="connsiteX5" fmla="*/ 244979 w 298379"/>
                <a:gd name="connsiteY5" fmla="*/ 351654 h 354227"/>
                <a:gd name="connsiteX6" fmla="*/ 25976 w 298379"/>
                <a:gd name="connsiteY6" fmla="*/ 233580 h 354227"/>
                <a:gd name="connsiteX7" fmla="*/ 0 w 298379"/>
                <a:gd name="connsiteY7" fmla="*/ 202097 h 354227"/>
                <a:gd name="connsiteX8" fmla="*/ 225375 w 298379"/>
                <a:gd name="connsiteY8" fmla="*/ 0 h 354227"/>
                <a:gd name="connsiteX0" fmla="*/ 298379 w 389819"/>
                <a:gd name="connsiteY0" fmla="*/ 50840 h 354227"/>
                <a:gd name="connsiteX1" fmla="*/ 270501 w 389819"/>
                <a:gd name="connsiteY1" fmla="*/ 354227 h 354227"/>
                <a:gd name="connsiteX2" fmla="*/ 244979 w 389819"/>
                <a:gd name="connsiteY2" fmla="*/ 351654 h 354227"/>
                <a:gd name="connsiteX3" fmla="*/ 25976 w 389819"/>
                <a:gd name="connsiteY3" fmla="*/ 233580 h 354227"/>
                <a:gd name="connsiteX4" fmla="*/ 0 w 389819"/>
                <a:gd name="connsiteY4" fmla="*/ 202097 h 354227"/>
                <a:gd name="connsiteX5" fmla="*/ 225375 w 389819"/>
                <a:gd name="connsiteY5" fmla="*/ 0 h 354227"/>
                <a:gd name="connsiteX6" fmla="*/ 238319 w 389819"/>
                <a:gd name="connsiteY6" fmla="*/ 19198 h 354227"/>
                <a:gd name="connsiteX7" fmla="*/ 279640 w 389819"/>
                <a:gd name="connsiteY7" fmla="*/ 47057 h 354227"/>
                <a:gd name="connsiteX8" fmla="*/ 389819 w 389819"/>
                <a:gd name="connsiteY8" fmla="*/ 142280 h 354227"/>
                <a:gd name="connsiteX0" fmla="*/ 298379 w 298379"/>
                <a:gd name="connsiteY0" fmla="*/ 50840 h 354227"/>
                <a:gd name="connsiteX1" fmla="*/ 270501 w 298379"/>
                <a:gd name="connsiteY1" fmla="*/ 354227 h 354227"/>
                <a:gd name="connsiteX2" fmla="*/ 244979 w 298379"/>
                <a:gd name="connsiteY2" fmla="*/ 351654 h 354227"/>
                <a:gd name="connsiteX3" fmla="*/ 25976 w 298379"/>
                <a:gd name="connsiteY3" fmla="*/ 233580 h 354227"/>
                <a:gd name="connsiteX4" fmla="*/ 0 w 298379"/>
                <a:gd name="connsiteY4" fmla="*/ 202097 h 354227"/>
                <a:gd name="connsiteX5" fmla="*/ 225375 w 298379"/>
                <a:gd name="connsiteY5" fmla="*/ 0 h 354227"/>
                <a:gd name="connsiteX6" fmla="*/ 238319 w 298379"/>
                <a:gd name="connsiteY6" fmla="*/ 19198 h 354227"/>
                <a:gd name="connsiteX7" fmla="*/ 279640 w 298379"/>
                <a:gd name="connsiteY7" fmla="*/ 47057 h 354227"/>
                <a:gd name="connsiteX0" fmla="*/ 270501 w 279640"/>
                <a:gd name="connsiteY0" fmla="*/ 354227 h 354227"/>
                <a:gd name="connsiteX1" fmla="*/ 244979 w 279640"/>
                <a:gd name="connsiteY1" fmla="*/ 351654 h 354227"/>
                <a:gd name="connsiteX2" fmla="*/ 25976 w 279640"/>
                <a:gd name="connsiteY2" fmla="*/ 233580 h 354227"/>
                <a:gd name="connsiteX3" fmla="*/ 0 w 279640"/>
                <a:gd name="connsiteY3" fmla="*/ 202097 h 354227"/>
                <a:gd name="connsiteX4" fmla="*/ 225375 w 279640"/>
                <a:gd name="connsiteY4" fmla="*/ 0 h 354227"/>
                <a:gd name="connsiteX5" fmla="*/ 238319 w 279640"/>
                <a:gd name="connsiteY5" fmla="*/ 19198 h 354227"/>
                <a:gd name="connsiteX6" fmla="*/ 279640 w 279640"/>
                <a:gd name="connsiteY6" fmla="*/ 47057 h 354227"/>
                <a:gd name="connsiteX0" fmla="*/ 270501 w 270501"/>
                <a:gd name="connsiteY0" fmla="*/ 354227 h 354227"/>
                <a:gd name="connsiteX1" fmla="*/ 244979 w 270501"/>
                <a:gd name="connsiteY1" fmla="*/ 351654 h 354227"/>
                <a:gd name="connsiteX2" fmla="*/ 25976 w 270501"/>
                <a:gd name="connsiteY2" fmla="*/ 233580 h 354227"/>
                <a:gd name="connsiteX3" fmla="*/ 0 w 270501"/>
                <a:gd name="connsiteY3" fmla="*/ 202097 h 354227"/>
                <a:gd name="connsiteX4" fmla="*/ 225375 w 270501"/>
                <a:gd name="connsiteY4" fmla="*/ 0 h 354227"/>
                <a:gd name="connsiteX5" fmla="*/ 238319 w 270501"/>
                <a:gd name="connsiteY5" fmla="*/ 19198 h 354227"/>
                <a:gd name="connsiteX0" fmla="*/ 270501 w 270501"/>
                <a:gd name="connsiteY0" fmla="*/ 354227 h 354227"/>
                <a:gd name="connsiteX1" fmla="*/ 244979 w 270501"/>
                <a:gd name="connsiteY1" fmla="*/ 351654 h 354227"/>
                <a:gd name="connsiteX2" fmla="*/ 25976 w 270501"/>
                <a:gd name="connsiteY2" fmla="*/ 233580 h 354227"/>
                <a:gd name="connsiteX3" fmla="*/ 0 w 270501"/>
                <a:gd name="connsiteY3" fmla="*/ 202097 h 354227"/>
                <a:gd name="connsiteX4" fmla="*/ 225375 w 270501"/>
                <a:gd name="connsiteY4" fmla="*/ 0 h 354227"/>
                <a:gd name="connsiteX0" fmla="*/ 270501 w 270501"/>
                <a:gd name="connsiteY0" fmla="*/ 152130 h 152130"/>
                <a:gd name="connsiteX1" fmla="*/ 244979 w 270501"/>
                <a:gd name="connsiteY1" fmla="*/ 149557 h 152130"/>
                <a:gd name="connsiteX2" fmla="*/ 25976 w 270501"/>
                <a:gd name="connsiteY2" fmla="*/ 31483 h 152130"/>
                <a:gd name="connsiteX3" fmla="*/ 0 w 270501"/>
                <a:gd name="connsiteY3" fmla="*/ 0 h 15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0501" h="152130">
                  <a:moveTo>
                    <a:pt x="270501" y="152130"/>
                  </a:moveTo>
                  <a:lnTo>
                    <a:pt x="244979" y="149557"/>
                  </a:lnTo>
                  <a:cubicBezTo>
                    <a:pt x="160383" y="132246"/>
                    <a:pt x="84769" y="90275"/>
                    <a:pt x="25976" y="31483"/>
                  </a:cubicBez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accent3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1695508"/>
              <a:endParaRPr lang="en-US" sz="3300">
                <a:solidFill>
                  <a:prstClr val="white"/>
                </a:solidFill>
              </a:endParaRPr>
            </a:p>
          </p:txBody>
        </p:sp>
      </p:grpSp>
      <p:sp>
        <p:nvSpPr>
          <p:cNvPr id="131" name="Oval 130">
            <a:extLst>
              <a:ext uri="{FF2B5EF4-FFF2-40B4-BE49-F238E27FC236}">
                <a16:creationId xmlns:a16="http://schemas.microsoft.com/office/drawing/2014/main" id="{7A2AAB4A-211F-C874-DB72-C283BF624F75}"/>
              </a:ext>
            </a:extLst>
          </p:cNvPr>
          <p:cNvSpPr/>
          <p:nvPr/>
        </p:nvSpPr>
        <p:spPr>
          <a:xfrm>
            <a:off x="765432" y="3820316"/>
            <a:ext cx="323709" cy="3111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29AE2856-4CFA-1C04-3DEF-1246ABDAEA10}"/>
              </a:ext>
            </a:extLst>
          </p:cNvPr>
          <p:cNvSpPr txBox="1"/>
          <p:nvPr/>
        </p:nvSpPr>
        <p:spPr>
          <a:xfrm>
            <a:off x="1981293" y="2820269"/>
            <a:ext cx="1587701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Structure</a:t>
            </a:r>
            <a:endParaRPr lang="en-US" sz="2000" b="1" dirty="0">
              <a:latin typeface="Georgia" pitchFamily="18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F9EFF055-3015-827B-3970-DA0F16005030}"/>
              </a:ext>
            </a:extLst>
          </p:cNvPr>
          <p:cNvSpPr txBox="1"/>
          <p:nvPr/>
        </p:nvSpPr>
        <p:spPr>
          <a:xfrm>
            <a:off x="2125664" y="4712233"/>
            <a:ext cx="1080747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Culture </a:t>
            </a:r>
            <a:endParaRPr lang="en-US" sz="2000" b="1" dirty="0">
              <a:latin typeface="Georgia" pitchFamily="18" charset="0"/>
            </a:endParaRPr>
          </a:p>
        </p:txBody>
      </p:sp>
      <p:pic>
        <p:nvPicPr>
          <p:cNvPr id="134" name="Graphic 76" descr="Call center with solid fill">
            <a:extLst>
              <a:ext uri="{FF2B5EF4-FFF2-40B4-BE49-F238E27FC236}">
                <a16:creationId xmlns:a16="http://schemas.microsoft.com/office/drawing/2014/main" id="{9743755B-94DB-1ED2-1782-904DD25791C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32617" y="4641289"/>
            <a:ext cx="650129" cy="608149"/>
          </a:xfrm>
          <a:prstGeom prst="rect">
            <a:avLst/>
          </a:prstGeom>
        </p:spPr>
      </p:pic>
      <p:sp>
        <p:nvSpPr>
          <p:cNvPr id="136" name="Oval 135">
            <a:extLst>
              <a:ext uri="{FF2B5EF4-FFF2-40B4-BE49-F238E27FC236}">
                <a16:creationId xmlns:a16="http://schemas.microsoft.com/office/drawing/2014/main" id="{1F2E936C-CC31-625D-37B0-91F971A96A03}"/>
              </a:ext>
            </a:extLst>
          </p:cNvPr>
          <p:cNvSpPr/>
          <p:nvPr/>
        </p:nvSpPr>
        <p:spPr>
          <a:xfrm>
            <a:off x="971282" y="2541235"/>
            <a:ext cx="1105382" cy="106261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pic>
        <p:nvPicPr>
          <p:cNvPr id="137" name="Graphic 76" descr="Call center with solid fill">
            <a:extLst>
              <a:ext uri="{FF2B5EF4-FFF2-40B4-BE49-F238E27FC236}">
                <a16:creationId xmlns:a16="http://schemas.microsoft.com/office/drawing/2014/main" id="{9743755B-94DB-1ED2-1782-904DD25791C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4201" y="2768465"/>
            <a:ext cx="650129" cy="608149"/>
          </a:xfrm>
          <a:prstGeom prst="rect">
            <a:avLst/>
          </a:prstGeom>
        </p:spPr>
      </p:pic>
      <p:sp>
        <p:nvSpPr>
          <p:cNvPr id="139" name="Rectangle: Rounded Corners 85">
            <a:extLst>
              <a:ext uri="{FF2B5EF4-FFF2-40B4-BE49-F238E27FC236}">
                <a16:creationId xmlns:a16="http://schemas.microsoft.com/office/drawing/2014/main" id="{DC3C1EDB-0D59-6836-D298-A4FEBFD35D6E}"/>
              </a:ext>
            </a:extLst>
          </p:cNvPr>
          <p:cNvSpPr/>
          <p:nvPr/>
        </p:nvSpPr>
        <p:spPr>
          <a:xfrm>
            <a:off x="1228900" y="1385622"/>
            <a:ext cx="1824342" cy="89155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D2D1196A-FFD9-0B6A-8EF4-03960241B85A}"/>
              </a:ext>
            </a:extLst>
          </p:cNvPr>
          <p:cNvSpPr txBox="1"/>
          <p:nvPr/>
        </p:nvSpPr>
        <p:spPr>
          <a:xfrm>
            <a:off x="1473630" y="1598282"/>
            <a:ext cx="1464203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Structural Causes</a:t>
            </a:r>
            <a:endParaRPr lang="en-US" sz="2000" b="1" dirty="0">
              <a:latin typeface="Georgia" pitchFamily="18" charset="0"/>
            </a:endParaRPr>
          </a:p>
        </p:txBody>
      </p:sp>
      <p:sp>
        <p:nvSpPr>
          <p:cNvPr id="141" name="Rectangle: Rounded Corners 85">
            <a:extLst>
              <a:ext uri="{FF2B5EF4-FFF2-40B4-BE49-F238E27FC236}">
                <a16:creationId xmlns:a16="http://schemas.microsoft.com/office/drawing/2014/main" id="{DC3C1EDB-0D59-6836-D298-A4FEBFD35D6E}"/>
              </a:ext>
            </a:extLst>
          </p:cNvPr>
          <p:cNvSpPr/>
          <p:nvPr/>
        </p:nvSpPr>
        <p:spPr>
          <a:xfrm>
            <a:off x="5143277" y="1363678"/>
            <a:ext cx="2169050" cy="89155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D2D1196A-FFD9-0B6A-8EF4-03960241B85A}"/>
              </a:ext>
            </a:extLst>
          </p:cNvPr>
          <p:cNvSpPr txBox="1"/>
          <p:nvPr/>
        </p:nvSpPr>
        <p:spPr>
          <a:xfrm>
            <a:off x="5331690" y="1576338"/>
            <a:ext cx="1904437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Social environments</a:t>
            </a:r>
            <a:endParaRPr lang="en-US" sz="2000" b="1" dirty="0">
              <a:latin typeface="Georgia" pitchFamily="18" charset="0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9538800" y="2934016"/>
            <a:ext cx="3398874" cy="1841259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0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Intrapersonal </a:t>
            </a:r>
          </a:p>
          <a:p>
            <a:pPr algn="ctr" defTabSz="1695508"/>
            <a:r>
              <a:rPr lang="en-US" sz="20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Processes </a:t>
            </a:r>
          </a:p>
          <a:p>
            <a:pPr algn="ctr" defTabSz="1695508"/>
            <a:r>
              <a:rPr lang="en-US" sz="20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and Interpretation/Response to Stressors </a:t>
            </a:r>
            <a:endParaRPr lang="en-US" sz="20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146" name="Right Arrow 145"/>
          <p:cNvSpPr/>
          <p:nvPr/>
        </p:nvSpPr>
        <p:spPr>
          <a:xfrm rot="16200000">
            <a:off x="10933435" y="4924787"/>
            <a:ext cx="609600" cy="534248"/>
          </a:xfrm>
          <a:prstGeom prst="rightArrow">
            <a:avLst>
              <a:gd name="adj1" fmla="val 54473"/>
              <a:gd name="adj2" fmla="val 47638"/>
            </a:avLst>
          </a:prstGeom>
          <a:solidFill>
            <a:schemeClr val="tx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5" tIns="45711" rIns="91425" bIns="45711" spcCol="0" rtlCol="0" anchor="ctr"/>
          <a:lstStyle/>
          <a:p>
            <a:pPr algn="ctr"/>
            <a:endParaRPr lang="en-US"/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9538800" y="5685491"/>
            <a:ext cx="3398874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Mechanisms 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grpSp>
        <p:nvGrpSpPr>
          <p:cNvPr id="148" name="Google Shape;6258;p79"/>
          <p:cNvGrpSpPr/>
          <p:nvPr/>
        </p:nvGrpSpPr>
        <p:grpSpPr>
          <a:xfrm>
            <a:off x="6762110" y="7652003"/>
            <a:ext cx="3101076" cy="685801"/>
            <a:chOff x="4411970" y="4340222"/>
            <a:chExt cx="779467" cy="242683"/>
          </a:xfrm>
        </p:grpSpPr>
        <p:sp>
          <p:nvSpPr>
            <p:cNvPr id="149" name="Google Shape;6259;p79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0" name="Google Shape;6260;p79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1" name="Google Shape;6261;p79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7622029" y="7755111"/>
            <a:ext cx="1981200" cy="523202"/>
          </a:xfrm>
          <a:prstGeom prst="rect">
            <a:avLst/>
          </a:prstGeom>
          <a:noFill/>
        </p:spPr>
        <p:txBody>
          <a:bodyPr wrap="square" lIns="91425" tIns="45711" rIns="91425" bIns="45711" rtlCol="0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Resilience</a:t>
            </a:r>
          </a:p>
        </p:txBody>
      </p:sp>
      <p:grpSp>
        <p:nvGrpSpPr>
          <p:cNvPr id="152" name="Google Shape;6258;p79"/>
          <p:cNvGrpSpPr/>
          <p:nvPr/>
        </p:nvGrpSpPr>
        <p:grpSpPr>
          <a:xfrm>
            <a:off x="6682268" y="8219727"/>
            <a:ext cx="3246158" cy="685801"/>
            <a:chOff x="4411970" y="4340222"/>
            <a:chExt cx="779467" cy="242683"/>
          </a:xfrm>
        </p:grpSpPr>
        <p:sp>
          <p:nvSpPr>
            <p:cNvPr id="153" name="Google Shape;6259;p79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4" name="Google Shape;6260;p79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5" name="Google Shape;6261;p79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56" name="TextBox 155"/>
          <p:cNvSpPr txBox="1"/>
          <p:nvPr/>
        </p:nvSpPr>
        <p:spPr>
          <a:xfrm>
            <a:off x="7547841" y="8325500"/>
            <a:ext cx="2386239" cy="523202"/>
          </a:xfrm>
          <a:prstGeom prst="rect">
            <a:avLst/>
          </a:prstGeom>
          <a:noFill/>
        </p:spPr>
        <p:txBody>
          <a:bodyPr wrap="square" lIns="91425" tIns="45711" rIns="91425" bIns="45711" rtlCol="0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Social support</a:t>
            </a:r>
          </a:p>
        </p:txBody>
      </p:sp>
      <p:sp>
        <p:nvSpPr>
          <p:cNvPr id="13" name="Rectangle 12"/>
          <p:cNvSpPr/>
          <p:nvPr/>
        </p:nvSpPr>
        <p:spPr>
          <a:xfrm>
            <a:off x="8170143" y="6507235"/>
            <a:ext cx="5883949" cy="1524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5" tIns="45711" rIns="91425" bIns="45711" spcCol="0" rtlCol="0" anchor="ctr"/>
          <a:lstStyle/>
          <a:p>
            <a:pPr algn="ctr"/>
            <a:endParaRPr lang="en-US"/>
          </a:p>
        </p:txBody>
      </p:sp>
      <p:sp>
        <p:nvSpPr>
          <p:cNvPr id="14" name="Down Arrow 13"/>
          <p:cNvSpPr/>
          <p:nvPr/>
        </p:nvSpPr>
        <p:spPr>
          <a:xfrm>
            <a:off x="8244707" y="6659635"/>
            <a:ext cx="252837" cy="26227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5" tIns="45711" rIns="91425" bIns="45711" spcCol="0" rtlCol="0" anchor="ctr"/>
          <a:lstStyle/>
          <a:p>
            <a:pPr algn="ctr"/>
            <a:endParaRPr lang="en-US"/>
          </a:p>
        </p:txBody>
      </p:sp>
      <p:sp>
        <p:nvSpPr>
          <p:cNvPr id="158" name="Down Arrow 157"/>
          <p:cNvSpPr/>
          <p:nvPr/>
        </p:nvSpPr>
        <p:spPr>
          <a:xfrm>
            <a:off x="13695693" y="6680899"/>
            <a:ext cx="252837" cy="262270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5" tIns="45711" rIns="91425" bIns="45711" spcCol="0" rtlCol="0" anchor="ctr"/>
          <a:lstStyle/>
          <a:p>
            <a:pPr algn="ctr"/>
            <a:endParaRPr lang="en-US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7164308" y="6976183"/>
            <a:ext cx="2413635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Fight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12492509" y="6988437"/>
            <a:ext cx="2413635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Flight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grpSp>
        <p:nvGrpSpPr>
          <p:cNvPr id="165" name="Google Shape;6258;p79"/>
          <p:cNvGrpSpPr/>
          <p:nvPr/>
        </p:nvGrpSpPr>
        <p:grpSpPr>
          <a:xfrm>
            <a:off x="11897549" y="7755109"/>
            <a:ext cx="3101076" cy="685801"/>
            <a:chOff x="4411970" y="4340222"/>
            <a:chExt cx="779467" cy="242683"/>
          </a:xfrm>
        </p:grpSpPr>
        <p:sp>
          <p:nvSpPr>
            <p:cNvPr id="166" name="Google Shape;6259;p79"/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7" name="Google Shape;6260;p79"/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8" name="Google Shape;6261;p79"/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ln>
              <a:headEnd type="none" w="sm" len="sm"/>
              <a:tailEnd type="none" w="sm" len="sm"/>
            </a:ln>
          </p:spPr>
          <p:style>
            <a:lnRef idx="3">
              <a:schemeClr val="lt1"/>
            </a:lnRef>
            <a:fillRef idx="1">
              <a:schemeClr val="accent1"/>
            </a:fillRef>
            <a:effectRef idx="1">
              <a:schemeClr val="accent1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69" name="TextBox 168"/>
          <p:cNvSpPr txBox="1"/>
          <p:nvPr/>
        </p:nvSpPr>
        <p:spPr>
          <a:xfrm>
            <a:off x="12757468" y="7858216"/>
            <a:ext cx="2241160" cy="523202"/>
          </a:xfrm>
          <a:prstGeom prst="rect">
            <a:avLst/>
          </a:prstGeom>
          <a:noFill/>
        </p:spPr>
        <p:txBody>
          <a:bodyPr wrap="square" lIns="91425" tIns="45711" rIns="91425" bIns="45711" rtlCol="0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Helplessness </a:t>
            </a:r>
          </a:p>
        </p:txBody>
      </p:sp>
      <p:sp>
        <p:nvSpPr>
          <p:cNvPr id="170" name="Right Arrow 169"/>
          <p:cNvSpPr/>
          <p:nvPr/>
        </p:nvSpPr>
        <p:spPr>
          <a:xfrm>
            <a:off x="13375666" y="3708784"/>
            <a:ext cx="609600" cy="534247"/>
          </a:xfrm>
          <a:prstGeom prst="rightArrow">
            <a:avLst/>
          </a:prstGeom>
          <a:solidFill>
            <a:schemeClr val="tx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25" tIns="45711" rIns="91425" bIns="45711" spcCol="0" rtlCol="0" anchor="ctr"/>
          <a:lstStyle/>
          <a:p>
            <a:pPr algn="ctr"/>
            <a:endParaRPr 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14309872" y="3046087"/>
            <a:ext cx="2490436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  <a:reflection blurRad="6350" stA="50000" endA="300" endPos="90000" dist="50800" dir="5400000" sy="-100000" algn="bl" rotWithShape="0"/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Morphogenesis </a:t>
            </a:r>
            <a:endParaRPr lang="en-US" sz="2200" b="1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334A6476-7EDD-111D-C9CF-8153DD854D88}"/>
              </a:ext>
            </a:extLst>
          </p:cNvPr>
          <p:cNvSpPr txBox="1"/>
          <p:nvPr/>
        </p:nvSpPr>
        <p:spPr>
          <a:xfrm>
            <a:off x="14332910" y="4031495"/>
            <a:ext cx="2490436" cy="61647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glow rad="228600">
              <a:schemeClr val="accent2">
                <a:satMod val="175000"/>
                <a:alpha val="40000"/>
              </a:schemeClr>
            </a:glow>
            <a:innerShdw blurRad="114300">
              <a:prstClr val="black"/>
            </a:innerShdw>
            <a:reflection blurRad="6350" stA="50000" endA="300" endPos="90000" dist="50800" dir="5400000" sy="-100000" algn="bl" rotWithShape="0"/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 prst="angle"/>
          </a:sp3d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US" sz="2200" b="1" kern="0" dirty="0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 </a:t>
            </a:r>
            <a:r>
              <a:rPr lang="en-US" sz="2200" b="1" kern="0" dirty="0" err="1">
                <a:solidFill>
                  <a:prstClr val="black">
                    <a:lumMod val="85000"/>
                    <a:lumOff val="15000"/>
                  </a:prstClr>
                </a:solidFill>
                <a:latin typeface="Georgia" pitchFamily="18" charset="0"/>
                <a:ea typeface="Calibri Light" charset="0"/>
                <a:cs typeface="Segoe UI" panose="020B0502040204020203" pitchFamily="34" charset="0"/>
              </a:rPr>
              <a:t>Morphostasis</a:t>
            </a:r>
            <a:endParaRPr lang="en-US" sz="2200" b="1" kern="0" dirty="0">
              <a:solidFill>
                <a:prstClr val="black">
                  <a:lumMod val="85000"/>
                  <a:lumOff val="15000"/>
                </a:prstClr>
              </a:solidFill>
              <a:latin typeface="Georgia" pitchFamily="18" charset="0"/>
              <a:ea typeface="Calibri Light" charset="0"/>
              <a:cs typeface="Segoe UI" panose="020B0502040204020203" pitchFamily="34" charset="0"/>
            </a:endParaRPr>
          </a:p>
        </p:txBody>
      </p:sp>
      <p:sp>
        <p:nvSpPr>
          <p:cNvPr id="173" name="Rectangle: Rounded Corners 85">
            <a:extLst>
              <a:ext uri="{FF2B5EF4-FFF2-40B4-BE49-F238E27FC236}">
                <a16:creationId xmlns:a16="http://schemas.microsoft.com/office/drawing/2014/main" id="{DC3C1EDB-0D59-6836-D298-A4FEBFD35D6E}"/>
              </a:ext>
            </a:extLst>
          </p:cNvPr>
          <p:cNvSpPr/>
          <p:nvPr/>
        </p:nvSpPr>
        <p:spPr>
          <a:xfrm>
            <a:off x="10235146" y="1396040"/>
            <a:ext cx="2169050" cy="89155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D2D1196A-FFD9-0B6A-8EF4-03960241B85A}"/>
              </a:ext>
            </a:extLst>
          </p:cNvPr>
          <p:cNvSpPr txBox="1"/>
          <p:nvPr/>
        </p:nvSpPr>
        <p:spPr>
          <a:xfrm>
            <a:off x="10342126" y="1579521"/>
            <a:ext cx="1904437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Agency</a:t>
            </a:r>
            <a:endParaRPr lang="en-US" sz="2000" b="1" dirty="0">
              <a:latin typeface="Georgia" pitchFamily="18" charset="0"/>
            </a:endParaRPr>
          </a:p>
        </p:txBody>
      </p:sp>
      <p:sp>
        <p:nvSpPr>
          <p:cNvPr id="175" name="Rectangle: Rounded Corners 85">
            <a:extLst>
              <a:ext uri="{FF2B5EF4-FFF2-40B4-BE49-F238E27FC236}">
                <a16:creationId xmlns:a16="http://schemas.microsoft.com/office/drawing/2014/main" id="{DC3C1EDB-0D59-6836-D298-A4FEBFD35D6E}"/>
              </a:ext>
            </a:extLst>
          </p:cNvPr>
          <p:cNvSpPr/>
          <p:nvPr/>
        </p:nvSpPr>
        <p:spPr>
          <a:xfrm>
            <a:off x="14552001" y="1411119"/>
            <a:ext cx="2169050" cy="89155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7182" tIns="63594" rIns="127182" bIns="63594" rtlCol="0" anchor="ctr"/>
          <a:lstStyle/>
          <a:p>
            <a:pPr algn="ctr" defTabSz="1695508"/>
            <a:endParaRPr lang="en-US" sz="3300">
              <a:solidFill>
                <a:prstClr val="white"/>
              </a:solidFill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D2D1196A-FFD9-0B6A-8EF4-03960241B85A}"/>
              </a:ext>
            </a:extLst>
          </p:cNvPr>
          <p:cNvSpPr txBox="1"/>
          <p:nvPr/>
        </p:nvSpPr>
        <p:spPr>
          <a:xfrm>
            <a:off x="14658981" y="1594598"/>
            <a:ext cx="1904437" cy="46626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 defTabSz="1695508"/>
            <a:r>
              <a:rPr lang="en-IN" sz="2000" b="1" dirty="0">
                <a:latin typeface="Georgia" pitchFamily="18" charset="0"/>
              </a:rPr>
              <a:t>Outcomes </a:t>
            </a:r>
            <a:endParaRPr lang="en-US" sz="2000" b="1" dirty="0">
              <a:latin typeface="Georgia" pitchFamily="18" charset="0"/>
            </a:endParaRPr>
          </a:p>
        </p:txBody>
      </p:sp>
      <p:sp>
        <p:nvSpPr>
          <p:cNvPr id="2" name="Arrow: Left-Right 1">
            <a:extLst>
              <a:ext uri="{FF2B5EF4-FFF2-40B4-BE49-F238E27FC236}">
                <a16:creationId xmlns:a16="http://schemas.microsoft.com/office/drawing/2014/main" id="{AC778AB1-CF1B-D6E6-4E2F-05D982779FD9}"/>
              </a:ext>
            </a:extLst>
          </p:cNvPr>
          <p:cNvSpPr/>
          <p:nvPr/>
        </p:nvSpPr>
        <p:spPr>
          <a:xfrm>
            <a:off x="3665409" y="3767132"/>
            <a:ext cx="1216152" cy="484632"/>
          </a:xfrm>
          <a:prstGeom prst="leftRightArrow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Arrow: Left-Right 2">
            <a:extLst>
              <a:ext uri="{FF2B5EF4-FFF2-40B4-BE49-F238E27FC236}">
                <a16:creationId xmlns:a16="http://schemas.microsoft.com/office/drawing/2014/main" id="{C58D23FF-6D9B-215A-5654-693923BF4187}"/>
              </a:ext>
            </a:extLst>
          </p:cNvPr>
          <p:cNvSpPr/>
          <p:nvPr/>
        </p:nvSpPr>
        <p:spPr>
          <a:xfrm>
            <a:off x="8121524" y="3733592"/>
            <a:ext cx="1216152" cy="484632"/>
          </a:xfrm>
          <a:prstGeom prst="leftRightArrow">
            <a:avLst/>
          </a:prstGeom>
          <a:solidFill>
            <a:schemeClr val="accent2">
              <a:lumMod val="5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941778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1005229" y="1905000"/>
            <a:ext cx="14935200" cy="64940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Why This Study Area?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Adolescents: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&gt;35% of Addis Ababa’s population under 18; ~20% lack basic needs (CSA, 2007)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1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Depression prevalence: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36%, higher than other cities/regions (</a:t>
            </a:r>
            <a:r>
              <a:rPr lang="en-US" sz="3100" dirty="0" err="1">
                <a:latin typeface="Times New Roman" pitchFamily="18" charset="0"/>
                <a:cs typeface="Times New Roman" pitchFamily="18" charset="0"/>
              </a:rPr>
              <a:t>Kalkidan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et al., 2023; </a:t>
            </a:r>
            <a:r>
              <a:rPr lang="en-US" sz="3100" dirty="0" err="1">
                <a:latin typeface="Times New Roman" pitchFamily="18" charset="0"/>
                <a:cs typeface="Times New Roman" pitchFamily="18" charset="0"/>
              </a:rPr>
              <a:t>Mekdes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et al., 2018)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100" b="1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100" b="1" dirty="0" err="1">
                <a:latin typeface="Times New Roman" pitchFamily="18" charset="0"/>
                <a:cs typeface="Times New Roman" pitchFamily="18" charset="0"/>
              </a:rPr>
              <a:t>Mercato</a:t>
            </a:r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 neighborhood: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Oldest area, largest market, dense, deprived, </a:t>
            </a:r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53% poverty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en-US" sz="3100" dirty="0" err="1">
                <a:latin typeface="Times New Roman" pitchFamily="18" charset="0"/>
                <a:cs typeface="Times New Roman" pitchFamily="18" charset="0"/>
              </a:rPr>
              <a:t>Teklehaymanot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, 2009)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3100" b="1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Study school: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100" dirty="0" err="1">
                <a:latin typeface="Times New Roman" pitchFamily="18" charset="0"/>
                <a:cs typeface="Times New Roman" pitchFamily="18" charset="0"/>
              </a:rPr>
              <a:t>Karamara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Primary public school (Grades 1–8)</a:t>
            </a:r>
          </a:p>
          <a:p>
            <a:pPr lvl="1"/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Students: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1,256 (51% girls)</a:t>
            </a:r>
          </a:p>
          <a:p>
            <a:pPr lvl="1"/>
            <a:r>
              <a:rPr lang="en-US" sz="3100" b="1" dirty="0">
                <a:latin typeface="Times New Roman" pitchFamily="18" charset="0"/>
                <a:cs typeface="Times New Roman" pitchFamily="18" charset="0"/>
              </a:rPr>
              <a:t>Teachers:</a:t>
            </a:r>
            <a:r>
              <a:rPr lang="en-US" sz="3100" dirty="0">
                <a:latin typeface="Times New Roman" pitchFamily="18" charset="0"/>
                <a:cs typeface="Times New Roman" pitchFamily="18" charset="0"/>
              </a:rPr>
              <a:t> 101 (63 women)</a:t>
            </a:r>
          </a:p>
        </p:txBody>
      </p:sp>
      <p:grpSp>
        <p:nvGrpSpPr>
          <p:cNvPr id="10" name="Google Shape;1538;p56"/>
          <p:cNvGrpSpPr/>
          <p:nvPr/>
        </p:nvGrpSpPr>
        <p:grpSpPr>
          <a:xfrm>
            <a:off x="0" y="0"/>
            <a:ext cx="4700171" cy="91012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1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6" name="Rectangle 15"/>
          <p:cNvSpPr/>
          <p:nvPr/>
        </p:nvSpPr>
        <p:spPr>
          <a:xfrm>
            <a:off x="103898" y="193539"/>
            <a:ext cx="3237925" cy="523022"/>
          </a:xfrm>
          <a:prstGeom prst="rect">
            <a:avLst/>
          </a:prstGeom>
        </p:spPr>
        <p:txBody>
          <a:bodyPr wrap="none" lIns="91243" tIns="45622" rIns="91243" bIns="45622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4. Research Method</a:t>
            </a:r>
          </a:p>
        </p:txBody>
      </p:sp>
    </p:spTree>
    <p:extLst>
      <p:ext uri="{BB962C8B-B14F-4D97-AF65-F5344CB8AC3E}">
        <p14:creationId xmlns:p14="http://schemas.microsoft.com/office/powerpoint/2010/main" val="88963616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/>
          <p:cNvSpPr txBox="1"/>
          <p:nvPr/>
        </p:nvSpPr>
        <p:spPr>
          <a:xfrm>
            <a:off x="1005228" y="1905000"/>
            <a:ext cx="16292172" cy="65556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itchFamily="34" charset="0"/>
              <a:buChar char="•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Participants </a:t>
            </a:r>
          </a:p>
          <a:p>
            <a:pPr marL="914400" indent="-457200">
              <a:buFont typeface="Wingdings" pitchFamily="2" charset="2"/>
              <a:buChar char="ü"/>
            </a:pPr>
            <a:r>
              <a:rPr lang="en-US" sz="2800" dirty="0">
                <a:latin typeface="Times New Roman" pitchFamily="18" charset="0"/>
                <a:cs typeface="Times New Roman" pitchFamily="18" charset="0"/>
              </a:rPr>
              <a:t>Census- 830 adolescents aged 10-14</a:t>
            </a:r>
          </a:p>
          <a:p>
            <a:pPr marL="457200" indent="-457200">
              <a:buFont typeface="Arial" pitchFamily="34" charset="0"/>
              <a:buChar char="•"/>
            </a:pPr>
            <a:endParaRPr lang="en-US" sz="2800" dirty="0">
              <a:latin typeface="Times New Roman" pitchFamily="18" charset="0"/>
              <a:cs typeface="Times New Roman" pitchFamily="18" charset="0"/>
            </a:endParaRPr>
          </a:p>
          <a:p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Study Variables 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Dependent Variable: 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Adolescent Depressive Symptoms (CES-DC) – 20 items</a:t>
            </a:r>
          </a:p>
          <a:p>
            <a:pPr marL="509588"/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Independent Variables: </a:t>
            </a:r>
          </a:p>
          <a:p>
            <a:pPr marL="852488" indent="-342900">
              <a:buFont typeface="Wingdings" panose="05000000000000000000" pitchFamily="2" charset="2"/>
              <a:buChar char="ü"/>
            </a:pPr>
            <a:r>
              <a:rPr lang="en-US" sz="2400" i="1" u="sng" dirty="0">
                <a:latin typeface="Times New Roman" pitchFamily="18" charset="0"/>
                <a:cs typeface="Times New Roman" pitchFamily="18" charset="0"/>
              </a:rPr>
              <a:t>Family Stress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: Child Maltreatment (ICAST-C) – 32 items with 5 sub-factors (witnessing violence,   </a:t>
            </a:r>
          </a:p>
          <a:p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                                              emotional abuse, physical abuse, neglect, and sexual abuse)</a:t>
            </a:r>
          </a:p>
          <a:p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marL="914400" indent="-457200">
              <a:buFont typeface="Wingdings" pitchFamily="2" charset="2"/>
              <a:buChar char="ü"/>
            </a:pPr>
            <a:r>
              <a:rPr lang="en-US" sz="2400" i="1" u="sng" dirty="0">
                <a:latin typeface="Times New Roman" pitchFamily="18" charset="0"/>
                <a:cs typeface="Times New Roman" pitchFamily="18" charset="0"/>
              </a:rPr>
              <a:t>School Stress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: Perceived School-Related Stress – 16 items with 4 sub-factors (Peer, school achievement, schoolwork  </a:t>
            </a:r>
          </a:p>
          <a:p>
            <a:pPr marL="457200"/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                                            pressure and parent/teacher-related stressors)</a:t>
            </a:r>
          </a:p>
          <a:p>
            <a:pPr marL="457200"/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marL="800100" indent="-342900">
              <a:buFont typeface="Wingdings" pitchFamily="2" charset="2"/>
              <a:buChar char="ü"/>
            </a:pPr>
            <a:r>
              <a:rPr lang="en-US" sz="2400" i="1" u="sng" dirty="0">
                <a:latin typeface="Times New Roman" pitchFamily="18" charset="0"/>
                <a:cs typeface="Times New Roman" pitchFamily="18" charset="0"/>
              </a:rPr>
              <a:t>Neighborhood Stress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: Neighborhood Disorder – 8 items</a:t>
            </a:r>
          </a:p>
          <a:p>
            <a:pPr marL="457200"/>
            <a:endParaRPr lang="en-US" sz="2400" dirty="0">
              <a:latin typeface="Times New Roman" pitchFamily="18" charset="0"/>
              <a:cs typeface="Times New Roman" pitchFamily="18" charset="0"/>
            </a:endParaRPr>
          </a:p>
          <a:p>
            <a:pPr marL="457200" indent="-457200">
              <a:buFont typeface="Arial" pitchFamily="34" charset="0"/>
              <a:buChar char="•"/>
            </a:pPr>
            <a:r>
              <a:rPr lang="en-US" sz="2400" b="1" dirty="0">
                <a:latin typeface="Times New Roman" pitchFamily="18" charset="0"/>
                <a:cs typeface="Times New Roman" pitchFamily="18" charset="0"/>
              </a:rPr>
              <a:t>Mediator: </a:t>
            </a:r>
            <a:r>
              <a:rPr lang="en-US" sz="2400" dirty="0">
                <a:latin typeface="Times New Roman" pitchFamily="18" charset="0"/>
                <a:cs typeface="Times New Roman" pitchFamily="18" charset="0"/>
              </a:rPr>
              <a:t>Social Support (MSPSS) – 12 items with 3 sub-factors (support from family, friends and significant others)</a:t>
            </a:r>
          </a:p>
          <a:p>
            <a:endParaRPr lang="en-US" sz="2400" dirty="0"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10" name="Google Shape;1538;p56"/>
          <p:cNvGrpSpPr/>
          <p:nvPr/>
        </p:nvGrpSpPr>
        <p:grpSpPr>
          <a:xfrm>
            <a:off x="0" y="0"/>
            <a:ext cx="4700171" cy="910126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1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2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6" name="Rectangle 15"/>
          <p:cNvSpPr/>
          <p:nvPr/>
        </p:nvSpPr>
        <p:spPr>
          <a:xfrm>
            <a:off x="103898" y="162761"/>
            <a:ext cx="3237925" cy="523022"/>
          </a:xfrm>
          <a:prstGeom prst="rect">
            <a:avLst/>
          </a:prstGeom>
        </p:spPr>
        <p:txBody>
          <a:bodyPr wrap="none" lIns="91243" tIns="45622" rIns="91243" bIns="45622">
            <a:spAutoFit/>
          </a:bodyPr>
          <a:lstStyle/>
          <a:p>
            <a:r>
              <a:rPr lang="en-US" sz="2800" b="1" dirty="0">
                <a:latin typeface="Times New Roman" pitchFamily="18" charset="0"/>
                <a:cs typeface="Times New Roman" pitchFamily="18" charset="0"/>
              </a:rPr>
              <a:t>4. Research Method</a:t>
            </a:r>
          </a:p>
        </p:txBody>
      </p:sp>
    </p:spTree>
    <p:extLst>
      <p:ext uri="{BB962C8B-B14F-4D97-AF65-F5344CB8AC3E}">
        <p14:creationId xmlns:p14="http://schemas.microsoft.com/office/powerpoint/2010/main" val="540593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" name="Google Shape;1136;p27"/>
          <p:cNvGrpSpPr/>
          <p:nvPr/>
        </p:nvGrpSpPr>
        <p:grpSpPr>
          <a:xfrm>
            <a:off x="5738732" y="5610792"/>
            <a:ext cx="2043913" cy="2043895"/>
            <a:chOff x="2912455" y="3327607"/>
            <a:chExt cx="1149701" cy="1149691"/>
          </a:xfrm>
        </p:grpSpPr>
        <p:sp>
          <p:nvSpPr>
            <p:cNvPr id="1137" name="Google Shape;1137;p27"/>
            <p:cNvSpPr/>
            <p:nvPr/>
          </p:nvSpPr>
          <p:spPr>
            <a:xfrm>
              <a:off x="2983512" y="3734210"/>
              <a:ext cx="672033" cy="671875"/>
            </a:xfrm>
            <a:custGeom>
              <a:avLst/>
              <a:gdLst/>
              <a:ahLst/>
              <a:cxnLst/>
              <a:rect l="l" t="t" r="r" b="b"/>
              <a:pathLst>
                <a:path w="4256" h="4255" extrusionOk="0">
                  <a:moveTo>
                    <a:pt x="2129" y="1"/>
                  </a:moveTo>
                  <a:cubicBezTo>
                    <a:pt x="953" y="1"/>
                    <a:pt x="1" y="953"/>
                    <a:pt x="1" y="2128"/>
                  </a:cubicBezTo>
                  <a:cubicBezTo>
                    <a:pt x="1" y="2688"/>
                    <a:pt x="217" y="3197"/>
                    <a:pt x="571" y="3576"/>
                  </a:cubicBezTo>
                  <a:cubicBezTo>
                    <a:pt x="960" y="3994"/>
                    <a:pt x="1513" y="4255"/>
                    <a:pt x="2129" y="4255"/>
                  </a:cubicBezTo>
                  <a:cubicBezTo>
                    <a:pt x="2743" y="4255"/>
                    <a:pt x="3297" y="3994"/>
                    <a:pt x="3685" y="3576"/>
                  </a:cubicBezTo>
                  <a:cubicBezTo>
                    <a:pt x="4039" y="3197"/>
                    <a:pt x="4256" y="2688"/>
                    <a:pt x="4256" y="2128"/>
                  </a:cubicBezTo>
                  <a:cubicBezTo>
                    <a:pt x="4256" y="953"/>
                    <a:pt x="3303" y="1"/>
                    <a:pt x="2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solidFill>
                <a:srgbClr val="FFFF00"/>
              </a:solidFill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38" name="Google Shape;1138;p27"/>
            <p:cNvSpPr/>
            <p:nvPr/>
          </p:nvSpPr>
          <p:spPr>
            <a:xfrm>
              <a:off x="3615761" y="3376557"/>
              <a:ext cx="401230" cy="401230"/>
            </a:xfrm>
            <a:custGeom>
              <a:avLst/>
              <a:gdLst/>
              <a:ahLst/>
              <a:cxnLst/>
              <a:rect l="l" t="t" r="r" b="b"/>
              <a:pathLst>
                <a:path w="2541" h="2541" fill="none" extrusionOk="0">
                  <a:moveTo>
                    <a:pt x="0" y="2540"/>
                  </a:moveTo>
                  <a:lnTo>
                    <a:pt x="2540" y="0"/>
                  </a:lnTo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39" name="Google Shape;1139;p27"/>
            <p:cNvSpPr/>
            <p:nvPr/>
          </p:nvSpPr>
          <p:spPr>
            <a:xfrm>
              <a:off x="3962835" y="3332029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1" y="196"/>
                    <a:pt x="1" y="376"/>
                    <a:pt x="112" y="488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8"/>
                  </a:cubicBezTo>
                  <a:cubicBezTo>
                    <a:pt x="628" y="376"/>
                    <a:pt x="628" y="196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0" name="Google Shape;1140;p27"/>
            <p:cNvSpPr/>
            <p:nvPr/>
          </p:nvSpPr>
          <p:spPr>
            <a:xfrm>
              <a:off x="2912455" y="3662995"/>
              <a:ext cx="814303" cy="814303"/>
            </a:xfrm>
            <a:custGeom>
              <a:avLst/>
              <a:gdLst/>
              <a:ahLst/>
              <a:cxnLst/>
              <a:rect l="l" t="t" r="r" b="b"/>
              <a:pathLst>
                <a:path w="5157" h="5157" fill="none" extrusionOk="0">
                  <a:moveTo>
                    <a:pt x="2579" y="5156"/>
                  </a:moveTo>
                  <a:cubicBezTo>
                    <a:pt x="1864" y="5156"/>
                    <a:pt x="1177" y="4857"/>
                    <a:pt x="691" y="4335"/>
                  </a:cubicBezTo>
                  <a:cubicBezTo>
                    <a:pt x="246" y="3856"/>
                    <a:pt x="0" y="3233"/>
                    <a:pt x="0" y="2579"/>
                  </a:cubicBezTo>
                  <a:cubicBezTo>
                    <a:pt x="0" y="1157"/>
                    <a:pt x="1156" y="0"/>
                    <a:pt x="2579" y="0"/>
                  </a:cubicBezTo>
                  <a:cubicBezTo>
                    <a:pt x="4000" y="0"/>
                    <a:pt x="5156" y="1157"/>
                    <a:pt x="5156" y="2579"/>
                  </a:cubicBezTo>
                  <a:cubicBezTo>
                    <a:pt x="5156" y="3233"/>
                    <a:pt x="4911" y="3856"/>
                    <a:pt x="4465" y="4335"/>
                  </a:cubicBezTo>
                  <a:cubicBezTo>
                    <a:pt x="3980" y="4857"/>
                    <a:pt x="3292" y="5156"/>
                    <a:pt x="2579" y="515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1" name="Google Shape;1141;p27"/>
            <p:cNvSpPr/>
            <p:nvPr/>
          </p:nvSpPr>
          <p:spPr>
            <a:xfrm>
              <a:off x="3561758" y="3733105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1" y="195"/>
                    <a:pt x="1" y="376"/>
                    <a:pt x="112" y="488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8"/>
                  </a:cubicBezTo>
                  <a:cubicBezTo>
                    <a:pt x="629" y="376"/>
                    <a:pt x="629" y="195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2" name="Google Shape;1142;p27"/>
            <p:cNvSpPr/>
            <p:nvPr/>
          </p:nvSpPr>
          <p:spPr>
            <a:xfrm>
              <a:off x="3561758" y="3728683"/>
              <a:ext cx="99321" cy="99163"/>
            </a:xfrm>
            <a:custGeom>
              <a:avLst/>
              <a:gdLst/>
              <a:ahLst/>
              <a:cxnLst/>
              <a:rect l="l" t="t" r="r" b="b"/>
              <a:pathLst>
                <a:path w="629" h="628" fill="none" extrusionOk="0">
                  <a:moveTo>
                    <a:pt x="517" y="112"/>
                  </a:moveTo>
                  <a:cubicBezTo>
                    <a:pt x="629" y="223"/>
                    <a:pt x="629" y="404"/>
                    <a:pt x="517" y="516"/>
                  </a:cubicBezTo>
                  <a:cubicBezTo>
                    <a:pt x="405" y="628"/>
                    <a:pt x="224" y="628"/>
                    <a:pt x="112" y="516"/>
                  </a:cubicBezTo>
                  <a:cubicBezTo>
                    <a:pt x="1" y="404"/>
                    <a:pt x="1" y="223"/>
                    <a:pt x="112" y="112"/>
                  </a:cubicBezTo>
                  <a:cubicBezTo>
                    <a:pt x="224" y="0"/>
                    <a:pt x="405" y="0"/>
                    <a:pt x="517" y="112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3" name="Google Shape;1143;p27"/>
            <p:cNvSpPr/>
            <p:nvPr/>
          </p:nvSpPr>
          <p:spPr>
            <a:xfrm>
              <a:off x="3962835" y="3327607"/>
              <a:ext cx="99321" cy="99163"/>
            </a:xfrm>
            <a:custGeom>
              <a:avLst/>
              <a:gdLst/>
              <a:ahLst/>
              <a:cxnLst/>
              <a:rect l="l" t="t" r="r" b="b"/>
              <a:pathLst>
                <a:path w="629" h="628" fill="none" extrusionOk="0">
                  <a:moveTo>
                    <a:pt x="517" y="112"/>
                  </a:moveTo>
                  <a:cubicBezTo>
                    <a:pt x="628" y="224"/>
                    <a:pt x="628" y="404"/>
                    <a:pt x="517" y="516"/>
                  </a:cubicBezTo>
                  <a:cubicBezTo>
                    <a:pt x="405" y="628"/>
                    <a:pt x="224" y="628"/>
                    <a:pt x="112" y="516"/>
                  </a:cubicBezTo>
                  <a:cubicBezTo>
                    <a:pt x="1" y="404"/>
                    <a:pt x="1" y="224"/>
                    <a:pt x="112" y="112"/>
                  </a:cubicBezTo>
                  <a:cubicBezTo>
                    <a:pt x="224" y="0"/>
                    <a:pt x="405" y="0"/>
                    <a:pt x="517" y="112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grpSp>
        <p:nvGrpSpPr>
          <p:cNvPr id="1144" name="Google Shape;1144;p27"/>
          <p:cNvGrpSpPr/>
          <p:nvPr/>
        </p:nvGrpSpPr>
        <p:grpSpPr>
          <a:xfrm>
            <a:off x="9596932" y="5610792"/>
            <a:ext cx="2043897" cy="2043895"/>
            <a:chOff x="5082693" y="3327607"/>
            <a:chExt cx="1149692" cy="1149691"/>
          </a:xfrm>
        </p:grpSpPr>
        <p:sp>
          <p:nvSpPr>
            <p:cNvPr id="1145" name="Google Shape;1145;p27"/>
            <p:cNvSpPr/>
            <p:nvPr/>
          </p:nvSpPr>
          <p:spPr>
            <a:xfrm>
              <a:off x="5132117" y="3375768"/>
              <a:ext cx="401230" cy="401230"/>
            </a:xfrm>
            <a:custGeom>
              <a:avLst/>
              <a:gdLst/>
              <a:ahLst/>
              <a:cxnLst/>
              <a:rect l="l" t="t" r="r" b="b"/>
              <a:pathLst>
                <a:path w="2541" h="2541" fill="none" extrusionOk="0">
                  <a:moveTo>
                    <a:pt x="2541" y="2541"/>
                  </a:moveTo>
                  <a:lnTo>
                    <a:pt x="1" y="1"/>
                  </a:lnTo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6" name="Google Shape;1146;p27"/>
            <p:cNvSpPr/>
            <p:nvPr/>
          </p:nvSpPr>
          <p:spPr>
            <a:xfrm>
              <a:off x="5417924" y="3662995"/>
              <a:ext cx="814461" cy="814303"/>
            </a:xfrm>
            <a:custGeom>
              <a:avLst/>
              <a:gdLst/>
              <a:ahLst/>
              <a:cxnLst/>
              <a:rect l="l" t="t" r="r" b="b"/>
              <a:pathLst>
                <a:path w="5158" h="5157" fill="none" extrusionOk="0">
                  <a:moveTo>
                    <a:pt x="2579" y="5156"/>
                  </a:moveTo>
                  <a:cubicBezTo>
                    <a:pt x="1866" y="5156"/>
                    <a:pt x="1178" y="4857"/>
                    <a:pt x="692" y="4335"/>
                  </a:cubicBezTo>
                  <a:cubicBezTo>
                    <a:pt x="247" y="3856"/>
                    <a:pt x="1" y="3233"/>
                    <a:pt x="1" y="2579"/>
                  </a:cubicBezTo>
                  <a:cubicBezTo>
                    <a:pt x="1" y="1157"/>
                    <a:pt x="1158" y="0"/>
                    <a:pt x="2579" y="0"/>
                  </a:cubicBezTo>
                  <a:cubicBezTo>
                    <a:pt x="4001" y="0"/>
                    <a:pt x="5157" y="1157"/>
                    <a:pt x="5157" y="2579"/>
                  </a:cubicBezTo>
                  <a:cubicBezTo>
                    <a:pt x="5157" y="3233"/>
                    <a:pt x="4912" y="3856"/>
                    <a:pt x="4467" y="4335"/>
                  </a:cubicBezTo>
                  <a:cubicBezTo>
                    <a:pt x="3980" y="4857"/>
                    <a:pt x="3292" y="5156"/>
                    <a:pt x="2579" y="515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7" name="Google Shape;1147;p27"/>
            <p:cNvSpPr/>
            <p:nvPr/>
          </p:nvSpPr>
          <p:spPr>
            <a:xfrm>
              <a:off x="5489297" y="3734210"/>
              <a:ext cx="671875" cy="671875"/>
            </a:xfrm>
            <a:custGeom>
              <a:avLst/>
              <a:gdLst/>
              <a:ahLst/>
              <a:cxnLst/>
              <a:rect l="l" t="t" r="r" b="b"/>
              <a:pathLst>
                <a:path w="4255" h="4255" extrusionOk="0">
                  <a:moveTo>
                    <a:pt x="2127" y="1"/>
                  </a:moveTo>
                  <a:cubicBezTo>
                    <a:pt x="953" y="1"/>
                    <a:pt x="0" y="953"/>
                    <a:pt x="0" y="2128"/>
                  </a:cubicBezTo>
                  <a:cubicBezTo>
                    <a:pt x="0" y="2688"/>
                    <a:pt x="217" y="3197"/>
                    <a:pt x="570" y="3576"/>
                  </a:cubicBezTo>
                  <a:cubicBezTo>
                    <a:pt x="958" y="3994"/>
                    <a:pt x="1512" y="4255"/>
                    <a:pt x="2127" y="4255"/>
                  </a:cubicBezTo>
                  <a:cubicBezTo>
                    <a:pt x="2743" y="4255"/>
                    <a:pt x="3296" y="3994"/>
                    <a:pt x="3685" y="3576"/>
                  </a:cubicBezTo>
                  <a:cubicBezTo>
                    <a:pt x="4038" y="3197"/>
                    <a:pt x="4255" y="2688"/>
                    <a:pt x="4255" y="2128"/>
                  </a:cubicBezTo>
                  <a:cubicBezTo>
                    <a:pt x="4255" y="953"/>
                    <a:pt x="3302" y="1"/>
                    <a:pt x="2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8" name="Google Shape;1148;p27"/>
            <p:cNvSpPr/>
            <p:nvPr/>
          </p:nvSpPr>
          <p:spPr>
            <a:xfrm>
              <a:off x="5483612" y="3733105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0" y="195"/>
                    <a:pt x="0" y="376"/>
                    <a:pt x="112" y="488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8"/>
                  </a:cubicBezTo>
                  <a:cubicBezTo>
                    <a:pt x="628" y="376"/>
                    <a:pt x="628" y="195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49" name="Google Shape;1149;p27"/>
            <p:cNvSpPr/>
            <p:nvPr/>
          </p:nvSpPr>
          <p:spPr>
            <a:xfrm>
              <a:off x="5483612" y="3728683"/>
              <a:ext cx="99321" cy="99163"/>
            </a:xfrm>
            <a:custGeom>
              <a:avLst/>
              <a:gdLst/>
              <a:ahLst/>
              <a:cxnLst/>
              <a:rect l="l" t="t" r="r" b="b"/>
              <a:pathLst>
                <a:path w="629" h="628" fill="none" extrusionOk="0">
                  <a:moveTo>
                    <a:pt x="517" y="516"/>
                  </a:moveTo>
                  <a:cubicBezTo>
                    <a:pt x="405" y="628"/>
                    <a:pt x="224" y="628"/>
                    <a:pt x="112" y="516"/>
                  </a:cubicBezTo>
                  <a:cubicBezTo>
                    <a:pt x="0" y="404"/>
                    <a:pt x="0" y="223"/>
                    <a:pt x="112" y="112"/>
                  </a:cubicBezTo>
                  <a:cubicBezTo>
                    <a:pt x="224" y="0"/>
                    <a:pt x="405" y="0"/>
                    <a:pt x="517" y="112"/>
                  </a:cubicBezTo>
                  <a:cubicBezTo>
                    <a:pt x="628" y="223"/>
                    <a:pt x="628" y="404"/>
                    <a:pt x="517" y="51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0" name="Google Shape;1150;p27"/>
            <p:cNvSpPr/>
            <p:nvPr/>
          </p:nvSpPr>
          <p:spPr>
            <a:xfrm>
              <a:off x="5082693" y="3332029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4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0" y="196"/>
                    <a:pt x="0" y="376"/>
                    <a:pt x="112" y="488"/>
                  </a:cubicBezTo>
                  <a:cubicBezTo>
                    <a:pt x="168" y="544"/>
                    <a:pt x="241" y="572"/>
                    <a:pt x="314" y="572"/>
                  </a:cubicBezTo>
                  <a:cubicBezTo>
                    <a:pt x="387" y="572"/>
                    <a:pt x="460" y="544"/>
                    <a:pt x="516" y="488"/>
                  </a:cubicBezTo>
                  <a:cubicBezTo>
                    <a:pt x="628" y="376"/>
                    <a:pt x="628" y="196"/>
                    <a:pt x="516" y="84"/>
                  </a:cubicBezTo>
                  <a:cubicBezTo>
                    <a:pt x="460" y="28"/>
                    <a:pt x="387" y="0"/>
                    <a:pt x="314" y="0"/>
                  </a:cubicBezTo>
                  <a:close/>
                </a:path>
              </a:pathLst>
            </a:custGeom>
            <a:solidFill>
              <a:srgbClr val="C3EBEF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1" name="Google Shape;1151;p27"/>
            <p:cNvSpPr/>
            <p:nvPr/>
          </p:nvSpPr>
          <p:spPr>
            <a:xfrm>
              <a:off x="5082693" y="3327607"/>
              <a:ext cx="99321" cy="99163"/>
            </a:xfrm>
            <a:custGeom>
              <a:avLst/>
              <a:gdLst/>
              <a:ahLst/>
              <a:cxnLst/>
              <a:rect l="l" t="t" r="r" b="b"/>
              <a:pathLst>
                <a:path w="629" h="628" fill="none" extrusionOk="0">
                  <a:moveTo>
                    <a:pt x="516" y="516"/>
                  </a:moveTo>
                  <a:cubicBezTo>
                    <a:pt x="405" y="628"/>
                    <a:pt x="224" y="628"/>
                    <a:pt x="112" y="516"/>
                  </a:cubicBezTo>
                  <a:cubicBezTo>
                    <a:pt x="0" y="404"/>
                    <a:pt x="0" y="224"/>
                    <a:pt x="112" y="112"/>
                  </a:cubicBezTo>
                  <a:cubicBezTo>
                    <a:pt x="224" y="0"/>
                    <a:pt x="405" y="0"/>
                    <a:pt x="516" y="112"/>
                  </a:cubicBezTo>
                  <a:cubicBezTo>
                    <a:pt x="628" y="224"/>
                    <a:pt x="628" y="404"/>
                    <a:pt x="516" y="51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grpSp>
        <p:nvGrpSpPr>
          <p:cNvPr id="1152" name="Google Shape;1152;p27"/>
          <p:cNvGrpSpPr/>
          <p:nvPr/>
        </p:nvGrpSpPr>
        <p:grpSpPr>
          <a:xfrm>
            <a:off x="10016888" y="3979819"/>
            <a:ext cx="2546384" cy="1447650"/>
            <a:chOff x="5318918" y="2410185"/>
            <a:chExt cx="1432341" cy="814303"/>
          </a:xfrm>
        </p:grpSpPr>
        <p:sp>
          <p:nvSpPr>
            <p:cNvPr id="1153" name="Google Shape;1153;p27"/>
            <p:cNvSpPr/>
            <p:nvPr/>
          </p:nvSpPr>
          <p:spPr>
            <a:xfrm>
              <a:off x="5367079" y="2817262"/>
              <a:ext cx="567186" cy="158"/>
            </a:xfrm>
            <a:custGeom>
              <a:avLst/>
              <a:gdLst/>
              <a:ahLst/>
              <a:cxnLst/>
              <a:rect l="l" t="t" r="r" b="b"/>
              <a:pathLst>
                <a:path w="3592" h="1" fill="none" extrusionOk="0">
                  <a:moveTo>
                    <a:pt x="3592" y="1"/>
                  </a:moveTo>
                  <a:lnTo>
                    <a:pt x="1" y="1"/>
                  </a:lnTo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4" name="Google Shape;1154;p27"/>
            <p:cNvSpPr/>
            <p:nvPr/>
          </p:nvSpPr>
          <p:spPr>
            <a:xfrm>
              <a:off x="5936956" y="2410185"/>
              <a:ext cx="814303" cy="814303"/>
            </a:xfrm>
            <a:custGeom>
              <a:avLst/>
              <a:gdLst/>
              <a:ahLst/>
              <a:cxnLst/>
              <a:rect l="l" t="t" r="r" b="b"/>
              <a:pathLst>
                <a:path w="5157" h="5157" fill="none" extrusionOk="0">
                  <a:moveTo>
                    <a:pt x="2579" y="5156"/>
                  </a:moveTo>
                  <a:cubicBezTo>
                    <a:pt x="1865" y="5156"/>
                    <a:pt x="1177" y="4857"/>
                    <a:pt x="692" y="4335"/>
                  </a:cubicBezTo>
                  <a:cubicBezTo>
                    <a:pt x="246" y="3856"/>
                    <a:pt x="0" y="3233"/>
                    <a:pt x="0" y="2579"/>
                  </a:cubicBezTo>
                  <a:cubicBezTo>
                    <a:pt x="0" y="1157"/>
                    <a:pt x="1157" y="0"/>
                    <a:pt x="2579" y="0"/>
                  </a:cubicBezTo>
                  <a:cubicBezTo>
                    <a:pt x="4000" y="0"/>
                    <a:pt x="5157" y="1157"/>
                    <a:pt x="5157" y="2579"/>
                  </a:cubicBezTo>
                  <a:cubicBezTo>
                    <a:pt x="5157" y="3233"/>
                    <a:pt x="4912" y="3856"/>
                    <a:pt x="4466" y="4335"/>
                  </a:cubicBezTo>
                  <a:cubicBezTo>
                    <a:pt x="3980" y="4857"/>
                    <a:pt x="3292" y="5156"/>
                    <a:pt x="2579" y="515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5" name="Google Shape;1155;p27"/>
            <p:cNvSpPr/>
            <p:nvPr/>
          </p:nvSpPr>
          <p:spPr>
            <a:xfrm>
              <a:off x="6008170" y="2481400"/>
              <a:ext cx="671875" cy="671875"/>
            </a:xfrm>
            <a:custGeom>
              <a:avLst/>
              <a:gdLst/>
              <a:ahLst/>
              <a:cxnLst/>
              <a:rect l="l" t="t" r="r" b="b"/>
              <a:pathLst>
                <a:path w="4255" h="4255" extrusionOk="0">
                  <a:moveTo>
                    <a:pt x="2128" y="1"/>
                  </a:moveTo>
                  <a:cubicBezTo>
                    <a:pt x="953" y="1"/>
                    <a:pt x="1" y="952"/>
                    <a:pt x="1" y="2128"/>
                  </a:cubicBezTo>
                  <a:cubicBezTo>
                    <a:pt x="1" y="2687"/>
                    <a:pt x="217" y="3196"/>
                    <a:pt x="571" y="3576"/>
                  </a:cubicBezTo>
                  <a:cubicBezTo>
                    <a:pt x="958" y="3994"/>
                    <a:pt x="1513" y="4255"/>
                    <a:pt x="2128" y="4255"/>
                  </a:cubicBezTo>
                  <a:cubicBezTo>
                    <a:pt x="2743" y="4255"/>
                    <a:pt x="3297" y="3994"/>
                    <a:pt x="3684" y="3576"/>
                  </a:cubicBezTo>
                  <a:cubicBezTo>
                    <a:pt x="4039" y="3196"/>
                    <a:pt x="4254" y="2687"/>
                    <a:pt x="4254" y="2128"/>
                  </a:cubicBezTo>
                  <a:cubicBezTo>
                    <a:pt x="4254" y="952"/>
                    <a:pt x="3303" y="1"/>
                    <a:pt x="2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6" name="Google Shape;1156;p27"/>
            <p:cNvSpPr/>
            <p:nvPr/>
          </p:nvSpPr>
          <p:spPr>
            <a:xfrm>
              <a:off x="5885952" y="2772101"/>
              <a:ext cx="90478" cy="90478"/>
            </a:xfrm>
            <a:custGeom>
              <a:avLst/>
              <a:gdLst/>
              <a:ahLst/>
              <a:cxnLst/>
              <a:rect l="l" t="t" r="r" b="b"/>
              <a:pathLst>
                <a:path w="573" h="573" extrusionOk="0">
                  <a:moveTo>
                    <a:pt x="287" y="0"/>
                  </a:moveTo>
                  <a:cubicBezTo>
                    <a:pt x="129" y="0"/>
                    <a:pt x="1" y="129"/>
                    <a:pt x="1" y="287"/>
                  </a:cubicBezTo>
                  <a:cubicBezTo>
                    <a:pt x="1" y="445"/>
                    <a:pt x="129" y="572"/>
                    <a:pt x="287" y="572"/>
                  </a:cubicBezTo>
                  <a:cubicBezTo>
                    <a:pt x="445" y="572"/>
                    <a:pt x="573" y="445"/>
                    <a:pt x="573" y="287"/>
                  </a:cubicBezTo>
                  <a:cubicBezTo>
                    <a:pt x="573" y="129"/>
                    <a:pt x="445" y="0"/>
                    <a:pt x="287" y="0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7" name="Google Shape;1157;p27"/>
            <p:cNvSpPr/>
            <p:nvPr/>
          </p:nvSpPr>
          <p:spPr>
            <a:xfrm>
              <a:off x="5885952" y="2772101"/>
              <a:ext cx="90478" cy="90478"/>
            </a:xfrm>
            <a:custGeom>
              <a:avLst/>
              <a:gdLst/>
              <a:ahLst/>
              <a:cxnLst/>
              <a:rect l="l" t="t" r="r" b="b"/>
              <a:pathLst>
                <a:path w="573" h="573" fill="none" extrusionOk="0">
                  <a:moveTo>
                    <a:pt x="573" y="287"/>
                  </a:moveTo>
                  <a:cubicBezTo>
                    <a:pt x="573" y="445"/>
                    <a:pt x="445" y="572"/>
                    <a:pt x="287" y="572"/>
                  </a:cubicBezTo>
                  <a:cubicBezTo>
                    <a:pt x="129" y="572"/>
                    <a:pt x="1" y="445"/>
                    <a:pt x="1" y="287"/>
                  </a:cubicBezTo>
                  <a:cubicBezTo>
                    <a:pt x="1" y="129"/>
                    <a:pt x="129" y="0"/>
                    <a:pt x="287" y="0"/>
                  </a:cubicBezTo>
                  <a:cubicBezTo>
                    <a:pt x="445" y="0"/>
                    <a:pt x="573" y="129"/>
                    <a:pt x="573" y="28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8" name="Google Shape;1158;p27"/>
            <p:cNvSpPr/>
            <p:nvPr/>
          </p:nvSpPr>
          <p:spPr>
            <a:xfrm>
              <a:off x="5318918" y="2772101"/>
              <a:ext cx="90478" cy="90478"/>
            </a:xfrm>
            <a:custGeom>
              <a:avLst/>
              <a:gdLst/>
              <a:ahLst/>
              <a:cxnLst/>
              <a:rect l="l" t="t" r="r" b="b"/>
              <a:pathLst>
                <a:path w="573" h="573" extrusionOk="0">
                  <a:moveTo>
                    <a:pt x="286" y="0"/>
                  </a:moveTo>
                  <a:cubicBezTo>
                    <a:pt x="129" y="0"/>
                    <a:pt x="1" y="129"/>
                    <a:pt x="1" y="287"/>
                  </a:cubicBezTo>
                  <a:cubicBezTo>
                    <a:pt x="1" y="445"/>
                    <a:pt x="129" y="572"/>
                    <a:pt x="286" y="572"/>
                  </a:cubicBezTo>
                  <a:cubicBezTo>
                    <a:pt x="444" y="572"/>
                    <a:pt x="573" y="445"/>
                    <a:pt x="573" y="287"/>
                  </a:cubicBezTo>
                  <a:cubicBezTo>
                    <a:pt x="573" y="129"/>
                    <a:pt x="444" y="0"/>
                    <a:pt x="286" y="0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59" name="Google Shape;1159;p27"/>
            <p:cNvSpPr/>
            <p:nvPr/>
          </p:nvSpPr>
          <p:spPr>
            <a:xfrm>
              <a:off x="5318918" y="2772101"/>
              <a:ext cx="90478" cy="90478"/>
            </a:xfrm>
            <a:custGeom>
              <a:avLst/>
              <a:gdLst/>
              <a:ahLst/>
              <a:cxnLst/>
              <a:rect l="l" t="t" r="r" b="b"/>
              <a:pathLst>
                <a:path w="573" h="573" fill="none" extrusionOk="0">
                  <a:moveTo>
                    <a:pt x="573" y="287"/>
                  </a:moveTo>
                  <a:cubicBezTo>
                    <a:pt x="573" y="445"/>
                    <a:pt x="444" y="572"/>
                    <a:pt x="286" y="572"/>
                  </a:cubicBezTo>
                  <a:cubicBezTo>
                    <a:pt x="129" y="572"/>
                    <a:pt x="1" y="445"/>
                    <a:pt x="1" y="287"/>
                  </a:cubicBezTo>
                  <a:cubicBezTo>
                    <a:pt x="1" y="129"/>
                    <a:pt x="129" y="0"/>
                    <a:pt x="286" y="0"/>
                  </a:cubicBezTo>
                  <a:cubicBezTo>
                    <a:pt x="444" y="0"/>
                    <a:pt x="573" y="129"/>
                    <a:pt x="573" y="28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grpSp>
        <p:nvGrpSpPr>
          <p:cNvPr id="1160" name="Google Shape;1160;p27"/>
          <p:cNvGrpSpPr/>
          <p:nvPr/>
        </p:nvGrpSpPr>
        <p:grpSpPr>
          <a:xfrm>
            <a:off x="9596932" y="1752600"/>
            <a:ext cx="2043897" cy="2043908"/>
            <a:chOff x="5082693" y="1157375"/>
            <a:chExt cx="1149692" cy="1149698"/>
          </a:xfrm>
        </p:grpSpPr>
        <p:grpSp>
          <p:nvGrpSpPr>
            <p:cNvPr id="1161" name="Google Shape;1161;p27"/>
            <p:cNvGrpSpPr/>
            <p:nvPr/>
          </p:nvGrpSpPr>
          <p:grpSpPr>
            <a:xfrm>
              <a:off x="5136222" y="1157375"/>
              <a:ext cx="1096163" cy="1097271"/>
              <a:chOff x="5136222" y="1157375"/>
              <a:chExt cx="1096163" cy="1097271"/>
            </a:xfrm>
          </p:grpSpPr>
          <p:sp>
            <p:nvSpPr>
              <p:cNvPr id="1162" name="Google Shape;1162;p27"/>
              <p:cNvSpPr/>
              <p:nvPr/>
            </p:nvSpPr>
            <p:spPr>
              <a:xfrm>
                <a:off x="5136222" y="1853574"/>
                <a:ext cx="401072" cy="401072"/>
              </a:xfrm>
              <a:custGeom>
                <a:avLst/>
                <a:gdLst/>
                <a:ahLst/>
                <a:cxnLst/>
                <a:rect l="l" t="t" r="r" b="b"/>
                <a:pathLst>
                  <a:path w="2540" h="2540" fill="none" extrusionOk="0">
                    <a:moveTo>
                      <a:pt x="2540" y="0"/>
                    </a:moveTo>
                    <a:lnTo>
                      <a:pt x="0" y="2540"/>
                    </a:lnTo>
                  </a:path>
                </a:pathLst>
              </a:custGeom>
              <a:noFill/>
              <a:ln w="9525" cap="flat" cmpd="sng">
                <a:solidFill>
                  <a:schemeClr val="accent5"/>
                </a:solidFill>
                <a:prstDash val="solid"/>
                <a:miter lim="873"/>
                <a:headEnd type="none" w="sm" len="sm"/>
                <a:tailEnd type="none" w="sm" len="sm"/>
              </a:ln>
            </p:spPr>
            <p:txBody>
              <a:bodyPr spcFirstLastPara="1" wrap="square" lIns="162533" tIns="162533" rIns="162533" bIns="162533" anchor="ctr" anchorCtr="0">
                <a:noAutofit/>
              </a:bodyPr>
              <a:lstStyle/>
              <a:p>
                <a:endParaRPr sz="5689"/>
              </a:p>
            </p:txBody>
          </p:sp>
          <p:sp>
            <p:nvSpPr>
              <p:cNvPr id="1163" name="Google Shape;1163;p27"/>
              <p:cNvSpPr/>
              <p:nvPr/>
            </p:nvSpPr>
            <p:spPr>
              <a:xfrm>
                <a:off x="5418082" y="1157375"/>
                <a:ext cx="814303" cy="814303"/>
              </a:xfrm>
              <a:custGeom>
                <a:avLst/>
                <a:gdLst/>
                <a:ahLst/>
                <a:cxnLst/>
                <a:rect l="l" t="t" r="r" b="b"/>
                <a:pathLst>
                  <a:path w="5157" h="5157" fill="none" extrusionOk="0">
                    <a:moveTo>
                      <a:pt x="2578" y="5157"/>
                    </a:moveTo>
                    <a:cubicBezTo>
                      <a:pt x="1157" y="5157"/>
                      <a:pt x="1" y="4000"/>
                      <a:pt x="1" y="2578"/>
                    </a:cubicBezTo>
                    <a:cubicBezTo>
                      <a:pt x="1" y="1157"/>
                      <a:pt x="1157" y="0"/>
                      <a:pt x="2578" y="0"/>
                    </a:cubicBezTo>
                    <a:cubicBezTo>
                      <a:pt x="3232" y="0"/>
                      <a:pt x="3856" y="245"/>
                      <a:pt x="4335" y="692"/>
                    </a:cubicBezTo>
                    <a:cubicBezTo>
                      <a:pt x="4857" y="1177"/>
                      <a:pt x="5156" y="1865"/>
                      <a:pt x="5156" y="2578"/>
                    </a:cubicBezTo>
                    <a:cubicBezTo>
                      <a:pt x="5156" y="3292"/>
                      <a:pt x="4857" y="3980"/>
                      <a:pt x="4335" y="4465"/>
                    </a:cubicBezTo>
                    <a:cubicBezTo>
                      <a:pt x="3856" y="4911"/>
                      <a:pt x="3232" y="5157"/>
                      <a:pt x="2578" y="515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5"/>
                </a:solidFill>
                <a:prstDash val="solid"/>
                <a:miter lim="873"/>
                <a:headEnd type="none" w="sm" len="sm"/>
                <a:tailEnd type="none" w="sm" len="sm"/>
              </a:ln>
            </p:spPr>
            <p:txBody>
              <a:bodyPr spcFirstLastPara="1" wrap="square" lIns="162533" tIns="162533" rIns="162533" bIns="162533" anchor="ctr" anchorCtr="0">
                <a:noAutofit/>
              </a:bodyPr>
              <a:lstStyle/>
              <a:p>
                <a:endParaRPr sz="5689"/>
              </a:p>
            </p:txBody>
          </p:sp>
          <p:sp>
            <p:nvSpPr>
              <p:cNvPr id="1164" name="Google Shape;1164;p27"/>
              <p:cNvSpPr/>
              <p:nvPr/>
            </p:nvSpPr>
            <p:spPr>
              <a:xfrm>
                <a:off x="5489297" y="1228590"/>
                <a:ext cx="671875" cy="671875"/>
              </a:xfrm>
              <a:custGeom>
                <a:avLst/>
                <a:gdLst/>
                <a:ahLst/>
                <a:cxnLst/>
                <a:rect l="l" t="t" r="r" b="b"/>
                <a:pathLst>
                  <a:path w="4255" h="4255" extrusionOk="0">
                    <a:moveTo>
                      <a:pt x="2127" y="1"/>
                    </a:moveTo>
                    <a:cubicBezTo>
                      <a:pt x="953" y="1"/>
                      <a:pt x="0" y="952"/>
                      <a:pt x="0" y="2127"/>
                    </a:cubicBezTo>
                    <a:cubicBezTo>
                      <a:pt x="0" y="3302"/>
                      <a:pt x="953" y="4254"/>
                      <a:pt x="2127" y="4254"/>
                    </a:cubicBezTo>
                    <a:cubicBezTo>
                      <a:pt x="2687" y="4254"/>
                      <a:pt x="3197" y="4038"/>
                      <a:pt x="3576" y="3684"/>
                    </a:cubicBezTo>
                    <a:cubicBezTo>
                      <a:pt x="3993" y="3297"/>
                      <a:pt x="4254" y="2742"/>
                      <a:pt x="4254" y="2127"/>
                    </a:cubicBezTo>
                    <a:cubicBezTo>
                      <a:pt x="4254" y="1513"/>
                      <a:pt x="3993" y="958"/>
                      <a:pt x="3576" y="571"/>
                    </a:cubicBezTo>
                    <a:cubicBezTo>
                      <a:pt x="3197" y="216"/>
                      <a:pt x="2687" y="1"/>
                      <a:pt x="212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162533" tIns="162533" rIns="162533" bIns="162533" anchor="ctr" anchorCtr="0">
                <a:noAutofit/>
              </a:bodyPr>
              <a:lstStyle/>
              <a:p>
                <a:endParaRPr sz="5689"/>
              </a:p>
            </p:txBody>
          </p:sp>
          <p:sp>
            <p:nvSpPr>
              <p:cNvPr id="1165" name="Google Shape;1165;p27"/>
              <p:cNvSpPr/>
              <p:nvPr/>
            </p:nvSpPr>
            <p:spPr>
              <a:xfrm>
                <a:off x="5483612" y="1811097"/>
                <a:ext cx="99321" cy="90636"/>
              </a:xfrm>
              <a:custGeom>
                <a:avLst/>
                <a:gdLst/>
                <a:ahLst/>
                <a:cxnLst/>
                <a:rect l="l" t="t" r="r" b="b"/>
                <a:pathLst>
                  <a:path w="629" h="574" extrusionOk="0">
                    <a:moveTo>
                      <a:pt x="315" y="1"/>
                    </a:moveTo>
                    <a:cubicBezTo>
                      <a:pt x="241" y="1"/>
                      <a:pt x="168" y="28"/>
                      <a:pt x="112" y="84"/>
                    </a:cubicBezTo>
                    <a:cubicBezTo>
                      <a:pt x="0" y="196"/>
                      <a:pt x="0" y="378"/>
                      <a:pt x="112" y="489"/>
                    </a:cubicBezTo>
                    <a:cubicBezTo>
                      <a:pt x="168" y="545"/>
                      <a:pt x="241" y="573"/>
                      <a:pt x="315" y="573"/>
                    </a:cubicBezTo>
                    <a:cubicBezTo>
                      <a:pt x="388" y="573"/>
                      <a:pt x="461" y="545"/>
                      <a:pt x="517" y="489"/>
                    </a:cubicBezTo>
                    <a:cubicBezTo>
                      <a:pt x="628" y="378"/>
                      <a:pt x="628" y="196"/>
                      <a:pt x="517" y="84"/>
                    </a:cubicBezTo>
                    <a:cubicBezTo>
                      <a:pt x="461" y="28"/>
                      <a:pt x="388" y="1"/>
                      <a:pt x="315" y="1"/>
                    </a:cubicBezTo>
                    <a:close/>
                  </a:path>
                </a:pathLst>
              </a:custGeom>
              <a:solidFill>
                <a:srgbClr val="C3EBEF"/>
              </a:solidFill>
              <a:ln w="952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62533" tIns="162533" rIns="162533" bIns="162533" anchor="ctr" anchorCtr="0">
                <a:noAutofit/>
              </a:bodyPr>
              <a:lstStyle/>
              <a:p>
                <a:endParaRPr sz="5689"/>
              </a:p>
            </p:txBody>
          </p:sp>
          <p:sp>
            <p:nvSpPr>
              <p:cNvPr id="1166" name="Google Shape;1166;p27"/>
              <p:cNvSpPr/>
              <p:nvPr/>
            </p:nvSpPr>
            <p:spPr>
              <a:xfrm>
                <a:off x="5483612" y="1806676"/>
                <a:ext cx="99321" cy="99479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30" fill="none" extrusionOk="0">
                    <a:moveTo>
                      <a:pt x="517" y="112"/>
                    </a:moveTo>
                    <a:cubicBezTo>
                      <a:pt x="628" y="224"/>
                      <a:pt x="628" y="406"/>
                      <a:pt x="517" y="517"/>
                    </a:cubicBezTo>
                    <a:cubicBezTo>
                      <a:pt x="405" y="629"/>
                      <a:pt x="224" y="629"/>
                      <a:pt x="112" y="517"/>
                    </a:cubicBezTo>
                    <a:cubicBezTo>
                      <a:pt x="0" y="406"/>
                      <a:pt x="0" y="224"/>
                      <a:pt x="112" y="112"/>
                    </a:cubicBezTo>
                    <a:cubicBezTo>
                      <a:pt x="224" y="1"/>
                      <a:pt x="405" y="1"/>
                      <a:pt x="517" y="112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accent5"/>
                </a:solidFill>
                <a:prstDash val="solid"/>
                <a:miter lim="873"/>
                <a:headEnd type="none" w="sm" len="sm"/>
                <a:tailEnd type="none" w="sm" len="sm"/>
              </a:ln>
            </p:spPr>
            <p:txBody>
              <a:bodyPr spcFirstLastPara="1" wrap="square" lIns="162533" tIns="162533" rIns="162533" bIns="162533" anchor="ctr" anchorCtr="0">
                <a:noAutofit/>
              </a:bodyPr>
              <a:lstStyle/>
              <a:p>
                <a:endParaRPr sz="5689"/>
              </a:p>
            </p:txBody>
          </p:sp>
        </p:grpSp>
        <p:sp>
          <p:nvSpPr>
            <p:cNvPr id="1167" name="Google Shape;1167;p27"/>
            <p:cNvSpPr/>
            <p:nvPr/>
          </p:nvSpPr>
          <p:spPr>
            <a:xfrm>
              <a:off x="5082693" y="2212174"/>
              <a:ext cx="99321" cy="90478"/>
            </a:xfrm>
            <a:custGeom>
              <a:avLst/>
              <a:gdLst/>
              <a:ahLst/>
              <a:cxnLst/>
              <a:rect l="l" t="t" r="r" b="b"/>
              <a:pathLst>
                <a:path w="629" h="573" extrusionOk="0">
                  <a:moveTo>
                    <a:pt x="314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0" y="196"/>
                    <a:pt x="0" y="378"/>
                    <a:pt x="112" y="489"/>
                  </a:cubicBezTo>
                  <a:cubicBezTo>
                    <a:pt x="168" y="544"/>
                    <a:pt x="241" y="572"/>
                    <a:pt x="314" y="572"/>
                  </a:cubicBezTo>
                  <a:cubicBezTo>
                    <a:pt x="387" y="572"/>
                    <a:pt x="460" y="544"/>
                    <a:pt x="516" y="489"/>
                  </a:cubicBezTo>
                  <a:cubicBezTo>
                    <a:pt x="628" y="378"/>
                    <a:pt x="628" y="196"/>
                    <a:pt x="516" y="84"/>
                  </a:cubicBezTo>
                  <a:cubicBezTo>
                    <a:pt x="460" y="28"/>
                    <a:pt x="387" y="0"/>
                    <a:pt x="314" y="0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68" name="Google Shape;1168;p27"/>
            <p:cNvSpPr/>
            <p:nvPr/>
          </p:nvSpPr>
          <p:spPr>
            <a:xfrm>
              <a:off x="5082693" y="2207752"/>
              <a:ext cx="99321" cy="99321"/>
            </a:xfrm>
            <a:custGeom>
              <a:avLst/>
              <a:gdLst/>
              <a:ahLst/>
              <a:cxnLst/>
              <a:rect l="l" t="t" r="r" b="b"/>
              <a:pathLst>
                <a:path w="629" h="629" fill="none" extrusionOk="0">
                  <a:moveTo>
                    <a:pt x="516" y="112"/>
                  </a:moveTo>
                  <a:cubicBezTo>
                    <a:pt x="628" y="224"/>
                    <a:pt x="628" y="406"/>
                    <a:pt x="516" y="517"/>
                  </a:cubicBezTo>
                  <a:cubicBezTo>
                    <a:pt x="405" y="628"/>
                    <a:pt x="224" y="628"/>
                    <a:pt x="112" y="517"/>
                  </a:cubicBezTo>
                  <a:cubicBezTo>
                    <a:pt x="0" y="406"/>
                    <a:pt x="0" y="224"/>
                    <a:pt x="112" y="112"/>
                  </a:cubicBezTo>
                  <a:cubicBezTo>
                    <a:pt x="224" y="1"/>
                    <a:pt x="405" y="1"/>
                    <a:pt x="516" y="112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grpSp>
        <p:nvGrpSpPr>
          <p:cNvPr id="1169" name="Google Shape;1169;p27"/>
          <p:cNvGrpSpPr/>
          <p:nvPr/>
        </p:nvGrpSpPr>
        <p:grpSpPr>
          <a:xfrm>
            <a:off x="5738732" y="1752600"/>
            <a:ext cx="2043913" cy="2043908"/>
            <a:chOff x="2912455" y="1157375"/>
            <a:chExt cx="1149701" cy="1149698"/>
          </a:xfrm>
        </p:grpSpPr>
        <p:sp>
          <p:nvSpPr>
            <p:cNvPr id="1170" name="Google Shape;1170;p27"/>
            <p:cNvSpPr/>
            <p:nvPr/>
          </p:nvSpPr>
          <p:spPr>
            <a:xfrm>
              <a:off x="3611497" y="1856258"/>
              <a:ext cx="401072" cy="401230"/>
            </a:xfrm>
            <a:custGeom>
              <a:avLst/>
              <a:gdLst/>
              <a:ahLst/>
              <a:cxnLst/>
              <a:rect l="l" t="t" r="r" b="b"/>
              <a:pathLst>
                <a:path w="2540" h="2541" fill="none" extrusionOk="0">
                  <a:moveTo>
                    <a:pt x="0" y="1"/>
                  </a:moveTo>
                  <a:lnTo>
                    <a:pt x="2539" y="2541"/>
                  </a:lnTo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1" name="Google Shape;1171;p27"/>
            <p:cNvSpPr/>
            <p:nvPr/>
          </p:nvSpPr>
          <p:spPr>
            <a:xfrm>
              <a:off x="2912455" y="1157375"/>
              <a:ext cx="814303" cy="814303"/>
            </a:xfrm>
            <a:custGeom>
              <a:avLst/>
              <a:gdLst/>
              <a:ahLst/>
              <a:cxnLst/>
              <a:rect l="l" t="t" r="r" b="b"/>
              <a:pathLst>
                <a:path w="5157" h="5157" fill="none" extrusionOk="0">
                  <a:moveTo>
                    <a:pt x="2579" y="5157"/>
                  </a:moveTo>
                  <a:cubicBezTo>
                    <a:pt x="1864" y="5157"/>
                    <a:pt x="1177" y="4856"/>
                    <a:pt x="691" y="4334"/>
                  </a:cubicBezTo>
                  <a:cubicBezTo>
                    <a:pt x="246" y="3856"/>
                    <a:pt x="0" y="3232"/>
                    <a:pt x="0" y="2578"/>
                  </a:cubicBezTo>
                  <a:cubicBezTo>
                    <a:pt x="0" y="1157"/>
                    <a:pt x="1156" y="0"/>
                    <a:pt x="2579" y="0"/>
                  </a:cubicBezTo>
                  <a:cubicBezTo>
                    <a:pt x="4000" y="0"/>
                    <a:pt x="5156" y="1157"/>
                    <a:pt x="5156" y="2578"/>
                  </a:cubicBezTo>
                  <a:cubicBezTo>
                    <a:pt x="5156" y="3232"/>
                    <a:pt x="4911" y="3856"/>
                    <a:pt x="4465" y="4334"/>
                  </a:cubicBezTo>
                  <a:cubicBezTo>
                    <a:pt x="3979" y="4856"/>
                    <a:pt x="3292" y="5157"/>
                    <a:pt x="2579" y="515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2" name="Google Shape;1172;p27"/>
            <p:cNvSpPr/>
            <p:nvPr/>
          </p:nvSpPr>
          <p:spPr>
            <a:xfrm>
              <a:off x="2983512" y="1228590"/>
              <a:ext cx="672033" cy="671875"/>
            </a:xfrm>
            <a:custGeom>
              <a:avLst/>
              <a:gdLst/>
              <a:ahLst/>
              <a:cxnLst/>
              <a:rect l="l" t="t" r="r" b="b"/>
              <a:pathLst>
                <a:path w="4256" h="4255" extrusionOk="0">
                  <a:moveTo>
                    <a:pt x="2129" y="1"/>
                  </a:moveTo>
                  <a:cubicBezTo>
                    <a:pt x="953" y="1"/>
                    <a:pt x="1" y="953"/>
                    <a:pt x="1" y="2127"/>
                  </a:cubicBezTo>
                  <a:cubicBezTo>
                    <a:pt x="1" y="2687"/>
                    <a:pt x="217" y="3196"/>
                    <a:pt x="571" y="3576"/>
                  </a:cubicBezTo>
                  <a:cubicBezTo>
                    <a:pt x="960" y="3993"/>
                    <a:pt x="1513" y="4254"/>
                    <a:pt x="2129" y="4254"/>
                  </a:cubicBezTo>
                  <a:cubicBezTo>
                    <a:pt x="2743" y="4254"/>
                    <a:pt x="3297" y="3993"/>
                    <a:pt x="3685" y="3576"/>
                  </a:cubicBezTo>
                  <a:cubicBezTo>
                    <a:pt x="4039" y="3196"/>
                    <a:pt x="4256" y="2687"/>
                    <a:pt x="4256" y="2127"/>
                  </a:cubicBezTo>
                  <a:cubicBezTo>
                    <a:pt x="4256" y="953"/>
                    <a:pt x="3303" y="1"/>
                    <a:pt x="21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3" name="Google Shape;1173;p27"/>
            <p:cNvSpPr/>
            <p:nvPr/>
          </p:nvSpPr>
          <p:spPr>
            <a:xfrm>
              <a:off x="3561758" y="1811097"/>
              <a:ext cx="99321" cy="90636"/>
            </a:xfrm>
            <a:custGeom>
              <a:avLst/>
              <a:gdLst/>
              <a:ahLst/>
              <a:cxnLst/>
              <a:rect l="l" t="t" r="r" b="b"/>
              <a:pathLst>
                <a:path w="629" h="574" extrusionOk="0">
                  <a:moveTo>
                    <a:pt x="315" y="1"/>
                  </a:moveTo>
                  <a:cubicBezTo>
                    <a:pt x="241" y="1"/>
                    <a:pt x="168" y="28"/>
                    <a:pt x="112" y="84"/>
                  </a:cubicBezTo>
                  <a:cubicBezTo>
                    <a:pt x="1" y="196"/>
                    <a:pt x="1" y="378"/>
                    <a:pt x="112" y="489"/>
                  </a:cubicBezTo>
                  <a:cubicBezTo>
                    <a:pt x="168" y="545"/>
                    <a:pt x="241" y="573"/>
                    <a:pt x="315" y="573"/>
                  </a:cubicBezTo>
                  <a:cubicBezTo>
                    <a:pt x="388" y="573"/>
                    <a:pt x="461" y="545"/>
                    <a:pt x="517" y="489"/>
                  </a:cubicBezTo>
                  <a:cubicBezTo>
                    <a:pt x="629" y="378"/>
                    <a:pt x="629" y="196"/>
                    <a:pt x="517" y="84"/>
                  </a:cubicBezTo>
                  <a:cubicBezTo>
                    <a:pt x="461" y="28"/>
                    <a:pt x="388" y="1"/>
                    <a:pt x="315" y="1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4" name="Google Shape;1174;p27"/>
            <p:cNvSpPr/>
            <p:nvPr/>
          </p:nvSpPr>
          <p:spPr>
            <a:xfrm>
              <a:off x="3561758" y="1806676"/>
              <a:ext cx="99321" cy="99479"/>
            </a:xfrm>
            <a:custGeom>
              <a:avLst/>
              <a:gdLst/>
              <a:ahLst/>
              <a:cxnLst/>
              <a:rect l="l" t="t" r="r" b="b"/>
              <a:pathLst>
                <a:path w="629" h="630" fill="none" extrusionOk="0">
                  <a:moveTo>
                    <a:pt x="517" y="517"/>
                  </a:moveTo>
                  <a:cubicBezTo>
                    <a:pt x="405" y="629"/>
                    <a:pt x="224" y="629"/>
                    <a:pt x="112" y="517"/>
                  </a:cubicBezTo>
                  <a:cubicBezTo>
                    <a:pt x="1" y="406"/>
                    <a:pt x="1" y="224"/>
                    <a:pt x="112" y="112"/>
                  </a:cubicBezTo>
                  <a:cubicBezTo>
                    <a:pt x="224" y="1"/>
                    <a:pt x="405" y="1"/>
                    <a:pt x="517" y="112"/>
                  </a:cubicBezTo>
                  <a:cubicBezTo>
                    <a:pt x="629" y="224"/>
                    <a:pt x="629" y="406"/>
                    <a:pt x="517" y="51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5" name="Google Shape;1175;p27"/>
            <p:cNvSpPr/>
            <p:nvPr/>
          </p:nvSpPr>
          <p:spPr>
            <a:xfrm>
              <a:off x="3962835" y="2212174"/>
              <a:ext cx="99321" cy="90478"/>
            </a:xfrm>
            <a:custGeom>
              <a:avLst/>
              <a:gdLst/>
              <a:ahLst/>
              <a:cxnLst/>
              <a:rect l="l" t="t" r="r" b="b"/>
              <a:pathLst>
                <a:path w="629" h="573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1" y="196"/>
                    <a:pt x="1" y="378"/>
                    <a:pt x="112" y="489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9"/>
                  </a:cubicBezTo>
                  <a:cubicBezTo>
                    <a:pt x="628" y="378"/>
                    <a:pt x="628" y="196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76" name="Google Shape;1176;p27"/>
            <p:cNvSpPr/>
            <p:nvPr/>
          </p:nvSpPr>
          <p:spPr>
            <a:xfrm>
              <a:off x="3962835" y="2207752"/>
              <a:ext cx="99321" cy="99321"/>
            </a:xfrm>
            <a:custGeom>
              <a:avLst/>
              <a:gdLst/>
              <a:ahLst/>
              <a:cxnLst/>
              <a:rect l="l" t="t" r="r" b="b"/>
              <a:pathLst>
                <a:path w="629" h="629" fill="none" extrusionOk="0">
                  <a:moveTo>
                    <a:pt x="517" y="517"/>
                  </a:moveTo>
                  <a:cubicBezTo>
                    <a:pt x="405" y="628"/>
                    <a:pt x="224" y="628"/>
                    <a:pt x="112" y="517"/>
                  </a:cubicBezTo>
                  <a:cubicBezTo>
                    <a:pt x="1" y="406"/>
                    <a:pt x="1" y="224"/>
                    <a:pt x="112" y="112"/>
                  </a:cubicBezTo>
                  <a:cubicBezTo>
                    <a:pt x="224" y="1"/>
                    <a:pt x="405" y="1"/>
                    <a:pt x="517" y="112"/>
                  </a:cubicBezTo>
                  <a:cubicBezTo>
                    <a:pt x="628" y="224"/>
                    <a:pt x="628" y="406"/>
                    <a:pt x="517" y="517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sp>
        <p:nvSpPr>
          <p:cNvPr id="1178" name="Google Shape;1178;p27"/>
          <p:cNvSpPr/>
          <p:nvPr/>
        </p:nvSpPr>
        <p:spPr>
          <a:xfrm>
            <a:off x="6280517" y="4705756"/>
            <a:ext cx="1008331" cy="281"/>
          </a:xfrm>
          <a:custGeom>
            <a:avLst/>
            <a:gdLst/>
            <a:ahLst/>
            <a:cxnLst/>
            <a:rect l="l" t="t" r="r" b="b"/>
            <a:pathLst>
              <a:path w="3592" h="1" fill="none" extrusionOk="0">
                <a:moveTo>
                  <a:pt x="1" y="1"/>
                </a:moveTo>
                <a:lnTo>
                  <a:pt x="3592" y="1"/>
                </a:lnTo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miter lim="873"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sp>
        <p:nvSpPr>
          <p:cNvPr id="1179" name="Google Shape;1179;p27"/>
          <p:cNvSpPr/>
          <p:nvPr/>
        </p:nvSpPr>
        <p:spPr>
          <a:xfrm>
            <a:off x="4816008" y="3979819"/>
            <a:ext cx="1447650" cy="1447650"/>
          </a:xfrm>
          <a:custGeom>
            <a:avLst/>
            <a:gdLst/>
            <a:ahLst/>
            <a:cxnLst/>
            <a:rect l="l" t="t" r="r" b="b"/>
            <a:pathLst>
              <a:path w="5157" h="5157" fill="none" extrusionOk="0">
                <a:moveTo>
                  <a:pt x="2579" y="5156"/>
                </a:moveTo>
                <a:cubicBezTo>
                  <a:pt x="1865" y="5156"/>
                  <a:pt x="1178" y="4857"/>
                  <a:pt x="691" y="4335"/>
                </a:cubicBezTo>
                <a:cubicBezTo>
                  <a:pt x="246" y="3856"/>
                  <a:pt x="1" y="3233"/>
                  <a:pt x="1" y="2579"/>
                </a:cubicBezTo>
                <a:cubicBezTo>
                  <a:pt x="1" y="1157"/>
                  <a:pt x="1157" y="0"/>
                  <a:pt x="2579" y="0"/>
                </a:cubicBezTo>
                <a:cubicBezTo>
                  <a:pt x="4001" y="0"/>
                  <a:pt x="5157" y="1157"/>
                  <a:pt x="5157" y="2579"/>
                </a:cubicBezTo>
                <a:cubicBezTo>
                  <a:pt x="5157" y="3233"/>
                  <a:pt x="4911" y="3856"/>
                  <a:pt x="4466" y="4335"/>
                </a:cubicBezTo>
                <a:cubicBezTo>
                  <a:pt x="3981" y="4857"/>
                  <a:pt x="3293" y="5156"/>
                  <a:pt x="2579" y="5156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miter lim="873"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sp>
        <p:nvSpPr>
          <p:cNvPr id="1180" name="Google Shape;1180;p27"/>
          <p:cNvSpPr/>
          <p:nvPr/>
        </p:nvSpPr>
        <p:spPr>
          <a:xfrm>
            <a:off x="4942613" y="4106424"/>
            <a:ext cx="1194725" cy="1194444"/>
          </a:xfrm>
          <a:custGeom>
            <a:avLst/>
            <a:gdLst/>
            <a:ahLst/>
            <a:cxnLst/>
            <a:rect l="l" t="t" r="r" b="b"/>
            <a:pathLst>
              <a:path w="4256" h="4255" extrusionOk="0">
                <a:moveTo>
                  <a:pt x="2128" y="1"/>
                </a:moveTo>
                <a:cubicBezTo>
                  <a:pt x="953" y="1"/>
                  <a:pt x="0" y="952"/>
                  <a:pt x="0" y="2128"/>
                </a:cubicBezTo>
                <a:cubicBezTo>
                  <a:pt x="0" y="2687"/>
                  <a:pt x="217" y="3196"/>
                  <a:pt x="570" y="3576"/>
                </a:cubicBezTo>
                <a:cubicBezTo>
                  <a:pt x="959" y="3994"/>
                  <a:pt x="1513" y="4255"/>
                  <a:pt x="2128" y="4255"/>
                </a:cubicBezTo>
                <a:cubicBezTo>
                  <a:pt x="2743" y="4255"/>
                  <a:pt x="3296" y="3994"/>
                  <a:pt x="3685" y="3576"/>
                </a:cubicBezTo>
                <a:cubicBezTo>
                  <a:pt x="4039" y="3196"/>
                  <a:pt x="4255" y="2687"/>
                  <a:pt x="4255" y="2128"/>
                </a:cubicBezTo>
                <a:cubicBezTo>
                  <a:pt x="4255" y="952"/>
                  <a:pt x="3303" y="1"/>
                  <a:pt x="212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 dirty="0"/>
          </a:p>
        </p:txBody>
      </p:sp>
      <p:sp>
        <p:nvSpPr>
          <p:cNvPr id="1182" name="Google Shape;1182;p27"/>
          <p:cNvSpPr/>
          <p:nvPr/>
        </p:nvSpPr>
        <p:spPr>
          <a:xfrm>
            <a:off x="6193214" y="4623224"/>
            <a:ext cx="160850" cy="160850"/>
          </a:xfrm>
          <a:custGeom>
            <a:avLst/>
            <a:gdLst/>
            <a:ahLst/>
            <a:cxnLst/>
            <a:rect l="l" t="t" r="r" b="b"/>
            <a:pathLst>
              <a:path w="573" h="573" extrusionOk="0">
                <a:moveTo>
                  <a:pt x="287" y="0"/>
                </a:moveTo>
                <a:cubicBezTo>
                  <a:pt x="129" y="0"/>
                  <a:pt x="1" y="129"/>
                  <a:pt x="1" y="287"/>
                </a:cubicBezTo>
                <a:cubicBezTo>
                  <a:pt x="1" y="445"/>
                  <a:pt x="129" y="572"/>
                  <a:pt x="287" y="572"/>
                </a:cubicBezTo>
                <a:cubicBezTo>
                  <a:pt x="445" y="572"/>
                  <a:pt x="573" y="445"/>
                  <a:pt x="573" y="287"/>
                </a:cubicBezTo>
                <a:cubicBezTo>
                  <a:pt x="573" y="129"/>
                  <a:pt x="445" y="0"/>
                  <a:pt x="287" y="0"/>
                </a:cubicBezTo>
                <a:close/>
              </a:path>
            </a:pathLst>
          </a:custGeom>
          <a:solidFill>
            <a:srgbClr val="C3EBEF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sp>
        <p:nvSpPr>
          <p:cNvPr id="1183" name="Google Shape;1183;p27"/>
          <p:cNvSpPr/>
          <p:nvPr/>
        </p:nvSpPr>
        <p:spPr>
          <a:xfrm>
            <a:off x="6193214" y="4623224"/>
            <a:ext cx="160850" cy="160850"/>
          </a:xfrm>
          <a:custGeom>
            <a:avLst/>
            <a:gdLst/>
            <a:ahLst/>
            <a:cxnLst/>
            <a:rect l="l" t="t" r="r" b="b"/>
            <a:pathLst>
              <a:path w="573" h="573" fill="none" extrusionOk="0">
                <a:moveTo>
                  <a:pt x="573" y="287"/>
                </a:moveTo>
                <a:cubicBezTo>
                  <a:pt x="573" y="445"/>
                  <a:pt x="445" y="572"/>
                  <a:pt x="287" y="572"/>
                </a:cubicBezTo>
                <a:cubicBezTo>
                  <a:pt x="129" y="572"/>
                  <a:pt x="1" y="445"/>
                  <a:pt x="1" y="287"/>
                </a:cubicBezTo>
                <a:cubicBezTo>
                  <a:pt x="1" y="129"/>
                  <a:pt x="129" y="0"/>
                  <a:pt x="287" y="0"/>
                </a:cubicBezTo>
                <a:cubicBezTo>
                  <a:pt x="445" y="0"/>
                  <a:pt x="573" y="129"/>
                  <a:pt x="573" y="287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miter lim="873"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grpSp>
        <p:nvGrpSpPr>
          <p:cNvPr id="1190" name="Google Shape;1190;p27"/>
          <p:cNvGrpSpPr/>
          <p:nvPr/>
        </p:nvGrpSpPr>
        <p:grpSpPr>
          <a:xfrm>
            <a:off x="7499119" y="3513266"/>
            <a:ext cx="2380748" cy="2380468"/>
            <a:chOff x="3902673" y="2147749"/>
            <a:chExt cx="1339171" cy="1339013"/>
          </a:xfrm>
        </p:grpSpPr>
        <p:sp>
          <p:nvSpPr>
            <p:cNvPr id="1191" name="Google Shape;1191;p27"/>
            <p:cNvSpPr/>
            <p:nvPr/>
          </p:nvSpPr>
          <p:spPr>
            <a:xfrm>
              <a:off x="3902673" y="2147749"/>
              <a:ext cx="1339171" cy="1339013"/>
            </a:xfrm>
            <a:custGeom>
              <a:avLst/>
              <a:gdLst/>
              <a:ahLst/>
              <a:cxnLst/>
              <a:rect l="l" t="t" r="r" b="b"/>
              <a:pathLst>
                <a:path w="8481" h="8480" extrusionOk="0">
                  <a:moveTo>
                    <a:pt x="4241" y="1"/>
                  </a:moveTo>
                  <a:cubicBezTo>
                    <a:pt x="1900" y="1"/>
                    <a:pt x="1" y="1899"/>
                    <a:pt x="1" y="4240"/>
                  </a:cubicBezTo>
                  <a:cubicBezTo>
                    <a:pt x="1" y="5357"/>
                    <a:pt x="432" y="6371"/>
                    <a:pt x="1138" y="7128"/>
                  </a:cubicBezTo>
                  <a:cubicBezTo>
                    <a:pt x="1911" y="7960"/>
                    <a:pt x="3016" y="8480"/>
                    <a:pt x="4241" y="8480"/>
                  </a:cubicBezTo>
                  <a:cubicBezTo>
                    <a:pt x="5467" y="8480"/>
                    <a:pt x="6571" y="7960"/>
                    <a:pt x="7345" y="7128"/>
                  </a:cubicBezTo>
                  <a:cubicBezTo>
                    <a:pt x="8050" y="6371"/>
                    <a:pt x="8481" y="5357"/>
                    <a:pt x="8481" y="4240"/>
                  </a:cubicBezTo>
                  <a:cubicBezTo>
                    <a:pt x="8481" y="1899"/>
                    <a:pt x="6583" y="1"/>
                    <a:pt x="4241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1192" name="Google Shape;1192;p27"/>
            <p:cNvSpPr/>
            <p:nvPr/>
          </p:nvSpPr>
          <p:spPr>
            <a:xfrm>
              <a:off x="3902673" y="2147749"/>
              <a:ext cx="1339171" cy="1339013"/>
            </a:xfrm>
            <a:custGeom>
              <a:avLst/>
              <a:gdLst/>
              <a:ahLst/>
              <a:cxnLst/>
              <a:rect l="l" t="t" r="r" b="b"/>
              <a:pathLst>
                <a:path w="8481" h="8480" fill="none" extrusionOk="0">
                  <a:moveTo>
                    <a:pt x="8481" y="4240"/>
                  </a:moveTo>
                  <a:cubicBezTo>
                    <a:pt x="8481" y="5357"/>
                    <a:pt x="8050" y="6371"/>
                    <a:pt x="7345" y="7128"/>
                  </a:cubicBezTo>
                  <a:cubicBezTo>
                    <a:pt x="6571" y="7960"/>
                    <a:pt x="5467" y="8480"/>
                    <a:pt x="4241" y="8480"/>
                  </a:cubicBezTo>
                  <a:cubicBezTo>
                    <a:pt x="3016" y="8480"/>
                    <a:pt x="1911" y="7960"/>
                    <a:pt x="1138" y="7128"/>
                  </a:cubicBezTo>
                  <a:cubicBezTo>
                    <a:pt x="432" y="6371"/>
                    <a:pt x="1" y="5357"/>
                    <a:pt x="1" y="4240"/>
                  </a:cubicBezTo>
                  <a:cubicBezTo>
                    <a:pt x="1" y="1899"/>
                    <a:pt x="1900" y="1"/>
                    <a:pt x="4241" y="1"/>
                  </a:cubicBezTo>
                  <a:cubicBezTo>
                    <a:pt x="6583" y="1"/>
                    <a:pt x="8481" y="1899"/>
                    <a:pt x="8481" y="424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sp>
        <p:nvSpPr>
          <p:cNvPr id="1197" name="Google Shape;1197;p27"/>
          <p:cNvSpPr/>
          <p:nvPr/>
        </p:nvSpPr>
        <p:spPr>
          <a:xfrm>
            <a:off x="7201837" y="4623224"/>
            <a:ext cx="160569" cy="160850"/>
          </a:xfrm>
          <a:custGeom>
            <a:avLst/>
            <a:gdLst/>
            <a:ahLst/>
            <a:cxnLst/>
            <a:rect l="l" t="t" r="r" b="b"/>
            <a:pathLst>
              <a:path w="572" h="573" extrusionOk="0">
                <a:moveTo>
                  <a:pt x="286" y="0"/>
                </a:moveTo>
                <a:cubicBezTo>
                  <a:pt x="127" y="0"/>
                  <a:pt x="0" y="129"/>
                  <a:pt x="0" y="287"/>
                </a:cubicBezTo>
                <a:cubicBezTo>
                  <a:pt x="0" y="445"/>
                  <a:pt x="127" y="572"/>
                  <a:pt x="286" y="572"/>
                </a:cubicBezTo>
                <a:cubicBezTo>
                  <a:pt x="444" y="572"/>
                  <a:pt x="572" y="445"/>
                  <a:pt x="572" y="287"/>
                </a:cubicBezTo>
                <a:cubicBezTo>
                  <a:pt x="572" y="129"/>
                  <a:pt x="444" y="0"/>
                  <a:pt x="286" y="0"/>
                </a:cubicBezTo>
                <a:close/>
              </a:path>
            </a:pathLst>
          </a:custGeom>
          <a:solidFill>
            <a:srgbClr val="C3EBEF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sp>
        <p:nvSpPr>
          <p:cNvPr id="1198" name="Google Shape;1198;p27"/>
          <p:cNvSpPr/>
          <p:nvPr/>
        </p:nvSpPr>
        <p:spPr>
          <a:xfrm>
            <a:off x="7201837" y="4623224"/>
            <a:ext cx="160569" cy="160850"/>
          </a:xfrm>
          <a:custGeom>
            <a:avLst/>
            <a:gdLst/>
            <a:ahLst/>
            <a:cxnLst/>
            <a:rect l="l" t="t" r="r" b="b"/>
            <a:pathLst>
              <a:path w="572" h="573" fill="none" extrusionOk="0">
                <a:moveTo>
                  <a:pt x="572" y="287"/>
                </a:moveTo>
                <a:cubicBezTo>
                  <a:pt x="572" y="445"/>
                  <a:pt x="444" y="572"/>
                  <a:pt x="286" y="572"/>
                </a:cubicBezTo>
                <a:cubicBezTo>
                  <a:pt x="127" y="572"/>
                  <a:pt x="0" y="445"/>
                  <a:pt x="0" y="287"/>
                </a:cubicBezTo>
                <a:cubicBezTo>
                  <a:pt x="0" y="129"/>
                  <a:pt x="127" y="0"/>
                  <a:pt x="286" y="0"/>
                </a:cubicBezTo>
                <a:cubicBezTo>
                  <a:pt x="444" y="0"/>
                  <a:pt x="572" y="129"/>
                  <a:pt x="572" y="287"/>
                </a:cubicBezTo>
                <a:close/>
              </a:path>
            </a:pathLst>
          </a:custGeom>
          <a:noFill/>
          <a:ln w="9525" cap="flat" cmpd="sng">
            <a:solidFill>
              <a:schemeClr val="dk1"/>
            </a:solidFill>
            <a:prstDash val="solid"/>
            <a:miter lim="873"/>
            <a:headEnd type="none" w="sm" len="sm"/>
            <a:tailEnd type="none" w="sm" len="sm"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endParaRPr sz="5689"/>
          </a:p>
        </p:txBody>
      </p:sp>
      <p:sp>
        <p:nvSpPr>
          <p:cNvPr id="1199" name="Google Shape;1199;p27"/>
          <p:cNvSpPr txBox="1"/>
          <p:nvPr/>
        </p:nvSpPr>
        <p:spPr>
          <a:xfrm>
            <a:off x="11820011" y="1703979"/>
            <a:ext cx="3132089" cy="4977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" sz="2844" b="1" dirty="0">
                <a:solidFill>
                  <a:schemeClr val="accent5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Family Structure</a:t>
            </a:r>
            <a:endParaRPr sz="2844" b="1" dirty="0">
              <a:solidFill>
                <a:schemeClr val="accent5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00" name="Google Shape;1200;p27"/>
          <p:cNvSpPr txBox="1"/>
          <p:nvPr/>
        </p:nvSpPr>
        <p:spPr>
          <a:xfrm>
            <a:off x="11693060" y="2269740"/>
            <a:ext cx="4670958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133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63% live with both parents; 37% with single, step, or family arrangement</a:t>
            </a:r>
            <a:endParaRPr sz="2133" dirty="0">
              <a:latin typeface="Times New Roman" panose="02020603050405020304" pitchFamily="18" charset="0"/>
              <a:ea typeface="Roboto"/>
              <a:cs typeface="Times New Roman" panose="02020603050405020304" pitchFamily="18" charset="0"/>
              <a:sym typeface="Roboto"/>
            </a:endParaRPr>
          </a:p>
        </p:txBody>
      </p:sp>
      <p:sp>
        <p:nvSpPr>
          <p:cNvPr id="1201" name="Google Shape;1201;p27"/>
          <p:cNvSpPr txBox="1"/>
          <p:nvPr/>
        </p:nvSpPr>
        <p:spPr>
          <a:xfrm>
            <a:off x="12718642" y="4131376"/>
            <a:ext cx="3251733" cy="4043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" sz="2844" b="1" dirty="0">
                <a:solidFill>
                  <a:schemeClr val="l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Parental education </a:t>
            </a:r>
            <a:endParaRPr sz="2844" b="1" dirty="0">
              <a:solidFill>
                <a:schemeClr val="lt2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02" name="Google Shape;1202;p27"/>
          <p:cNvSpPr txBox="1"/>
          <p:nvPr/>
        </p:nvSpPr>
        <p:spPr>
          <a:xfrm>
            <a:off x="12718642" y="4692002"/>
            <a:ext cx="4045358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133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Parents generally less educated; &gt;60% of parents lack tertiary education</a:t>
            </a:r>
            <a:endParaRPr sz="2133" dirty="0">
              <a:latin typeface="Times New Roman" panose="02020603050405020304" pitchFamily="18" charset="0"/>
              <a:ea typeface="Roboto"/>
              <a:cs typeface="Times New Roman" panose="02020603050405020304" pitchFamily="18" charset="0"/>
              <a:sym typeface="Roboto"/>
            </a:endParaRPr>
          </a:p>
        </p:txBody>
      </p:sp>
      <p:sp>
        <p:nvSpPr>
          <p:cNvPr id="1203" name="Google Shape;1203;p27"/>
          <p:cNvSpPr txBox="1"/>
          <p:nvPr/>
        </p:nvSpPr>
        <p:spPr>
          <a:xfrm>
            <a:off x="11805344" y="6339931"/>
            <a:ext cx="3817889" cy="3788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" sz="2844" b="1" dirty="0">
                <a:solidFill>
                  <a:schemeClr val="accen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Parental employment</a:t>
            </a:r>
            <a:endParaRPr sz="2844" b="1" dirty="0">
              <a:solidFill>
                <a:schemeClr val="accent2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04" name="Google Shape;1204;p27"/>
          <p:cNvSpPr txBox="1"/>
          <p:nvPr/>
        </p:nvSpPr>
        <p:spPr>
          <a:xfrm>
            <a:off x="11805344" y="6806023"/>
            <a:ext cx="4165031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133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Fathers more likely self-employed; mothers more engaged in unpaid caregiving.</a:t>
            </a:r>
          </a:p>
        </p:txBody>
      </p:sp>
      <p:sp>
        <p:nvSpPr>
          <p:cNvPr id="1205" name="Google Shape;1205;p27"/>
          <p:cNvSpPr txBox="1"/>
          <p:nvPr/>
        </p:nvSpPr>
        <p:spPr>
          <a:xfrm>
            <a:off x="2731935" y="1904201"/>
            <a:ext cx="2841455" cy="4085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pPr algn="r"/>
            <a:r>
              <a:rPr lang="en-US" sz="2400" b="1" dirty="0">
                <a:solidFill>
                  <a:schemeClr val="accent5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Place of Residence </a:t>
            </a:r>
            <a:endParaRPr sz="2400" b="1" dirty="0">
              <a:solidFill>
                <a:schemeClr val="accent5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06" name="Google Shape;1206;p27"/>
          <p:cNvSpPr txBox="1"/>
          <p:nvPr/>
        </p:nvSpPr>
        <p:spPr>
          <a:xfrm>
            <a:off x="1390501" y="2312867"/>
            <a:ext cx="4183272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133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Majority (98%) live near/around the school</a:t>
            </a:r>
          </a:p>
        </p:txBody>
      </p:sp>
      <p:sp>
        <p:nvSpPr>
          <p:cNvPr id="1207" name="Google Shape;1207;p27"/>
          <p:cNvSpPr txBox="1"/>
          <p:nvPr/>
        </p:nvSpPr>
        <p:spPr>
          <a:xfrm>
            <a:off x="2892366" y="4131356"/>
            <a:ext cx="1772267" cy="408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pPr algn="r"/>
            <a:r>
              <a:rPr lang="en" sz="2844" b="1" dirty="0">
                <a:solidFill>
                  <a:schemeClr val="l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Sex</a:t>
            </a:r>
            <a:endParaRPr sz="2844" b="1" dirty="0">
              <a:solidFill>
                <a:schemeClr val="lt2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08" name="Google Shape;1208;p27"/>
          <p:cNvSpPr txBox="1"/>
          <p:nvPr/>
        </p:nvSpPr>
        <p:spPr>
          <a:xfrm>
            <a:off x="1390500" y="4540042"/>
            <a:ext cx="3274133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pPr algn="r"/>
            <a:r>
              <a:rPr lang="en-US" sz="2200" dirty="0">
                <a:latin typeface="Times New Roman" pitchFamily="18" charset="0"/>
                <a:cs typeface="Times New Roman" pitchFamily="18" charset="0"/>
              </a:rPr>
              <a:t>Girl 51%, Boy 49%</a:t>
            </a:r>
            <a:endParaRPr sz="2200" dirty="0"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1209" name="Google Shape;1209;p27"/>
          <p:cNvSpPr txBox="1"/>
          <p:nvPr/>
        </p:nvSpPr>
        <p:spPr>
          <a:xfrm>
            <a:off x="2731936" y="6204229"/>
            <a:ext cx="2841454" cy="2786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pPr algn="r"/>
            <a:r>
              <a:rPr lang="en" sz="2800" b="1" dirty="0">
                <a:solidFill>
                  <a:schemeClr val="accen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Age and Grade</a:t>
            </a:r>
            <a:endParaRPr sz="2800" b="1" dirty="0">
              <a:solidFill>
                <a:schemeClr val="accent2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210" name="Google Shape;1210;p27"/>
          <p:cNvSpPr txBox="1"/>
          <p:nvPr/>
        </p:nvSpPr>
        <p:spPr>
          <a:xfrm>
            <a:off x="1898748" y="6638287"/>
            <a:ext cx="3907422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133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Most aged 13–14; Grades 4–7 evenly distributed (~21–22%)</a:t>
            </a:r>
          </a:p>
        </p:txBody>
      </p:sp>
      <p:grpSp>
        <p:nvGrpSpPr>
          <p:cNvPr id="2" name="Google Shape;1136;p27">
            <a:extLst>
              <a:ext uri="{FF2B5EF4-FFF2-40B4-BE49-F238E27FC236}">
                <a16:creationId xmlns:a16="http://schemas.microsoft.com/office/drawing/2014/main" id="{80C6311E-4422-592C-DAC3-2AB635DA9137}"/>
              </a:ext>
            </a:extLst>
          </p:cNvPr>
          <p:cNvGrpSpPr/>
          <p:nvPr/>
        </p:nvGrpSpPr>
        <p:grpSpPr>
          <a:xfrm>
            <a:off x="7954615" y="5891610"/>
            <a:ext cx="1447650" cy="2748373"/>
            <a:chOff x="2912455" y="2931337"/>
            <a:chExt cx="814303" cy="1545961"/>
          </a:xfrm>
        </p:grpSpPr>
        <p:sp>
          <p:nvSpPr>
            <p:cNvPr id="3" name="Google Shape;1137;p27">
              <a:extLst>
                <a:ext uri="{FF2B5EF4-FFF2-40B4-BE49-F238E27FC236}">
                  <a16:creationId xmlns:a16="http://schemas.microsoft.com/office/drawing/2014/main" id="{B5AF465F-16B1-D660-46BC-18864961DF8E}"/>
                </a:ext>
              </a:extLst>
            </p:cNvPr>
            <p:cNvSpPr/>
            <p:nvPr/>
          </p:nvSpPr>
          <p:spPr>
            <a:xfrm>
              <a:off x="2983512" y="3734210"/>
              <a:ext cx="672033" cy="671875"/>
            </a:xfrm>
            <a:custGeom>
              <a:avLst/>
              <a:gdLst/>
              <a:ahLst/>
              <a:cxnLst/>
              <a:rect l="l" t="t" r="r" b="b"/>
              <a:pathLst>
                <a:path w="4256" h="4255" extrusionOk="0">
                  <a:moveTo>
                    <a:pt x="2129" y="1"/>
                  </a:moveTo>
                  <a:cubicBezTo>
                    <a:pt x="953" y="1"/>
                    <a:pt x="1" y="953"/>
                    <a:pt x="1" y="2128"/>
                  </a:cubicBezTo>
                  <a:cubicBezTo>
                    <a:pt x="1" y="2688"/>
                    <a:pt x="217" y="3197"/>
                    <a:pt x="571" y="3576"/>
                  </a:cubicBezTo>
                  <a:cubicBezTo>
                    <a:pt x="960" y="3994"/>
                    <a:pt x="1513" y="4255"/>
                    <a:pt x="2129" y="4255"/>
                  </a:cubicBezTo>
                  <a:cubicBezTo>
                    <a:pt x="2743" y="4255"/>
                    <a:pt x="3297" y="3994"/>
                    <a:pt x="3685" y="3576"/>
                  </a:cubicBezTo>
                  <a:cubicBezTo>
                    <a:pt x="4039" y="3197"/>
                    <a:pt x="4256" y="2688"/>
                    <a:pt x="4256" y="2128"/>
                  </a:cubicBezTo>
                  <a:cubicBezTo>
                    <a:pt x="4256" y="953"/>
                    <a:pt x="3303" y="1"/>
                    <a:pt x="2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4" name="Google Shape;1138;p27">
              <a:extLst>
                <a:ext uri="{FF2B5EF4-FFF2-40B4-BE49-F238E27FC236}">
                  <a16:creationId xmlns:a16="http://schemas.microsoft.com/office/drawing/2014/main" id="{0D8FC3B4-1755-CCA3-7FD2-EE5D0BE56782}"/>
                </a:ext>
              </a:extLst>
            </p:cNvPr>
            <p:cNvSpPr/>
            <p:nvPr/>
          </p:nvSpPr>
          <p:spPr>
            <a:xfrm flipH="1">
              <a:off x="3314388" y="3003746"/>
              <a:ext cx="25717" cy="613593"/>
            </a:xfrm>
            <a:custGeom>
              <a:avLst/>
              <a:gdLst/>
              <a:ahLst/>
              <a:cxnLst/>
              <a:rect l="l" t="t" r="r" b="b"/>
              <a:pathLst>
                <a:path w="2541" h="2541" fill="none" extrusionOk="0">
                  <a:moveTo>
                    <a:pt x="0" y="2540"/>
                  </a:moveTo>
                  <a:lnTo>
                    <a:pt x="2540" y="0"/>
                  </a:lnTo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5" name="Google Shape;1139;p27">
              <a:extLst>
                <a:ext uri="{FF2B5EF4-FFF2-40B4-BE49-F238E27FC236}">
                  <a16:creationId xmlns:a16="http://schemas.microsoft.com/office/drawing/2014/main" id="{A510870C-A762-FA72-11D6-1210E30CF75B}"/>
                </a:ext>
              </a:extLst>
            </p:cNvPr>
            <p:cNvSpPr/>
            <p:nvPr/>
          </p:nvSpPr>
          <p:spPr>
            <a:xfrm>
              <a:off x="3283265" y="2946096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1" y="196"/>
                    <a:pt x="1" y="376"/>
                    <a:pt x="112" y="488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8"/>
                  </a:cubicBezTo>
                  <a:cubicBezTo>
                    <a:pt x="628" y="376"/>
                    <a:pt x="628" y="196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>
              <a:noFill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6" name="Google Shape;1140;p27">
              <a:extLst>
                <a:ext uri="{FF2B5EF4-FFF2-40B4-BE49-F238E27FC236}">
                  <a16:creationId xmlns:a16="http://schemas.microsoft.com/office/drawing/2014/main" id="{19561F83-E741-FE78-5B6E-A95DB4A7ACD0}"/>
                </a:ext>
              </a:extLst>
            </p:cNvPr>
            <p:cNvSpPr/>
            <p:nvPr/>
          </p:nvSpPr>
          <p:spPr>
            <a:xfrm>
              <a:off x="2912455" y="3662995"/>
              <a:ext cx="814303" cy="814303"/>
            </a:xfrm>
            <a:custGeom>
              <a:avLst/>
              <a:gdLst/>
              <a:ahLst/>
              <a:cxnLst/>
              <a:rect l="l" t="t" r="r" b="b"/>
              <a:pathLst>
                <a:path w="5157" h="5157" fill="none" extrusionOk="0">
                  <a:moveTo>
                    <a:pt x="2579" y="5156"/>
                  </a:moveTo>
                  <a:cubicBezTo>
                    <a:pt x="1864" y="5156"/>
                    <a:pt x="1177" y="4857"/>
                    <a:pt x="691" y="4335"/>
                  </a:cubicBezTo>
                  <a:cubicBezTo>
                    <a:pt x="246" y="3856"/>
                    <a:pt x="0" y="3233"/>
                    <a:pt x="0" y="2579"/>
                  </a:cubicBezTo>
                  <a:cubicBezTo>
                    <a:pt x="0" y="1157"/>
                    <a:pt x="1156" y="0"/>
                    <a:pt x="2579" y="0"/>
                  </a:cubicBezTo>
                  <a:cubicBezTo>
                    <a:pt x="4000" y="0"/>
                    <a:pt x="5156" y="1157"/>
                    <a:pt x="5156" y="2579"/>
                  </a:cubicBezTo>
                  <a:cubicBezTo>
                    <a:pt x="5156" y="3233"/>
                    <a:pt x="4911" y="3856"/>
                    <a:pt x="4465" y="4335"/>
                  </a:cubicBezTo>
                  <a:cubicBezTo>
                    <a:pt x="3980" y="4857"/>
                    <a:pt x="3292" y="5156"/>
                    <a:pt x="2579" y="5156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 dirty="0"/>
            </a:p>
          </p:txBody>
        </p:sp>
        <p:sp>
          <p:nvSpPr>
            <p:cNvPr id="7" name="Google Shape;1141;p27">
              <a:extLst>
                <a:ext uri="{FF2B5EF4-FFF2-40B4-BE49-F238E27FC236}">
                  <a16:creationId xmlns:a16="http://schemas.microsoft.com/office/drawing/2014/main" id="{999E9655-C753-394C-C941-EBC34E15C917}"/>
                </a:ext>
              </a:extLst>
            </p:cNvPr>
            <p:cNvSpPr/>
            <p:nvPr/>
          </p:nvSpPr>
          <p:spPr>
            <a:xfrm>
              <a:off x="3291701" y="3604269"/>
              <a:ext cx="99321" cy="90320"/>
            </a:xfrm>
            <a:custGeom>
              <a:avLst/>
              <a:gdLst/>
              <a:ahLst/>
              <a:cxnLst/>
              <a:rect l="l" t="t" r="r" b="b"/>
              <a:pathLst>
                <a:path w="629" h="572" extrusionOk="0">
                  <a:moveTo>
                    <a:pt x="315" y="0"/>
                  </a:moveTo>
                  <a:cubicBezTo>
                    <a:pt x="241" y="0"/>
                    <a:pt x="168" y="28"/>
                    <a:pt x="112" y="84"/>
                  </a:cubicBezTo>
                  <a:cubicBezTo>
                    <a:pt x="1" y="195"/>
                    <a:pt x="1" y="376"/>
                    <a:pt x="112" y="488"/>
                  </a:cubicBezTo>
                  <a:cubicBezTo>
                    <a:pt x="168" y="544"/>
                    <a:pt x="241" y="572"/>
                    <a:pt x="315" y="572"/>
                  </a:cubicBezTo>
                  <a:cubicBezTo>
                    <a:pt x="388" y="572"/>
                    <a:pt x="461" y="544"/>
                    <a:pt x="517" y="488"/>
                  </a:cubicBezTo>
                  <a:cubicBezTo>
                    <a:pt x="629" y="376"/>
                    <a:pt x="629" y="195"/>
                    <a:pt x="517" y="84"/>
                  </a:cubicBezTo>
                  <a:cubicBezTo>
                    <a:pt x="461" y="28"/>
                    <a:pt x="388" y="0"/>
                    <a:pt x="315" y="0"/>
                  </a:cubicBezTo>
                  <a:close/>
                </a:path>
              </a:pathLst>
            </a:custGeom>
            <a:solidFill>
              <a:srgbClr val="C3EBEF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  <p:sp>
          <p:nvSpPr>
            <p:cNvPr id="8" name="Google Shape;1142;p27">
              <a:extLst>
                <a:ext uri="{FF2B5EF4-FFF2-40B4-BE49-F238E27FC236}">
                  <a16:creationId xmlns:a16="http://schemas.microsoft.com/office/drawing/2014/main" id="{065E9527-F734-D01B-C500-1DBD1B696AE5}"/>
                </a:ext>
              </a:extLst>
            </p:cNvPr>
            <p:cNvSpPr/>
            <p:nvPr/>
          </p:nvSpPr>
          <p:spPr>
            <a:xfrm>
              <a:off x="3278459" y="2931337"/>
              <a:ext cx="99321" cy="99163"/>
            </a:xfrm>
            <a:custGeom>
              <a:avLst/>
              <a:gdLst/>
              <a:ahLst/>
              <a:cxnLst/>
              <a:rect l="l" t="t" r="r" b="b"/>
              <a:pathLst>
                <a:path w="629" h="628" fill="none" extrusionOk="0">
                  <a:moveTo>
                    <a:pt x="517" y="112"/>
                  </a:moveTo>
                  <a:cubicBezTo>
                    <a:pt x="629" y="223"/>
                    <a:pt x="629" y="404"/>
                    <a:pt x="517" y="516"/>
                  </a:cubicBezTo>
                  <a:cubicBezTo>
                    <a:pt x="405" y="628"/>
                    <a:pt x="224" y="628"/>
                    <a:pt x="112" y="516"/>
                  </a:cubicBezTo>
                  <a:cubicBezTo>
                    <a:pt x="1" y="404"/>
                    <a:pt x="1" y="223"/>
                    <a:pt x="112" y="112"/>
                  </a:cubicBezTo>
                  <a:cubicBezTo>
                    <a:pt x="224" y="0"/>
                    <a:pt x="405" y="0"/>
                    <a:pt x="517" y="112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5"/>
              </a:solidFill>
              <a:prstDash val="solid"/>
              <a:miter lim="873"/>
              <a:headEnd type="none" w="sm" len="sm"/>
              <a:tailEnd type="none" w="sm" len="sm"/>
            </a:ln>
          </p:spPr>
          <p:txBody>
            <a:bodyPr spcFirstLastPara="1" wrap="square" lIns="162533" tIns="162533" rIns="162533" bIns="162533" anchor="ctr" anchorCtr="0">
              <a:noAutofit/>
            </a:bodyPr>
            <a:lstStyle/>
            <a:p>
              <a:endParaRPr sz="5689"/>
            </a:p>
          </p:txBody>
        </p:sp>
      </p:grpSp>
      <p:sp>
        <p:nvSpPr>
          <p:cNvPr id="10" name="Google Shape;1201;p27">
            <a:extLst>
              <a:ext uri="{FF2B5EF4-FFF2-40B4-BE49-F238E27FC236}">
                <a16:creationId xmlns:a16="http://schemas.microsoft.com/office/drawing/2014/main" id="{97B3F780-5017-532B-D8BA-2641F80F5D7E}"/>
              </a:ext>
            </a:extLst>
          </p:cNvPr>
          <p:cNvSpPr txBox="1"/>
          <p:nvPr/>
        </p:nvSpPr>
        <p:spPr>
          <a:xfrm>
            <a:off x="5715000" y="7868200"/>
            <a:ext cx="2728972" cy="4352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pPr algn="ctr"/>
            <a:r>
              <a:rPr lang="en" sz="2400" b="1" dirty="0">
                <a:solidFill>
                  <a:schemeClr val="l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Percieved </a:t>
            </a:r>
          </a:p>
          <a:p>
            <a:pPr algn="ctr"/>
            <a:r>
              <a:rPr lang="en" sz="2400" b="1" dirty="0">
                <a:solidFill>
                  <a:schemeClr val="lt2"/>
                </a:solidFill>
                <a:latin typeface="Times New Roman" panose="02020603050405020304" pitchFamily="18" charset="0"/>
                <a:ea typeface="Fira Sans Extra Condensed"/>
                <a:cs typeface="Times New Roman" panose="02020603050405020304" pitchFamily="18" charset="0"/>
                <a:sym typeface="Fira Sans Extra Condensed"/>
              </a:rPr>
              <a:t>family income</a:t>
            </a:r>
            <a:endParaRPr sz="2400" b="1" dirty="0">
              <a:solidFill>
                <a:schemeClr val="lt2"/>
              </a:solidFill>
              <a:latin typeface="Times New Roman" panose="02020603050405020304" pitchFamily="18" charset="0"/>
              <a:ea typeface="Fira Sans Extra Condensed"/>
              <a:cs typeface="Times New Roman" panose="02020603050405020304" pitchFamily="18" charset="0"/>
              <a:sym typeface="Fira Sans Extra Condensed"/>
            </a:endParaRPr>
          </a:p>
        </p:txBody>
      </p:sp>
      <p:sp>
        <p:nvSpPr>
          <p:cNvPr id="11" name="Google Shape;1202;p27">
            <a:extLst>
              <a:ext uri="{FF2B5EF4-FFF2-40B4-BE49-F238E27FC236}">
                <a16:creationId xmlns:a16="http://schemas.microsoft.com/office/drawing/2014/main" id="{01638C4A-3884-90C0-9628-2F1BA4AF0A73}"/>
              </a:ext>
            </a:extLst>
          </p:cNvPr>
          <p:cNvSpPr txBox="1"/>
          <p:nvPr/>
        </p:nvSpPr>
        <p:spPr>
          <a:xfrm>
            <a:off x="9331375" y="7777916"/>
            <a:ext cx="2098625" cy="73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62533" tIns="162533" rIns="162533" bIns="162533" anchor="ctr" anchorCtr="0">
            <a:noAutofit/>
          </a:bodyPr>
          <a:lstStyle/>
          <a:p>
            <a:r>
              <a:rPr lang="en-US" sz="2400" dirty="0">
                <a:latin typeface="Times New Roman" panose="02020603050405020304" pitchFamily="18" charset="0"/>
                <a:ea typeface="Roboto"/>
                <a:cs typeface="Times New Roman" panose="02020603050405020304" pitchFamily="18" charset="0"/>
                <a:sym typeface="Roboto"/>
              </a:rPr>
              <a:t>59% medium</a:t>
            </a:r>
            <a:endParaRPr sz="2400" dirty="0">
              <a:latin typeface="Times New Roman" panose="02020603050405020304" pitchFamily="18" charset="0"/>
              <a:ea typeface="Roboto"/>
              <a:cs typeface="Times New Roman" panose="02020603050405020304" pitchFamily="18" charset="0"/>
              <a:sym typeface="Roboto"/>
            </a:endParaRPr>
          </a:p>
        </p:txBody>
      </p:sp>
      <p:grpSp>
        <p:nvGrpSpPr>
          <p:cNvPr id="12" name="Google Shape;1538;p56">
            <a:extLst>
              <a:ext uri="{FF2B5EF4-FFF2-40B4-BE49-F238E27FC236}">
                <a16:creationId xmlns:a16="http://schemas.microsoft.com/office/drawing/2014/main" id="{F565D6EC-0896-5589-AB57-068EE748069F}"/>
              </a:ext>
            </a:extLst>
          </p:cNvPr>
          <p:cNvGrpSpPr/>
          <p:nvPr/>
        </p:nvGrpSpPr>
        <p:grpSpPr>
          <a:xfrm>
            <a:off x="-31898" y="0"/>
            <a:ext cx="7871485" cy="1246909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13" name="Google Shape;1539;p56">
              <a:extLst>
                <a:ext uri="{FF2B5EF4-FFF2-40B4-BE49-F238E27FC236}">
                  <a16:creationId xmlns:a16="http://schemas.microsoft.com/office/drawing/2014/main" id="{83F0F365-789C-0BF5-F237-B7774537EBEF}"/>
                </a:ext>
              </a:extLst>
            </p:cNvPr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4" name="Google Shape;1540;p56">
              <a:extLst>
                <a:ext uri="{FF2B5EF4-FFF2-40B4-BE49-F238E27FC236}">
                  <a16:creationId xmlns:a16="http://schemas.microsoft.com/office/drawing/2014/main" id="{0B8E48E9-BAF4-08F5-6E1D-FEC3330E510A}"/>
                </a:ext>
              </a:extLst>
            </p:cNvPr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5" name="Google Shape;1541;p56">
              <a:extLst>
                <a:ext uri="{FF2B5EF4-FFF2-40B4-BE49-F238E27FC236}">
                  <a16:creationId xmlns:a16="http://schemas.microsoft.com/office/drawing/2014/main" id="{99C235D8-1B31-4C41-32DA-52F8A7C0382F}"/>
                </a:ext>
              </a:extLst>
            </p:cNvPr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16" name="Google Shape;1542;p56">
              <a:extLst>
                <a:ext uri="{FF2B5EF4-FFF2-40B4-BE49-F238E27FC236}">
                  <a16:creationId xmlns:a16="http://schemas.microsoft.com/office/drawing/2014/main" id="{23CFB576-B3CB-99FE-3E22-F21485CDA1BB}"/>
                </a:ext>
              </a:extLst>
            </p:cNvPr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4B32EECC-41D3-81F0-D19A-FE17D779E3B9}"/>
              </a:ext>
            </a:extLst>
          </p:cNvPr>
          <p:cNvSpPr/>
          <p:nvPr/>
        </p:nvSpPr>
        <p:spPr>
          <a:xfrm>
            <a:off x="91373" y="188724"/>
            <a:ext cx="5524088" cy="1015465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5. Findings: </a:t>
            </a:r>
            <a:r>
              <a:rPr lang="en-US" sz="3000" b="1" i="1" dirty="0">
                <a:latin typeface="Times New Roman" pitchFamily="18" charset="0"/>
                <a:cs typeface="Times New Roman" pitchFamily="18" charset="0"/>
              </a:rPr>
              <a:t>Socio-demographic Characteristics </a:t>
            </a:r>
          </a:p>
        </p:txBody>
      </p:sp>
      <p:grpSp>
        <p:nvGrpSpPr>
          <p:cNvPr id="35" name="Google Shape;14171;p87">
            <a:extLst>
              <a:ext uri="{FF2B5EF4-FFF2-40B4-BE49-F238E27FC236}">
                <a16:creationId xmlns:a16="http://schemas.microsoft.com/office/drawing/2014/main" id="{8168EFA1-8A27-8F3F-C8B1-E499112A9486}"/>
              </a:ext>
            </a:extLst>
          </p:cNvPr>
          <p:cNvGrpSpPr/>
          <p:nvPr/>
        </p:nvGrpSpPr>
        <p:grpSpPr>
          <a:xfrm>
            <a:off x="7694490" y="3708357"/>
            <a:ext cx="2006228" cy="1735685"/>
            <a:chOff x="6179074" y="3368726"/>
            <a:chExt cx="394609" cy="328749"/>
          </a:xfrm>
          <a:solidFill>
            <a:srgbClr val="FFFF00"/>
          </a:solidFill>
        </p:grpSpPr>
        <p:sp>
          <p:nvSpPr>
            <p:cNvPr id="36" name="Google Shape;14172;p87">
              <a:extLst>
                <a:ext uri="{FF2B5EF4-FFF2-40B4-BE49-F238E27FC236}">
                  <a16:creationId xmlns:a16="http://schemas.microsoft.com/office/drawing/2014/main" id="{9853A91F-EDFF-BBD7-DE34-A513B12E46B7}"/>
                </a:ext>
              </a:extLst>
            </p:cNvPr>
            <p:cNvSpPr/>
            <p:nvPr/>
          </p:nvSpPr>
          <p:spPr>
            <a:xfrm>
              <a:off x="6363052" y="3421508"/>
              <a:ext cx="26418" cy="26155"/>
            </a:xfrm>
            <a:custGeom>
              <a:avLst/>
              <a:gdLst/>
              <a:ahLst/>
              <a:cxnLst/>
              <a:rect l="l" t="t" r="r" b="b"/>
              <a:pathLst>
                <a:path w="1006" h="996" extrusionOk="0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4173;p87">
              <a:extLst>
                <a:ext uri="{FF2B5EF4-FFF2-40B4-BE49-F238E27FC236}">
                  <a16:creationId xmlns:a16="http://schemas.microsoft.com/office/drawing/2014/main" id="{EFE6C4A8-4373-B9E1-17F9-802436BB79C3}"/>
                </a:ext>
              </a:extLst>
            </p:cNvPr>
            <p:cNvSpPr/>
            <p:nvPr/>
          </p:nvSpPr>
          <p:spPr>
            <a:xfrm>
              <a:off x="6361791" y="3421508"/>
              <a:ext cx="28912" cy="19695"/>
            </a:xfrm>
            <a:custGeom>
              <a:avLst/>
              <a:gdLst/>
              <a:ahLst/>
              <a:cxnLst/>
              <a:rect l="l" t="t" r="r" b="b"/>
              <a:pathLst>
                <a:path w="1101" h="750" extrusionOk="0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4174;p87">
              <a:extLst>
                <a:ext uri="{FF2B5EF4-FFF2-40B4-BE49-F238E27FC236}">
                  <a16:creationId xmlns:a16="http://schemas.microsoft.com/office/drawing/2014/main" id="{7B60B957-7EB2-ED49-9314-D9AD06CB74C9}"/>
                </a:ext>
              </a:extLst>
            </p:cNvPr>
            <p:cNvSpPr/>
            <p:nvPr/>
          </p:nvSpPr>
          <p:spPr>
            <a:xfrm>
              <a:off x="6336660" y="3442096"/>
              <a:ext cx="79174" cy="97556"/>
            </a:xfrm>
            <a:custGeom>
              <a:avLst/>
              <a:gdLst/>
              <a:ahLst/>
              <a:cxnLst/>
              <a:rect l="l" t="t" r="r" b="b"/>
              <a:pathLst>
                <a:path w="3015" h="3715" extrusionOk="0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4175;p87">
              <a:extLst>
                <a:ext uri="{FF2B5EF4-FFF2-40B4-BE49-F238E27FC236}">
                  <a16:creationId xmlns:a16="http://schemas.microsoft.com/office/drawing/2014/main" id="{070AB411-4D81-47D7-7EC6-96A60E767B7E}"/>
                </a:ext>
              </a:extLst>
            </p:cNvPr>
            <p:cNvSpPr/>
            <p:nvPr/>
          </p:nvSpPr>
          <p:spPr>
            <a:xfrm>
              <a:off x="6349974" y="3539862"/>
              <a:ext cx="52546" cy="111605"/>
            </a:xfrm>
            <a:custGeom>
              <a:avLst/>
              <a:gdLst/>
              <a:ahLst/>
              <a:cxnLst/>
              <a:rect l="l" t="t" r="r" b="b"/>
              <a:pathLst>
                <a:path w="2001" h="4250" extrusionOk="0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4176;p87">
              <a:extLst>
                <a:ext uri="{FF2B5EF4-FFF2-40B4-BE49-F238E27FC236}">
                  <a16:creationId xmlns:a16="http://schemas.microsoft.com/office/drawing/2014/main" id="{F5C106AD-0C3F-D2D4-748A-76FB11A17C36}"/>
                </a:ext>
              </a:extLst>
            </p:cNvPr>
            <p:cNvSpPr/>
            <p:nvPr/>
          </p:nvSpPr>
          <p:spPr>
            <a:xfrm>
              <a:off x="6336897" y="3452915"/>
              <a:ext cx="13104" cy="86973"/>
            </a:xfrm>
            <a:custGeom>
              <a:avLst/>
              <a:gdLst/>
              <a:ahLst/>
              <a:cxnLst/>
              <a:rect l="l" t="t" r="r" b="b"/>
              <a:pathLst>
                <a:path w="499" h="3312" extrusionOk="0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4177;p87">
              <a:extLst>
                <a:ext uri="{FF2B5EF4-FFF2-40B4-BE49-F238E27FC236}">
                  <a16:creationId xmlns:a16="http://schemas.microsoft.com/office/drawing/2014/main" id="{F809627E-3154-3C95-AF37-9E50A35701FC}"/>
                </a:ext>
              </a:extLst>
            </p:cNvPr>
            <p:cNvSpPr/>
            <p:nvPr/>
          </p:nvSpPr>
          <p:spPr>
            <a:xfrm>
              <a:off x="6402494" y="3452915"/>
              <a:ext cx="13340" cy="86973"/>
            </a:xfrm>
            <a:custGeom>
              <a:avLst/>
              <a:gdLst/>
              <a:ahLst/>
              <a:cxnLst/>
              <a:rect l="l" t="t" r="r" b="b"/>
              <a:pathLst>
                <a:path w="508" h="3312" extrusionOk="0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4178;p87">
              <a:extLst>
                <a:ext uri="{FF2B5EF4-FFF2-40B4-BE49-F238E27FC236}">
                  <a16:creationId xmlns:a16="http://schemas.microsoft.com/office/drawing/2014/main" id="{3B29C3D2-B456-1183-A58D-BF6472DA5835}"/>
                </a:ext>
              </a:extLst>
            </p:cNvPr>
            <p:cNvSpPr/>
            <p:nvPr/>
          </p:nvSpPr>
          <p:spPr>
            <a:xfrm>
              <a:off x="6356013" y="3434691"/>
              <a:ext cx="40493" cy="105198"/>
            </a:xfrm>
            <a:custGeom>
              <a:avLst/>
              <a:gdLst/>
              <a:ahLst/>
              <a:cxnLst/>
              <a:rect l="l" t="t" r="r" b="b"/>
              <a:pathLst>
                <a:path w="1542" h="4006" extrusionOk="0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4179;p87">
              <a:extLst>
                <a:ext uri="{FF2B5EF4-FFF2-40B4-BE49-F238E27FC236}">
                  <a16:creationId xmlns:a16="http://schemas.microsoft.com/office/drawing/2014/main" id="{7F1EAE7C-101B-2EC7-E4F5-53394F5F189F}"/>
                </a:ext>
              </a:extLst>
            </p:cNvPr>
            <p:cNvSpPr/>
            <p:nvPr/>
          </p:nvSpPr>
          <p:spPr>
            <a:xfrm>
              <a:off x="6373109" y="3552913"/>
              <a:ext cx="6775" cy="98554"/>
            </a:xfrm>
            <a:custGeom>
              <a:avLst/>
              <a:gdLst/>
              <a:ahLst/>
              <a:cxnLst/>
              <a:rect l="l" t="t" r="r" b="b"/>
              <a:pathLst>
                <a:path w="258" h="3753" extrusionOk="0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4180;p87">
              <a:extLst>
                <a:ext uri="{FF2B5EF4-FFF2-40B4-BE49-F238E27FC236}">
                  <a16:creationId xmlns:a16="http://schemas.microsoft.com/office/drawing/2014/main" id="{CAC283AC-5677-D5A3-4183-82B692A8160F}"/>
                </a:ext>
              </a:extLst>
            </p:cNvPr>
            <p:cNvSpPr/>
            <p:nvPr/>
          </p:nvSpPr>
          <p:spPr>
            <a:xfrm>
              <a:off x="6349974" y="3368726"/>
              <a:ext cx="52546" cy="59321"/>
            </a:xfrm>
            <a:custGeom>
              <a:avLst/>
              <a:gdLst/>
              <a:ahLst/>
              <a:cxnLst/>
              <a:rect l="l" t="t" r="r" b="b"/>
              <a:pathLst>
                <a:path w="2001" h="2259" extrusionOk="0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4181;p87">
              <a:extLst>
                <a:ext uri="{FF2B5EF4-FFF2-40B4-BE49-F238E27FC236}">
                  <a16:creationId xmlns:a16="http://schemas.microsoft.com/office/drawing/2014/main" id="{49B76A74-E7AD-2104-9B64-25C7785E5133}"/>
                </a:ext>
              </a:extLst>
            </p:cNvPr>
            <p:cNvSpPr/>
            <p:nvPr/>
          </p:nvSpPr>
          <p:spPr>
            <a:xfrm>
              <a:off x="6349974" y="3368726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4182;p87">
              <a:extLst>
                <a:ext uri="{FF2B5EF4-FFF2-40B4-BE49-F238E27FC236}">
                  <a16:creationId xmlns:a16="http://schemas.microsoft.com/office/drawing/2014/main" id="{8D86D7FD-2529-3B83-DA70-B972E03E9694}"/>
                </a:ext>
              </a:extLst>
            </p:cNvPr>
            <p:cNvSpPr/>
            <p:nvPr/>
          </p:nvSpPr>
          <p:spPr>
            <a:xfrm>
              <a:off x="6349974" y="3368726"/>
              <a:ext cx="52546" cy="26418"/>
            </a:xfrm>
            <a:custGeom>
              <a:avLst/>
              <a:gdLst/>
              <a:ahLst/>
              <a:cxnLst/>
              <a:rect l="l" t="t" r="r" b="b"/>
              <a:pathLst>
                <a:path w="2001" h="1006" extrusionOk="0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4183;p87">
              <a:extLst>
                <a:ext uri="{FF2B5EF4-FFF2-40B4-BE49-F238E27FC236}">
                  <a16:creationId xmlns:a16="http://schemas.microsoft.com/office/drawing/2014/main" id="{A7A906A3-9E8F-3093-0A03-BA34801FEA42}"/>
                </a:ext>
              </a:extLst>
            </p:cNvPr>
            <p:cNvSpPr/>
            <p:nvPr/>
          </p:nvSpPr>
          <p:spPr>
            <a:xfrm>
              <a:off x="6349974" y="3368726"/>
              <a:ext cx="36213" cy="24159"/>
            </a:xfrm>
            <a:custGeom>
              <a:avLst/>
              <a:gdLst/>
              <a:ahLst/>
              <a:cxnLst/>
              <a:rect l="l" t="t" r="r" b="b"/>
              <a:pathLst>
                <a:path w="1379" h="920" extrusionOk="0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4184;p87">
              <a:extLst>
                <a:ext uri="{FF2B5EF4-FFF2-40B4-BE49-F238E27FC236}">
                  <a16:creationId xmlns:a16="http://schemas.microsoft.com/office/drawing/2014/main" id="{3830E411-078A-1AD8-C0C1-DD23638EE416}"/>
                </a:ext>
              </a:extLst>
            </p:cNvPr>
            <p:cNvSpPr/>
            <p:nvPr/>
          </p:nvSpPr>
          <p:spPr>
            <a:xfrm>
              <a:off x="6468354" y="3421508"/>
              <a:ext cx="26418" cy="26155"/>
            </a:xfrm>
            <a:custGeom>
              <a:avLst/>
              <a:gdLst/>
              <a:ahLst/>
              <a:cxnLst/>
              <a:rect l="l" t="t" r="r" b="b"/>
              <a:pathLst>
                <a:path w="1006" h="996" extrusionOk="0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4185;p87">
              <a:extLst>
                <a:ext uri="{FF2B5EF4-FFF2-40B4-BE49-F238E27FC236}">
                  <a16:creationId xmlns:a16="http://schemas.microsoft.com/office/drawing/2014/main" id="{32BAE900-BDED-BEC3-A2E0-07F299E57429}"/>
                </a:ext>
              </a:extLst>
            </p:cNvPr>
            <p:cNvSpPr/>
            <p:nvPr/>
          </p:nvSpPr>
          <p:spPr>
            <a:xfrm>
              <a:off x="6467094" y="3421508"/>
              <a:ext cx="28912" cy="19695"/>
            </a:xfrm>
            <a:custGeom>
              <a:avLst/>
              <a:gdLst/>
              <a:ahLst/>
              <a:cxnLst/>
              <a:rect l="l" t="t" r="r" b="b"/>
              <a:pathLst>
                <a:path w="1101" h="750" extrusionOk="0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4186;p87">
              <a:extLst>
                <a:ext uri="{FF2B5EF4-FFF2-40B4-BE49-F238E27FC236}">
                  <a16:creationId xmlns:a16="http://schemas.microsoft.com/office/drawing/2014/main" id="{6ED9480B-ABF8-A27F-30D1-6B8AA1064733}"/>
                </a:ext>
              </a:extLst>
            </p:cNvPr>
            <p:cNvSpPr/>
            <p:nvPr/>
          </p:nvSpPr>
          <p:spPr>
            <a:xfrm>
              <a:off x="6441963" y="3442096"/>
              <a:ext cx="78938" cy="97556"/>
            </a:xfrm>
            <a:custGeom>
              <a:avLst/>
              <a:gdLst/>
              <a:ahLst/>
              <a:cxnLst/>
              <a:rect l="l" t="t" r="r" b="b"/>
              <a:pathLst>
                <a:path w="3006" h="3715" extrusionOk="0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4187;p87">
              <a:extLst>
                <a:ext uri="{FF2B5EF4-FFF2-40B4-BE49-F238E27FC236}">
                  <a16:creationId xmlns:a16="http://schemas.microsoft.com/office/drawing/2014/main" id="{F273FD49-C515-9F07-8FFD-D5E37F4E42F7}"/>
                </a:ext>
              </a:extLst>
            </p:cNvPr>
            <p:cNvSpPr/>
            <p:nvPr/>
          </p:nvSpPr>
          <p:spPr>
            <a:xfrm>
              <a:off x="6455277" y="3539862"/>
              <a:ext cx="52546" cy="111605"/>
            </a:xfrm>
            <a:custGeom>
              <a:avLst/>
              <a:gdLst/>
              <a:ahLst/>
              <a:cxnLst/>
              <a:rect l="l" t="t" r="r" b="b"/>
              <a:pathLst>
                <a:path w="2001" h="4250" extrusionOk="0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4188;p87">
              <a:extLst>
                <a:ext uri="{FF2B5EF4-FFF2-40B4-BE49-F238E27FC236}">
                  <a16:creationId xmlns:a16="http://schemas.microsoft.com/office/drawing/2014/main" id="{4A88F4A6-AF4C-DA52-AC0B-2B4D80038C69}"/>
                </a:ext>
              </a:extLst>
            </p:cNvPr>
            <p:cNvSpPr/>
            <p:nvPr/>
          </p:nvSpPr>
          <p:spPr>
            <a:xfrm>
              <a:off x="6441963" y="3452915"/>
              <a:ext cx="13340" cy="86973"/>
            </a:xfrm>
            <a:custGeom>
              <a:avLst/>
              <a:gdLst/>
              <a:ahLst/>
              <a:cxnLst/>
              <a:rect l="l" t="t" r="r" b="b"/>
              <a:pathLst>
                <a:path w="508" h="3312" extrusionOk="0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4189;p87">
              <a:extLst>
                <a:ext uri="{FF2B5EF4-FFF2-40B4-BE49-F238E27FC236}">
                  <a16:creationId xmlns:a16="http://schemas.microsoft.com/office/drawing/2014/main" id="{7956D5FE-32FB-EC77-2E09-96581B088974}"/>
                </a:ext>
              </a:extLst>
            </p:cNvPr>
            <p:cNvSpPr/>
            <p:nvPr/>
          </p:nvSpPr>
          <p:spPr>
            <a:xfrm>
              <a:off x="6507797" y="3452915"/>
              <a:ext cx="13104" cy="86973"/>
            </a:xfrm>
            <a:custGeom>
              <a:avLst/>
              <a:gdLst/>
              <a:ahLst/>
              <a:cxnLst/>
              <a:rect l="l" t="t" r="r" b="b"/>
              <a:pathLst>
                <a:path w="499" h="3312" extrusionOk="0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4190;p87">
              <a:extLst>
                <a:ext uri="{FF2B5EF4-FFF2-40B4-BE49-F238E27FC236}">
                  <a16:creationId xmlns:a16="http://schemas.microsoft.com/office/drawing/2014/main" id="{38397F18-7482-F8BA-E50A-75AF4D461689}"/>
                </a:ext>
              </a:extLst>
            </p:cNvPr>
            <p:cNvSpPr/>
            <p:nvPr/>
          </p:nvSpPr>
          <p:spPr>
            <a:xfrm>
              <a:off x="6461317" y="3434691"/>
              <a:ext cx="40493" cy="105198"/>
            </a:xfrm>
            <a:custGeom>
              <a:avLst/>
              <a:gdLst/>
              <a:ahLst/>
              <a:cxnLst/>
              <a:rect l="l" t="t" r="r" b="b"/>
              <a:pathLst>
                <a:path w="1542" h="4006" extrusionOk="0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4191;p87">
              <a:extLst>
                <a:ext uri="{FF2B5EF4-FFF2-40B4-BE49-F238E27FC236}">
                  <a16:creationId xmlns:a16="http://schemas.microsoft.com/office/drawing/2014/main" id="{A46321A9-CD3E-FA14-029E-A59A141A0A36}"/>
                </a:ext>
              </a:extLst>
            </p:cNvPr>
            <p:cNvSpPr/>
            <p:nvPr/>
          </p:nvSpPr>
          <p:spPr>
            <a:xfrm>
              <a:off x="6478412" y="3552913"/>
              <a:ext cx="6539" cy="98554"/>
            </a:xfrm>
            <a:custGeom>
              <a:avLst/>
              <a:gdLst/>
              <a:ahLst/>
              <a:cxnLst/>
              <a:rect l="l" t="t" r="r" b="b"/>
              <a:pathLst>
                <a:path w="249" h="3753" extrusionOk="0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4192;p87">
              <a:extLst>
                <a:ext uri="{FF2B5EF4-FFF2-40B4-BE49-F238E27FC236}">
                  <a16:creationId xmlns:a16="http://schemas.microsoft.com/office/drawing/2014/main" id="{56AAB17D-2517-042E-94B2-2495B9944EC8}"/>
                </a:ext>
              </a:extLst>
            </p:cNvPr>
            <p:cNvSpPr/>
            <p:nvPr/>
          </p:nvSpPr>
          <p:spPr>
            <a:xfrm>
              <a:off x="6455277" y="3368726"/>
              <a:ext cx="52546" cy="59321"/>
            </a:xfrm>
            <a:custGeom>
              <a:avLst/>
              <a:gdLst/>
              <a:ahLst/>
              <a:cxnLst/>
              <a:rect l="l" t="t" r="r" b="b"/>
              <a:pathLst>
                <a:path w="2001" h="2259" extrusionOk="0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4193;p87">
              <a:extLst>
                <a:ext uri="{FF2B5EF4-FFF2-40B4-BE49-F238E27FC236}">
                  <a16:creationId xmlns:a16="http://schemas.microsoft.com/office/drawing/2014/main" id="{C21C47FE-D870-E0D5-7D88-D0767B923F74}"/>
                </a:ext>
              </a:extLst>
            </p:cNvPr>
            <p:cNvSpPr/>
            <p:nvPr/>
          </p:nvSpPr>
          <p:spPr>
            <a:xfrm>
              <a:off x="6455277" y="3368726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4194;p87">
              <a:extLst>
                <a:ext uri="{FF2B5EF4-FFF2-40B4-BE49-F238E27FC236}">
                  <a16:creationId xmlns:a16="http://schemas.microsoft.com/office/drawing/2014/main" id="{DD26549B-A765-F944-A647-4C05B8BF6470}"/>
                </a:ext>
              </a:extLst>
            </p:cNvPr>
            <p:cNvSpPr/>
            <p:nvPr/>
          </p:nvSpPr>
          <p:spPr>
            <a:xfrm>
              <a:off x="6455277" y="3368726"/>
              <a:ext cx="52546" cy="26418"/>
            </a:xfrm>
            <a:custGeom>
              <a:avLst/>
              <a:gdLst/>
              <a:ahLst/>
              <a:cxnLst/>
              <a:rect l="l" t="t" r="r" b="b"/>
              <a:pathLst>
                <a:path w="2001" h="1006" extrusionOk="0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4195;p87">
              <a:extLst>
                <a:ext uri="{FF2B5EF4-FFF2-40B4-BE49-F238E27FC236}">
                  <a16:creationId xmlns:a16="http://schemas.microsoft.com/office/drawing/2014/main" id="{5076E967-8CA3-53C6-CE22-7D7F4313636C}"/>
                </a:ext>
              </a:extLst>
            </p:cNvPr>
            <p:cNvSpPr/>
            <p:nvPr/>
          </p:nvSpPr>
          <p:spPr>
            <a:xfrm>
              <a:off x="6455277" y="3368726"/>
              <a:ext cx="36213" cy="24159"/>
            </a:xfrm>
            <a:custGeom>
              <a:avLst/>
              <a:gdLst/>
              <a:ahLst/>
              <a:cxnLst/>
              <a:rect l="l" t="t" r="r" b="b"/>
              <a:pathLst>
                <a:path w="1379" h="920" extrusionOk="0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4196;p87">
              <a:extLst>
                <a:ext uri="{FF2B5EF4-FFF2-40B4-BE49-F238E27FC236}">
                  <a16:creationId xmlns:a16="http://schemas.microsoft.com/office/drawing/2014/main" id="{4FE18A47-3935-61D9-A6FB-9EF74F85670A}"/>
                </a:ext>
              </a:extLst>
            </p:cNvPr>
            <p:cNvSpPr/>
            <p:nvPr/>
          </p:nvSpPr>
          <p:spPr>
            <a:xfrm>
              <a:off x="6257985" y="3421508"/>
              <a:ext cx="26181" cy="26155"/>
            </a:xfrm>
            <a:custGeom>
              <a:avLst/>
              <a:gdLst/>
              <a:ahLst/>
              <a:cxnLst/>
              <a:rect l="l" t="t" r="r" b="b"/>
              <a:pathLst>
                <a:path w="997" h="996" extrusionOk="0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4197;p87">
              <a:extLst>
                <a:ext uri="{FF2B5EF4-FFF2-40B4-BE49-F238E27FC236}">
                  <a16:creationId xmlns:a16="http://schemas.microsoft.com/office/drawing/2014/main" id="{3BC38B35-7AF9-E365-B69A-6FE207084F26}"/>
                </a:ext>
              </a:extLst>
            </p:cNvPr>
            <p:cNvSpPr/>
            <p:nvPr/>
          </p:nvSpPr>
          <p:spPr>
            <a:xfrm>
              <a:off x="6256725" y="3421508"/>
              <a:ext cx="28676" cy="19695"/>
            </a:xfrm>
            <a:custGeom>
              <a:avLst/>
              <a:gdLst/>
              <a:ahLst/>
              <a:cxnLst/>
              <a:rect l="l" t="t" r="r" b="b"/>
              <a:pathLst>
                <a:path w="1092" h="750" extrusionOk="0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4198;p87">
              <a:extLst>
                <a:ext uri="{FF2B5EF4-FFF2-40B4-BE49-F238E27FC236}">
                  <a16:creationId xmlns:a16="http://schemas.microsoft.com/office/drawing/2014/main" id="{A170F8DE-24EB-E665-9A10-C63D8A877E29}"/>
                </a:ext>
              </a:extLst>
            </p:cNvPr>
            <p:cNvSpPr/>
            <p:nvPr/>
          </p:nvSpPr>
          <p:spPr>
            <a:xfrm>
              <a:off x="6231594" y="3442096"/>
              <a:ext cx="78964" cy="97556"/>
            </a:xfrm>
            <a:custGeom>
              <a:avLst/>
              <a:gdLst/>
              <a:ahLst/>
              <a:cxnLst/>
              <a:rect l="l" t="t" r="r" b="b"/>
              <a:pathLst>
                <a:path w="3007" h="3715" extrusionOk="0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4199;p87">
              <a:extLst>
                <a:ext uri="{FF2B5EF4-FFF2-40B4-BE49-F238E27FC236}">
                  <a16:creationId xmlns:a16="http://schemas.microsoft.com/office/drawing/2014/main" id="{6825A6F6-8E79-9ED3-022C-56789BCA9CC8}"/>
                </a:ext>
              </a:extLst>
            </p:cNvPr>
            <p:cNvSpPr/>
            <p:nvPr/>
          </p:nvSpPr>
          <p:spPr>
            <a:xfrm>
              <a:off x="6244672" y="3539862"/>
              <a:ext cx="52809" cy="111605"/>
            </a:xfrm>
            <a:custGeom>
              <a:avLst/>
              <a:gdLst/>
              <a:ahLst/>
              <a:cxnLst/>
              <a:rect l="l" t="t" r="r" b="b"/>
              <a:pathLst>
                <a:path w="2011" h="4250" extrusionOk="0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4200;p87">
              <a:extLst>
                <a:ext uri="{FF2B5EF4-FFF2-40B4-BE49-F238E27FC236}">
                  <a16:creationId xmlns:a16="http://schemas.microsoft.com/office/drawing/2014/main" id="{DA4BEB1B-D83F-36D9-C19E-9F670B6151FC}"/>
                </a:ext>
              </a:extLst>
            </p:cNvPr>
            <p:cNvSpPr/>
            <p:nvPr/>
          </p:nvSpPr>
          <p:spPr>
            <a:xfrm>
              <a:off x="6231594" y="3452915"/>
              <a:ext cx="13104" cy="86973"/>
            </a:xfrm>
            <a:custGeom>
              <a:avLst/>
              <a:gdLst/>
              <a:ahLst/>
              <a:cxnLst/>
              <a:rect l="l" t="t" r="r" b="b"/>
              <a:pathLst>
                <a:path w="499" h="3312" extrusionOk="0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4201;p87">
              <a:extLst>
                <a:ext uri="{FF2B5EF4-FFF2-40B4-BE49-F238E27FC236}">
                  <a16:creationId xmlns:a16="http://schemas.microsoft.com/office/drawing/2014/main" id="{7CE56E91-2A19-9AAE-7B38-A99266A86E17}"/>
                </a:ext>
              </a:extLst>
            </p:cNvPr>
            <p:cNvSpPr/>
            <p:nvPr/>
          </p:nvSpPr>
          <p:spPr>
            <a:xfrm>
              <a:off x="6297454" y="3452915"/>
              <a:ext cx="13104" cy="86973"/>
            </a:xfrm>
            <a:custGeom>
              <a:avLst/>
              <a:gdLst/>
              <a:ahLst/>
              <a:cxnLst/>
              <a:rect l="l" t="t" r="r" b="b"/>
              <a:pathLst>
                <a:path w="499" h="3312" extrusionOk="0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4202;p87">
              <a:extLst>
                <a:ext uri="{FF2B5EF4-FFF2-40B4-BE49-F238E27FC236}">
                  <a16:creationId xmlns:a16="http://schemas.microsoft.com/office/drawing/2014/main" id="{D8C42F9D-B895-9061-C63C-4AB36196CBBD}"/>
                </a:ext>
              </a:extLst>
            </p:cNvPr>
            <p:cNvSpPr/>
            <p:nvPr/>
          </p:nvSpPr>
          <p:spPr>
            <a:xfrm>
              <a:off x="6250948" y="3434691"/>
              <a:ext cx="40257" cy="105198"/>
            </a:xfrm>
            <a:custGeom>
              <a:avLst/>
              <a:gdLst/>
              <a:ahLst/>
              <a:cxnLst/>
              <a:rect l="l" t="t" r="r" b="b"/>
              <a:pathLst>
                <a:path w="1533" h="4006" extrusionOk="0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4203;p87">
              <a:extLst>
                <a:ext uri="{FF2B5EF4-FFF2-40B4-BE49-F238E27FC236}">
                  <a16:creationId xmlns:a16="http://schemas.microsoft.com/office/drawing/2014/main" id="{AF9CA6CE-621E-50A8-FFF2-0ECCD8DD118F}"/>
                </a:ext>
              </a:extLst>
            </p:cNvPr>
            <p:cNvSpPr/>
            <p:nvPr/>
          </p:nvSpPr>
          <p:spPr>
            <a:xfrm>
              <a:off x="6268043" y="3552913"/>
              <a:ext cx="6565" cy="98554"/>
            </a:xfrm>
            <a:custGeom>
              <a:avLst/>
              <a:gdLst/>
              <a:ahLst/>
              <a:cxnLst/>
              <a:rect l="l" t="t" r="r" b="b"/>
              <a:pathLst>
                <a:path w="250" h="3753" extrusionOk="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4204;p87">
              <a:extLst>
                <a:ext uri="{FF2B5EF4-FFF2-40B4-BE49-F238E27FC236}">
                  <a16:creationId xmlns:a16="http://schemas.microsoft.com/office/drawing/2014/main" id="{CE9068D1-000C-CE2F-D30F-499124890E05}"/>
                </a:ext>
              </a:extLst>
            </p:cNvPr>
            <p:cNvSpPr/>
            <p:nvPr/>
          </p:nvSpPr>
          <p:spPr>
            <a:xfrm>
              <a:off x="6244672" y="3368726"/>
              <a:ext cx="52809" cy="59321"/>
            </a:xfrm>
            <a:custGeom>
              <a:avLst/>
              <a:gdLst/>
              <a:ahLst/>
              <a:cxnLst/>
              <a:rect l="l" t="t" r="r" b="b"/>
              <a:pathLst>
                <a:path w="2011" h="2259" extrusionOk="0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4205;p87">
              <a:extLst>
                <a:ext uri="{FF2B5EF4-FFF2-40B4-BE49-F238E27FC236}">
                  <a16:creationId xmlns:a16="http://schemas.microsoft.com/office/drawing/2014/main" id="{6D3401A6-D2AD-7F68-B084-F9A4A52F6A26}"/>
                </a:ext>
              </a:extLst>
            </p:cNvPr>
            <p:cNvSpPr/>
            <p:nvPr/>
          </p:nvSpPr>
          <p:spPr>
            <a:xfrm>
              <a:off x="6244934" y="3368726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4206;p87">
              <a:extLst>
                <a:ext uri="{FF2B5EF4-FFF2-40B4-BE49-F238E27FC236}">
                  <a16:creationId xmlns:a16="http://schemas.microsoft.com/office/drawing/2014/main" id="{DC2CA224-47A1-B44D-E942-715F5B8BBA41}"/>
                </a:ext>
              </a:extLst>
            </p:cNvPr>
            <p:cNvSpPr/>
            <p:nvPr/>
          </p:nvSpPr>
          <p:spPr>
            <a:xfrm>
              <a:off x="6244672" y="3368726"/>
              <a:ext cx="52809" cy="26418"/>
            </a:xfrm>
            <a:custGeom>
              <a:avLst/>
              <a:gdLst/>
              <a:ahLst/>
              <a:cxnLst/>
              <a:rect l="l" t="t" r="r" b="b"/>
              <a:pathLst>
                <a:path w="2011" h="1006" extrusionOk="0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4207;p87">
              <a:extLst>
                <a:ext uri="{FF2B5EF4-FFF2-40B4-BE49-F238E27FC236}">
                  <a16:creationId xmlns:a16="http://schemas.microsoft.com/office/drawing/2014/main" id="{1278DD48-56A1-1E50-C5F5-C940F3019196}"/>
                </a:ext>
              </a:extLst>
            </p:cNvPr>
            <p:cNvSpPr/>
            <p:nvPr/>
          </p:nvSpPr>
          <p:spPr>
            <a:xfrm>
              <a:off x="6244934" y="3368726"/>
              <a:ext cx="35950" cy="24159"/>
            </a:xfrm>
            <a:custGeom>
              <a:avLst/>
              <a:gdLst/>
              <a:ahLst/>
              <a:cxnLst/>
              <a:rect l="l" t="t" r="r" b="b"/>
              <a:pathLst>
                <a:path w="1369" h="920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4208;p87">
              <a:extLst>
                <a:ext uri="{FF2B5EF4-FFF2-40B4-BE49-F238E27FC236}">
                  <a16:creationId xmlns:a16="http://schemas.microsoft.com/office/drawing/2014/main" id="{40B33783-8228-F951-D051-BB8F252DF268}"/>
                </a:ext>
              </a:extLst>
            </p:cNvPr>
            <p:cNvSpPr/>
            <p:nvPr/>
          </p:nvSpPr>
          <p:spPr>
            <a:xfrm>
              <a:off x="6205229" y="3533087"/>
              <a:ext cx="26391" cy="26418"/>
            </a:xfrm>
            <a:custGeom>
              <a:avLst/>
              <a:gdLst/>
              <a:ahLst/>
              <a:cxnLst/>
              <a:rect l="l" t="t" r="r" b="b"/>
              <a:pathLst>
                <a:path w="1005" h="1006" extrusionOk="0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4209;p87">
              <a:extLst>
                <a:ext uri="{FF2B5EF4-FFF2-40B4-BE49-F238E27FC236}">
                  <a16:creationId xmlns:a16="http://schemas.microsoft.com/office/drawing/2014/main" id="{8610F10B-7A3E-6741-F035-7A4EE8CDC83E}"/>
                </a:ext>
              </a:extLst>
            </p:cNvPr>
            <p:cNvSpPr/>
            <p:nvPr/>
          </p:nvSpPr>
          <p:spPr>
            <a:xfrm>
              <a:off x="6203969" y="3533087"/>
              <a:ext cx="28912" cy="19931"/>
            </a:xfrm>
            <a:custGeom>
              <a:avLst/>
              <a:gdLst/>
              <a:ahLst/>
              <a:cxnLst/>
              <a:rect l="l" t="t" r="r" b="b"/>
              <a:pathLst>
                <a:path w="1101" h="759" extrusionOk="0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4210;p87">
              <a:extLst>
                <a:ext uri="{FF2B5EF4-FFF2-40B4-BE49-F238E27FC236}">
                  <a16:creationId xmlns:a16="http://schemas.microsoft.com/office/drawing/2014/main" id="{1C90DD8A-D6CC-9293-BDDA-32403363F0C9}"/>
                </a:ext>
              </a:extLst>
            </p:cNvPr>
            <p:cNvSpPr/>
            <p:nvPr/>
          </p:nvSpPr>
          <p:spPr>
            <a:xfrm>
              <a:off x="6179074" y="3553938"/>
              <a:ext cx="78938" cy="97530"/>
            </a:xfrm>
            <a:custGeom>
              <a:avLst/>
              <a:gdLst/>
              <a:ahLst/>
              <a:cxnLst/>
              <a:rect l="l" t="t" r="r" b="b"/>
              <a:pathLst>
                <a:path w="3006" h="3714" extrusionOk="0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4211;p87">
              <a:extLst>
                <a:ext uri="{FF2B5EF4-FFF2-40B4-BE49-F238E27FC236}">
                  <a16:creationId xmlns:a16="http://schemas.microsoft.com/office/drawing/2014/main" id="{7A0E498F-7A92-2242-CB74-0989E8EF8CD9}"/>
                </a:ext>
              </a:extLst>
            </p:cNvPr>
            <p:cNvSpPr/>
            <p:nvPr/>
          </p:nvSpPr>
          <p:spPr>
            <a:xfrm>
              <a:off x="6192152" y="3651441"/>
              <a:ext cx="52546" cy="46034"/>
            </a:xfrm>
            <a:custGeom>
              <a:avLst/>
              <a:gdLst/>
              <a:ahLst/>
              <a:cxnLst/>
              <a:rect l="l" t="t" r="r" b="b"/>
              <a:pathLst>
                <a:path w="2001" h="1753" extrusionOk="0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4212;p87">
              <a:extLst>
                <a:ext uri="{FF2B5EF4-FFF2-40B4-BE49-F238E27FC236}">
                  <a16:creationId xmlns:a16="http://schemas.microsoft.com/office/drawing/2014/main" id="{93CACF4D-CA20-7AE1-A29A-10673C89FBBC}"/>
                </a:ext>
              </a:extLst>
            </p:cNvPr>
            <p:cNvSpPr/>
            <p:nvPr/>
          </p:nvSpPr>
          <p:spPr>
            <a:xfrm>
              <a:off x="6179074" y="3564757"/>
              <a:ext cx="13104" cy="86711"/>
            </a:xfrm>
            <a:custGeom>
              <a:avLst/>
              <a:gdLst/>
              <a:ahLst/>
              <a:cxnLst/>
              <a:rect l="l" t="t" r="r" b="b"/>
              <a:pathLst>
                <a:path w="499" h="3302" extrusionOk="0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4213;p87">
              <a:extLst>
                <a:ext uri="{FF2B5EF4-FFF2-40B4-BE49-F238E27FC236}">
                  <a16:creationId xmlns:a16="http://schemas.microsoft.com/office/drawing/2014/main" id="{EBAEFDCF-EF26-B777-9A7B-08F4ED1E36C9}"/>
                </a:ext>
              </a:extLst>
            </p:cNvPr>
            <p:cNvSpPr/>
            <p:nvPr/>
          </p:nvSpPr>
          <p:spPr>
            <a:xfrm>
              <a:off x="6244672" y="3564757"/>
              <a:ext cx="13340" cy="86711"/>
            </a:xfrm>
            <a:custGeom>
              <a:avLst/>
              <a:gdLst/>
              <a:ahLst/>
              <a:cxnLst/>
              <a:rect l="l" t="t" r="r" b="b"/>
              <a:pathLst>
                <a:path w="508" h="3302" extrusionOk="0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4214;p87">
              <a:extLst>
                <a:ext uri="{FF2B5EF4-FFF2-40B4-BE49-F238E27FC236}">
                  <a16:creationId xmlns:a16="http://schemas.microsoft.com/office/drawing/2014/main" id="{B04FF9BC-5E02-DC8B-B51F-5CA79DB7FBFD}"/>
                </a:ext>
              </a:extLst>
            </p:cNvPr>
            <p:cNvSpPr/>
            <p:nvPr/>
          </p:nvSpPr>
          <p:spPr>
            <a:xfrm>
              <a:off x="6198191" y="3546270"/>
              <a:ext cx="40467" cy="105198"/>
            </a:xfrm>
            <a:custGeom>
              <a:avLst/>
              <a:gdLst/>
              <a:ahLst/>
              <a:cxnLst/>
              <a:rect l="l" t="t" r="r" b="b"/>
              <a:pathLst>
                <a:path w="1541" h="4006" extrusionOk="0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4215;p87">
              <a:extLst>
                <a:ext uri="{FF2B5EF4-FFF2-40B4-BE49-F238E27FC236}">
                  <a16:creationId xmlns:a16="http://schemas.microsoft.com/office/drawing/2014/main" id="{DBC6E626-2AC6-155F-980B-781BE7A0E5B2}"/>
                </a:ext>
              </a:extLst>
            </p:cNvPr>
            <p:cNvSpPr/>
            <p:nvPr/>
          </p:nvSpPr>
          <p:spPr>
            <a:xfrm>
              <a:off x="6215260" y="3664755"/>
              <a:ext cx="6565" cy="32720"/>
            </a:xfrm>
            <a:custGeom>
              <a:avLst/>
              <a:gdLst/>
              <a:ahLst/>
              <a:cxnLst/>
              <a:rect l="l" t="t" r="r" b="b"/>
              <a:pathLst>
                <a:path w="250" h="1246" extrusionOk="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4216;p87">
              <a:extLst>
                <a:ext uri="{FF2B5EF4-FFF2-40B4-BE49-F238E27FC236}">
                  <a16:creationId xmlns:a16="http://schemas.microsoft.com/office/drawing/2014/main" id="{287D8C2D-37FF-1EF7-27BF-4041B4B8B3F8}"/>
                </a:ext>
              </a:extLst>
            </p:cNvPr>
            <p:cNvSpPr/>
            <p:nvPr/>
          </p:nvSpPr>
          <p:spPr>
            <a:xfrm>
              <a:off x="6192152" y="3480567"/>
              <a:ext cx="52546" cy="59321"/>
            </a:xfrm>
            <a:custGeom>
              <a:avLst/>
              <a:gdLst/>
              <a:ahLst/>
              <a:cxnLst/>
              <a:rect l="l" t="t" r="r" b="b"/>
              <a:pathLst>
                <a:path w="2001" h="2259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4217;p87">
              <a:extLst>
                <a:ext uri="{FF2B5EF4-FFF2-40B4-BE49-F238E27FC236}">
                  <a16:creationId xmlns:a16="http://schemas.microsoft.com/office/drawing/2014/main" id="{BAB62762-4C9A-736E-6A35-18D9EDA04F87}"/>
                </a:ext>
              </a:extLst>
            </p:cNvPr>
            <p:cNvSpPr/>
            <p:nvPr/>
          </p:nvSpPr>
          <p:spPr>
            <a:xfrm>
              <a:off x="6192204" y="3480567"/>
              <a:ext cx="36160" cy="59269"/>
            </a:xfrm>
            <a:custGeom>
              <a:avLst/>
              <a:gdLst/>
              <a:ahLst/>
              <a:cxnLst/>
              <a:rect l="l" t="t" r="r" b="b"/>
              <a:pathLst>
                <a:path w="1377" h="2257" extrusionOk="0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4218;p87">
              <a:extLst>
                <a:ext uri="{FF2B5EF4-FFF2-40B4-BE49-F238E27FC236}">
                  <a16:creationId xmlns:a16="http://schemas.microsoft.com/office/drawing/2014/main" id="{CA38F8F5-87E8-F2ED-A63D-64A94AA4016F}"/>
                </a:ext>
              </a:extLst>
            </p:cNvPr>
            <p:cNvSpPr/>
            <p:nvPr/>
          </p:nvSpPr>
          <p:spPr>
            <a:xfrm>
              <a:off x="6192152" y="3480567"/>
              <a:ext cx="52546" cy="26418"/>
            </a:xfrm>
            <a:custGeom>
              <a:avLst/>
              <a:gdLst/>
              <a:ahLst/>
              <a:cxnLst/>
              <a:rect l="l" t="t" r="r" b="b"/>
              <a:pathLst>
                <a:path w="2001" h="1006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4219;p87">
              <a:extLst>
                <a:ext uri="{FF2B5EF4-FFF2-40B4-BE49-F238E27FC236}">
                  <a16:creationId xmlns:a16="http://schemas.microsoft.com/office/drawing/2014/main" id="{B6A65057-4758-F1D8-0F90-0BAD10A74071}"/>
                </a:ext>
              </a:extLst>
            </p:cNvPr>
            <p:cNvSpPr/>
            <p:nvPr/>
          </p:nvSpPr>
          <p:spPr>
            <a:xfrm>
              <a:off x="6192414" y="3480567"/>
              <a:ext cx="35950" cy="23897"/>
            </a:xfrm>
            <a:custGeom>
              <a:avLst/>
              <a:gdLst/>
              <a:ahLst/>
              <a:cxnLst/>
              <a:rect l="l" t="t" r="r" b="b"/>
              <a:pathLst>
                <a:path w="1369" h="910" extrusionOk="0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4220;p87">
              <a:extLst>
                <a:ext uri="{FF2B5EF4-FFF2-40B4-BE49-F238E27FC236}">
                  <a16:creationId xmlns:a16="http://schemas.microsoft.com/office/drawing/2014/main" id="{DB5E465E-EF50-B79F-7398-70516ED27025}"/>
                </a:ext>
              </a:extLst>
            </p:cNvPr>
            <p:cNvSpPr/>
            <p:nvPr/>
          </p:nvSpPr>
          <p:spPr>
            <a:xfrm>
              <a:off x="6310532" y="3533087"/>
              <a:ext cx="26391" cy="26418"/>
            </a:xfrm>
            <a:custGeom>
              <a:avLst/>
              <a:gdLst/>
              <a:ahLst/>
              <a:cxnLst/>
              <a:rect l="l" t="t" r="r" b="b"/>
              <a:pathLst>
                <a:path w="1005" h="1006" extrusionOk="0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4221;p87">
              <a:extLst>
                <a:ext uri="{FF2B5EF4-FFF2-40B4-BE49-F238E27FC236}">
                  <a16:creationId xmlns:a16="http://schemas.microsoft.com/office/drawing/2014/main" id="{EA3B5C4E-0403-07D2-9020-0EDB2E983208}"/>
                </a:ext>
              </a:extLst>
            </p:cNvPr>
            <p:cNvSpPr/>
            <p:nvPr/>
          </p:nvSpPr>
          <p:spPr>
            <a:xfrm>
              <a:off x="6309271" y="3533087"/>
              <a:ext cx="28912" cy="19931"/>
            </a:xfrm>
            <a:custGeom>
              <a:avLst/>
              <a:gdLst/>
              <a:ahLst/>
              <a:cxnLst/>
              <a:rect l="l" t="t" r="r" b="b"/>
              <a:pathLst>
                <a:path w="1101" h="759" extrusionOk="0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4222;p87">
              <a:extLst>
                <a:ext uri="{FF2B5EF4-FFF2-40B4-BE49-F238E27FC236}">
                  <a16:creationId xmlns:a16="http://schemas.microsoft.com/office/drawing/2014/main" id="{DCE60681-28E0-335D-4AE7-15016231A313}"/>
                </a:ext>
              </a:extLst>
            </p:cNvPr>
            <p:cNvSpPr/>
            <p:nvPr/>
          </p:nvSpPr>
          <p:spPr>
            <a:xfrm>
              <a:off x="6284140" y="3553938"/>
              <a:ext cx="78938" cy="97530"/>
            </a:xfrm>
            <a:custGeom>
              <a:avLst/>
              <a:gdLst/>
              <a:ahLst/>
              <a:cxnLst/>
              <a:rect l="l" t="t" r="r" b="b"/>
              <a:pathLst>
                <a:path w="3006" h="3714" extrusionOk="0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4223;p87">
              <a:extLst>
                <a:ext uri="{FF2B5EF4-FFF2-40B4-BE49-F238E27FC236}">
                  <a16:creationId xmlns:a16="http://schemas.microsoft.com/office/drawing/2014/main" id="{2C40D86B-A88C-B749-69D9-C45A4EEAFBA0}"/>
                </a:ext>
              </a:extLst>
            </p:cNvPr>
            <p:cNvSpPr/>
            <p:nvPr/>
          </p:nvSpPr>
          <p:spPr>
            <a:xfrm>
              <a:off x="6297454" y="3480567"/>
              <a:ext cx="52546" cy="59321"/>
            </a:xfrm>
            <a:custGeom>
              <a:avLst/>
              <a:gdLst/>
              <a:ahLst/>
              <a:cxnLst/>
              <a:rect l="l" t="t" r="r" b="b"/>
              <a:pathLst>
                <a:path w="2001" h="2259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4224;p87">
              <a:extLst>
                <a:ext uri="{FF2B5EF4-FFF2-40B4-BE49-F238E27FC236}">
                  <a16:creationId xmlns:a16="http://schemas.microsoft.com/office/drawing/2014/main" id="{10117D6D-0E57-EFBE-C1EE-E36BFE44244B}"/>
                </a:ext>
              </a:extLst>
            </p:cNvPr>
            <p:cNvSpPr/>
            <p:nvPr/>
          </p:nvSpPr>
          <p:spPr>
            <a:xfrm>
              <a:off x="6297454" y="3480567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4225;p87">
              <a:extLst>
                <a:ext uri="{FF2B5EF4-FFF2-40B4-BE49-F238E27FC236}">
                  <a16:creationId xmlns:a16="http://schemas.microsoft.com/office/drawing/2014/main" id="{2B29D833-80F7-54FF-9126-03D32E49BFC5}"/>
                </a:ext>
              </a:extLst>
            </p:cNvPr>
            <p:cNvSpPr/>
            <p:nvPr/>
          </p:nvSpPr>
          <p:spPr>
            <a:xfrm>
              <a:off x="6297454" y="3651441"/>
              <a:ext cx="52546" cy="46034"/>
            </a:xfrm>
            <a:custGeom>
              <a:avLst/>
              <a:gdLst/>
              <a:ahLst/>
              <a:cxnLst/>
              <a:rect l="l" t="t" r="r" b="b"/>
              <a:pathLst>
                <a:path w="2001" h="1753" extrusionOk="0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4226;p87">
              <a:extLst>
                <a:ext uri="{FF2B5EF4-FFF2-40B4-BE49-F238E27FC236}">
                  <a16:creationId xmlns:a16="http://schemas.microsoft.com/office/drawing/2014/main" id="{76F0E8D4-77AF-13D2-A1D1-9F711EC6063C}"/>
                </a:ext>
              </a:extLst>
            </p:cNvPr>
            <p:cNvSpPr/>
            <p:nvPr/>
          </p:nvSpPr>
          <p:spPr>
            <a:xfrm>
              <a:off x="6284140" y="3564757"/>
              <a:ext cx="13340" cy="86711"/>
            </a:xfrm>
            <a:custGeom>
              <a:avLst/>
              <a:gdLst/>
              <a:ahLst/>
              <a:cxnLst/>
              <a:rect l="l" t="t" r="r" b="b"/>
              <a:pathLst>
                <a:path w="508" h="3302" extrusionOk="0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4227;p87">
              <a:extLst>
                <a:ext uri="{FF2B5EF4-FFF2-40B4-BE49-F238E27FC236}">
                  <a16:creationId xmlns:a16="http://schemas.microsoft.com/office/drawing/2014/main" id="{51419B75-7F3A-E05B-BB31-DF96E470A3B4}"/>
                </a:ext>
              </a:extLst>
            </p:cNvPr>
            <p:cNvSpPr/>
            <p:nvPr/>
          </p:nvSpPr>
          <p:spPr>
            <a:xfrm>
              <a:off x="6349974" y="3564757"/>
              <a:ext cx="13104" cy="86711"/>
            </a:xfrm>
            <a:custGeom>
              <a:avLst/>
              <a:gdLst/>
              <a:ahLst/>
              <a:cxnLst/>
              <a:rect l="l" t="t" r="r" b="b"/>
              <a:pathLst>
                <a:path w="499" h="3302" extrusionOk="0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4228;p87">
              <a:extLst>
                <a:ext uri="{FF2B5EF4-FFF2-40B4-BE49-F238E27FC236}">
                  <a16:creationId xmlns:a16="http://schemas.microsoft.com/office/drawing/2014/main" id="{94D42D66-324D-B7F0-D061-605FE239241B}"/>
                </a:ext>
              </a:extLst>
            </p:cNvPr>
            <p:cNvSpPr/>
            <p:nvPr/>
          </p:nvSpPr>
          <p:spPr>
            <a:xfrm>
              <a:off x="6303494" y="3546532"/>
              <a:ext cx="40467" cy="104935"/>
            </a:xfrm>
            <a:custGeom>
              <a:avLst/>
              <a:gdLst/>
              <a:ahLst/>
              <a:cxnLst/>
              <a:rect l="l" t="t" r="r" b="b"/>
              <a:pathLst>
                <a:path w="1541" h="3996" extrusionOk="0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4229;p87">
              <a:extLst>
                <a:ext uri="{FF2B5EF4-FFF2-40B4-BE49-F238E27FC236}">
                  <a16:creationId xmlns:a16="http://schemas.microsoft.com/office/drawing/2014/main" id="{9C403650-E524-7944-86A0-31BAA088CEE1}"/>
                </a:ext>
              </a:extLst>
            </p:cNvPr>
            <p:cNvSpPr/>
            <p:nvPr/>
          </p:nvSpPr>
          <p:spPr>
            <a:xfrm>
              <a:off x="6320563" y="3664755"/>
              <a:ext cx="6565" cy="32720"/>
            </a:xfrm>
            <a:custGeom>
              <a:avLst/>
              <a:gdLst/>
              <a:ahLst/>
              <a:cxnLst/>
              <a:rect l="l" t="t" r="r" b="b"/>
              <a:pathLst>
                <a:path w="250" h="1246" extrusionOk="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4230;p87">
              <a:extLst>
                <a:ext uri="{FF2B5EF4-FFF2-40B4-BE49-F238E27FC236}">
                  <a16:creationId xmlns:a16="http://schemas.microsoft.com/office/drawing/2014/main" id="{BF9623B1-D59D-9CFD-09DE-A0DA1CE3252B}"/>
                </a:ext>
              </a:extLst>
            </p:cNvPr>
            <p:cNvSpPr/>
            <p:nvPr/>
          </p:nvSpPr>
          <p:spPr>
            <a:xfrm>
              <a:off x="6297454" y="3480567"/>
              <a:ext cx="52546" cy="26418"/>
            </a:xfrm>
            <a:custGeom>
              <a:avLst/>
              <a:gdLst/>
              <a:ahLst/>
              <a:cxnLst/>
              <a:rect l="l" t="t" r="r" b="b"/>
              <a:pathLst>
                <a:path w="2001" h="1006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4231;p87">
              <a:extLst>
                <a:ext uri="{FF2B5EF4-FFF2-40B4-BE49-F238E27FC236}">
                  <a16:creationId xmlns:a16="http://schemas.microsoft.com/office/drawing/2014/main" id="{B5247157-5461-5DEB-C230-6A85F1A3C919}"/>
                </a:ext>
              </a:extLst>
            </p:cNvPr>
            <p:cNvSpPr/>
            <p:nvPr/>
          </p:nvSpPr>
          <p:spPr>
            <a:xfrm>
              <a:off x="6297454" y="3480567"/>
              <a:ext cx="36213" cy="23897"/>
            </a:xfrm>
            <a:custGeom>
              <a:avLst/>
              <a:gdLst/>
              <a:ahLst/>
              <a:cxnLst/>
              <a:rect l="l" t="t" r="r" b="b"/>
              <a:pathLst>
                <a:path w="1379" h="910" extrusionOk="0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4232;p87">
              <a:extLst>
                <a:ext uri="{FF2B5EF4-FFF2-40B4-BE49-F238E27FC236}">
                  <a16:creationId xmlns:a16="http://schemas.microsoft.com/office/drawing/2014/main" id="{DE91872C-1D14-4BD7-622A-063F134CAB0E}"/>
                </a:ext>
              </a:extLst>
            </p:cNvPr>
            <p:cNvSpPr/>
            <p:nvPr/>
          </p:nvSpPr>
          <p:spPr>
            <a:xfrm>
              <a:off x="6415808" y="3533087"/>
              <a:ext cx="26181" cy="26418"/>
            </a:xfrm>
            <a:custGeom>
              <a:avLst/>
              <a:gdLst/>
              <a:ahLst/>
              <a:cxnLst/>
              <a:rect l="l" t="t" r="r" b="b"/>
              <a:pathLst>
                <a:path w="997" h="1006" extrusionOk="0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4233;p87">
              <a:extLst>
                <a:ext uri="{FF2B5EF4-FFF2-40B4-BE49-F238E27FC236}">
                  <a16:creationId xmlns:a16="http://schemas.microsoft.com/office/drawing/2014/main" id="{E6598843-5C30-8ECE-497B-0DC731EA0746}"/>
                </a:ext>
              </a:extLst>
            </p:cNvPr>
            <p:cNvSpPr/>
            <p:nvPr/>
          </p:nvSpPr>
          <p:spPr>
            <a:xfrm>
              <a:off x="6414574" y="3533087"/>
              <a:ext cx="28676" cy="19931"/>
            </a:xfrm>
            <a:custGeom>
              <a:avLst/>
              <a:gdLst/>
              <a:ahLst/>
              <a:cxnLst/>
              <a:rect l="l" t="t" r="r" b="b"/>
              <a:pathLst>
                <a:path w="1092" h="759" extrusionOk="0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4234;p87">
              <a:extLst>
                <a:ext uri="{FF2B5EF4-FFF2-40B4-BE49-F238E27FC236}">
                  <a16:creationId xmlns:a16="http://schemas.microsoft.com/office/drawing/2014/main" id="{5E38FED9-642A-1612-9B3B-5F1FE07B9431}"/>
                </a:ext>
              </a:extLst>
            </p:cNvPr>
            <p:cNvSpPr/>
            <p:nvPr/>
          </p:nvSpPr>
          <p:spPr>
            <a:xfrm>
              <a:off x="6389443" y="3553938"/>
              <a:ext cx="78938" cy="97530"/>
            </a:xfrm>
            <a:custGeom>
              <a:avLst/>
              <a:gdLst/>
              <a:ahLst/>
              <a:cxnLst/>
              <a:rect l="l" t="t" r="r" b="b"/>
              <a:pathLst>
                <a:path w="3006" h="3714" extrusionOk="0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4235;p87">
              <a:extLst>
                <a:ext uri="{FF2B5EF4-FFF2-40B4-BE49-F238E27FC236}">
                  <a16:creationId xmlns:a16="http://schemas.microsoft.com/office/drawing/2014/main" id="{0729E9BD-C99F-F4EB-9F37-875147E0D925}"/>
                </a:ext>
              </a:extLst>
            </p:cNvPr>
            <p:cNvSpPr/>
            <p:nvPr/>
          </p:nvSpPr>
          <p:spPr>
            <a:xfrm>
              <a:off x="6402494" y="3651441"/>
              <a:ext cx="52809" cy="46034"/>
            </a:xfrm>
            <a:custGeom>
              <a:avLst/>
              <a:gdLst/>
              <a:ahLst/>
              <a:cxnLst/>
              <a:rect l="l" t="t" r="r" b="b"/>
              <a:pathLst>
                <a:path w="2011" h="1753" extrusionOk="0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4236;p87">
              <a:extLst>
                <a:ext uri="{FF2B5EF4-FFF2-40B4-BE49-F238E27FC236}">
                  <a16:creationId xmlns:a16="http://schemas.microsoft.com/office/drawing/2014/main" id="{73A83A2D-8840-4C44-E0F2-6C744A31F4CE}"/>
                </a:ext>
              </a:extLst>
            </p:cNvPr>
            <p:cNvSpPr/>
            <p:nvPr/>
          </p:nvSpPr>
          <p:spPr>
            <a:xfrm>
              <a:off x="6389443" y="3564757"/>
              <a:ext cx="13077" cy="86711"/>
            </a:xfrm>
            <a:custGeom>
              <a:avLst/>
              <a:gdLst/>
              <a:ahLst/>
              <a:cxnLst/>
              <a:rect l="l" t="t" r="r" b="b"/>
              <a:pathLst>
                <a:path w="498" h="3302" extrusionOk="0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4237;p87">
              <a:extLst>
                <a:ext uri="{FF2B5EF4-FFF2-40B4-BE49-F238E27FC236}">
                  <a16:creationId xmlns:a16="http://schemas.microsoft.com/office/drawing/2014/main" id="{34EC3EAC-16DC-0F91-6DA2-308A9FE73598}"/>
                </a:ext>
              </a:extLst>
            </p:cNvPr>
            <p:cNvSpPr/>
            <p:nvPr/>
          </p:nvSpPr>
          <p:spPr>
            <a:xfrm>
              <a:off x="6455277" y="3564757"/>
              <a:ext cx="13104" cy="86711"/>
            </a:xfrm>
            <a:custGeom>
              <a:avLst/>
              <a:gdLst/>
              <a:ahLst/>
              <a:cxnLst/>
              <a:rect l="l" t="t" r="r" b="b"/>
              <a:pathLst>
                <a:path w="499" h="3302" extrusionOk="0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4238;p87">
              <a:extLst>
                <a:ext uri="{FF2B5EF4-FFF2-40B4-BE49-F238E27FC236}">
                  <a16:creationId xmlns:a16="http://schemas.microsoft.com/office/drawing/2014/main" id="{59AC989A-C9EB-09F6-BAB2-13BD005B763C}"/>
                </a:ext>
              </a:extLst>
            </p:cNvPr>
            <p:cNvSpPr/>
            <p:nvPr/>
          </p:nvSpPr>
          <p:spPr>
            <a:xfrm>
              <a:off x="6408797" y="3546270"/>
              <a:ext cx="40230" cy="105198"/>
            </a:xfrm>
            <a:custGeom>
              <a:avLst/>
              <a:gdLst/>
              <a:ahLst/>
              <a:cxnLst/>
              <a:rect l="l" t="t" r="r" b="b"/>
              <a:pathLst>
                <a:path w="1532" h="4006" extrusionOk="0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4239;p87">
              <a:extLst>
                <a:ext uri="{FF2B5EF4-FFF2-40B4-BE49-F238E27FC236}">
                  <a16:creationId xmlns:a16="http://schemas.microsoft.com/office/drawing/2014/main" id="{1CF0A9F9-1717-2C6C-62C6-A22CB653DCD5}"/>
                </a:ext>
              </a:extLst>
            </p:cNvPr>
            <p:cNvSpPr/>
            <p:nvPr/>
          </p:nvSpPr>
          <p:spPr>
            <a:xfrm>
              <a:off x="6425866" y="3664781"/>
              <a:ext cx="6329" cy="32694"/>
            </a:xfrm>
            <a:custGeom>
              <a:avLst/>
              <a:gdLst/>
              <a:ahLst/>
              <a:cxnLst/>
              <a:rect l="l" t="t" r="r" b="b"/>
              <a:pathLst>
                <a:path w="241" h="1245" extrusionOk="0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4240;p87">
              <a:extLst>
                <a:ext uri="{FF2B5EF4-FFF2-40B4-BE49-F238E27FC236}">
                  <a16:creationId xmlns:a16="http://schemas.microsoft.com/office/drawing/2014/main" id="{324DA3EE-C242-87B0-6EDF-E912057A846F}"/>
                </a:ext>
              </a:extLst>
            </p:cNvPr>
            <p:cNvSpPr/>
            <p:nvPr/>
          </p:nvSpPr>
          <p:spPr>
            <a:xfrm>
              <a:off x="6402494" y="3480567"/>
              <a:ext cx="52809" cy="59321"/>
            </a:xfrm>
            <a:custGeom>
              <a:avLst/>
              <a:gdLst/>
              <a:ahLst/>
              <a:cxnLst/>
              <a:rect l="l" t="t" r="r" b="b"/>
              <a:pathLst>
                <a:path w="2011" h="2259" extrusionOk="0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4241;p87">
              <a:extLst>
                <a:ext uri="{FF2B5EF4-FFF2-40B4-BE49-F238E27FC236}">
                  <a16:creationId xmlns:a16="http://schemas.microsoft.com/office/drawing/2014/main" id="{BBBDFF07-735B-3249-1013-EFE3A2AD8AD3}"/>
                </a:ext>
              </a:extLst>
            </p:cNvPr>
            <p:cNvSpPr/>
            <p:nvPr/>
          </p:nvSpPr>
          <p:spPr>
            <a:xfrm>
              <a:off x="6402757" y="3480567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4242;p87">
              <a:extLst>
                <a:ext uri="{FF2B5EF4-FFF2-40B4-BE49-F238E27FC236}">
                  <a16:creationId xmlns:a16="http://schemas.microsoft.com/office/drawing/2014/main" id="{BAAF2DCB-7607-0542-6F69-0B62432F4CF9}"/>
                </a:ext>
              </a:extLst>
            </p:cNvPr>
            <p:cNvSpPr/>
            <p:nvPr/>
          </p:nvSpPr>
          <p:spPr>
            <a:xfrm>
              <a:off x="6402494" y="3480567"/>
              <a:ext cx="52809" cy="26418"/>
            </a:xfrm>
            <a:custGeom>
              <a:avLst/>
              <a:gdLst/>
              <a:ahLst/>
              <a:cxnLst/>
              <a:rect l="l" t="t" r="r" b="b"/>
              <a:pathLst>
                <a:path w="2011" h="1006" extrusionOk="0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4243;p87">
              <a:extLst>
                <a:ext uri="{FF2B5EF4-FFF2-40B4-BE49-F238E27FC236}">
                  <a16:creationId xmlns:a16="http://schemas.microsoft.com/office/drawing/2014/main" id="{54602A36-6585-6FD1-4574-1C6507931180}"/>
                </a:ext>
              </a:extLst>
            </p:cNvPr>
            <p:cNvSpPr/>
            <p:nvPr/>
          </p:nvSpPr>
          <p:spPr>
            <a:xfrm>
              <a:off x="6402757" y="3480567"/>
              <a:ext cx="35950" cy="23897"/>
            </a:xfrm>
            <a:custGeom>
              <a:avLst/>
              <a:gdLst/>
              <a:ahLst/>
              <a:cxnLst/>
              <a:rect l="l" t="t" r="r" b="b"/>
              <a:pathLst>
                <a:path w="1369" h="910" extrusionOk="0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4244;p87">
              <a:extLst>
                <a:ext uri="{FF2B5EF4-FFF2-40B4-BE49-F238E27FC236}">
                  <a16:creationId xmlns:a16="http://schemas.microsoft.com/office/drawing/2014/main" id="{3F1EB2C1-863D-B168-7524-B590A946EAF1}"/>
                </a:ext>
              </a:extLst>
            </p:cNvPr>
            <p:cNvSpPr/>
            <p:nvPr/>
          </p:nvSpPr>
          <p:spPr>
            <a:xfrm>
              <a:off x="6520874" y="3533087"/>
              <a:ext cx="26418" cy="26418"/>
            </a:xfrm>
            <a:custGeom>
              <a:avLst/>
              <a:gdLst/>
              <a:ahLst/>
              <a:cxnLst/>
              <a:rect l="l" t="t" r="r" b="b"/>
              <a:pathLst>
                <a:path w="1006" h="1006" extrusionOk="0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4245;p87">
              <a:extLst>
                <a:ext uri="{FF2B5EF4-FFF2-40B4-BE49-F238E27FC236}">
                  <a16:creationId xmlns:a16="http://schemas.microsoft.com/office/drawing/2014/main" id="{1D4B5B97-588C-F65F-FE73-88F46CEC2CAE}"/>
                </a:ext>
              </a:extLst>
            </p:cNvPr>
            <p:cNvSpPr/>
            <p:nvPr/>
          </p:nvSpPr>
          <p:spPr>
            <a:xfrm>
              <a:off x="6519614" y="3533087"/>
              <a:ext cx="28939" cy="19931"/>
            </a:xfrm>
            <a:custGeom>
              <a:avLst/>
              <a:gdLst/>
              <a:ahLst/>
              <a:cxnLst/>
              <a:rect l="l" t="t" r="r" b="b"/>
              <a:pathLst>
                <a:path w="1102" h="759" extrusionOk="0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4246;p87">
              <a:extLst>
                <a:ext uri="{FF2B5EF4-FFF2-40B4-BE49-F238E27FC236}">
                  <a16:creationId xmlns:a16="http://schemas.microsoft.com/office/drawing/2014/main" id="{29F4E655-D263-8619-9B88-E0AB03D5F779}"/>
                </a:ext>
              </a:extLst>
            </p:cNvPr>
            <p:cNvSpPr/>
            <p:nvPr/>
          </p:nvSpPr>
          <p:spPr>
            <a:xfrm>
              <a:off x="6494483" y="3553938"/>
              <a:ext cx="79200" cy="97530"/>
            </a:xfrm>
            <a:custGeom>
              <a:avLst/>
              <a:gdLst/>
              <a:ahLst/>
              <a:cxnLst/>
              <a:rect l="l" t="t" r="r" b="b"/>
              <a:pathLst>
                <a:path w="3016" h="3714" extrusionOk="0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4247;p87">
              <a:extLst>
                <a:ext uri="{FF2B5EF4-FFF2-40B4-BE49-F238E27FC236}">
                  <a16:creationId xmlns:a16="http://schemas.microsoft.com/office/drawing/2014/main" id="{9FD20100-44CE-89E7-F9B6-7AC9114C5E20}"/>
                </a:ext>
              </a:extLst>
            </p:cNvPr>
            <p:cNvSpPr/>
            <p:nvPr/>
          </p:nvSpPr>
          <p:spPr>
            <a:xfrm>
              <a:off x="6507797" y="3651441"/>
              <a:ext cx="52546" cy="46034"/>
            </a:xfrm>
            <a:custGeom>
              <a:avLst/>
              <a:gdLst/>
              <a:ahLst/>
              <a:cxnLst/>
              <a:rect l="l" t="t" r="r" b="b"/>
              <a:pathLst>
                <a:path w="2001" h="1753" extrusionOk="0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4248;p87">
              <a:extLst>
                <a:ext uri="{FF2B5EF4-FFF2-40B4-BE49-F238E27FC236}">
                  <a16:creationId xmlns:a16="http://schemas.microsoft.com/office/drawing/2014/main" id="{B2F86ED8-2095-09F0-13E1-6BCAD500F190}"/>
                </a:ext>
              </a:extLst>
            </p:cNvPr>
            <p:cNvSpPr/>
            <p:nvPr/>
          </p:nvSpPr>
          <p:spPr>
            <a:xfrm>
              <a:off x="6494483" y="3564757"/>
              <a:ext cx="13340" cy="86711"/>
            </a:xfrm>
            <a:custGeom>
              <a:avLst/>
              <a:gdLst/>
              <a:ahLst/>
              <a:cxnLst/>
              <a:rect l="l" t="t" r="r" b="b"/>
              <a:pathLst>
                <a:path w="508" h="3302" extrusionOk="0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4249;p87">
              <a:extLst>
                <a:ext uri="{FF2B5EF4-FFF2-40B4-BE49-F238E27FC236}">
                  <a16:creationId xmlns:a16="http://schemas.microsoft.com/office/drawing/2014/main" id="{54FF7114-8C8D-3258-040D-8C0C2AFA1E5D}"/>
                </a:ext>
              </a:extLst>
            </p:cNvPr>
            <p:cNvSpPr/>
            <p:nvPr/>
          </p:nvSpPr>
          <p:spPr>
            <a:xfrm>
              <a:off x="6513837" y="3546532"/>
              <a:ext cx="40493" cy="104935"/>
            </a:xfrm>
            <a:custGeom>
              <a:avLst/>
              <a:gdLst/>
              <a:ahLst/>
              <a:cxnLst/>
              <a:rect l="l" t="t" r="r" b="b"/>
              <a:pathLst>
                <a:path w="1542" h="3996" extrusionOk="0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4250;p87">
              <a:extLst>
                <a:ext uri="{FF2B5EF4-FFF2-40B4-BE49-F238E27FC236}">
                  <a16:creationId xmlns:a16="http://schemas.microsoft.com/office/drawing/2014/main" id="{B8B52FCE-26A4-7AA2-EB2B-1294567706B3}"/>
                </a:ext>
              </a:extLst>
            </p:cNvPr>
            <p:cNvSpPr/>
            <p:nvPr/>
          </p:nvSpPr>
          <p:spPr>
            <a:xfrm>
              <a:off x="6530932" y="3664755"/>
              <a:ext cx="6565" cy="32720"/>
            </a:xfrm>
            <a:custGeom>
              <a:avLst/>
              <a:gdLst/>
              <a:ahLst/>
              <a:cxnLst/>
              <a:rect l="l" t="t" r="r" b="b"/>
              <a:pathLst>
                <a:path w="250" h="1246" extrusionOk="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4251;p87">
              <a:extLst>
                <a:ext uri="{FF2B5EF4-FFF2-40B4-BE49-F238E27FC236}">
                  <a16:creationId xmlns:a16="http://schemas.microsoft.com/office/drawing/2014/main" id="{ED669261-7547-2C6C-27C6-4ED6EF3049E5}"/>
                </a:ext>
              </a:extLst>
            </p:cNvPr>
            <p:cNvSpPr/>
            <p:nvPr/>
          </p:nvSpPr>
          <p:spPr>
            <a:xfrm>
              <a:off x="6507797" y="3480567"/>
              <a:ext cx="52546" cy="59321"/>
            </a:xfrm>
            <a:custGeom>
              <a:avLst/>
              <a:gdLst/>
              <a:ahLst/>
              <a:cxnLst/>
              <a:rect l="l" t="t" r="r" b="b"/>
              <a:pathLst>
                <a:path w="2001" h="2259" extrusionOk="0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4252;p87">
              <a:extLst>
                <a:ext uri="{FF2B5EF4-FFF2-40B4-BE49-F238E27FC236}">
                  <a16:creationId xmlns:a16="http://schemas.microsoft.com/office/drawing/2014/main" id="{8E535B67-119F-EC11-1430-7C858DB09869}"/>
                </a:ext>
              </a:extLst>
            </p:cNvPr>
            <p:cNvSpPr/>
            <p:nvPr/>
          </p:nvSpPr>
          <p:spPr>
            <a:xfrm>
              <a:off x="6507797" y="3480567"/>
              <a:ext cx="36213" cy="59269"/>
            </a:xfrm>
            <a:custGeom>
              <a:avLst/>
              <a:gdLst/>
              <a:ahLst/>
              <a:cxnLst/>
              <a:rect l="l" t="t" r="r" b="b"/>
              <a:pathLst>
                <a:path w="1379" h="2257" extrusionOk="0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4253;p87">
              <a:extLst>
                <a:ext uri="{FF2B5EF4-FFF2-40B4-BE49-F238E27FC236}">
                  <a16:creationId xmlns:a16="http://schemas.microsoft.com/office/drawing/2014/main" id="{E037D382-D187-97C1-9427-5FAA4FD0BEA7}"/>
                </a:ext>
              </a:extLst>
            </p:cNvPr>
            <p:cNvSpPr/>
            <p:nvPr/>
          </p:nvSpPr>
          <p:spPr>
            <a:xfrm>
              <a:off x="6507797" y="3480567"/>
              <a:ext cx="52546" cy="26418"/>
            </a:xfrm>
            <a:custGeom>
              <a:avLst/>
              <a:gdLst/>
              <a:ahLst/>
              <a:cxnLst/>
              <a:rect l="l" t="t" r="r" b="b"/>
              <a:pathLst>
                <a:path w="2001" h="1006" extrusionOk="0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4254;p87">
              <a:extLst>
                <a:ext uri="{FF2B5EF4-FFF2-40B4-BE49-F238E27FC236}">
                  <a16:creationId xmlns:a16="http://schemas.microsoft.com/office/drawing/2014/main" id="{0AA9BEAA-040F-1561-24F7-45A85A25D8A8}"/>
                </a:ext>
              </a:extLst>
            </p:cNvPr>
            <p:cNvSpPr/>
            <p:nvPr/>
          </p:nvSpPr>
          <p:spPr>
            <a:xfrm>
              <a:off x="6507797" y="3480567"/>
              <a:ext cx="36213" cy="23897"/>
            </a:xfrm>
            <a:custGeom>
              <a:avLst/>
              <a:gdLst/>
              <a:ahLst/>
              <a:cxnLst/>
              <a:rect l="l" t="t" r="r" b="b"/>
              <a:pathLst>
                <a:path w="1379" h="910" extrusionOk="0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grpFill/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8" name="Google Shape;11242;p85">
            <a:extLst>
              <a:ext uri="{FF2B5EF4-FFF2-40B4-BE49-F238E27FC236}">
                <a16:creationId xmlns:a16="http://schemas.microsoft.com/office/drawing/2014/main" id="{14398202-5AC5-C923-030E-9B18A5BC945F}"/>
              </a:ext>
            </a:extLst>
          </p:cNvPr>
          <p:cNvGrpSpPr/>
          <p:nvPr/>
        </p:nvGrpSpPr>
        <p:grpSpPr>
          <a:xfrm flipH="1">
            <a:off x="5029200" y="4259152"/>
            <a:ext cx="503246" cy="922448"/>
            <a:chOff x="6400828" y="4162270"/>
            <a:chExt cx="166200" cy="388018"/>
          </a:xfrm>
        </p:grpSpPr>
        <p:sp>
          <p:nvSpPr>
            <p:cNvPr id="1108" name="Google Shape;11243;p85">
              <a:extLst>
                <a:ext uri="{FF2B5EF4-FFF2-40B4-BE49-F238E27FC236}">
                  <a16:creationId xmlns:a16="http://schemas.microsoft.com/office/drawing/2014/main" id="{A94EFA8A-A82A-70A4-ECBD-03807C470183}"/>
                </a:ext>
              </a:extLst>
            </p:cNvPr>
            <p:cNvSpPr/>
            <p:nvPr/>
          </p:nvSpPr>
          <p:spPr>
            <a:xfrm>
              <a:off x="6433432" y="4162270"/>
              <a:ext cx="88407" cy="75717"/>
            </a:xfrm>
            <a:custGeom>
              <a:avLst/>
              <a:gdLst/>
              <a:ahLst/>
              <a:cxnLst/>
              <a:rect l="l" t="t" r="r" b="b"/>
              <a:pathLst>
                <a:path w="3365" h="2882" extrusionOk="0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244;p85">
              <a:extLst>
                <a:ext uri="{FF2B5EF4-FFF2-40B4-BE49-F238E27FC236}">
                  <a16:creationId xmlns:a16="http://schemas.microsoft.com/office/drawing/2014/main" id="{5BA9DDCD-6A67-E407-1446-F6FAFA2E4F19}"/>
                </a:ext>
              </a:extLst>
            </p:cNvPr>
            <p:cNvSpPr/>
            <p:nvPr/>
          </p:nvSpPr>
          <p:spPr>
            <a:xfrm>
              <a:off x="6475888" y="4162270"/>
              <a:ext cx="48157" cy="75612"/>
            </a:xfrm>
            <a:custGeom>
              <a:avLst/>
              <a:gdLst/>
              <a:ahLst/>
              <a:cxnLst/>
              <a:rect l="l" t="t" r="r" b="b"/>
              <a:pathLst>
                <a:path w="1833" h="2878" extrusionOk="0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245;p85">
              <a:extLst>
                <a:ext uri="{FF2B5EF4-FFF2-40B4-BE49-F238E27FC236}">
                  <a16:creationId xmlns:a16="http://schemas.microsoft.com/office/drawing/2014/main" id="{6E4698EB-154A-E69A-7767-5404FA021E98}"/>
                </a:ext>
              </a:extLst>
            </p:cNvPr>
            <p:cNvSpPr/>
            <p:nvPr/>
          </p:nvSpPr>
          <p:spPr>
            <a:xfrm>
              <a:off x="6400828" y="4244292"/>
              <a:ext cx="166042" cy="305996"/>
            </a:xfrm>
            <a:custGeom>
              <a:avLst/>
              <a:gdLst/>
              <a:ahLst/>
              <a:cxnLst/>
              <a:rect l="l" t="t" r="r" b="b"/>
              <a:pathLst>
                <a:path w="6320" h="11647" extrusionOk="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246;p85">
              <a:extLst>
                <a:ext uri="{FF2B5EF4-FFF2-40B4-BE49-F238E27FC236}">
                  <a16:creationId xmlns:a16="http://schemas.microsoft.com/office/drawing/2014/main" id="{59A57B23-6F1A-8CE4-0106-53F39925CA83}"/>
                </a:ext>
              </a:extLst>
            </p:cNvPr>
            <p:cNvSpPr/>
            <p:nvPr/>
          </p:nvSpPr>
          <p:spPr>
            <a:xfrm>
              <a:off x="6452400" y="4421947"/>
              <a:ext cx="31553" cy="127973"/>
            </a:xfrm>
            <a:custGeom>
              <a:avLst/>
              <a:gdLst/>
              <a:ahLst/>
              <a:cxnLst/>
              <a:rect l="l" t="t" r="r" b="b"/>
              <a:pathLst>
                <a:path w="1201" h="4871" extrusionOk="0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247;p85">
              <a:extLst>
                <a:ext uri="{FF2B5EF4-FFF2-40B4-BE49-F238E27FC236}">
                  <a16:creationId xmlns:a16="http://schemas.microsoft.com/office/drawing/2014/main" id="{F693B28D-DE99-753B-41F7-CE292B107645}"/>
                </a:ext>
              </a:extLst>
            </p:cNvPr>
            <p:cNvSpPr/>
            <p:nvPr/>
          </p:nvSpPr>
          <p:spPr>
            <a:xfrm>
              <a:off x="6501583" y="4288745"/>
              <a:ext cx="29005" cy="261359"/>
            </a:xfrm>
            <a:custGeom>
              <a:avLst/>
              <a:gdLst/>
              <a:ahLst/>
              <a:cxnLst/>
              <a:rect l="l" t="t" r="r" b="b"/>
              <a:pathLst>
                <a:path w="1104" h="9948" extrusionOk="0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248;p85">
              <a:extLst>
                <a:ext uri="{FF2B5EF4-FFF2-40B4-BE49-F238E27FC236}">
                  <a16:creationId xmlns:a16="http://schemas.microsoft.com/office/drawing/2014/main" id="{BFE5B5D2-C643-5CBB-FF11-FDE46CCF55D5}"/>
                </a:ext>
              </a:extLst>
            </p:cNvPr>
            <p:cNvSpPr/>
            <p:nvPr/>
          </p:nvSpPr>
          <p:spPr>
            <a:xfrm>
              <a:off x="6408105" y="4288745"/>
              <a:ext cx="29189" cy="109924"/>
            </a:xfrm>
            <a:custGeom>
              <a:avLst/>
              <a:gdLst/>
              <a:ahLst/>
              <a:cxnLst/>
              <a:rect l="l" t="t" r="r" b="b"/>
              <a:pathLst>
                <a:path w="1111" h="4184" extrusionOk="0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249;p85">
              <a:extLst>
                <a:ext uri="{FF2B5EF4-FFF2-40B4-BE49-F238E27FC236}">
                  <a16:creationId xmlns:a16="http://schemas.microsoft.com/office/drawing/2014/main" id="{132D83FE-1CBC-6C36-2A36-FCE2B7EFBC25}"/>
                </a:ext>
              </a:extLst>
            </p:cNvPr>
            <p:cNvSpPr/>
            <p:nvPr/>
          </p:nvSpPr>
          <p:spPr>
            <a:xfrm>
              <a:off x="6508519" y="4244292"/>
              <a:ext cx="58509" cy="154298"/>
            </a:xfrm>
            <a:custGeom>
              <a:avLst/>
              <a:gdLst/>
              <a:ahLst/>
              <a:cxnLst/>
              <a:rect l="l" t="t" r="r" b="b"/>
              <a:pathLst>
                <a:path w="2227" h="5873" extrusionOk="0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9" name="Google Shape;11250;p85">
            <a:extLst>
              <a:ext uri="{FF2B5EF4-FFF2-40B4-BE49-F238E27FC236}">
                <a16:creationId xmlns:a16="http://schemas.microsoft.com/office/drawing/2014/main" id="{A4898435-6CED-1BCB-C242-60ED3C62154C}"/>
              </a:ext>
            </a:extLst>
          </p:cNvPr>
          <p:cNvGrpSpPr/>
          <p:nvPr/>
        </p:nvGrpSpPr>
        <p:grpSpPr>
          <a:xfrm flipH="1">
            <a:off x="5420729" y="4259152"/>
            <a:ext cx="682078" cy="922448"/>
            <a:chOff x="6919815" y="4162270"/>
            <a:chExt cx="225260" cy="388018"/>
          </a:xfrm>
        </p:grpSpPr>
        <p:sp>
          <p:nvSpPr>
            <p:cNvPr id="1100" name="Google Shape;11251;p85">
              <a:extLst>
                <a:ext uri="{FF2B5EF4-FFF2-40B4-BE49-F238E27FC236}">
                  <a16:creationId xmlns:a16="http://schemas.microsoft.com/office/drawing/2014/main" id="{7A3E7143-1110-2F6D-E88A-628D0C9223E9}"/>
                </a:ext>
              </a:extLst>
            </p:cNvPr>
            <p:cNvSpPr/>
            <p:nvPr/>
          </p:nvSpPr>
          <p:spPr>
            <a:xfrm>
              <a:off x="6919815" y="4244634"/>
              <a:ext cx="224157" cy="305654"/>
            </a:xfrm>
            <a:custGeom>
              <a:avLst/>
              <a:gdLst/>
              <a:ahLst/>
              <a:cxnLst/>
              <a:rect l="l" t="t" r="r" b="b"/>
              <a:pathLst>
                <a:path w="8532" h="11634" extrusionOk="0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252;p85">
              <a:extLst>
                <a:ext uri="{FF2B5EF4-FFF2-40B4-BE49-F238E27FC236}">
                  <a16:creationId xmlns:a16="http://schemas.microsoft.com/office/drawing/2014/main" id="{11328E63-8188-9908-E476-39051A571AD2}"/>
                </a:ext>
              </a:extLst>
            </p:cNvPr>
            <p:cNvSpPr/>
            <p:nvPr/>
          </p:nvSpPr>
          <p:spPr>
            <a:xfrm>
              <a:off x="6981581" y="4162270"/>
              <a:ext cx="88407" cy="75717"/>
            </a:xfrm>
            <a:custGeom>
              <a:avLst/>
              <a:gdLst/>
              <a:ahLst/>
              <a:cxnLst/>
              <a:rect l="l" t="t" r="r" b="b"/>
              <a:pathLst>
                <a:path w="3365" h="2882" extrusionOk="0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253;p85">
              <a:extLst>
                <a:ext uri="{FF2B5EF4-FFF2-40B4-BE49-F238E27FC236}">
                  <a16:creationId xmlns:a16="http://schemas.microsoft.com/office/drawing/2014/main" id="{E600B2BE-8430-A7B8-DB54-D39FE683E78D}"/>
                </a:ext>
              </a:extLst>
            </p:cNvPr>
            <p:cNvSpPr/>
            <p:nvPr/>
          </p:nvSpPr>
          <p:spPr>
            <a:xfrm>
              <a:off x="7024038" y="4162270"/>
              <a:ext cx="48157" cy="75612"/>
            </a:xfrm>
            <a:custGeom>
              <a:avLst/>
              <a:gdLst/>
              <a:ahLst/>
              <a:cxnLst/>
              <a:rect l="l" t="t" r="r" b="b"/>
              <a:pathLst>
                <a:path w="1833" h="2878" extrusionOk="0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254;p85">
              <a:extLst>
                <a:ext uri="{FF2B5EF4-FFF2-40B4-BE49-F238E27FC236}">
                  <a16:creationId xmlns:a16="http://schemas.microsoft.com/office/drawing/2014/main" id="{A6BAACF7-7057-E5F2-F851-F22B87876FF8}"/>
                </a:ext>
              </a:extLst>
            </p:cNvPr>
            <p:cNvSpPr/>
            <p:nvPr/>
          </p:nvSpPr>
          <p:spPr>
            <a:xfrm>
              <a:off x="6928563" y="4289113"/>
              <a:ext cx="54515" cy="109556"/>
            </a:xfrm>
            <a:custGeom>
              <a:avLst/>
              <a:gdLst/>
              <a:ahLst/>
              <a:cxnLst/>
              <a:rect l="l" t="t" r="r" b="b"/>
              <a:pathLst>
                <a:path w="2075" h="4170" extrusionOk="0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255;p85">
              <a:extLst>
                <a:ext uri="{FF2B5EF4-FFF2-40B4-BE49-F238E27FC236}">
                  <a16:creationId xmlns:a16="http://schemas.microsoft.com/office/drawing/2014/main" id="{BE4C7218-843A-3019-CD49-0C2EF82005B1}"/>
                </a:ext>
              </a:extLst>
            </p:cNvPr>
            <p:cNvSpPr/>
            <p:nvPr/>
          </p:nvSpPr>
          <p:spPr>
            <a:xfrm>
              <a:off x="7056484" y="4244634"/>
              <a:ext cx="88591" cy="154167"/>
            </a:xfrm>
            <a:custGeom>
              <a:avLst/>
              <a:gdLst/>
              <a:ahLst/>
              <a:cxnLst/>
              <a:rect l="l" t="t" r="r" b="b"/>
              <a:pathLst>
                <a:path w="3372" h="5868" extrusionOk="0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256;p85">
              <a:extLst>
                <a:ext uri="{FF2B5EF4-FFF2-40B4-BE49-F238E27FC236}">
                  <a16:creationId xmlns:a16="http://schemas.microsoft.com/office/drawing/2014/main" id="{E4C62B15-A0F4-403D-DC30-19658B254577}"/>
                </a:ext>
              </a:extLst>
            </p:cNvPr>
            <p:cNvSpPr/>
            <p:nvPr/>
          </p:nvSpPr>
          <p:spPr>
            <a:xfrm>
              <a:off x="7000550" y="4429251"/>
              <a:ext cx="21333" cy="121037"/>
            </a:xfrm>
            <a:custGeom>
              <a:avLst/>
              <a:gdLst/>
              <a:ahLst/>
              <a:cxnLst/>
              <a:rect l="l" t="t" r="r" b="b"/>
              <a:pathLst>
                <a:path w="812" h="4607" extrusionOk="0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257;p85">
              <a:extLst>
                <a:ext uri="{FF2B5EF4-FFF2-40B4-BE49-F238E27FC236}">
                  <a16:creationId xmlns:a16="http://schemas.microsoft.com/office/drawing/2014/main" id="{C91AEF75-47A6-882F-0E15-9F76CEF5F6DF}"/>
                </a:ext>
              </a:extLst>
            </p:cNvPr>
            <p:cNvSpPr/>
            <p:nvPr/>
          </p:nvSpPr>
          <p:spPr>
            <a:xfrm>
              <a:off x="7049574" y="4429251"/>
              <a:ext cx="21517" cy="120932"/>
            </a:xfrm>
            <a:custGeom>
              <a:avLst/>
              <a:gdLst/>
              <a:ahLst/>
              <a:cxnLst/>
              <a:rect l="l" t="t" r="r" b="b"/>
              <a:pathLst>
                <a:path w="819" h="4603" extrusionOk="0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258;p85">
              <a:extLst>
                <a:ext uri="{FF2B5EF4-FFF2-40B4-BE49-F238E27FC236}">
                  <a16:creationId xmlns:a16="http://schemas.microsoft.com/office/drawing/2014/main" id="{6D8B28DE-0523-9251-F10B-75F60374161E}"/>
                </a:ext>
              </a:extLst>
            </p:cNvPr>
            <p:cNvSpPr/>
            <p:nvPr/>
          </p:nvSpPr>
          <p:spPr>
            <a:xfrm>
              <a:off x="7058139" y="4289113"/>
              <a:ext cx="48315" cy="140164"/>
            </a:xfrm>
            <a:custGeom>
              <a:avLst/>
              <a:gdLst/>
              <a:ahLst/>
              <a:cxnLst/>
              <a:rect l="l" t="t" r="r" b="b"/>
              <a:pathLst>
                <a:path w="1839" h="5335" extrusionOk="0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5" name="Google Shape;11066;p85">
            <a:extLst>
              <a:ext uri="{FF2B5EF4-FFF2-40B4-BE49-F238E27FC236}">
                <a16:creationId xmlns:a16="http://schemas.microsoft.com/office/drawing/2014/main" id="{3A260EC6-41CE-04D7-D547-788DDDD9F3F4}"/>
              </a:ext>
            </a:extLst>
          </p:cNvPr>
          <p:cNvGrpSpPr/>
          <p:nvPr/>
        </p:nvGrpSpPr>
        <p:grpSpPr>
          <a:xfrm>
            <a:off x="6019800" y="1904201"/>
            <a:ext cx="762000" cy="990835"/>
            <a:chOff x="7414946" y="3220873"/>
            <a:chExt cx="360091" cy="360118"/>
          </a:xfrm>
        </p:grpSpPr>
        <p:sp>
          <p:nvSpPr>
            <p:cNvPr id="1116" name="Google Shape;11067;p85">
              <a:extLst>
                <a:ext uri="{FF2B5EF4-FFF2-40B4-BE49-F238E27FC236}">
                  <a16:creationId xmlns:a16="http://schemas.microsoft.com/office/drawing/2014/main" id="{608B5D45-815E-BDF3-128D-D18DCEB8C57E}"/>
                </a:ext>
              </a:extLst>
            </p:cNvPr>
            <p:cNvSpPr/>
            <p:nvPr/>
          </p:nvSpPr>
          <p:spPr>
            <a:xfrm>
              <a:off x="7414946" y="3305234"/>
              <a:ext cx="151619" cy="195389"/>
            </a:xfrm>
            <a:custGeom>
              <a:avLst/>
              <a:gdLst/>
              <a:ahLst/>
              <a:cxnLst/>
              <a:rect l="l" t="t" r="r" b="b"/>
              <a:pathLst>
                <a:path w="5771" h="7437" extrusionOk="0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068;p85">
              <a:extLst>
                <a:ext uri="{FF2B5EF4-FFF2-40B4-BE49-F238E27FC236}">
                  <a16:creationId xmlns:a16="http://schemas.microsoft.com/office/drawing/2014/main" id="{84974198-B734-9962-EAB1-B3E113A15F61}"/>
                </a:ext>
              </a:extLst>
            </p:cNvPr>
            <p:cNvSpPr/>
            <p:nvPr/>
          </p:nvSpPr>
          <p:spPr>
            <a:xfrm>
              <a:off x="7414946" y="3425326"/>
              <a:ext cx="143789" cy="155665"/>
            </a:xfrm>
            <a:custGeom>
              <a:avLst/>
              <a:gdLst/>
              <a:ahLst/>
              <a:cxnLst/>
              <a:rect l="l" t="t" r="r" b="b"/>
              <a:pathLst>
                <a:path w="5473" h="5925" extrusionOk="0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069;p85">
              <a:extLst>
                <a:ext uri="{FF2B5EF4-FFF2-40B4-BE49-F238E27FC236}">
                  <a16:creationId xmlns:a16="http://schemas.microsoft.com/office/drawing/2014/main" id="{F595CBE8-249C-4F37-EA33-AEA17A51FDE2}"/>
                </a:ext>
              </a:extLst>
            </p:cNvPr>
            <p:cNvSpPr/>
            <p:nvPr/>
          </p:nvSpPr>
          <p:spPr>
            <a:xfrm>
              <a:off x="7735471" y="3430265"/>
              <a:ext cx="39566" cy="150725"/>
            </a:xfrm>
            <a:custGeom>
              <a:avLst/>
              <a:gdLst/>
              <a:ahLst/>
              <a:cxnLst/>
              <a:rect l="l" t="t" r="r" b="b"/>
              <a:pathLst>
                <a:path w="1506" h="5737" extrusionOk="0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070;p85">
              <a:extLst>
                <a:ext uri="{FF2B5EF4-FFF2-40B4-BE49-F238E27FC236}">
                  <a16:creationId xmlns:a16="http://schemas.microsoft.com/office/drawing/2014/main" id="{A82C4AE7-BE08-70E3-0BA2-F6A9CAF98C79}"/>
                </a:ext>
              </a:extLst>
            </p:cNvPr>
            <p:cNvSpPr/>
            <p:nvPr/>
          </p:nvSpPr>
          <p:spPr>
            <a:xfrm>
              <a:off x="7623418" y="3393641"/>
              <a:ext cx="127947" cy="180229"/>
            </a:xfrm>
            <a:custGeom>
              <a:avLst/>
              <a:gdLst/>
              <a:ahLst/>
              <a:cxnLst/>
              <a:rect l="l" t="t" r="r" b="b"/>
              <a:pathLst>
                <a:path w="4870" h="6860" extrusionOk="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071;p85">
              <a:extLst>
                <a:ext uri="{FF2B5EF4-FFF2-40B4-BE49-F238E27FC236}">
                  <a16:creationId xmlns:a16="http://schemas.microsoft.com/office/drawing/2014/main" id="{5E629DCB-8BF4-9CFC-A253-997546A3EAA9}"/>
                </a:ext>
              </a:extLst>
            </p:cNvPr>
            <p:cNvSpPr/>
            <p:nvPr/>
          </p:nvSpPr>
          <p:spPr>
            <a:xfrm>
              <a:off x="7535038" y="3420045"/>
              <a:ext cx="119908" cy="160945"/>
            </a:xfrm>
            <a:custGeom>
              <a:avLst/>
              <a:gdLst/>
              <a:ahLst/>
              <a:cxnLst/>
              <a:rect l="l" t="t" r="r" b="b"/>
              <a:pathLst>
                <a:path w="4564" h="6126" extrusionOk="0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072;p85">
              <a:extLst>
                <a:ext uri="{FF2B5EF4-FFF2-40B4-BE49-F238E27FC236}">
                  <a16:creationId xmlns:a16="http://schemas.microsoft.com/office/drawing/2014/main" id="{ED9BAC58-CE27-EC9C-8514-5F80BD6F1B48}"/>
                </a:ext>
              </a:extLst>
            </p:cNvPr>
            <p:cNvSpPr/>
            <p:nvPr/>
          </p:nvSpPr>
          <p:spPr>
            <a:xfrm>
              <a:off x="7735471" y="3333845"/>
              <a:ext cx="39566" cy="127054"/>
            </a:xfrm>
            <a:custGeom>
              <a:avLst/>
              <a:gdLst/>
              <a:ahLst/>
              <a:cxnLst/>
              <a:rect l="l" t="t" r="r" b="b"/>
              <a:pathLst>
                <a:path w="1506" h="4836" extrusionOk="0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073;p85">
              <a:extLst>
                <a:ext uri="{FF2B5EF4-FFF2-40B4-BE49-F238E27FC236}">
                  <a16:creationId xmlns:a16="http://schemas.microsoft.com/office/drawing/2014/main" id="{F904F04E-CF3D-9458-F07A-960947575E32}"/>
                </a:ext>
              </a:extLst>
            </p:cNvPr>
            <p:cNvSpPr/>
            <p:nvPr/>
          </p:nvSpPr>
          <p:spPr>
            <a:xfrm>
              <a:off x="7631248" y="3305234"/>
              <a:ext cx="120118" cy="148729"/>
            </a:xfrm>
            <a:custGeom>
              <a:avLst/>
              <a:gdLst/>
              <a:ahLst/>
              <a:cxnLst/>
              <a:rect l="l" t="t" r="r" b="b"/>
              <a:pathLst>
                <a:path w="4572" h="5661" extrusionOk="0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074;p85">
              <a:extLst>
                <a:ext uri="{FF2B5EF4-FFF2-40B4-BE49-F238E27FC236}">
                  <a16:creationId xmlns:a16="http://schemas.microsoft.com/office/drawing/2014/main" id="{A3976677-1C01-DEEE-FC32-A936BAB1EDF8}"/>
                </a:ext>
              </a:extLst>
            </p:cNvPr>
            <p:cNvSpPr/>
            <p:nvPr/>
          </p:nvSpPr>
          <p:spPr>
            <a:xfrm>
              <a:off x="7535038" y="3305234"/>
              <a:ext cx="119908" cy="155665"/>
            </a:xfrm>
            <a:custGeom>
              <a:avLst/>
              <a:gdLst/>
              <a:ahLst/>
              <a:cxnLst/>
              <a:rect l="l" t="t" r="r" b="b"/>
              <a:pathLst>
                <a:path w="4564" h="5925" extrusionOk="0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075;p85">
              <a:extLst>
                <a:ext uri="{FF2B5EF4-FFF2-40B4-BE49-F238E27FC236}">
                  <a16:creationId xmlns:a16="http://schemas.microsoft.com/office/drawing/2014/main" id="{3B982CEB-2A41-4B4E-2DE0-037BDBA9280C}"/>
                </a:ext>
              </a:extLst>
            </p:cNvPr>
            <p:cNvSpPr/>
            <p:nvPr/>
          </p:nvSpPr>
          <p:spPr>
            <a:xfrm>
              <a:off x="7654945" y="3220873"/>
              <a:ext cx="67258" cy="180807"/>
            </a:xfrm>
            <a:custGeom>
              <a:avLst/>
              <a:gdLst/>
              <a:ahLst/>
              <a:cxnLst/>
              <a:rect l="l" t="t" r="r" b="b"/>
              <a:pathLst>
                <a:path w="2560" h="6882" extrusionOk="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076;p85">
              <a:extLst>
                <a:ext uri="{FF2B5EF4-FFF2-40B4-BE49-F238E27FC236}">
                  <a16:creationId xmlns:a16="http://schemas.microsoft.com/office/drawing/2014/main" id="{590744A6-D75B-0B4F-980C-0607D4AA145E}"/>
                </a:ext>
              </a:extLst>
            </p:cNvPr>
            <p:cNvSpPr/>
            <p:nvPr/>
          </p:nvSpPr>
          <p:spPr>
            <a:xfrm>
              <a:off x="7587688" y="3220873"/>
              <a:ext cx="118831" cy="180807"/>
            </a:xfrm>
            <a:custGeom>
              <a:avLst/>
              <a:gdLst/>
              <a:ahLst/>
              <a:cxnLst/>
              <a:rect l="l" t="t" r="r" b="b"/>
              <a:pathLst>
                <a:path w="4523" h="6882" extrusionOk="0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077;p85">
              <a:extLst>
                <a:ext uri="{FF2B5EF4-FFF2-40B4-BE49-F238E27FC236}">
                  <a16:creationId xmlns:a16="http://schemas.microsoft.com/office/drawing/2014/main" id="{A8175966-F755-8ED0-89C9-C88F21C69079}"/>
                </a:ext>
              </a:extLst>
            </p:cNvPr>
            <p:cNvSpPr/>
            <p:nvPr/>
          </p:nvSpPr>
          <p:spPr>
            <a:xfrm>
              <a:off x="7607366" y="3252479"/>
              <a:ext cx="83310" cy="71382"/>
            </a:xfrm>
            <a:custGeom>
              <a:avLst/>
              <a:gdLst/>
              <a:ahLst/>
              <a:cxnLst/>
              <a:rect l="l" t="t" r="r" b="b"/>
              <a:pathLst>
                <a:path w="3171" h="2717" extrusionOk="0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" name="Google Shape;13339;p87">
            <a:extLst>
              <a:ext uri="{FF2B5EF4-FFF2-40B4-BE49-F238E27FC236}">
                <a16:creationId xmlns:a16="http://schemas.microsoft.com/office/drawing/2014/main" id="{A2FD41FE-5C04-84A3-9A8D-182143CAB1B2}"/>
              </a:ext>
            </a:extLst>
          </p:cNvPr>
          <p:cNvGrpSpPr/>
          <p:nvPr/>
        </p:nvGrpSpPr>
        <p:grpSpPr>
          <a:xfrm>
            <a:off x="8153400" y="7478880"/>
            <a:ext cx="914399" cy="739702"/>
            <a:chOff x="3545301" y="2423523"/>
            <a:chExt cx="358134" cy="356638"/>
          </a:xfrm>
        </p:grpSpPr>
        <p:sp>
          <p:nvSpPr>
            <p:cNvPr id="1213" name="Google Shape;13340;p87">
              <a:extLst>
                <a:ext uri="{FF2B5EF4-FFF2-40B4-BE49-F238E27FC236}">
                  <a16:creationId xmlns:a16="http://schemas.microsoft.com/office/drawing/2014/main" id="{EB1CB24D-D618-1E0B-BA4D-1C8B6FC09222}"/>
                </a:ext>
              </a:extLst>
            </p:cNvPr>
            <p:cNvSpPr/>
            <p:nvPr/>
          </p:nvSpPr>
          <p:spPr>
            <a:xfrm>
              <a:off x="3545301" y="2633630"/>
              <a:ext cx="64600" cy="146531"/>
            </a:xfrm>
            <a:custGeom>
              <a:avLst/>
              <a:gdLst/>
              <a:ahLst/>
              <a:cxnLst/>
              <a:rect l="l" t="t" r="r" b="b"/>
              <a:pathLst>
                <a:path w="2460" h="5580" extrusionOk="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3341;p87">
              <a:extLst>
                <a:ext uri="{FF2B5EF4-FFF2-40B4-BE49-F238E27FC236}">
                  <a16:creationId xmlns:a16="http://schemas.microsoft.com/office/drawing/2014/main" id="{F9C1B35C-F9B6-4FB5-E61D-CE436ED78223}"/>
                </a:ext>
              </a:extLst>
            </p:cNvPr>
            <p:cNvSpPr/>
            <p:nvPr/>
          </p:nvSpPr>
          <p:spPr>
            <a:xfrm>
              <a:off x="3545301" y="2633630"/>
              <a:ext cx="30934" cy="146531"/>
            </a:xfrm>
            <a:custGeom>
              <a:avLst/>
              <a:gdLst/>
              <a:ahLst/>
              <a:cxnLst/>
              <a:rect l="l" t="t" r="r" b="b"/>
              <a:pathLst>
                <a:path w="1178" h="5580" extrusionOk="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3342;p87">
              <a:extLst>
                <a:ext uri="{FF2B5EF4-FFF2-40B4-BE49-F238E27FC236}">
                  <a16:creationId xmlns:a16="http://schemas.microsoft.com/office/drawing/2014/main" id="{33BD7C76-A3EA-47CD-4CBB-FB0B33C5DB4B}"/>
                </a:ext>
              </a:extLst>
            </p:cNvPr>
            <p:cNvSpPr/>
            <p:nvPr/>
          </p:nvSpPr>
          <p:spPr>
            <a:xfrm>
              <a:off x="3643041" y="2597181"/>
              <a:ext cx="64888" cy="182980"/>
            </a:xfrm>
            <a:custGeom>
              <a:avLst/>
              <a:gdLst/>
              <a:ahLst/>
              <a:cxnLst/>
              <a:rect l="l" t="t" r="r" b="b"/>
              <a:pathLst>
                <a:path w="2471" h="6968" extrusionOk="0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3343;p87">
              <a:extLst>
                <a:ext uri="{FF2B5EF4-FFF2-40B4-BE49-F238E27FC236}">
                  <a16:creationId xmlns:a16="http://schemas.microsoft.com/office/drawing/2014/main" id="{80B455EA-005A-5A4D-ECC4-80C74C1797E8}"/>
                </a:ext>
              </a:extLst>
            </p:cNvPr>
            <p:cNvSpPr/>
            <p:nvPr/>
          </p:nvSpPr>
          <p:spPr>
            <a:xfrm>
              <a:off x="3643041" y="2597181"/>
              <a:ext cx="30961" cy="182980"/>
            </a:xfrm>
            <a:custGeom>
              <a:avLst/>
              <a:gdLst/>
              <a:ahLst/>
              <a:cxnLst/>
              <a:rect l="l" t="t" r="r" b="b"/>
              <a:pathLst>
                <a:path w="1179" h="6968" extrusionOk="0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3344;p87">
              <a:extLst>
                <a:ext uri="{FF2B5EF4-FFF2-40B4-BE49-F238E27FC236}">
                  <a16:creationId xmlns:a16="http://schemas.microsoft.com/office/drawing/2014/main" id="{2FDA66F4-9E40-B33F-7491-317D8BAB13E0}"/>
                </a:ext>
              </a:extLst>
            </p:cNvPr>
            <p:cNvSpPr/>
            <p:nvPr/>
          </p:nvSpPr>
          <p:spPr>
            <a:xfrm>
              <a:off x="3740807" y="2560994"/>
              <a:ext cx="65125" cy="219166"/>
            </a:xfrm>
            <a:custGeom>
              <a:avLst/>
              <a:gdLst/>
              <a:ahLst/>
              <a:cxnLst/>
              <a:rect l="l" t="t" r="r" b="b"/>
              <a:pathLst>
                <a:path w="2480" h="8346" extrusionOk="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3345;p87">
              <a:extLst>
                <a:ext uri="{FF2B5EF4-FFF2-40B4-BE49-F238E27FC236}">
                  <a16:creationId xmlns:a16="http://schemas.microsoft.com/office/drawing/2014/main" id="{1279FCF7-488A-2E96-716F-D64647BABC4F}"/>
                </a:ext>
              </a:extLst>
            </p:cNvPr>
            <p:cNvSpPr/>
            <p:nvPr/>
          </p:nvSpPr>
          <p:spPr>
            <a:xfrm>
              <a:off x="3740807" y="2560994"/>
              <a:ext cx="30934" cy="219166"/>
            </a:xfrm>
            <a:custGeom>
              <a:avLst/>
              <a:gdLst/>
              <a:ahLst/>
              <a:cxnLst/>
              <a:rect l="l" t="t" r="r" b="b"/>
              <a:pathLst>
                <a:path w="1178" h="8346" extrusionOk="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3346;p87">
              <a:extLst>
                <a:ext uri="{FF2B5EF4-FFF2-40B4-BE49-F238E27FC236}">
                  <a16:creationId xmlns:a16="http://schemas.microsoft.com/office/drawing/2014/main" id="{6CB37885-404E-9B67-615A-BF57853235E8}"/>
                </a:ext>
              </a:extLst>
            </p:cNvPr>
            <p:cNvSpPr/>
            <p:nvPr/>
          </p:nvSpPr>
          <p:spPr>
            <a:xfrm>
              <a:off x="3838573" y="2524808"/>
              <a:ext cx="64862" cy="255352"/>
            </a:xfrm>
            <a:custGeom>
              <a:avLst/>
              <a:gdLst/>
              <a:ahLst/>
              <a:cxnLst/>
              <a:rect l="l" t="t" r="r" b="b"/>
              <a:pathLst>
                <a:path w="2470" h="9724" extrusionOk="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3347;p87">
              <a:extLst>
                <a:ext uri="{FF2B5EF4-FFF2-40B4-BE49-F238E27FC236}">
                  <a16:creationId xmlns:a16="http://schemas.microsoft.com/office/drawing/2014/main" id="{0BB8361F-A3E5-41CF-2623-F113D87ADDAE}"/>
                </a:ext>
              </a:extLst>
            </p:cNvPr>
            <p:cNvSpPr/>
            <p:nvPr/>
          </p:nvSpPr>
          <p:spPr>
            <a:xfrm>
              <a:off x="3838835" y="2524808"/>
              <a:ext cx="30934" cy="255352"/>
            </a:xfrm>
            <a:custGeom>
              <a:avLst/>
              <a:gdLst/>
              <a:ahLst/>
              <a:cxnLst/>
              <a:rect l="l" t="t" r="r" b="b"/>
              <a:pathLst>
                <a:path w="1178" h="9724" extrusionOk="0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3348;p87">
              <a:extLst>
                <a:ext uri="{FF2B5EF4-FFF2-40B4-BE49-F238E27FC236}">
                  <a16:creationId xmlns:a16="http://schemas.microsoft.com/office/drawing/2014/main" id="{FC54E4D8-AAAE-4CDD-8416-39463C6811C1}"/>
                </a:ext>
              </a:extLst>
            </p:cNvPr>
            <p:cNvSpPr/>
            <p:nvPr/>
          </p:nvSpPr>
          <p:spPr>
            <a:xfrm>
              <a:off x="3560873" y="2423523"/>
              <a:ext cx="332767" cy="134241"/>
            </a:xfrm>
            <a:custGeom>
              <a:avLst/>
              <a:gdLst/>
              <a:ahLst/>
              <a:cxnLst/>
              <a:rect l="l" t="t" r="r" b="b"/>
              <a:pathLst>
                <a:path w="12672" h="5112" extrusionOk="0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2" name="Google Shape;14756;p87">
            <a:extLst>
              <a:ext uri="{FF2B5EF4-FFF2-40B4-BE49-F238E27FC236}">
                <a16:creationId xmlns:a16="http://schemas.microsoft.com/office/drawing/2014/main" id="{EF4A4C2A-CC05-5F84-7605-FA7B7E23B197}"/>
              </a:ext>
            </a:extLst>
          </p:cNvPr>
          <p:cNvGrpSpPr/>
          <p:nvPr/>
        </p:nvGrpSpPr>
        <p:grpSpPr>
          <a:xfrm>
            <a:off x="10439400" y="2009315"/>
            <a:ext cx="990600" cy="735467"/>
            <a:chOff x="7536427" y="2415225"/>
            <a:chExt cx="369715" cy="375492"/>
          </a:xfrm>
        </p:grpSpPr>
        <p:sp>
          <p:nvSpPr>
            <p:cNvPr id="1223" name="Google Shape;14757;p87">
              <a:extLst>
                <a:ext uri="{FF2B5EF4-FFF2-40B4-BE49-F238E27FC236}">
                  <a16:creationId xmlns:a16="http://schemas.microsoft.com/office/drawing/2014/main" id="{BB008701-4960-C798-C731-F81114B42D6D}"/>
                </a:ext>
              </a:extLst>
            </p:cNvPr>
            <p:cNvSpPr/>
            <p:nvPr/>
          </p:nvSpPr>
          <p:spPr>
            <a:xfrm>
              <a:off x="7648978" y="2602774"/>
              <a:ext cx="150417" cy="121137"/>
            </a:xfrm>
            <a:custGeom>
              <a:avLst/>
              <a:gdLst/>
              <a:ahLst/>
              <a:cxnLst/>
              <a:rect l="l" t="t" r="r" b="b"/>
              <a:pathLst>
                <a:path w="5728" h="4613" extrusionOk="0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4758;p87">
              <a:extLst>
                <a:ext uri="{FF2B5EF4-FFF2-40B4-BE49-F238E27FC236}">
                  <a16:creationId xmlns:a16="http://schemas.microsoft.com/office/drawing/2014/main" id="{A7438758-C0D0-D640-7A19-B818A18876BD}"/>
                </a:ext>
              </a:extLst>
            </p:cNvPr>
            <p:cNvSpPr/>
            <p:nvPr/>
          </p:nvSpPr>
          <p:spPr>
            <a:xfrm>
              <a:off x="7681698" y="2421265"/>
              <a:ext cx="30435" cy="66622"/>
            </a:xfrm>
            <a:custGeom>
              <a:avLst/>
              <a:gdLst/>
              <a:ahLst/>
              <a:cxnLst/>
              <a:rect l="l" t="t" r="r" b="b"/>
              <a:pathLst>
                <a:path w="1159" h="2537" extrusionOk="0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4759;p87">
              <a:extLst>
                <a:ext uri="{FF2B5EF4-FFF2-40B4-BE49-F238E27FC236}">
                  <a16:creationId xmlns:a16="http://schemas.microsoft.com/office/drawing/2014/main" id="{04039584-E442-8AFB-3E2F-E7CA0EA5AF55}"/>
                </a:ext>
              </a:extLst>
            </p:cNvPr>
            <p:cNvSpPr/>
            <p:nvPr/>
          </p:nvSpPr>
          <p:spPr>
            <a:xfrm>
              <a:off x="7693751" y="2415225"/>
              <a:ext cx="72924" cy="72661"/>
            </a:xfrm>
            <a:custGeom>
              <a:avLst/>
              <a:gdLst/>
              <a:ahLst/>
              <a:cxnLst/>
              <a:rect l="l" t="t" r="r" b="b"/>
              <a:pathLst>
                <a:path w="2777" h="2767" extrusionOk="0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4760;p87">
              <a:extLst>
                <a:ext uri="{FF2B5EF4-FFF2-40B4-BE49-F238E27FC236}">
                  <a16:creationId xmlns:a16="http://schemas.microsoft.com/office/drawing/2014/main" id="{E2A5C8ED-32DA-24CE-8A8C-611C7708448F}"/>
                </a:ext>
              </a:extLst>
            </p:cNvPr>
            <p:cNvSpPr/>
            <p:nvPr/>
          </p:nvSpPr>
          <p:spPr>
            <a:xfrm>
              <a:off x="7706067" y="2505953"/>
              <a:ext cx="36239" cy="26917"/>
            </a:xfrm>
            <a:custGeom>
              <a:avLst/>
              <a:gdLst/>
              <a:ahLst/>
              <a:cxnLst/>
              <a:rect l="l" t="t" r="r" b="b"/>
              <a:pathLst>
                <a:path w="1380" h="1025" extrusionOk="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4761;p87">
              <a:extLst>
                <a:ext uri="{FF2B5EF4-FFF2-40B4-BE49-F238E27FC236}">
                  <a16:creationId xmlns:a16="http://schemas.microsoft.com/office/drawing/2014/main" id="{238B6966-44C3-4EC1-6663-47F91BE64117}"/>
                </a:ext>
              </a:extLst>
            </p:cNvPr>
            <p:cNvSpPr/>
            <p:nvPr/>
          </p:nvSpPr>
          <p:spPr>
            <a:xfrm>
              <a:off x="7706067" y="2505953"/>
              <a:ext cx="36239" cy="14732"/>
            </a:xfrm>
            <a:custGeom>
              <a:avLst/>
              <a:gdLst/>
              <a:ahLst/>
              <a:cxnLst/>
              <a:rect l="l" t="t" r="r" b="b"/>
              <a:pathLst>
                <a:path w="1380" h="561" extrusionOk="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4762;p87">
              <a:extLst>
                <a:ext uri="{FF2B5EF4-FFF2-40B4-BE49-F238E27FC236}">
                  <a16:creationId xmlns:a16="http://schemas.microsoft.com/office/drawing/2014/main" id="{1B13B03E-DFA5-1AA4-E632-203883F38DC0}"/>
                </a:ext>
              </a:extLst>
            </p:cNvPr>
            <p:cNvSpPr/>
            <p:nvPr/>
          </p:nvSpPr>
          <p:spPr>
            <a:xfrm>
              <a:off x="7663604" y="2520790"/>
              <a:ext cx="121164" cy="64101"/>
            </a:xfrm>
            <a:custGeom>
              <a:avLst/>
              <a:gdLst/>
              <a:ahLst/>
              <a:cxnLst/>
              <a:rect l="l" t="t" r="r" b="b"/>
              <a:pathLst>
                <a:path w="4614" h="2441" extrusionOk="0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4763;p87">
              <a:extLst>
                <a:ext uri="{FF2B5EF4-FFF2-40B4-BE49-F238E27FC236}">
                  <a16:creationId xmlns:a16="http://schemas.microsoft.com/office/drawing/2014/main" id="{C71795CA-5BB1-1619-2D8E-E49963E97C1F}"/>
                </a:ext>
              </a:extLst>
            </p:cNvPr>
            <p:cNvSpPr/>
            <p:nvPr/>
          </p:nvSpPr>
          <p:spPr>
            <a:xfrm>
              <a:off x="7718146" y="2532844"/>
              <a:ext cx="12080" cy="52047"/>
            </a:xfrm>
            <a:custGeom>
              <a:avLst/>
              <a:gdLst/>
              <a:ahLst/>
              <a:cxnLst/>
              <a:rect l="l" t="t" r="r" b="b"/>
              <a:pathLst>
                <a:path w="460" h="1982" extrusionOk="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4764;p87">
              <a:extLst>
                <a:ext uri="{FF2B5EF4-FFF2-40B4-BE49-F238E27FC236}">
                  <a16:creationId xmlns:a16="http://schemas.microsoft.com/office/drawing/2014/main" id="{76916106-34C2-6485-00B7-FC224B470C46}"/>
                </a:ext>
              </a:extLst>
            </p:cNvPr>
            <p:cNvSpPr/>
            <p:nvPr/>
          </p:nvSpPr>
          <p:spPr>
            <a:xfrm>
              <a:off x="7687737" y="2445398"/>
              <a:ext cx="72898" cy="66622"/>
            </a:xfrm>
            <a:custGeom>
              <a:avLst/>
              <a:gdLst/>
              <a:ahLst/>
              <a:cxnLst/>
              <a:rect l="l" t="t" r="r" b="b"/>
              <a:pathLst>
                <a:path w="2776" h="2537" extrusionOk="0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4765;p87">
              <a:extLst>
                <a:ext uri="{FF2B5EF4-FFF2-40B4-BE49-F238E27FC236}">
                  <a16:creationId xmlns:a16="http://schemas.microsoft.com/office/drawing/2014/main" id="{D999A129-580F-25D7-27D2-D2EDD719C58B}"/>
                </a:ext>
              </a:extLst>
            </p:cNvPr>
            <p:cNvSpPr/>
            <p:nvPr/>
          </p:nvSpPr>
          <p:spPr>
            <a:xfrm>
              <a:off x="7687737" y="2445398"/>
              <a:ext cx="72661" cy="65361"/>
            </a:xfrm>
            <a:custGeom>
              <a:avLst/>
              <a:gdLst/>
              <a:ahLst/>
              <a:cxnLst/>
              <a:rect l="l" t="t" r="r" b="b"/>
              <a:pathLst>
                <a:path w="2767" h="2489" extrusionOk="0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4766;p87">
              <a:extLst>
                <a:ext uri="{FF2B5EF4-FFF2-40B4-BE49-F238E27FC236}">
                  <a16:creationId xmlns:a16="http://schemas.microsoft.com/office/drawing/2014/main" id="{970E91EC-7EA5-C723-EB51-1A3A6310B8C5}"/>
                </a:ext>
              </a:extLst>
            </p:cNvPr>
            <p:cNvSpPr/>
            <p:nvPr/>
          </p:nvSpPr>
          <p:spPr>
            <a:xfrm>
              <a:off x="7663604" y="2536126"/>
              <a:ext cx="24159" cy="48528"/>
            </a:xfrm>
            <a:custGeom>
              <a:avLst/>
              <a:gdLst/>
              <a:ahLst/>
              <a:cxnLst/>
              <a:rect l="l" t="t" r="r" b="b"/>
              <a:pathLst>
                <a:path w="920" h="1848" extrusionOk="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4767;p87">
              <a:extLst>
                <a:ext uri="{FF2B5EF4-FFF2-40B4-BE49-F238E27FC236}">
                  <a16:creationId xmlns:a16="http://schemas.microsoft.com/office/drawing/2014/main" id="{01D4D2BE-B8C2-000D-84F5-73B290A5D1DB}"/>
                </a:ext>
              </a:extLst>
            </p:cNvPr>
            <p:cNvSpPr/>
            <p:nvPr/>
          </p:nvSpPr>
          <p:spPr>
            <a:xfrm>
              <a:off x="7760609" y="2536126"/>
              <a:ext cx="24159" cy="48528"/>
            </a:xfrm>
            <a:custGeom>
              <a:avLst/>
              <a:gdLst/>
              <a:ahLst/>
              <a:cxnLst/>
              <a:rect l="l" t="t" r="r" b="b"/>
              <a:pathLst>
                <a:path w="920" h="1848" extrusionOk="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4768;p87">
              <a:extLst>
                <a:ext uri="{FF2B5EF4-FFF2-40B4-BE49-F238E27FC236}">
                  <a16:creationId xmlns:a16="http://schemas.microsoft.com/office/drawing/2014/main" id="{7D7B5807-3AAD-BF8F-E8C4-8D56E70E09EA}"/>
                </a:ext>
              </a:extLst>
            </p:cNvPr>
            <p:cNvSpPr/>
            <p:nvPr/>
          </p:nvSpPr>
          <p:spPr>
            <a:xfrm>
              <a:off x="7717884" y="2532607"/>
              <a:ext cx="12342" cy="12342"/>
            </a:xfrm>
            <a:custGeom>
              <a:avLst/>
              <a:gdLst/>
              <a:ahLst/>
              <a:cxnLst/>
              <a:rect l="l" t="t" r="r" b="b"/>
              <a:pathLst>
                <a:path w="470" h="470" extrusionOk="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4769;p87">
              <a:extLst>
                <a:ext uri="{FF2B5EF4-FFF2-40B4-BE49-F238E27FC236}">
                  <a16:creationId xmlns:a16="http://schemas.microsoft.com/office/drawing/2014/main" id="{80B11A3B-B01C-FA4D-9968-CC5BD1C031F0}"/>
                </a:ext>
              </a:extLst>
            </p:cNvPr>
            <p:cNvSpPr/>
            <p:nvPr/>
          </p:nvSpPr>
          <p:spPr>
            <a:xfrm>
              <a:off x="7699292" y="2515906"/>
              <a:ext cx="24894" cy="25446"/>
            </a:xfrm>
            <a:custGeom>
              <a:avLst/>
              <a:gdLst/>
              <a:ahLst/>
              <a:cxnLst/>
              <a:rect l="l" t="t" r="r" b="b"/>
              <a:pathLst>
                <a:path w="948" h="969" extrusionOk="0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4770;p87">
              <a:extLst>
                <a:ext uri="{FF2B5EF4-FFF2-40B4-BE49-F238E27FC236}">
                  <a16:creationId xmlns:a16="http://schemas.microsoft.com/office/drawing/2014/main" id="{93B080EB-6252-39E2-A670-8214D109F664}"/>
                </a:ext>
              </a:extLst>
            </p:cNvPr>
            <p:cNvSpPr/>
            <p:nvPr/>
          </p:nvSpPr>
          <p:spPr>
            <a:xfrm>
              <a:off x="7724160" y="2515906"/>
              <a:ext cx="24921" cy="25446"/>
            </a:xfrm>
            <a:custGeom>
              <a:avLst/>
              <a:gdLst/>
              <a:ahLst/>
              <a:cxnLst/>
              <a:rect l="l" t="t" r="r" b="b"/>
              <a:pathLst>
                <a:path w="949" h="969" extrusionOk="0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4771;p87">
              <a:extLst>
                <a:ext uri="{FF2B5EF4-FFF2-40B4-BE49-F238E27FC236}">
                  <a16:creationId xmlns:a16="http://schemas.microsoft.com/office/drawing/2014/main" id="{AD25C0DB-34D3-732F-8C72-67197331C70B}"/>
                </a:ext>
              </a:extLst>
            </p:cNvPr>
            <p:cNvSpPr/>
            <p:nvPr/>
          </p:nvSpPr>
          <p:spPr>
            <a:xfrm>
              <a:off x="7554547" y="2627091"/>
              <a:ext cx="30435" cy="66622"/>
            </a:xfrm>
            <a:custGeom>
              <a:avLst/>
              <a:gdLst/>
              <a:ahLst/>
              <a:cxnLst/>
              <a:rect l="l" t="t" r="r" b="b"/>
              <a:pathLst>
                <a:path w="1159" h="2537" extrusionOk="0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4772;p87">
              <a:extLst>
                <a:ext uri="{FF2B5EF4-FFF2-40B4-BE49-F238E27FC236}">
                  <a16:creationId xmlns:a16="http://schemas.microsoft.com/office/drawing/2014/main" id="{7B8424DD-E1BC-F6BE-5322-C6C419253F5A}"/>
                </a:ext>
              </a:extLst>
            </p:cNvPr>
            <p:cNvSpPr/>
            <p:nvPr/>
          </p:nvSpPr>
          <p:spPr>
            <a:xfrm>
              <a:off x="7566600" y="2621051"/>
              <a:ext cx="72898" cy="72661"/>
            </a:xfrm>
            <a:custGeom>
              <a:avLst/>
              <a:gdLst/>
              <a:ahLst/>
              <a:cxnLst/>
              <a:rect l="l" t="t" r="r" b="b"/>
              <a:pathLst>
                <a:path w="2776" h="2767" extrusionOk="0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4773;p87">
              <a:extLst>
                <a:ext uri="{FF2B5EF4-FFF2-40B4-BE49-F238E27FC236}">
                  <a16:creationId xmlns:a16="http://schemas.microsoft.com/office/drawing/2014/main" id="{3FCFF416-4407-90D4-E1D7-103D6BEFD0E0}"/>
                </a:ext>
              </a:extLst>
            </p:cNvPr>
            <p:cNvSpPr/>
            <p:nvPr/>
          </p:nvSpPr>
          <p:spPr>
            <a:xfrm>
              <a:off x="7578916" y="2711779"/>
              <a:ext cx="36213" cy="26917"/>
            </a:xfrm>
            <a:custGeom>
              <a:avLst/>
              <a:gdLst/>
              <a:ahLst/>
              <a:cxnLst/>
              <a:rect l="l" t="t" r="r" b="b"/>
              <a:pathLst>
                <a:path w="1379" h="1025" extrusionOk="0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4774;p87">
              <a:extLst>
                <a:ext uri="{FF2B5EF4-FFF2-40B4-BE49-F238E27FC236}">
                  <a16:creationId xmlns:a16="http://schemas.microsoft.com/office/drawing/2014/main" id="{D64968E1-4C58-F1AB-0182-B19CAA8DB082}"/>
                </a:ext>
              </a:extLst>
            </p:cNvPr>
            <p:cNvSpPr/>
            <p:nvPr/>
          </p:nvSpPr>
          <p:spPr>
            <a:xfrm>
              <a:off x="7578916" y="2712042"/>
              <a:ext cx="36213" cy="14653"/>
            </a:xfrm>
            <a:custGeom>
              <a:avLst/>
              <a:gdLst/>
              <a:ahLst/>
              <a:cxnLst/>
              <a:rect l="l" t="t" r="r" b="b"/>
              <a:pathLst>
                <a:path w="1379" h="558" extrusionOk="0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4775;p87">
              <a:extLst>
                <a:ext uri="{FF2B5EF4-FFF2-40B4-BE49-F238E27FC236}">
                  <a16:creationId xmlns:a16="http://schemas.microsoft.com/office/drawing/2014/main" id="{134959B8-5CFF-AF36-EACB-AF4E99411E18}"/>
                </a:ext>
              </a:extLst>
            </p:cNvPr>
            <p:cNvSpPr/>
            <p:nvPr/>
          </p:nvSpPr>
          <p:spPr>
            <a:xfrm>
              <a:off x="7536427" y="2726616"/>
              <a:ext cx="121164" cy="64101"/>
            </a:xfrm>
            <a:custGeom>
              <a:avLst/>
              <a:gdLst/>
              <a:ahLst/>
              <a:cxnLst/>
              <a:rect l="l" t="t" r="r" b="b"/>
              <a:pathLst>
                <a:path w="4614" h="2441" extrusionOk="0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4776;p87">
              <a:extLst>
                <a:ext uri="{FF2B5EF4-FFF2-40B4-BE49-F238E27FC236}">
                  <a16:creationId xmlns:a16="http://schemas.microsoft.com/office/drawing/2014/main" id="{0889B867-B07A-9297-87F0-175D970EB5FF}"/>
                </a:ext>
              </a:extLst>
            </p:cNvPr>
            <p:cNvSpPr/>
            <p:nvPr/>
          </p:nvSpPr>
          <p:spPr>
            <a:xfrm>
              <a:off x="7590969" y="2738670"/>
              <a:ext cx="12106" cy="52047"/>
            </a:xfrm>
            <a:custGeom>
              <a:avLst/>
              <a:gdLst/>
              <a:ahLst/>
              <a:cxnLst/>
              <a:rect l="l" t="t" r="r" b="b"/>
              <a:pathLst>
                <a:path w="461" h="1982" extrusionOk="0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4777;p87">
              <a:extLst>
                <a:ext uri="{FF2B5EF4-FFF2-40B4-BE49-F238E27FC236}">
                  <a16:creationId xmlns:a16="http://schemas.microsoft.com/office/drawing/2014/main" id="{44EFAD23-FE2D-F602-09A9-9F8576B89333}"/>
                </a:ext>
              </a:extLst>
            </p:cNvPr>
            <p:cNvSpPr/>
            <p:nvPr/>
          </p:nvSpPr>
          <p:spPr>
            <a:xfrm>
              <a:off x="7560560" y="2651434"/>
              <a:ext cx="72924" cy="66674"/>
            </a:xfrm>
            <a:custGeom>
              <a:avLst/>
              <a:gdLst/>
              <a:ahLst/>
              <a:cxnLst/>
              <a:rect l="l" t="t" r="r" b="b"/>
              <a:pathLst>
                <a:path w="2777" h="2539" extrusionOk="0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4778;p87">
              <a:extLst>
                <a:ext uri="{FF2B5EF4-FFF2-40B4-BE49-F238E27FC236}">
                  <a16:creationId xmlns:a16="http://schemas.microsoft.com/office/drawing/2014/main" id="{148061EF-D707-03CA-E0E4-C6C692A750D2}"/>
                </a:ext>
              </a:extLst>
            </p:cNvPr>
            <p:cNvSpPr/>
            <p:nvPr/>
          </p:nvSpPr>
          <p:spPr>
            <a:xfrm>
              <a:off x="7560560" y="2651434"/>
              <a:ext cx="72661" cy="65151"/>
            </a:xfrm>
            <a:custGeom>
              <a:avLst/>
              <a:gdLst/>
              <a:ahLst/>
              <a:cxnLst/>
              <a:rect l="l" t="t" r="r" b="b"/>
              <a:pathLst>
                <a:path w="2767" h="2481" extrusionOk="0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4779;p87">
              <a:extLst>
                <a:ext uri="{FF2B5EF4-FFF2-40B4-BE49-F238E27FC236}">
                  <a16:creationId xmlns:a16="http://schemas.microsoft.com/office/drawing/2014/main" id="{5FE0C706-A703-6E7C-A87E-62AA4B590149}"/>
                </a:ext>
              </a:extLst>
            </p:cNvPr>
            <p:cNvSpPr/>
            <p:nvPr/>
          </p:nvSpPr>
          <p:spPr>
            <a:xfrm>
              <a:off x="7536427" y="2741952"/>
              <a:ext cx="24159" cy="48528"/>
            </a:xfrm>
            <a:custGeom>
              <a:avLst/>
              <a:gdLst/>
              <a:ahLst/>
              <a:cxnLst/>
              <a:rect l="l" t="t" r="r" b="b"/>
              <a:pathLst>
                <a:path w="920" h="1848" extrusionOk="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4780;p87">
              <a:extLst>
                <a:ext uri="{FF2B5EF4-FFF2-40B4-BE49-F238E27FC236}">
                  <a16:creationId xmlns:a16="http://schemas.microsoft.com/office/drawing/2014/main" id="{A4EC2F93-BC25-97E2-C498-69995835F63B}"/>
                </a:ext>
              </a:extLst>
            </p:cNvPr>
            <p:cNvSpPr/>
            <p:nvPr/>
          </p:nvSpPr>
          <p:spPr>
            <a:xfrm>
              <a:off x="7633195" y="2741952"/>
              <a:ext cx="24396" cy="48528"/>
            </a:xfrm>
            <a:custGeom>
              <a:avLst/>
              <a:gdLst/>
              <a:ahLst/>
              <a:cxnLst/>
              <a:rect l="l" t="t" r="r" b="b"/>
              <a:pathLst>
                <a:path w="929" h="1848" extrusionOk="0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4781;p87">
              <a:extLst>
                <a:ext uri="{FF2B5EF4-FFF2-40B4-BE49-F238E27FC236}">
                  <a16:creationId xmlns:a16="http://schemas.microsoft.com/office/drawing/2014/main" id="{DC342154-DEAC-E4D4-37F6-5BE4BB2B058F}"/>
                </a:ext>
              </a:extLst>
            </p:cNvPr>
            <p:cNvSpPr/>
            <p:nvPr/>
          </p:nvSpPr>
          <p:spPr>
            <a:xfrm>
              <a:off x="7590733" y="2738670"/>
              <a:ext cx="12342" cy="12106"/>
            </a:xfrm>
            <a:custGeom>
              <a:avLst/>
              <a:gdLst/>
              <a:ahLst/>
              <a:cxnLst/>
              <a:rect l="l" t="t" r="r" b="b"/>
              <a:pathLst>
                <a:path w="470" h="461" extrusionOk="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4782;p87">
              <a:extLst>
                <a:ext uri="{FF2B5EF4-FFF2-40B4-BE49-F238E27FC236}">
                  <a16:creationId xmlns:a16="http://schemas.microsoft.com/office/drawing/2014/main" id="{1E895540-3B04-71E1-CFEE-9B89D939065C}"/>
                </a:ext>
              </a:extLst>
            </p:cNvPr>
            <p:cNvSpPr/>
            <p:nvPr/>
          </p:nvSpPr>
          <p:spPr>
            <a:xfrm>
              <a:off x="7572115" y="2721863"/>
              <a:ext cx="24921" cy="25498"/>
            </a:xfrm>
            <a:custGeom>
              <a:avLst/>
              <a:gdLst/>
              <a:ahLst/>
              <a:cxnLst/>
              <a:rect l="l" t="t" r="r" b="b"/>
              <a:pathLst>
                <a:path w="949" h="971" extrusionOk="0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4783;p87">
              <a:extLst>
                <a:ext uri="{FF2B5EF4-FFF2-40B4-BE49-F238E27FC236}">
                  <a16:creationId xmlns:a16="http://schemas.microsoft.com/office/drawing/2014/main" id="{B957F4DE-3129-0CA1-DE2C-7E659A41DAE6}"/>
                </a:ext>
              </a:extLst>
            </p:cNvPr>
            <p:cNvSpPr/>
            <p:nvPr/>
          </p:nvSpPr>
          <p:spPr>
            <a:xfrm>
              <a:off x="7597009" y="2721863"/>
              <a:ext cx="24894" cy="25498"/>
            </a:xfrm>
            <a:custGeom>
              <a:avLst/>
              <a:gdLst/>
              <a:ahLst/>
              <a:cxnLst/>
              <a:rect l="l" t="t" r="r" b="b"/>
              <a:pathLst>
                <a:path w="948" h="971" extrusionOk="0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4784;p87">
              <a:extLst>
                <a:ext uri="{FF2B5EF4-FFF2-40B4-BE49-F238E27FC236}">
                  <a16:creationId xmlns:a16="http://schemas.microsoft.com/office/drawing/2014/main" id="{926969C7-9ABB-DDE0-8460-37492655F201}"/>
                </a:ext>
              </a:extLst>
            </p:cNvPr>
            <p:cNvSpPr/>
            <p:nvPr/>
          </p:nvSpPr>
          <p:spPr>
            <a:xfrm>
              <a:off x="7827204" y="2602958"/>
              <a:ext cx="48528" cy="42515"/>
            </a:xfrm>
            <a:custGeom>
              <a:avLst/>
              <a:gdLst/>
              <a:ahLst/>
              <a:cxnLst/>
              <a:rect l="l" t="t" r="r" b="b"/>
              <a:pathLst>
                <a:path w="1848" h="1619" extrusionOk="0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4785;p87">
              <a:extLst>
                <a:ext uri="{FF2B5EF4-FFF2-40B4-BE49-F238E27FC236}">
                  <a16:creationId xmlns:a16="http://schemas.microsoft.com/office/drawing/2014/main" id="{0F810D60-5DBC-072B-CADB-4104469E11E2}"/>
                </a:ext>
              </a:extLst>
            </p:cNvPr>
            <p:cNvSpPr/>
            <p:nvPr/>
          </p:nvSpPr>
          <p:spPr>
            <a:xfrm>
              <a:off x="7827204" y="2602958"/>
              <a:ext cx="33219" cy="42515"/>
            </a:xfrm>
            <a:custGeom>
              <a:avLst/>
              <a:gdLst/>
              <a:ahLst/>
              <a:cxnLst/>
              <a:rect l="l" t="t" r="r" b="b"/>
              <a:pathLst>
                <a:path w="1265" h="1619" extrusionOk="0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4786;p87">
              <a:extLst>
                <a:ext uri="{FF2B5EF4-FFF2-40B4-BE49-F238E27FC236}">
                  <a16:creationId xmlns:a16="http://schemas.microsoft.com/office/drawing/2014/main" id="{9ABEE08F-1CCE-C3ED-1044-BEAF9F25D224}"/>
                </a:ext>
              </a:extLst>
            </p:cNvPr>
            <p:cNvSpPr/>
            <p:nvPr/>
          </p:nvSpPr>
          <p:spPr>
            <a:xfrm>
              <a:off x="7796795" y="2706002"/>
              <a:ext cx="109110" cy="84715"/>
            </a:xfrm>
            <a:custGeom>
              <a:avLst/>
              <a:gdLst/>
              <a:ahLst/>
              <a:cxnLst/>
              <a:rect l="l" t="t" r="r" b="b"/>
              <a:pathLst>
                <a:path w="4155" h="3226" extrusionOk="0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4787;p87">
              <a:extLst>
                <a:ext uri="{FF2B5EF4-FFF2-40B4-BE49-F238E27FC236}">
                  <a16:creationId xmlns:a16="http://schemas.microsoft.com/office/drawing/2014/main" id="{4CE260C3-2185-5693-8F65-4F2475F0BDE3}"/>
                </a:ext>
              </a:extLst>
            </p:cNvPr>
            <p:cNvSpPr/>
            <p:nvPr/>
          </p:nvSpPr>
          <p:spPr>
            <a:xfrm>
              <a:off x="7832745" y="2706002"/>
              <a:ext cx="37210" cy="24159"/>
            </a:xfrm>
            <a:custGeom>
              <a:avLst/>
              <a:gdLst/>
              <a:ahLst/>
              <a:cxnLst/>
              <a:rect l="l" t="t" r="r" b="b"/>
              <a:pathLst>
                <a:path w="1417" h="920" extrusionOk="0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4788;p87">
              <a:extLst>
                <a:ext uri="{FF2B5EF4-FFF2-40B4-BE49-F238E27FC236}">
                  <a16:creationId xmlns:a16="http://schemas.microsoft.com/office/drawing/2014/main" id="{06ADC2E9-B5F1-8A48-F3DE-ABB6C5F726BA}"/>
                </a:ext>
              </a:extLst>
            </p:cNvPr>
            <p:cNvSpPr/>
            <p:nvPr/>
          </p:nvSpPr>
          <p:spPr>
            <a:xfrm>
              <a:off x="7797058" y="2737672"/>
              <a:ext cx="109084" cy="53045"/>
            </a:xfrm>
            <a:custGeom>
              <a:avLst/>
              <a:gdLst/>
              <a:ahLst/>
              <a:cxnLst/>
              <a:rect l="l" t="t" r="r" b="b"/>
              <a:pathLst>
                <a:path w="4154" h="2020" extrusionOk="0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4789;p87">
              <a:extLst>
                <a:ext uri="{FF2B5EF4-FFF2-40B4-BE49-F238E27FC236}">
                  <a16:creationId xmlns:a16="http://schemas.microsoft.com/office/drawing/2014/main" id="{CC2C12A4-B02C-84B9-FA95-B08AE146A544}"/>
                </a:ext>
              </a:extLst>
            </p:cNvPr>
            <p:cNvSpPr/>
            <p:nvPr/>
          </p:nvSpPr>
          <p:spPr>
            <a:xfrm>
              <a:off x="7809111" y="2621051"/>
              <a:ext cx="84715" cy="84741"/>
            </a:xfrm>
            <a:custGeom>
              <a:avLst/>
              <a:gdLst/>
              <a:ahLst/>
              <a:cxnLst/>
              <a:rect l="l" t="t" r="r" b="b"/>
              <a:pathLst>
                <a:path w="3226" h="3227" extrusionOk="0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4790;p87">
              <a:extLst>
                <a:ext uri="{FF2B5EF4-FFF2-40B4-BE49-F238E27FC236}">
                  <a16:creationId xmlns:a16="http://schemas.microsoft.com/office/drawing/2014/main" id="{3B0DFEB3-A551-1AB2-3757-9AABA5863008}"/>
                </a:ext>
              </a:extLst>
            </p:cNvPr>
            <p:cNvSpPr/>
            <p:nvPr/>
          </p:nvSpPr>
          <p:spPr>
            <a:xfrm>
              <a:off x="7824447" y="2621051"/>
              <a:ext cx="71138" cy="76443"/>
            </a:xfrm>
            <a:custGeom>
              <a:avLst/>
              <a:gdLst/>
              <a:ahLst/>
              <a:cxnLst/>
              <a:rect l="l" t="t" r="r" b="b"/>
              <a:pathLst>
                <a:path w="2709" h="2911" extrusionOk="0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4791;p87">
              <a:extLst>
                <a:ext uri="{FF2B5EF4-FFF2-40B4-BE49-F238E27FC236}">
                  <a16:creationId xmlns:a16="http://schemas.microsoft.com/office/drawing/2014/main" id="{6AF4BE67-13B8-BC5B-A330-66CD74129D2A}"/>
                </a:ext>
              </a:extLst>
            </p:cNvPr>
            <p:cNvSpPr/>
            <p:nvPr/>
          </p:nvSpPr>
          <p:spPr>
            <a:xfrm>
              <a:off x="7814888" y="2658393"/>
              <a:ext cx="72661" cy="59715"/>
            </a:xfrm>
            <a:custGeom>
              <a:avLst/>
              <a:gdLst/>
              <a:ahLst/>
              <a:cxnLst/>
              <a:rect l="l" t="t" r="r" b="b"/>
              <a:pathLst>
                <a:path w="2767" h="2274" extrusionOk="0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4792;p87">
              <a:extLst>
                <a:ext uri="{FF2B5EF4-FFF2-40B4-BE49-F238E27FC236}">
                  <a16:creationId xmlns:a16="http://schemas.microsoft.com/office/drawing/2014/main" id="{6570BB9E-F2F0-264A-2504-78CB074E2ABF}"/>
                </a:ext>
              </a:extLst>
            </p:cNvPr>
            <p:cNvSpPr/>
            <p:nvPr/>
          </p:nvSpPr>
          <p:spPr>
            <a:xfrm>
              <a:off x="7815151" y="2658393"/>
              <a:ext cx="72661" cy="59190"/>
            </a:xfrm>
            <a:custGeom>
              <a:avLst/>
              <a:gdLst/>
              <a:ahLst/>
              <a:cxnLst/>
              <a:rect l="l" t="t" r="r" b="b"/>
              <a:pathLst>
                <a:path w="2767" h="2254" extrusionOk="0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4793;p87">
              <a:extLst>
                <a:ext uri="{FF2B5EF4-FFF2-40B4-BE49-F238E27FC236}">
                  <a16:creationId xmlns:a16="http://schemas.microsoft.com/office/drawing/2014/main" id="{B48D7F11-70E4-FD25-FB09-D0FFCAA6AB3E}"/>
                </a:ext>
              </a:extLst>
            </p:cNvPr>
            <p:cNvSpPr/>
            <p:nvPr/>
          </p:nvSpPr>
          <p:spPr>
            <a:xfrm>
              <a:off x="7796795" y="2749988"/>
              <a:ext cx="24422" cy="40729"/>
            </a:xfrm>
            <a:custGeom>
              <a:avLst/>
              <a:gdLst/>
              <a:ahLst/>
              <a:cxnLst/>
              <a:rect l="l" t="t" r="r" b="b"/>
              <a:pathLst>
                <a:path w="930" h="1551" extrusionOk="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4794;p87">
              <a:extLst>
                <a:ext uri="{FF2B5EF4-FFF2-40B4-BE49-F238E27FC236}">
                  <a16:creationId xmlns:a16="http://schemas.microsoft.com/office/drawing/2014/main" id="{5D06FED4-B086-9BB8-36CD-BFF20361E847}"/>
                </a:ext>
              </a:extLst>
            </p:cNvPr>
            <p:cNvSpPr/>
            <p:nvPr/>
          </p:nvSpPr>
          <p:spPr>
            <a:xfrm>
              <a:off x="7881746" y="2749988"/>
              <a:ext cx="24159" cy="40729"/>
            </a:xfrm>
            <a:custGeom>
              <a:avLst/>
              <a:gdLst/>
              <a:ahLst/>
              <a:cxnLst/>
              <a:rect l="l" t="t" r="r" b="b"/>
              <a:pathLst>
                <a:path w="920" h="1551" extrusionOk="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1" name="Google Shape;13155;p87">
            <a:extLst>
              <a:ext uri="{FF2B5EF4-FFF2-40B4-BE49-F238E27FC236}">
                <a16:creationId xmlns:a16="http://schemas.microsoft.com/office/drawing/2014/main" id="{B5894B02-23AE-CB64-A092-64F072ECFC64}"/>
              </a:ext>
            </a:extLst>
          </p:cNvPr>
          <p:cNvGrpSpPr/>
          <p:nvPr/>
        </p:nvGrpSpPr>
        <p:grpSpPr>
          <a:xfrm>
            <a:off x="10439401" y="6482846"/>
            <a:ext cx="990600" cy="870634"/>
            <a:chOff x="3944637" y="3354834"/>
            <a:chExt cx="415695" cy="371605"/>
          </a:xfrm>
        </p:grpSpPr>
        <p:sp>
          <p:nvSpPr>
            <p:cNvPr id="1262" name="Google Shape;13156;p87">
              <a:extLst>
                <a:ext uri="{FF2B5EF4-FFF2-40B4-BE49-F238E27FC236}">
                  <a16:creationId xmlns:a16="http://schemas.microsoft.com/office/drawing/2014/main" id="{C3CCFAAC-B7CD-CDB7-B4B9-BB591FD9B779}"/>
                </a:ext>
              </a:extLst>
            </p:cNvPr>
            <p:cNvSpPr/>
            <p:nvPr/>
          </p:nvSpPr>
          <p:spPr>
            <a:xfrm>
              <a:off x="4069031" y="3391598"/>
              <a:ext cx="126941" cy="126941"/>
            </a:xfrm>
            <a:custGeom>
              <a:avLst/>
              <a:gdLst/>
              <a:ahLst/>
              <a:cxnLst/>
              <a:rect l="l" t="t" r="r" b="b"/>
              <a:pathLst>
                <a:path w="4834" h="4834" extrusionOk="0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3157;p87">
              <a:extLst>
                <a:ext uri="{FF2B5EF4-FFF2-40B4-BE49-F238E27FC236}">
                  <a16:creationId xmlns:a16="http://schemas.microsoft.com/office/drawing/2014/main" id="{7A68FD85-5BC0-6036-A800-52F8E5BE597D}"/>
                </a:ext>
              </a:extLst>
            </p:cNvPr>
            <p:cNvSpPr/>
            <p:nvPr/>
          </p:nvSpPr>
          <p:spPr>
            <a:xfrm>
              <a:off x="4068768" y="3391546"/>
              <a:ext cx="71926" cy="126731"/>
            </a:xfrm>
            <a:custGeom>
              <a:avLst/>
              <a:gdLst/>
              <a:ahLst/>
              <a:cxnLst/>
              <a:rect l="l" t="t" r="r" b="b"/>
              <a:pathLst>
                <a:path w="2739" h="4826" extrusionOk="0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3158;p87">
              <a:extLst>
                <a:ext uri="{FF2B5EF4-FFF2-40B4-BE49-F238E27FC236}">
                  <a16:creationId xmlns:a16="http://schemas.microsoft.com/office/drawing/2014/main" id="{832D718A-C33C-04E8-7DBB-9AA9E3DD333E}"/>
                </a:ext>
              </a:extLst>
            </p:cNvPr>
            <p:cNvSpPr/>
            <p:nvPr/>
          </p:nvSpPr>
          <p:spPr>
            <a:xfrm>
              <a:off x="4089382" y="3411950"/>
              <a:ext cx="86238" cy="86238"/>
            </a:xfrm>
            <a:custGeom>
              <a:avLst/>
              <a:gdLst/>
              <a:ahLst/>
              <a:cxnLst/>
              <a:rect l="l" t="t" r="r" b="b"/>
              <a:pathLst>
                <a:path w="3284" h="3284" extrusionOk="0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3159;p87">
              <a:extLst>
                <a:ext uri="{FF2B5EF4-FFF2-40B4-BE49-F238E27FC236}">
                  <a16:creationId xmlns:a16="http://schemas.microsoft.com/office/drawing/2014/main" id="{FBF2C398-917C-7B50-FC49-3FBE76DFE077}"/>
                </a:ext>
              </a:extLst>
            </p:cNvPr>
            <p:cNvSpPr/>
            <p:nvPr/>
          </p:nvSpPr>
          <p:spPr>
            <a:xfrm>
              <a:off x="4088909" y="3411792"/>
              <a:ext cx="51785" cy="86212"/>
            </a:xfrm>
            <a:custGeom>
              <a:avLst/>
              <a:gdLst/>
              <a:ahLst/>
              <a:cxnLst/>
              <a:rect l="l" t="t" r="r" b="b"/>
              <a:pathLst>
                <a:path w="1972" h="3283" extrusionOk="0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3160;p87">
              <a:extLst>
                <a:ext uri="{FF2B5EF4-FFF2-40B4-BE49-F238E27FC236}">
                  <a16:creationId xmlns:a16="http://schemas.microsoft.com/office/drawing/2014/main" id="{308725C9-67E7-A012-4A9E-97FE96C9C484}"/>
                </a:ext>
              </a:extLst>
            </p:cNvPr>
            <p:cNvSpPr/>
            <p:nvPr/>
          </p:nvSpPr>
          <p:spPr>
            <a:xfrm>
              <a:off x="4114776" y="3426025"/>
              <a:ext cx="34453" cy="59085"/>
            </a:xfrm>
            <a:custGeom>
              <a:avLst/>
              <a:gdLst/>
              <a:ahLst/>
              <a:cxnLst/>
              <a:rect l="l" t="t" r="r" b="b"/>
              <a:pathLst>
                <a:path w="1312" h="2250" extrusionOk="0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3161;p87">
              <a:extLst>
                <a:ext uri="{FF2B5EF4-FFF2-40B4-BE49-F238E27FC236}">
                  <a16:creationId xmlns:a16="http://schemas.microsoft.com/office/drawing/2014/main" id="{F4282A46-9A5F-3B9D-9324-1FA361CDF78D}"/>
                </a:ext>
              </a:extLst>
            </p:cNvPr>
            <p:cNvSpPr/>
            <p:nvPr/>
          </p:nvSpPr>
          <p:spPr>
            <a:xfrm>
              <a:off x="4167296" y="3354913"/>
              <a:ext cx="126941" cy="126678"/>
            </a:xfrm>
            <a:custGeom>
              <a:avLst/>
              <a:gdLst/>
              <a:ahLst/>
              <a:cxnLst/>
              <a:rect l="l" t="t" r="r" b="b"/>
              <a:pathLst>
                <a:path w="4834" h="4824" extrusionOk="0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3162;p87">
              <a:extLst>
                <a:ext uri="{FF2B5EF4-FFF2-40B4-BE49-F238E27FC236}">
                  <a16:creationId xmlns:a16="http://schemas.microsoft.com/office/drawing/2014/main" id="{B7641456-84AE-5EA7-EB25-B1E27AA69C36}"/>
                </a:ext>
              </a:extLst>
            </p:cNvPr>
            <p:cNvSpPr/>
            <p:nvPr/>
          </p:nvSpPr>
          <p:spPr>
            <a:xfrm>
              <a:off x="4167033" y="3354834"/>
              <a:ext cx="71926" cy="126757"/>
            </a:xfrm>
            <a:custGeom>
              <a:avLst/>
              <a:gdLst/>
              <a:ahLst/>
              <a:cxnLst/>
              <a:rect l="l" t="t" r="r" b="b"/>
              <a:pathLst>
                <a:path w="2739" h="4827" extrusionOk="0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3163;p87">
              <a:extLst>
                <a:ext uri="{FF2B5EF4-FFF2-40B4-BE49-F238E27FC236}">
                  <a16:creationId xmlns:a16="http://schemas.microsoft.com/office/drawing/2014/main" id="{8B5F6313-4074-F5FE-C765-EFC5811D6002}"/>
                </a:ext>
              </a:extLst>
            </p:cNvPr>
            <p:cNvSpPr/>
            <p:nvPr/>
          </p:nvSpPr>
          <p:spPr>
            <a:xfrm>
              <a:off x="4187647" y="3375264"/>
              <a:ext cx="86238" cy="86212"/>
            </a:xfrm>
            <a:custGeom>
              <a:avLst/>
              <a:gdLst/>
              <a:ahLst/>
              <a:cxnLst/>
              <a:rect l="l" t="t" r="r" b="b"/>
              <a:pathLst>
                <a:path w="3284" h="3283" extrusionOk="0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3164;p87">
              <a:extLst>
                <a:ext uri="{FF2B5EF4-FFF2-40B4-BE49-F238E27FC236}">
                  <a16:creationId xmlns:a16="http://schemas.microsoft.com/office/drawing/2014/main" id="{8F40CAF3-4CBB-8DA1-1CCC-5CE3700F93E2}"/>
                </a:ext>
              </a:extLst>
            </p:cNvPr>
            <p:cNvSpPr/>
            <p:nvPr/>
          </p:nvSpPr>
          <p:spPr>
            <a:xfrm>
              <a:off x="4187174" y="3375107"/>
              <a:ext cx="51785" cy="86212"/>
            </a:xfrm>
            <a:custGeom>
              <a:avLst/>
              <a:gdLst/>
              <a:ahLst/>
              <a:cxnLst/>
              <a:rect l="l" t="t" r="r" b="b"/>
              <a:pathLst>
                <a:path w="1972" h="3283" extrusionOk="0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3165;p87">
              <a:extLst>
                <a:ext uri="{FF2B5EF4-FFF2-40B4-BE49-F238E27FC236}">
                  <a16:creationId xmlns:a16="http://schemas.microsoft.com/office/drawing/2014/main" id="{B1566162-E053-199E-128E-3F72A614D613}"/>
                </a:ext>
              </a:extLst>
            </p:cNvPr>
            <p:cNvSpPr/>
            <p:nvPr/>
          </p:nvSpPr>
          <p:spPr>
            <a:xfrm>
              <a:off x="4213040" y="3389340"/>
              <a:ext cx="34453" cy="59085"/>
            </a:xfrm>
            <a:custGeom>
              <a:avLst/>
              <a:gdLst/>
              <a:ahLst/>
              <a:cxnLst/>
              <a:rect l="l" t="t" r="r" b="b"/>
              <a:pathLst>
                <a:path w="1312" h="2250" extrusionOk="0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3166;p87">
              <a:extLst>
                <a:ext uri="{FF2B5EF4-FFF2-40B4-BE49-F238E27FC236}">
                  <a16:creationId xmlns:a16="http://schemas.microsoft.com/office/drawing/2014/main" id="{223C2058-6C09-57A1-C20A-B19E4E8ABAD7}"/>
                </a:ext>
              </a:extLst>
            </p:cNvPr>
            <p:cNvSpPr/>
            <p:nvPr/>
          </p:nvSpPr>
          <p:spPr>
            <a:xfrm>
              <a:off x="3944637" y="3566017"/>
              <a:ext cx="142513" cy="160422"/>
            </a:xfrm>
            <a:custGeom>
              <a:avLst/>
              <a:gdLst/>
              <a:ahLst/>
              <a:cxnLst/>
              <a:rect l="l" t="t" r="r" b="b"/>
              <a:pathLst>
                <a:path w="5427" h="6109" extrusionOk="0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3167;p87">
              <a:extLst>
                <a:ext uri="{FF2B5EF4-FFF2-40B4-BE49-F238E27FC236}">
                  <a16:creationId xmlns:a16="http://schemas.microsoft.com/office/drawing/2014/main" id="{D8EF002D-EA0B-3A4B-EE62-17CB39642A3D}"/>
                </a:ext>
              </a:extLst>
            </p:cNvPr>
            <p:cNvSpPr/>
            <p:nvPr/>
          </p:nvSpPr>
          <p:spPr>
            <a:xfrm>
              <a:off x="3983843" y="3674313"/>
              <a:ext cx="103307" cy="52126"/>
            </a:xfrm>
            <a:custGeom>
              <a:avLst/>
              <a:gdLst/>
              <a:ahLst/>
              <a:cxnLst/>
              <a:rect l="l" t="t" r="r" b="b"/>
              <a:pathLst>
                <a:path w="3934" h="1985" extrusionOk="0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3168;p87">
              <a:extLst>
                <a:ext uri="{FF2B5EF4-FFF2-40B4-BE49-F238E27FC236}">
                  <a16:creationId xmlns:a16="http://schemas.microsoft.com/office/drawing/2014/main" id="{E9E42CD7-14A5-2E12-ADFC-82C54EAB516F}"/>
                </a:ext>
              </a:extLst>
            </p:cNvPr>
            <p:cNvSpPr/>
            <p:nvPr/>
          </p:nvSpPr>
          <p:spPr>
            <a:xfrm>
              <a:off x="4082843" y="3493513"/>
              <a:ext cx="277489" cy="171294"/>
            </a:xfrm>
            <a:custGeom>
              <a:avLst/>
              <a:gdLst/>
              <a:ahLst/>
              <a:cxnLst/>
              <a:rect l="l" t="t" r="r" b="b"/>
              <a:pathLst>
                <a:path w="10567" h="6523" extrusionOk="0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3169;p87">
              <a:extLst>
                <a:ext uri="{FF2B5EF4-FFF2-40B4-BE49-F238E27FC236}">
                  <a16:creationId xmlns:a16="http://schemas.microsoft.com/office/drawing/2014/main" id="{30A3C36E-153F-E83B-4092-A4E617DC3CCB}"/>
                </a:ext>
              </a:extLst>
            </p:cNvPr>
            <p:cNvSpPr/>
            <p:nvPr/>
          </p:nvSpPr>
          <p:spPr>
            <a:xfrm>
              <a:off x="4082843" y="3558454"/>
              <a:ext cx="56328" cy="106353"/>
            </a:xfrm>
            <a:custGeom>
              <a:avLst/>
              <a:gdLst/>
              <a:ahLst/>
              <a:cxnLst/>
              <a:rect l="l" t="t" r="r" b="b"/>
              <a:pathLst>
                <a:path w="2145" h="4050" extrusionOk="0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3170;p87">
              <a:extLst>
                <a:ext uri="{FF2B5EF4-FFF2-40B4-BE49-F238E27FC236}">
                  <a16:creationId xmlns:a16="http://schemas.microsoft.com/office/drawing/2014/main" id="{5C18083C-C6F2-6613-8258-4D8D3B109E01}"/>
                </a:ext>
              </a:extLst>
            </p:cNvPr>
            <p:cNvSpPr/>
            <p:nvPr/>
          </p:nvSpPr>
          <p:spPr>
            <a:xfrm>
              <a:off x="4155977" y="3543880"/>
              <a:ext cx="79962" cy="50944"/>
            </a:xfrm>
            <a:custGeom>
              <a:avLst/>
              <a:gdLst/>
              <a:ahLst/>
              <a:cxnLst/>
              <a:rect l="l" t="t" r="r" b="b"/>
              <a:pathLst>
                <a:path w="3045" h="1940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3171;p87">
              <a:extLst>
                <a:ext uri="{FF2B5EF4-FFF2-40B4-BE49-F238E27FC236}">
                  <a16:creationId xmlns:a16="http://schemas.microsoft.com/office/drawing/2014/main" id="{C05219A4-C6C8-E0C4-6938-E2762ECE965B}"/>
                </a:ext>
              </a:extLst>
            </p:cNvPr>
            <p:cNvSpPr/>
            <p:nvPr/>
          </p:nvSpPr>
          <p:spPr>
            <a:xfrm>
              <a:off x="4038359" y="3553701"/>
              <a:ext cx="86500" cy="139756"/>
            </a:xfrm>
            <a:custGeom>
              <a:avLst/>
              <a:gdLst/>
              <a:ahLst/>
              <a:cxnLst/>
              <a:rect l="l" t="t" r="r" b="b"/>
              <a:pathLst>
                <a:path w="3294" h="5322" extrusionOk="0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3172;p87">
              <a:extLst>
                <a:ext uri="{FF2B5EF4-FFF2-40B4-BE49-F238E27FC236}">
                  <a16:creationId xmlns:a16="http://schemas.microsoft.com/office/drawing/2014/main" id="{3382BF7F-A2F9-6657-EB49-6391CF817B01}"/>
                </a:ext>
              </a:extLst>
            </p:cNvPr>
            <p:cNvSpPr/>
            <p:nvPr/>
          </p:nvSpPr>
          <p:spPr>
            <a:xfrm>
              <a:off x="4078826" y="3658741"/>
              <a:ext cx="46034" cy="34716"/>
            </a:xfrm>
            <a:custGeom>
              <a:avLst/>
              <a:gdLst/>
              <a:ahLst/>
              <a:cxnLst/>
              <a:rect l="l" t="t" r="r" b="b"/>
              <a:pathLst>
                <a:path w="1753" h="1322" extrusionOk="0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" name="Google Shape;20286;p91">
            <a:extLst>
              <a:ext uri="{FF2B5EF4-FFF2-40B4-BE49-F238E27FC236}">
                <a16:creationId xmlns:a16="http://schemas.microsoft.com/office/drawing/2014/main" id="{543F296F-A738-2CA6-39C8-A42E0E912841}"/>
              </a:ext>
            </a:extLst>
          </p:cNvPr>
          <p:cNvGrpSpPr/>
          <p:nvPr/>
        </p:nvGrpSpPr>
        <p:grpSpPr>
          <a:xfrm>
            <a:off x="11353800" y="4343400"/>
            <a:ext cx="914400" cy="735467"/>
            <a:chOff x="1342386" y="2916322"/>
            <a:chExt cx="373538" cy="331514"/>
          </a:xfrm>
        </p:grpSpPr>
        <p:sp>
          <p:nvSpPr>
            <p:cNvPr id="1280" name="Google Shape;20287;p91">
              <a:extLst>
                <a:ext uri="{FF2B5EF4-FFF2-40B4-BE49-F238E27FC236}">
                  <a16:creationId xmlns:a16="http://schemas.microsoft.com/office/drawing/2014/main" id="{2CABBBF3-F563-C095-2A4B-08D4FDC4CE39}"/>
                </a:ext>
              </a:extLst>
            </p:cNvPr>
            <p:cNvSpPr/>
            <p:nvPr/>
          </p:nvSpPr>
          <p:spPr>
            <a:xfrm>
              <a:off x="1499047" y="2916322"/>
              <a:ext cx="216877" cy="180910"/>
            </a:xfrm>
            <a:custGeom>
              <a:avLst/>
              <a:gdLst/>
              <a:ahLst/>
              <a:cxnLst/>
              <a:rect l="l" t="t" r="r" b="b"/>
              <a:pathLst>
                <a:path w="8273" h="6901" extrusionOk="0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20288;p91">
              <a:extLst>
                <a:ext uri="{FF2B5EF4-FFF2-40B4-BE49-F238E27FC236}">
                  <a16:creationId xmlns:a16="http://schemas.microsoft.com/office/drawing/2014/main" id="{A5F1237B-92EC-9D62-E4BF-3D3CA8E38E3A}"/>
                </a:ext>
              </a:extLst>
            </p:cNvPr>
            <p:cNvSpPr/>
            <p:nvPr/>
          </p:nvSpPr>
          <p:spPr>
            <a:xfrm>
              <a:off x="1342386" y="3060137"/>
              <a:ext cx="217244" cy="187699"/>
            </a:xfrm>
            <a:custGeom>
              <a:avLst/>
              <a:gdLst/>
              <a:ahLst/>
              <a:cxnLst/>
              <a:rect l="l" t="t" r="r" b="b"/>
              <a:pathLst>
                <a:path w="8287" h="7160" extrusionOk="0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20289;p91">
              <a:extLst>
                <a:ext uri="{FF2B5EF4-FFF2-40B4-BE49-F238E27FC236}">
                  <a16:creationId xmlns:a16="http://schemas.microsoft.com/office/drawing/2014/main" id="{43147159-30FF-8D97-F282-BDC5D4607DBD}"/>
                </a:ext>
              </a:extLst>
            </p:cNvPr>
            <p:cNvSpPr/>
            <p:nvPr/>
          </p:nvSpPr>
          <p:spPr>
            <a:xfrm>
              <a:off x="1382128" y="3151706"/>
              <a:ext cx="41262" cy="18193"/>
            </a:xfrm>
            <a:custGeom>
              <a:avLst/>
              <a:gdLst/>
              <a:ahLst/>
              <a:cxnLst/>
              <a:rect l="l" t="t" r="r" b="b"/>
              <a:pathLst>
                <a:path w="1574" h="694" extrusionOk="0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20290;p91">
              <a:extLst>
                <a:ext uri="{FF2B5EF4-FFF2-40B4-BE49-F238E27FC236}">
                  <a16:creationId xmlns:a16="http://schemas.microsoft.com/office/drawing/2014/main" id="{B2563E48-151D-0F7C-9DC3-146F83982F5C}"/>
                </a:ext>
              </a:extLst>
            </p:cNvPr>
            <p:cNvSpPr/>
            <p:nvPr/>
          </p:nvSpPr>
          <p:spPr>
            <a:xfrm>
              <a:off x="1360186" y="3066927"/>
              <a:ext cx="29911" cy="66272"/>
            </a:xfrm>
            <a:custGeom>
              <a:avLst/>
              <a:gdLst/>
              <a:ahLst/>
              <a:cxnLst/>
              <a:rect l="l" t="t" r="r" b="b"/>
              <a:pathLst>
                <a:path w="1141" h="2528" extrusionOk="0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20291;p91">
              <a:extLst>
                <a:ext uri="{FF2B5EF4-FFF2-40B4-BE49-F238E27FC236}">
                  <a16:creationId xmlns:a16="http://schemas.microsoft.com/office/drawing/2014/main" id="{23DE5F46-253A-107A-276E-AA34939EC218}"/>
                </a:ext>
              </a:extLst>
            </p:cNvPr>
            <p:cNvSpPr/>
            <p:nvPr/>
          </p:nvSpPr>
          <p:spPr>
            <a:xfrm>
              <a:off x="1372297" y="3060871"/>
              <a:ext cx="72301" cy="72694"/>
            </a:xfrm>
            <a:custGeom>
              <a:avLst/>
              <a:gdLst/>
              <a:ahLst/>
              <a:cxnLst/>
              <a:rect l="l" t="t" r="r" b="b"/>
              <a:pathLst>
                <a:path w="2758" h="2773" extrusionOk="0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20292;p91">
              <a:extLst>
                <a:ext uri="{FF2B5EF4-FFF2-40B4-BE49-F238E27FC236}">
                  <a16:creationId xmlns:a16="http://schemas.microsoft.com/office/drawing/2014/main" id="{EBDD815B-2758-B679-F575-D94A919A2305}"/>
                </a:ext>
              </a:extLst>
            </p:cNvPr>
            <p:cNvSpPr/>
            <p:nvPr/>
          </p:nvSpPr>
          <p:spPr>
            <a:xfrm>
              <a:off x="1366609" y="3091149"/>
              <a:ext cx="72301" cy="66245"/>
            </a:xfrm>
            <a:custGeom>
              <a:avLst/>
              <a:gdLst/>
              <a:ahLst/>
              <a:cxnLst/>
              <a:rect l="l" t="t" r="r" b="b"/>
              <a:pathLst>
                <a:path w="2758" h="2527" extrusionOk="0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20293;p91">
              <a:extLst>
                <a:ext uri="{FF2B5EF4-FFF2-40B4-BE49-F238E27FC236}">
                  <a16:creationId xmlns:a16="http://schemas.microsoft.com/office/drawing/2014/main" id="{4A5030C6-255C-DD15-D841-BF60730E41B9}"/>
                </a:ext>
              </a:extLst>
            </p:cNvPr>
            <p:cNvSpPr/>
            <p:nvPr/>
          </p:nvSpPr>
          <p:spPr>
            <a:xfrm>
              <a:off x="1366242" y="3091149"/>
              <a:ext cx="72301" cy="64751"/>
            </a:xfrm>
            <a:custGeom>
              <a:avLst/>
              <a:gdLst/>
              <a:ahLst/>
              <a:cxnLst/>
              <a:rect l="l" t="t" r="r" b="b"/>
              <a:pathLst>
                <a:path w="2758" h="2470" extrusionOk="0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20294;p91">
              <a:extLst>
                <a:ext uri="{FF2B5EF4-FFF2-40B4-BE49-F238E27FC236}">
                  <a16:creationId xmlns:a16="http://schemas.microsoft.com/office/drawing/2014/main" id="{32932333-887D-E519-1D12-24249A56A737}"/>
                </a:ext>
              </a:extLst>
            </p:cNvPr>
            <p:cNvSpPr/>
            <p:nvPr/>
          </p:nvSpPr>
          <p:spPr>
            <a:xfrm>
              <a:off x="1342386" y="3086981"/>
              <a:ext cx="198710" cy="160855"/>
            </a:xfrm>
            <a:custGeom>
              <a:avLst/>
              <a:gdLst/>
              <a:ahLst/>
              <a:cxnLst/>
              <a:rect l="l" t="t" r="r" b="b"/>
              <a:pathLst>
                <a:path w="7580" h="6136" extrusionOk="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20295;p91">
              <a:extLst>
                <a:ext uri="{FF2B5EF4-FFF2-40B4-BE49-F238E27FC236}">
                  <a16:creationId xmlns:a16="http://schemas.microsoft.com/office/drawing/2014/main" id="{DD47B07D-2C59-BCBF-57F8-A4464D974F11}"/>
                </a:ext>
              </a:extLst>
            </p:cNvPr>
            <p:cNvSpPr/>
            <p:nvPr/>
          </p:nvSpPr>
          <p:spPr>
            <a:xfrm>
              <a:off x="1342386" y="3181591"/>
              <a:ext cx="23882" cy="66245"/>
            </a:xfrm>
            <a:custGeom>
              <a:avLst/>
              <a:gdLst/>
              <a:ahLst/>
              <a:cxnLst/>
              <a:rect l="l" t="t" r="r" b="b"/>
              <a:pathLst>
                <a:path w="911" h="2527" extrusionOk="0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20296;p91">
              <a:extLst>
                <a:ext uri="{FF2B5EF4-FFF2-40B4-BE49-F238E27FC236}">
                  <a16:creationId xmlns:a16="http://schemas.microsoft.com/office/drawing/2014/main" id="{BBEC35A7-48E1-EA41-5E72-44DD2302160B}"/>
                </a:ext>
              </a:extLst>
            </p:cNvPr>
            <p:cNvSpPr/>
            <p:nvPr/>
          </p:nvSpPr>
          <p:spPr>
            <a:xfrm>
              <a:off x="1438517" y="3086981"/>
              <a:ext cx="102579" cy="129083"/>
            </a:xfrm>
            <a:custGeom>
              <a:avLst/>
              <a:gdLst/>
              <a:ahLst/>
              <a:cxnLst/>
              <a:rect l="l" t="t" r="r" b="b"/>
              <a:pathLst>
                <a:path w="3913" h="4924" extrusionOk="0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20297;p91">
              <a:extLst>
                <a:ext uri="{FF2B5EF4-FFF2-40B4-BE49-F238E27FC236}">
                  <a16:creationId xmlns:a16="http://schemas.microsoft.com/office/drawing/2014/main" id="{0BAE68A0-89F7-5790-62F7-0073804957B6}"/>
                </a:ext>
              </a:extLst>
            </p:cNvPr>
            <p:cNvSpPr/>
            <p:nvPr/>
          </p:nvSpPr>
          <p:spPr>
            <a:xfrm>
              <a:off x="1515903" y="2943559"/>
              <a:ext cx="178839" cy="114900"/>
            </a:xfrm>
            <a:custGeom>
              <a:avLst/>
              <a:gdLst/>
              <a:ahLst/>
              <a:cxnLst/>
              <a:rect l="l" t="t" r="r" b="b"/>
              <a:pathLst>
                <a:path w="6822" h="4383" extrusionOk="0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1" name="Google Shape;21057;p91">
            <a:extLst>
              <a:ext uri="{FF2B5EF4-FFF2-40B4-BE49-F238E27FC236}">
                <a16:creationId xmlns:a16="http://schemas.microsoft.com/office/drawing/2014/main" id="{C58D6A69-851C-7EE3-6113-8FD177FE0ECD}"/>
              </a:ext>
            </a:extLst>
          </p:cNvPr>
          <p:cNvGrpSpPr/>
          <p:nvPr/>
        </p:nvGrpSpPr>
        <p:grpSpPr>
          <a:xfrm>
            <a:off x="6137338" y="6553483"/>
            <a:ext cx="796862" cy="818298"/>
            <a:chOff x="1328387" y="2500814"/>
            <a:chExt cx="404183" cy="289152"/>
          </a:xfrm>
        </p:grpSpPr>
        <p:sp>
          <p:nvSpPr>
            <p:cNvPr id="1292" name="Google Shape;21058;p91">
              <a:extLst>
                <a:ext uri="{FF2B5EF4-FFF2-40B4-BE49-F238E27FC236}">
                  <a16:creationId xmlns:a16="http://schemas.microsoft.com/office/drawing/2014/main" id="{6A2E7163-3D3B-C3EB-9A74-66AB97830559}"/>
                </a:ext>
              </a:extLst>
            </p:cNvPr>
            <p:cNvSpPr/>
            <p:nvPr/>
          </p:nvSpPr>
          <p:spPr>
            <a:xfrm>
              <a:off x="1561491" y="2601479"/>
              <a:ext cx="125281" cy="118859"/>
            </a:xfrm>
            <a:custGeom>
              <a:avLst/>
              <a:gdLst/>
              <a:ahLst/>
              <a:cxnLst/>
              <a:rect l="l" t="t" r="r" b="b"/>
              <a:pathLst>
                <a:path w="4779" h="4534" extrusionOk="0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21059;p91">
              <a:extLst>
                <a:ext uri="{FF2B5EF4-FFF2-40B4-BE49-F238E27FC236}">
                  <a16:creationId xmlns:a16="http://schemas.microsoft.com/office/drawing/2014/main" id="{019C2AB0-9C98-6D1A-2099-D112EA1F2EDA}"/>
                </a:ext>
              </a:extLst>
            </p:cNvPr>
            <p:cNvSpPr/>
            <p:nvPr/>
          </p:nvSpPr>
          <p:spPr>
            <a:xfrm>
              <a:off x="1561884" y="2620407"/>
              <a:ext cx="125281" cy="99932"/>
            </a:xfrm>
            <a:custGeom>
              <a:avLst/>
              <a:gdLst/>
              <a:ahLst/>
              <a:cxnLst/>
              <a:rect l="l" t="t" r="r" b="b"/>
              <a:pathLst>
                <a:path w="4779" h="3812" extrusionOk="0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21060;p91">
              <a:extLst>
                <a:ext uri="{FF2B5EF4-FFF2-40B4-BE49-F238E27FC236}">
                  <a16:creationId xmlns:a16="http://schemas.microsoft.com/office/drawing/2014/main" id="{3258E50C-9F03-2794-A0C8-89360B1BC247}"/>
                </a:ext>
              </a:extLst>
            </p:cNvPr>
            <p:cNvSpPr/>
            <p:nvPr/>
          </p:nvSpPr>
          <p:spPr>
            <a:xfrm>
              <a:off x="1603881" y="2601479"/>
              <a:ext cx="40895" cy="18953"/>
            </a:xfrm>
            <a:custGeom>
              <a:avLst/>
              <a:gdLst/>
              <a:ahLst/>
              <a:cxnLst/>
              <a:rect l="l" t="t" r="r" b="b"/>
              <a:pathLst>
                <a:path w="1560" h="723" extrusionOk="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21061;p91">
              <a:extLst>
                <a:ext uri="{FF2B5EF4-FFF2-40B4-BE49-F238E27FC236}">
                  <a16:creationId xmlns:a16="http://schemas.microsoft.com/office/drawing/2014/main" id="{D06AA0DB-EA68-CE19-0C9D-2FC1AEE14790}"/>
                </a:ext>
              </a:extLst>
            </p:cNvPr>
            <p:cNvSpPr/>
            <p:nvPr/>
          </p:nvSpPr>
          <p:spPr>
            <a:xfrm>
              <a:off x="1580785" y="2513685"/>
              <a:ext cx="31458" cy="68893"/>
            </a:xfrm>
            <a:custGeom>
              <a:avLst/>
              <a:gdLst/>
              <a:ahLst/>
              <a:cxnLst/>
              <a:rect l="l" t="t" r="r" b="b"/>
              <a:pathLst>
                <a:path w="1200" h="2628" extrusionOk="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21062;p91">
              <a:extLst>
                <a:ext uri="{FF2B5EF4-FFF2-40B4-BE49-F238E27FC236}">
                  <a16:creationId xmlns:a16="http://schemas.microsoft.com/office/drawing/2014/main" id="{28A44B0E-57EB-E403-16CD-6814FC0CAE42}"/>
                </a:ext>
              </a:extLst>
            </p:cNvPr>
            <p:cNvSpPr/>
            <p:nvPr/>
          </p:nvSpPr>
          <p:spPr>
            <a:xfrm>
              <a:off x="1593290" y="2507236"/>
              <a:ext cx="75342" cy="75342"/>
            </a:xfrm>
            <a:custGeom>
              <a:avLst/>
              <a:gdLst/>
              <a:ahLst/>
              <a:cxnLst/>
              <a:rect l="l" t="t" r="r" b="b"/>
              <a:pathLst>
                <a:path w="2874" h="2874" extrusionOk="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21063;p91">
              <a:extLst>
                <a:ext uri="{FF2B5EF4-FFF2-40B4-BE49-F238E27FC236}">
                  <a16:creationId xmlns:a16="http://schemas.microsoft.com/office/drawing/2014/main" id="{B4625DB9-4CE3-6522-D2DE-FCD31D3793F8}"/>
                </a:ext>
              </a:extLst>
            </p:cNvPr>
            <p:cNvSpPr/>
            <p:nvPr/>
          </p:nvSpPr>
          <p:spPr>
            <a:xfrm>
              <a:off x="1586841" y="2538668"/>
              <a:ext cx="74975" cy="68893"/>
            </a:xfrm>
            <a:custGeom>
              <a:avLst/>
              <a:gdLst/>
              <a:ahLst/>
              <a:cxnLst/>
              <a:rect l="l" t="t" r="r" b="b"/>
              <a:pathLst>
                <a:path w="2860" h="2628" extrusionOk="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21064;p91">
              <a:extLst>
                <a:ext uri="{FF2B5EF4-FFF2-40B4-BE49-F238E27FC236}">
                  <a16:creationId xmlns:a16="http://schemas.microsoft.com/office/drawing/2014/main" id="{D21E7DAD-7A2A-EC4E-005A-166F76853168}"/>
                </a:ext>
              </a:extLst>
            </p:cNvPr>
            <p:cNvSpPr/>
            <p:nvPr/>
          </p:nvSpPr>
          <p:spPr>
            <a:xfrm>
              <a:off x="1587234" y="2538983"/>
              <a:ext cx="74949" cy="67451"/>
            </a:xfrm>
            <a:custGeom>
              <a:avLst/>
              <a:gdLst/>
              <a:ahLst/>
              <a:cxnLst/>
              <a:rect l="l" t="t" r="r" b="b"/>
              <a:pathLst>
                <a:path w="2859" h="2573" extrusionOk="0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21065;p91">
              <a:extLst>
                <a:ext uri="{FF2B5EF4-FFF2-40B4-BE49-F238E27FC236}">
                  <a16:creationId xmlns:a16="http://schemas.microsoft.com/office/drawing/2014/main" id="{A4C504DE-9A9C-9B92-B7C4-37993314D5F2}"/>
                </a:ext>
              </a:extLst>
            </p:cNvPr>
            <p:cNvSpPr/>
            <p:nvPr/>
          </p:nvSpPr>
          <p:spPr>
            <a:xfrm>
              <a:off x="1561884" y="2632518"/>
              <a:ext cx="24983" cy="87820"/>
            </a:xfrm>
            <a:custGeom>
              <a:avLst/>
              <a:gdLst/>
              <a:ahLst/>
              <a:cxnLst/>
              <a:rect l="l" t="t" r="r" b="b"/>
              <a:pathLst>
                <a:path w="953" h="3350" extrusionOk="0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21066;p91">
              <a:extLst>
                <a:ext uri="{FF2B5EF4-FFF2-40B4-BE49-F238E27FC236}">
                  <a16:creationId xmlns:a16="http://schemas.microsoft.com/office/drawing/2014/main" id="{275D09E3-FB38-EA75-CB61-DCABEC6A1564}"/>
                </a:ext>
              </a:extLst>
            </p:cNvPr>
            <p:cNvSpPr/>
            <p:nvPr/>
          </p:nvSpPr>
          <p:spPr>
            <a:xfrm>
              <a:off x="1630751" y="2632518"/>
              <a:ext cx="56415" cy="87820"/>
            </a:xfrm>
            <a:custGeom>
              <a:avLst/>
              <a:gdLst/>
              <a:ahLst/>
              <a:cxnLst/>
              <a:rect l="l" t="t" r="r" b="b"/>
              <a:pathLst>
                <a:path w="2152" h="3350" extrusionOk="0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21067;p91">
              <a:extLst>
                <a:ext uri="{FF2B5EF4-FFF2-40B4-BE49-F238E27FC236}">
                  <a16:creationId xmlns:a16="http://schemas.microsoft.com/office/drawing/2014/main" id="{D202E99D-3B48-6A61-F88D-244AB49DD506}"/>
                </a:ext>
              </a:extLst>
            </p:cNvPr>
            <p:cNvSpPr/>
            <p:nvPr/>
          </p:nvSpPr>
          <p:spPr>
            <a:xfrm>
              <a:off x="1348442" y="2726735"/>
              <a:ext cx="364074" cy="18953"/>
            </a:xfrm>
            <a:custGeom>
              <a:avLst/>
              <a:gdLst/>
              <a:ahLst/>
              <a:cxnLst/>
              <a:rect l="l" t="t" r="r" b="b"/>
              <a:pathLst>
                <a:path w="1388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21068;p91">
              <a:extLst>
                <a:ext uri="{FF2B5EF4-FFF2-40B4-BE49-F238E27FC236}">
                  <a16:creationId xmlns:a16="http://schemas.microsoft.com/office/drawing/2014/main" id="{F61CC604-0A99-5ED6-8F70-7557F7B0077F}"/>
                </a:ext>
              </a:extLst>
            </p:cNvPr>
            <p:cNvSpPr/>
            <p:nvPr/>
          </p:nvSpPr>
          <p:spPr>
            <a:xfrm>
              <a:off x="1342019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21069;p91">
              <a:extLst>
                <a:ext uri="{FF2B5EF4-FFF2-40B4-BE49-F238E27FC236}">
                  <a16:creationId xmlns:a16="http://schemas.microsoft.com/office/drawing/2014/main" id="{41B764D7-8733-35D3-58E6-F4153E563E9F}"/>
                </a:ext>
              </a:extLst>
            </p:cNvPr>
            <p:cNvSpPr/>
            <p:nvPr/>
          </p:nvSpPr>
          <p:spPr>
            <a:xfrm>
              <a:off x="1705674" y="2726735"/>
              <a:ext cx="13265" cy="63231"/>
            </a:xfrm>
            <a:custGeom>
              <a:avLst/>
              <a:gdLst/>
              <a:ahLst/>
              <a:cxnLst/>
              <a:rect l="l" t="t" r="r" b="b"/>
              <a:pathLst>
                <a:path w="506" h="2412" extrusionOk="0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21070;p91">
              <a:extLst>
                <a:ext uri="{FF2B5EF4-FFF2-40B4-BE49-F238E27FC236}">
                  <a16:creationId xmlns:a16="http://schemas.microsoft.com/office/drawing/2014/main" id="{6CFD49A5-1CBF-5E13-46D5-7246D6E603A4}"/>
                </a:ext>
              </a:extLst>
            </p:cNvPr>
            <p:cNvSpPr/>
            <p:nvPr/>
          </p:nvSpPr>
          <p:spPr>
            <a:xfrm>
              <a:off x="1342386" y="2726735"/>
              <a:ext cx="12531" cy="18953"/>
            </a:xfrm>
            <a:custGeom>
              <a:avLst/>
              <a:gdLst/>
              <a:ahLst/>
              <a:cxnLst/>
              <a:rect l="l" t="t" r="r" b="b"/>
              <a:pathLst>
                <a:path w="478" h="723" extrusionOk="0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21071;p91">
              <a:extLst>
                <a:ext uri="{FF2B5EF4-FFF2-40B4-BE49-F238E27FC236}">
                  <a16:creationId xmlns:a16="http://schemas.microsoft.com/office/drawing/2014/main" id="{323E8F85-FFBF-5E77-9CDE-E006120C74F3}"/>
                </a:ext>
              </a:extLst>
            </p:cNvPr>
            <p:cNvSpPr/>
            <p:nvPr/>
          </p:nvSpPr>
          <p:spPr>
            <a:xfrm>
              <a:off x="1706067" y="2726735"/>
              <a:ext cx="12505" cy="18953"/>
            </a:xfrm>
            <a:custGeom>
              <a:avLst/>
              <a:gdLst/>
              <a:ahLst/>
              <a:cxnLst/>
              <a:rect l="l" t="t" r="r" b="b"/>
              <a:pathLst>
                <a:path w="477" h="723" extrusionOk="0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21072;p91">
              <a:extLst>
                <a:ext uri="{FF2B5EF4-FFF2-40B4-BE49-F238E27FC236}">
                  <a16:creationId xmlns:a16="http://schemas.microsoft.com/office/drawing/2014/main" id="{624137C1-24EF-D5D6-F90B-5A2279124DC7}"/>
                </a:ext>
              </a:extLst>
            </p:cNvPr>
            <p:cNvSpPr/>
            <p:nvPr/>
          </p:nvSpPr>
          <p:spPr>
            <a:xfrm>
              <a:off x="1328387" y="2720679"/>
              <a:ext cx="404183" cy="12505"/>
            </a:xfrm>
            <a:custGeom>
              <a:avLst/>
              <a:gdLst/>
              <a:ahLst/>
              <a:cxnLst/>
              <a:rect l="l" t="t" r="r" b="b"/>
              <a:pathLst>
                <a:path w="15418" h="477" extrusionOk="0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21073;p91">
              <a:extLst>
                <a:ext uri="{FF2B5EF4-FFF2-40B4-BE49-F238E27FC236}">
                  <a16:creationId xmlns:a16="http://schemas.microsoft.com/office/drawing/2014/main" id="{A960C51E-488F-DB90-AAB1-DC13343E72CC}"/>
                </a:ext>
              </a:extLst>
            </p:cNvPr>
            <p:cNvSpPr/>
            <p:nvPr/>
          </p:nvSpPr>
          <p:spPr>
            <a:xfrm>
              <a:off x="1624695" y="2708148"/>
              <a:ext cx="37487" cy="12557"/>
            </a:xfrm>
            <a:custGeom>
              <a:avLst/>
              <a:gdLst/>
              <a:ahLst/>
              <a:cxnLst/>
              <a:rect l="l" t="t" r="r" b="b"/>
              <a:pathLst>
                <a:path w="1430" h="479" extrusionOk="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21074;p91">
              <a:extLst>
                <a:ext uri="{FF2B5EF4-FFF2-40B4-BE49-F238E27FC236}">
                  <a16:creationId xmlns:a16="http://schemas.microsoft.com/office/drawing/2014/main" id="{DD1A4C09-9995-BB14-C74C-5AD453A43BEC}"/>
                </a:ext>
              </a:extLst>
            </p:cNvPr>
            <p:cNvSpPr/>
            <p:nvPr/>
          </p:nvSpPr>
          <p:spPr>
            <a:xfrm>
              <a:off x="1549380" y="2657868"/>
              <a:ext cx="87820" cy="62837"/>
            </a:xfrm>
            <a:custGeom>
              <a:avLst/>
              <a:gdLst/>
              <a:ahLst/>
              <a:cxnLst/>
              <a:rect l="l" t="t" r="r" b="b"/>
              <a:pathLst>
                <a:path w="3350" h="2397" extrusionOk="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21075;p91">
              <a:extLst>
                <a:ext uri="{FF2B5EF4-FFF2-40B4-BE49-F238E27FC236}">
                  <a16:creationId xmlns:a16="http://schemas.microsoft.com/office/drawing/2014/main" id="{72233D98-126A-D395-0BAA-37A6D2CB1D55}"/>
                </a:ext>
              </a:extLst>
            </p:cNvPr>
            <p:cNvSpPr/>
            <p:nvPr/>
          </p:nvSpPr>
          <p:spPr>
            <a:xfrm>
              <a:off x="1585714" y="2682825"/>
              <a:ext cx="15178" cy="12531"/>
            </a:xfrm>
            <a:custGeom>
              <a:avLst/>
              <a:gdLst/>
              <a:ahLst/>
              <a:cxnLst/>
              <a:rect l="l" t="t" r="r" b="b"/>
              <a:pathLst>
                <a:path w="579" h="478" extrusionOk="0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21076;p91">
              <a:extLst>
                <a:ext uri="{FF2B5EF4-FFF2-40B4-BE49-F238E27FC236}">
                  <a16:creationId xmlns:a16="http://schemas.microsoft.com/office/drawing/2014/main" id="{60E69B09-1C35-2219-58B6-11FF249CE355}"/>
                </a:ext>
              </a:extLst>
            </p:cNvPr>
            <p:cNvSpPr/>
            <p:nvPr/>
          </p:nvSpPr>
          <p:spPr>
            <a:xfrm>
              <a:off x="1386296" y="2607535"/>
              <a:ext cx="125648" cy="113170"/>
            </a:xfrm>
            <a:custGeom>
              <a:avLst/>
              <a:gdLst/>
              <a:ahLst/>
              <a:cxnLst/>
              <a:rect l="l" t="t" r="r" b="b"/>
              <a:pathLst>
                <a:path w="4793" h="4317" extrusionOk="0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21077;p91">
              <a:extLst>
                <a:ext uri="{FF2B5EF4-FFF2-40B4-BE49-F238E27FC236}">
                  <a16:creationId xmlns:a16="http://schemas.microsoft.com/office/drawing/2014/main" id="{DA994416-F20F-F97D-2CDA-22B845474DAD}"/>
                </a:ext>
              </a:extLst>
            </p:cNvPr>
            <p:cNvSpPr/>
            <p:nvPr/>
          </p:nvSpPr>
          <p:spPr>
            <a:xfrm>
              <a:off x="1386296" y="2636293"/>
              <a:ext cx="24983" cy="84412"/>
            </a:xfrm>
            <a:custGeom>
              <a:avLst/>
              <a:gdLst/>
              <a:ahLst/>
              <a:cxnLst/>
              <a:rect l="l" t="t" r="r" b="b"/>
              <a:pathLst>
                <a:path w="953" h="3220" extrusionOk="0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21078;p91">
              <a:extLst>
                <a:ext uri="{FF2B5EF4-FFF2-40B4-BE49-F238E27FC236}">
                  <a16:creationId xmlns:a16="http://schemas.microsoft.com/office/drawing/2014/main" id="{FF63FC27-1003-29D4-3CFC-3E3E74A69F0C}"/>
                </a:ext>
              </a:extLst>
            </p:cNvPr>
            <p:cNvSpPr/>
            <p:nvPr/>
          </p:nvSpPr>
          <p:spPr>
            <a:xfrm>
              <a:off x="1486569" y="2636293"/>
              <a:ext cx="25376" cy="84412"/>
            </a:xfrm>
            <a:custGeom>
              <a:avLst/>
              <a:gdLst/>
              <a:ahLst/>
              <a:cxnLst/>
              <a:rect l="l" t="t" r="r" b="b"/>
              <a:pathLst>
                <a:path w="968" h="3220" extrusionOk="0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21079;p91">
              <a:extLst>
                <a:ext uri="{FF2B5EF4-FFF2-40B4-BE49-F238E27FC236}">
                  <a16:creationId xmlns:a16="http://schemas.microsoft.com/office/drawing/2014/main" id="{C255210F-0830-8FED-50ED-420CBED0CC30}"/>
                </a:ext>
              </a:extLst>
            </p:cNvPr>
            <p:cNvSpPr/>
            <p:nvPr/>
          </p:nvSpPr>
          <p:spPr>
            <a:xfrm>
              <a:off x="1418829" y="2607535"/>
              <a:ext cx="60190" cy="18953"/>
            </a:xfrm>
            <a:custGeom>
              <a:avLst/>
              <a:gdLst/>
              <a:ahLst/>
              <a:cxnLst/>
              <a:rect l="l" t="t" r="r" b="b"/>
              <a:pathLst>
                <a:path w="2296" h="723" extrusionOk="0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21080;p91">
              <a:extLst>
                <a:ext uri="{FF2B5EF4-FFF2-40B4-BE49-F238E27FC236}">
                  <a16:creationId xmlns:a16="http://schemas.microsoft.com/office/drawing/2014/main" id="{EFD20D1D-B550-9794-1EF3-FDB332AC087B}"/>
                </a:ext>
              </a:extLst>
            </p:cNvPr>
            <p:cNvSpPr/>
            <p:nvPr/>
          </p:nvSpPr>
          <p:spPr>
            <a:xfrm>
              <a:off x="1393846" y="2500814"/>
              <a:ext cx="110549" cy="113170"/>
            </a:xfrm>
            <a:custGeom>
              <a:avLst/>
              <a:gdLst/>
              <a:ahLst/>
              <a:cxnLst/>
              <a:rect l="l" t="t" r="r" b="b"/>
              <a:pathLst>
                <a:path w="4217" h="4317" extrusionOk="0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21081;p91">
              <a:extLst>
                <a:ext uri="{FF2B5EF4-FFF2-40B4-BE49-F238E27FC236}">
                  <a16:creationId xmlns:a16="http://schemas.microsoft.com/office/drawing/2014/main" id="{5896B09C-3A29-AD21-8A99-48390E38E62E}"/>
                </a:ext>
              </a:extLst>
            </p:cNvPr>
            <p:cNvSpPr/>
            <p:nvPr/>
          </p:nvSpPr>
          <p:spPr>
            <a:xfrm>
              <a:off x="1405197" y="2751718"/>
              <a:ext cx="12531" cy="37854"/>
            </a:xfrm>
            <a:custGeom>
              <a:avLst/>
              <a:gdLst/>
              <a:ahLst/>
              <a:cxnLst/>
              <a:rect l="l" t="t" r="r" b="b"/>
              <a:pathLst>
                <a:path w="478" h="1444" extrusionOk="0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21082;p91">
              <a:extLst>
                <a:ext uri="{FF2B5EF4-FFF2-40B4-BE49-F238E27FC236}">
                  <a16:creationId xmlns:a16="http://schemas.microsoft.com/office/drawing/2014/main" id="{296F1492-3728-AFD8-91AA-DEDCC5516671}"/>
                </a:ext>
              </a:extLst>
            </p:cNvPr>
            <p:cNvSpPr/>
            <p:nvPr/>
          </p:nvSpPr>
          <p:spPr>
            <a:xfrm>
              <a:off x="1405197" y="2745662"/>
              <a:ext cx="12531" cy="24983"/>
            </a:xfrm>
            <a:custGeom>
              <a:avLst/>
              <a:gdLst/>
              <a:ahLst/>
              <a:cxnLst/>
              <a:rect l="l" t="t" r="r" b="b"/>
              <a:pathLst>
                <a:path w="478" h="953" extrusionOk="0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21083;p91">
              <a:extLst>
                <a:ext uri="{FF2B5EF4-FFF2-40B4-BE49-F238E27FC236}">
                  <a16:creationId xmlns:a16="http://schemas.microsoft.com/office/drawing/2014/main" id="{3DF20BC2-437C-2244-8355-8470CEA5C578}"/>
                </a:ext>
              </a:extLst>
            </p:cNvPr>
            <p:cNvSpPr/>
            <p:nvPr/>
          </p:nvSpPr>
          <p:spPr>
            <a:xfrm>
              <a:off x="1480146" y="2751718"/>
              <a:ext cx="12872" cy="37854"/>
            </a:xfrm>
            <a:custGeom>
              <a:avLst/>
              <a:gdLst/>
              <a:ahLst/>
              <a:cxnLst/>
              <a:rect l="l" t="t" r="r" b="b"/>
              <a:pathLst>
                <a:path w="491" h="1444" extrusionOk="0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21084;p91">
              <a:extLst>
                <a:ext uri="{FF2B5EF4-FFF2-40B4-BE49-F238E27FC236}">
                  <a16:creationId xmlns:a16="http://schemas.microsoft.com/office/drawing/2014/main" id="{44718E57-9D9E-E1C0-5834-1894E519C099}"/>
                </a:ext>
              </a:extLst>
            </p:cNvPr>
            <p:cNvSpPr/>
            <p:nvPr/>
          </p:nvSpPr>
          <p:spPr>
            <a:xfrm>
              <a:off x="1480146" y="2745662"/>
              <a:ext cx="12872" cy="24983"/>
            </a:xfrm>
            <a:custGeom>
              <a:avLst/>
              <a:gdLst/>
              <a:ahLst/>
              <a:cxnLst/>
              <a:rect l="l" t="t" r="r" b="b"/>
              <a:pathLst>
                <a:path w="491" h="953" extrusionOk="0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21085;p91">
              <a:extLst>
                <a:ext uri="{FF2B5EF4-FFF2-40B4-BE49-F238E27FC236}">
                  <a16:creationId xmlns:a16="http://schemas.microsoft.com/office/drawing/2014/main" id="{E1B6CEC2-0815-1D0C-5165-41BBD2159827}"/>
                </a:ext>
              </a:extLst>
            </p:cNvPr>
            <p:cNvSpPr/>
            <p:nvPr/>
          </p:nvSpPr>
          <p:spPr>
            <a:xfrm>
              <a:off x="1404830" y="2651419"/>
              <a:ext cx="88187" cy="106747"/>
            </a:xfrm>
            <a:custGeom>
              <a:avLst/>
              <a:gdLst/>
              <a:ahLst/>
              <a:cxnLst/>
              <a:rect l="l" t="t" r="r" b="b"/>
              <a:pathLst>
                <a:path w="3364" h="4072" extrusionOk="0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21086;p91">
              <a:extLst>
                <a:ext uri="{FF2B5EF4-FFF2-40B4-BE49-F238E27FC236}">
                  <a16:creationId xmlns:a16="http://schemas.microsoft.com/office/drawing/2014/main" id="{6FE7E99A-FBF7-0F70-7A60-166E5658ED08}"/>
                </a:ext>
              </a:extLst>
            </p:cNvPr>
            <p:cNvSpPr/>
            <p:nvPr/>
          </p:nvSpPr>
          <p:spPr>
            <a:xfrm>
              <a:off x="1393846" y="2501181"/>
              <a:ext cx="67399" cy="110916"/>
            </a:xfrm>
            <a:custGeom>
              <a:avLst/>
              <a:gdLst/>
              <a:ahLst/>
              <a:cxnLst/>
              <a:rect l="l" t="t" r="r" b="b"/>
              <a:pathLst>
                <a:path w="2571" h="4231" extrusionOk="0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solidFill>
                <a:srgbClr val="FFFF00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890396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9285115"/>
              </p:ext>
            </p:extLst>
          </p:nvPr>
        </p:nvGraphicFramePr>
        <p:xfrm>
          <a:off x="1066800" y="2286000"/>
          <a:ext cx="15106650" cy="5029200"/>
        </p:xfrm>
        <a:graphic>
          <a:graphicData uri="http://schemas.openxmlformats.org/drawingml/2006/table">
            <a:tbl>
              <a:tblPr/>
              <a:tblGrid>
                <a:gridCol w="8239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67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24189"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>
                          <a:latin typeface="Times New Roman" pitchFamily="18" charset="0"/>
                          <a:cs typeface="Times New Roman" pitchFamily="18" charset="0"/>
                        </a:rPr>
                        <a:t>Risk Factors (↑ DS, ML, ND &amp;</a:t>
                      </a:r>
                      <a:r>
                        <a:rPr lang="en-US" sz="2400" b="1" baseline="0" dirty="0">
                          <a:latin typeface="Times New Roman" pitchFamily="18" charset="0"/>
                          <a:cs typeface="Times New Roman" pitchFamily="18" charset="0"/>
                        </a:rPr>
                        <a:t> CS</a:t>
                      </a:r>
                      <a:r>
                        <a:rPr lang="en-US" sz="2400" b="1" dirty="0">
                          <a:latin typeface="Times New Roman" pitchFamily="18" charset="0"/>
                          <a:cs typeface="Times New Roman" pitchFamily="18" charset="0"/>
                        </a:rPr>
                        <a:t>)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b="1" dirty="0">
                          <a:latin typeface="Times New Roman" pitchFamily="18" charset="0"/>
                          <a:cs typeface="Times New Roman" pitchFamily="18" charset="0"/>
                        </a:rPr>
                        <a:t>Protective Factors (↑PSS, ↓DS, ↓CS)</a:t>
                      </a: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416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Girls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Boys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41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Older adolescents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Young adolescents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Higher grades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Lower grades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51656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Non-intact families (step-parents, single fathers)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Two-parent families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176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Both parental loss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Both parents alive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400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Small family size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dirty="0">
                          <a:solidFill>
                            <a:schemeClr val="tx1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Large family size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Low parental education (never-been school and primary school)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Higher maternal education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Father Unpaid career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Low perceived</a:t>
                      </a:r>
                      <a:r>
                        <a:rPr lang="en-US" sz="2400" baseline="0" dirty="0">
                          <a:latin typeface="Times New Roman" pitchFamily="18" charset="0"/>
                          <a:cs typeface="Times New Roman" pitchFamily="18" charset="0"/>
                        </a:rPr>
                        <a:t> family income level</a:t>
                      </a:r>
                      <a:endParaRPr lang="en-US" sz="24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21920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Mother Unpaid career  ↑ DS,</a:t>
                      </a:r>
                      <a:r>
                        <a:rPr lang="en-US" sz="2400" baseline="0" dirty="0"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ND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en-US" sz="2400" dirty="0">
                          <a:latin typeface="Times New Roman" pitchFamily="18" charset="0"/>
                          <a:cs typeface="Times New Roman" pitchFamily="18" charset="0"/>
                        </a:rPr>
                        <a:t>Low perceived</a:t>
                      </a:r>
                      <a:r>
                        <a:rPr lang="en-US" sz="2400" baseline="0" dirty="0">
                          <a:latin typeface="Times New Roman" pitchFamily="18" charset="0"/>
                          <a:cs typeface="Times New Roman" pitchFamily="18" charset="0"/>
                        </a:rPr>
                        <a:t> family income level</a:t>
                      </a:r>
                      <a:endParaRPr lang="en-US" sz="2400" b="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2400" dirty="0"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4" name="Google Shape;1538;p56"/>
          <p:cNvGrpSpPr/>
          <p:nvPr/>
        </p:nvGrpSpPr>
        <p:grpSpPr>
          <a:xfrm>
            <a:off x="-31898" y="0"/>
            <a:ext cx="7871485" cy="1246909"/>
            <a:chOff x="6336019" y="3733725"/>
            <a:chExt cx="2566206" cy="351310"/>
          </a:xfrm>
          <a:solidFill>
            <a:srgbClr val="FFFF00"/>
          </a:solidFill>
          <a:effectLst>
            <a:glow rad="228600">
              <a:schemeClr val="accent3">
                <a:satMod val="175000"/>
                <a:alpha val="40000"/>
              </a:schemeClr>
            </a:glow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5" name="Google Shape;1539;p56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6" name="Google Shape;1540;p56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7" name="Google Shape;1541;p56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  <p:sp>
          <p:nvSpPr>
            <p:cNvPr id="8" name="Google Shape;1542;p56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grpFill/>
            <a:ln w="9525" cap="flat" cmpd="sng">
              <a:noFill/>
              <a:prstDash val="solid"/>
              <a:round/>
              <a:headEnd type="none" w="sm" len="sm"/>
              <a:tailEnd type="none" w="sm" len="sm"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/>
            </a:p>
          </p:txBody>
        </p:sp>
      </p:grpSp>
      <p:sp>
        <p:nvSpPr>
          <p:cNvPr id="9" name="Rectangle 8"/>
          <p:cNvSpPr/>
          <p:nvPr/>
        </p:nvSpPr>
        <p:spPr>
          <a:xfrm>
            <a:off x="91373" y="188724"/>
            <a:ext cx="5524088" cy="1015465"/>
          </a:xfrm>
          <a:prstGeom prst="rect">
            <a:avLst/>
          </a:prstGeom>
        </p:spPr>
        <p:txBody>
          <a:bodyPr wrap="square" lIns="91243" tIns="45622" rIns="91243" bIns="45622">
            <a:spAutoFit/>
          </a:bodyPr>
          <a:lstStyle/>
          <a:p>
            <a:r>
              <a:rPr lang="en-US" sz="3000" b="1" dirty="0">
                <a:latin typeface="Times New Roman" pitchFamily="18" charset="0"/>
                <a:cs typeface="Times New Roman" pitchFamily="18" charset="0"/>
              </a:rPr>
              <a:t>5. Finding: </a:t>
            </a:r>
            <a:r>
              <a:rPr lang="en-US" sz="3000" b="1" i="1" dirty="0">
                <a:latin typeface="Times New Roman" pitchFamily="18" charset="0"/>
                <a:cs typeface="Times New Roman" pitchFamily="18" charset="0"/>
              </a:rPr>
              <a:t>Socio-demographic Variations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F3D0A8-5ECF-F33E-6119-639CBA4D28EA}"/>
              </a:ext>
            </a:extLst>
          </p:cNvPr>
          <p:cNvSpPr txBox="1"/>
          <p:nvPr/>
        </p:nvSpPr>
        <p:spPr>
          <a:xfrm>
            <a:off x="2862277" y="1499397"/>
            <a:ext cx="134239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CES-DC cut-off score of ≥16, </a:t>
            </a:r>
            <a:r>
              <a:rPr lang="en-US" sz="3600" b="1" i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77.7% </a:t>
            </a:r>
            <a:r>
              <a:rPr lang="en-US" b="1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of adolescents as being at risk for DS</a:t>
            </a:r>
          </a:p>
        </p:txBody>
      </p:sp>
    </p:spTree>
    <p:extLst>
      <p:ext uri="{BB962C8B-B14F-4D97-AF65-F5344CB8AC3E}">
        <p14:creationId xmlns:p14="http://schemas.microsoft.com/office/powerpoint/2010/main" val="216358665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7_Office Theme">
  <a:themeElements>
    <a:clrScheme name="Custom 530">
      <a:dk1>
        <a:sysClr val="windowText" lastClr="000000"/>
      </a:dk1>
      <a:lt1>
        <a:sysClr val="window" lastClr="FFFFFF"/>
      </a:lt1>
      <a:dk2>
        <a:srgbClr val="153153"/>
      </a:dk2>
      <a:lt2>
        <a:srgbClr val="EEECE1"/>
      </a:lt2>
      <a:accent1>
        <a:srgbClr val="E35A35"/>
      </a:accent1>
      <a:accent2>
        <a:srgbClr val="ECB448"/>
      </a:accent2>
      <a:accent3>
        <a:srgbClr val="8BB74C"/>
      </a:accent3>
      <a:accent4>
        <a:srgbClr val="5FB7A2"/>
      </a:accent4>
      <a:accent5>
        <a:srgbClr val="3081AC"/>
      </a:accent5>
      <a:accent6>
        <a:srgbClr val="435485"/>
      </a:accent6>
      <a:hlink>
        <a:srgbClr val="0000FF"/>
      </a:hlink>
      <a:folHlink>
        <a:srgbClr val="800080"/>
      </a:folHlink>
    </a:clrScheme>
    <a:fontScheme name="slidemodel 01">
      <a:majorFont>
        <a:latin typeface="Calibri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1_Office Theme">
  <a:themeElements>
    <a:clrScheme name="Custom 4">
      <a:dk1>
        <a:sysClr val="windowText" lastClr="000000"/>
      </a:dk1>
      <a:lt1>
        <a:sysClr val="window" lastClr="FFFFFF"/>
      </a:lt1>
      <a:dk2>
        <a:srgbClr val="153153"/>
      </a:dk2>
      <a:lt2>
        <a:srgbClr val="EEECE1"/>
      </a:lt2>
      <a:accent1>
        <a:srgbClr val="F49E04"/>
      </a:accent1>
      <a:accent2>
        <a:srgbClr val="0065D1"/>
      </a:accent2>
      <a:accent3>
        <a:srgbClr val="8BB74C"/>
      </a:accent3>
      <a:accent4>
        <a:srgbClr val="5FB7A2"/>
      </a:accent4>
      <a:accent5>
        <a:srgbClr val="3081AC"/>
      </a:accent5>
      <a:accent6>
        <a:srgbClr val="A5A5A5"/>
      </a:accent6>
      <a:hlink>
        <a:srgbClr val="0000FF"/>
      </a:hlink>
      <a:folHlink>
        <a:srgbClr val="800080"/>
      </a:folHlink>
    </a:clrScheme>
    <a:fontScheme name="slidemodel">
      <a:majorFont>
        <a:latin typeface="Calibri"/>
        <a:ea typeface=""/>
        <a:cs typeface=""/>
      </a:majorFont>
      <a:minorFont>
        <a:latin typeface="Segoe U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12_Office Theme">
  <a:themeElements>
    <a:clrScheme name="RGBG">
      <a:dk1>
        <a:sysClr val="windowText" lastClr="000000"/>
      </a:dk1>
      <a:lt1>
        <a:srgbClr val="FFFFFF"/>
      </a:lt1>
      <a:dk2>
        <a:srgbClr val="56565A"/>
      </a:dk2>
      <a:lt2>
        <a:srgbClr val="EEECE1"/>
      </a:lt2>
      <a:accent1>
        <a:srgbClr val="8DC63F"/>
      </a:accent1>
      <a:accent2>
        <a:srgbClr val="56565A"/>
      </a:accent2>
      <a:accent3>
        <a:srgbClr val="E35A35"/>
      </a:accent3>
      <a:accent4>
        <a:srgbClr val="ECB448"/>
      </a:accent4>
      <a:accent5>
        <a:srgbClr val="5FB7A2"/>
      </a:accent5>
      <a:accent6>
        <a:srgbClr val="3081AC"/>
      </a:accent6>
      <a:hlink>
        <a:srgbClr val="0000FF"/>
      </a:hlink>
      <a:folHlink>
        <a:srgbClr val="800080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AE6F2518-B084-4896-AF52-66CC2144AA26}"/>
    </a:ext>
  </a:extLst>
</a:theme>
</file>

<file path=ppt/theme/theme5.xml><?xml version="1.0" encoding="utf-8"?>
<a:theme xmlns:a="http://schemas.openxmlformats.org/drawingml/2006/main" name="1_Depressive Disorder Clinical Case by Slidesgo">
  <a:themeElements>
    <a:clrScheme name="Simple Light">
      <a:dk1>
        <a:srgbClr val="2C272B"/>
      </a:dk1>
      <a:lt1>
        <a:srgbClr val="EACFDB"/>
      </a:lt1>
      <a:dk2>
        <a:srgbClr val="8C95CB"/>
      </a:dk2>
      <a:lt2>
        <a:srgbClr val="E14646"/>
      </a:lt2>
      <a:accent1>
        <a:srgbClr val="AAD5D6"/>
      </a:accent1>
      <a:accent2>
        <a:srgbClr val="F8BE57"/>
      </a:accent2>
      <a:accent3>
        <a:srgbClr val="DD8EAB"/>
      </a:accent3>
      <a:accent4>
        <a:srgbClr val="EBAF91"/>
      </a:accent4>
      <a:accent5>
        <a:srgbClr val="D77134"/>
      </a:accent5>
      <a:accent6>
        <a:srgbClr val="6DA98B"/>
      </a:accent6>
      <a:hlink>
        <a:srgbClr val="2C272B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9112</TotalTime>
  <Words>1111</Words>
  <Application>Microsoft Office PowerPoint</Application>
  <PresentationFormat>Custom</PresentationFormat>
  <Paragraphs>175</Paragraphs>
  <Slides>15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15</vt:i4>
      </vt:variant>
    </vt:vector>
  </HeadingPairs>
  <TitlesOfParts>
    <vt:vector size="33" baseType="lpstr">
      <vt:lpstr>Arial</vt:lpstr>
      <vt:lpstr>Bebas Neue</vt:lpstr>
      <vt:lpstr>Bellota</vt:lpstr>
      <vt:lpstr>Calibri</vt:lpstr>
      <vt:lpstr>Georgia</vt:lpstr>
      <vt:lpstr>Poppins</vt:lpstr>
      <vt:lpstr>Poppins Light</vt:lpstr>
      <vt:lpstr>Poppins SemiBold</vt:lpstr>
      <vt:lpstr>Roboto</vt:lpstr>
      <vt:lpstr>Roboto Condensed Light</vt:lpstr>
      <vt:lpstr>Segoe UI</vt:lpstr>
      <vt:lpstr>Times New Roman</vt:lpstr>
      <vt:lpstr>Wingdings</vt:lpstr>
      <vt:lpstr>Office Theme</vt:lpstr>
      <vt:lpstr>7_Office Theme</vt:lpstr>
      <vt:lpstr>11_Office Theme</vt:lpstr>
      <vt:lpstr>12_Office Theme</vt:lpstr>
      <vt:lpstr>1_Depressive Disorder Clinical Case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The Social Contexts of Depression among Adolescents: The Case of Primary Schools in Addis Ababa  Isayas Wubshet Alemu   Supervisor-      Kibur Engedawork (PhD)    Pamela Abbott (Professor)</dc:title>
  <dc:creator>user</dc:creator>
  <cp:lastModifiedBy>Isayas Wubshet</cp:lastModifiedBy>
  <cp:revision>349</cp:revision>
  <dcterms:created xsi:type="dcterms:W3CDTF">2024-04-30T15:19:22Z</dcterms:created>
  <dcterms:modified xsi:type="dcterms:W3CDTF">2025-09-09T23:42:30Z</dcterms:modified>
</cp:coreProperties>
</file>