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57" r:id="rId3"/>
    <p:sldId id="281" r:id="rId4"/>
    <p:sldId id="260" r:id="rId5"/>
    <p:sldId id="261" r:id="rId6"/>
    <p:sldId id="262" r:id="rId7"/>
    <p:sldId id="286" r:id="rId8"/>
    <p:sldId id="263" r:id="rId9"/>
    <p:sldId id="264" r:id="rId10"/>
    <p:sldId id="265" r:id="rId11"/>
    <p:sldId id="283" r:id="rId12"/>
    <p:sldId id="266" r:id="rId13"/>
    <p:sldId id="287" r:id="rId14"/>
    <p:sldId id="288" r:id="rId15"/>
    <p:sldId id="258" r:id="rId16"/>
    <p:sldId id="259" r:id="rId17"/>
    <p:sldId id="289" r:id="rId18"/>
    <p:sldId id="290" r:id="rId19"/>
    <p:sldId id="291" r:id="rId20"/>
    <p:sldId id="292" r:id="rId21"/>
    <p:sldId id="293" r:id="rId22"/>
    <p:sldId id="294" r:id="rId23"/>
    <p:sldId id="295" r:id="rId24"/>
    <p:sldId id="282" r:id="rId25"/>
    <p:sldId id="267" r:id="rId26"/>
    <p:sldId id="280" r:id="rId27"/>
    <p:sldId id="284" r:id="rId28"/>
    <p:sldId id="285"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97" autoAdjust="0"/>
    <p:restoredTop sz="94660"/>
  </p:normalViewPr>
  <p:slideViewPr>
    <p:cSldViewPr snapToGrid="0">
      <p:cViewPr varScale="1">
        <p:scale>
          <a:sx n="150" d="100"/>
          <a:sy n="150" d="100"/>
        </p:scale>
        <p:origin x="696"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Sheet1!$E$7</c:f>
              <c:strCache>
                <c:ptCount val="1"/>
                <c:pt idx="0">
                  <c:v>% of population</c:v>
                </c:pt>
              </c:strCache>
            </c:strRef>
          </c:tx>
          <c:spPr>
            <a:solidFill>
              <a:schemeClr val="accent1"/>
            </a:solidFill>
            <a:ln>
              <a:noFill/>
            </a:ln>
            <a:effectLst/>
          </c:spPr>
          <c:invertIfNegative val="0"/>
          <c:cat>
            <c:strRef>
              <c:f>Sheet1!$D$8:$D$16</c:f>
              <c:strCache>
                <c:ptCount val="9"/>
                <c:pt idx="0">
                  <c:v>Christian</c:v>
                </c:pt>
                <c:pt idx="1">
                  <c:v>No religion </c:v>
                </c:pt>
                <c:pt idx="2">
                  <c:v>Muslim</c:v>
                </c:pt>
                <c:pt idx="3">
                  <c:v>Hindu</c:v>
                </c:pt>
                <c:pt idx="4">
                  <c:v>Sikh</c:v>
                </c:pt>
                <c:pt idx="5">
                  <c:v>Other religion</c:v>
                </c:pt>
                <c:pt idx="6">
                  <c:v>Buddhist</c:v>
                </c:pt>
                <c:pt idx="7">
                  <c:v>Jewish</c:v>
                </c:pt>
                <c:pt idx="8">
                  <c:v>Not stated</c:v>
                </c:pt>
              </c:strCache>
            </c:strRef>
          </c:cat>
          <c:val>
            <c:numRef>
              <c:f>Sheet1!$E$8:$E$16</c:f>
              <c:numCache>
                <c:formatCode>General</c:formatCode>
                <c:ptCount val="9"/>
                <c:pt idx="0">
                  <c:v>46.2</c:v>
                </c:pt>
                <c:pt idx="1">
                  <c:v>37.200000000000003</c:v>
                </c:pt>
                <c:pt idx="2">
                  <c:v>6.5</c:v>
                </c:pt>
                <c:pt idx="3">
                  <c:v>1.7</c:v>
                </c:pt>
                <c:pt idx="4">
                  <c:v>0.9</c:v>
                </c:pt>
                <c:pt idx="5">
                  <c:v>0.6</c:v>
                </c:pt>
                <c:pt idx="6">
                  <c:v>0.5</c:v>
                </c:pt>
                <c:pt idx="7">
                  <c:v>0.5</c:v>
                </c:pt>
                <c:pt idx="8">
                  <c:v>6</c:v>
                </c:pt>
              </c:numCache>
            </c:numRef>
          </c:val>
          <c:extLst>
            <c:ext xmlns:c16="http://schemas.microsoft.com/office/drawing/2014/chart" uri="{C3380CC4-5D6E-409C-BE32-E72D297353CC}">
              <c16:uniqueId val="{00000000-88D1-4281-8F94-FD6FA5EBBEE7}"/>
            </c:ext>
          </c:extLst>
        </c:ser>
        <c:dLbls>
          <c:showLegendKey val="0"/>
          <c:showVal val="0"/>
          <c:showCatName val="0"/>
          <c:showSerName val="0"/>
          <c:showPercent val="0"/>
          <c:showBubbleSize val="0"/>
        </c:dLbls>
        <c:gapWidth val="219"/>
        <c:overlap val="-27"/>
        <c:axId val="1725639423"/>
        <c:axId val="1725639903"/>
      </c:barChart>
      <c:catAx>
        <c:axId val="17256394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25639903"/>
        <c:crosses val="autoZero"/>
        <c:auto val="1"/>
        <c:lblAlgn val="ctr"/>
        <c:lblOffset val="100"/>
        <c:noMultiLvlLbl val="0"/>
      </c:catAx>
      <c:valAx>
        <c:axId val="172563990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2563942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Sheet1!$I$42</c:f>
              <c:strCache>
                <c:ptCount val="1"/>
                <c:pt idx="0">
                  <c:v>% of population</c:v>
                </c:pt>
              </c:strCache>
            </c:strRef>
          </c:tx>
          <c:spPr>
            <a:solidFill>
              <a:schemeClr val="accent1"/>
            </a:solidFill>
            <a:ln>
              <a:noFill/>
            </a:ln>
            <a:effectLst/>
          </c:spPr>
          <c:invertIfNegative val="0"/>
          <c:cat>
            <c:strRef>
              <c:f>Sheet1!$H$43:$H$52</c:f>
              <c:strCache>
                <c:ptCount val="10"/>
                <c:pt idx="0">
                  <c:v>No Religion</c:v>
                </c:pt>
                <c:pt idx="1">
                  <c:v>Christian</c:v>
                </c:pt>
                <c:pt idx="2">
                  <c:v>Not stated</c:v>
                </c:pt>
                <c:pt idx="3">
                  <c:v>Muslim</c:v>
                </c:pt>
                <c:pt idx="4">
                  <c:v>Hindu</c:v>
                </c:pt>
                <c:pt idx="5">
                  <c:v>Pagan</c:v>
                </c:pt>
                <c:pt idx="6">
                  <c:v>Buddhist</c:v>
                </c:pt>
                <c:pt idx="7">
                  <c:v>Other religion</c:v>
                </c:pt>
                <c:pt idx="8">
                  <c:v>Sikh</c:v>
                </c:pt>
                <c:pt idx="9">
                  <c:v>Jewish</c:v>
                </c:pt>
              </c:strCache>
            </c:strRef>
          </c:cat>
          <c:val>
            <c:numRef>
              <c:f>Sheet1!$I$43:$I$52</c:f>
              <c:numCache>
                <c:formatCode>General</c:formatCode>
                <c:ptCount val="10"/>
                <c:pt idx="0">
                  <c:v>51.1</c:v>
                </c:pt>
                <c:pt idx="1">
                  <c:v>38.799999999999997</c:v>
                </c:pt>
                <c:pt idx="2">
                  <c:v>6.2</c:v>
                </c:pt>
                <c:pt idx="3">
                  <c:v>2.2000000000000002</c:v>
                </c:pt>
                <c:pt idx="4">
                  <c:v>0.6</c:v>
                </c:pt>
                <c:pt idx="5">
                  <c:v>0.4</c:v>
                </c:pt>
                <c:pt idx="6">
                  <c:v>0.3</c:v>
                </c:pt>
                <c:pt idx="7">
                  <c:v>0.2</c:v>
                </c:pt>
                <c:pt idx="8">
                  <c:v>0.2</c:v>
                </c:pt>
                <c:pt idx="9">
                  <c:v>0.1</c:v>
                </c:pt>
              </c:numCache>
            </c:numRef>
          </c:val>
          <c:extLst>
            <c:ext xmlns:c16="http://schemas.microsoft.com/office/drawing/2014/chart" uri="{C3380CC4-5D6E-409C-BE32-E72D297353CC}">
              <c16:uniqueId val="{00000000-DA07-48C1-87D7-68B47DFFB469}"/>
            </c:ext>
          </c:extLst>
        </c:ser>
        <c:dLbls>
          <c:showLegendKey val="0"/>
          <c:showVal val="0"/>
          <c:showCatName val="0"/>
          <c:showSerName val="0"/>
          <c:showPercent val="0"/>
          <c:showBubbleSize val="0"/>
        </c:dLbls>
        <c:gapWidth val="219"/>
        <c:overlap val="-27"/>
        <c:axId val="1725694143"/>
        <c:axId val="1725690783"/>
      </c:barChart>
      <c:catAx>
        <c:axId val="17256941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25690783"/>
        <c:crosses val="autoZero"/>
        <c:auto val="1"/>
        <c:lblAlgn val="ctr"/>
        <c:lblOffset val="100"/>
        <c:noMultiLvlLbl val="0"/>
      </c:catAx>
      <c:valAx>
        <c:axId val="172569078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2569414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0966D8-884E-45D2-9447-1BC4FFC30DAC}" type="datetimeFigureOut">
              <a:rPr lang="en-GB" smtClean="0"/>
              <a:t>22/07/2025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706E09-EAAE-4370-A331-DA342EA50CD8}" type="slidenum">
              <a:rPr lang="en-GB" smtClean="0"/>
              <a:t>‹#›</a:t>
            </a:fld>
            <a:endParaRPr lang="en-GB"/>
          </a:p>
        </p:txBody>
      </p:sp>
    </p:spTree>
    <p:extLst>
      <p:ext uri="{BB962C8B-B14F-4D97-AF65-F5344CB8AC3E}">
        <p14:creationId xmlns:p14="http://schemas.microsoft.com/office/powerpoint/2010/main" val="30445859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BBC Radio 4 - https://www.google.com/url?sa=i&amp;url=https%3A%2F%2Fwww.bbc.co.uk%2Fprogrammes%2Fm000cng6&amp;psig=AOvVaw1j-nSc1K8celVUV7T57Zgs&amp;ust=1752048137416000&amp;source=images&amp;cd=vfe&amp;opi=89978449&amp;ved=0CBYQjRxqFwoTCLiv_IjmrI4DFQAAAAAdAAAAABAE</a:t>
            </a:r>
          </a:p>
        </p:txBody>
      </p:sp>
      <p:sp>
        <p:nvSpPr>
          <p:cNvPr id="4" name="Slide Number Placeholder 3"/>
          <p:cNvSpPr>
            <a:spLocks noGrp="1"/>
          </p:cNvSpPr>
          <p:nvPr>
            <p:ph type="sldNum" sz="quarter" idx="5"/>
          </p:nvPr>
        </p:nvSpPr>
        <p:spPr/>
        <p:txBody>
          <a:bodyPr/>
          <a:lstStyle/>
          <a:p>
            <a:fld id="{9F706E09-EAAE-4370-A331-DA342EA50CD8}" type="slidenum">
              <a:rPr lang="en-GB" smtClean="0"/>
              <a:t>2</a:t>
            </a:fld>
            <a:endParaRPr lang="en-GB"/>
          </a:p>
        </p:txBody>
      </p:sp>
    </p:spTree>
    <p:extLst>
      <p:ext uri="{BB962C8B-B14F-4D97-AF65-F5344CB8AC3E}">
        <p14:creationId xmlns:p14="http://schemas.microsoft.com/office/powerpoint/2010/main" val="11161214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F706E09-EAAE-4370-A331-DA342EA50CD8}" type="slidenum">
              <a:rPr lang="en-GB" smtClean="0"/>
              <a:t>3</a:t>
            </a:fld>
            <a:endParaRPr lang="en-GB"/>
          </a:p>
        </p:txBody>
      </p:sp>
    </p:spTree>
    <p:extLst>
      <p:ext uri="{BB962C8B-B14F-4D97-AF65-F5344CB8AC3E}">
        <p14:creationId xmlns:p14="http://schemas.microsoft.com/office/powerpoint/2010/main" val="29248009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Shabti: https://images.liverpoolmuseums.org.uk/styles/dynamic_medium/public/import-objects/195487_v0_large.jpg</a:t>
            </a:r>
          </a:p>
          <a:p>
            <a:endParaRPr lang="en-GB" dirty="0"/>
          </a:p>
          <a:p>
            <a:r>
              <a:rPr lang="en-GB" dirty="0"/>
              <a:t>Heart Scarab - https://www.mfab.hu/app/uploads/2018/10/25660.jpg</a:t>
            </a:r>
          </a:p>
          <a:p>
            <a:r>
              <a:rPr lang="en-GB" dirty="0"/>
              <a:t>Anubis - https://upload.wikimedia.org/wikipedia/commons/thumb/f/f7/Anubis_jackal.svg/250px-Anubis_jackal.svg.png</a:t>
            </a:r>
          </a:p>
          <a:p>
            <a:r>
              <a:rPr lang="en-GB" dirty="0"/>
              <a:t>Canopic jars - https://museumofmythology.com/Egypt/canoptic%20jars/canoptic%20jars/canoptic%20jars-1.jpg</a:t>
            </a:r>
          </a:p>
        </p:txBody>
      </p:sp>
      <p:sp>
        <p:nvSpPr>
          <p:cNvPr id="4" name="Slide Number Placeholder 3"/>
          <p:cNvSpPr>
            <a:spLocks noGrp="1"/>
          </p:cNvSpPr>
          <p:nvPr>
            <p:ph type="sldNum" sz="quarter" idx="5"/>
          </p:nvPr>
        </p:nvSpPr>
        <p:spPr/>
        <p:txBody>
          <a:bodyPr/>
          <a:lstStyle/>
          <a:p>
            <a:fld id="{9F706E09-EAAE-4370-A331-DA342EA50CD8}" type="slidenum">
              <a:rPr lang="en-GB" smtClean="0"/>
              <a:t>4</a:t>
            </a:fld>
            <a:endParaRPr lang="en-GB"/>
          </a:p>
        </p:txBody>
      </p:sp>
    </p:spTree>
    <p:extLst>
      <p:ext uri="{BB962C8B-B14F-4D97-AF65-F5344CB8AC3E}">
        <p14:creationId xmlns:p14="http://schemas.microsoft.com/office/powerpoint/2010/main" val="7675430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Rosary image: https://pixabay.com/photos/third-rosary-catholicism-jesus-2640997/</a:t>
            </a:r>
          </a:p>
          <a:p>
            <a:r>
              <a:rPr lang="en-GB" dirty="0"/>
              <a:t>Soil: https://pixabay.com/photos/earth-soil-fields-field-312794/ </a:t>
            </a:r>
          </a:p>
          <a:p>
            <a:r>
              <a:rPr lang="en-GB" dirty="0"/>
              <a:t>Shroud: https://pixabay.com/photos/cloth-head-shroud-sand-sculpture-1618371/</a:t>
            </a:r>
          </a:p>
          <a:p>
            <a:r>
              <a:rPr lang="en-GB" dirty="0"/>
              <a:t>Bangle: https://pixabay.com/photos/sikhism-steel-kada-iron-bracelet-6578438/</a:t>
            </a:r>
          </a:p>
          <a:p>
            <a:r>
              <a:rPr lang="en-GB" dirty="0"/>
              <a:t>Flowers: https://pixabay.com/photos/flowers-petals-floral-hindu-5628058/ </a:t>
            </a:r>
          </a:p>
          <a:p>
            <a:r>
              <a:rPr lang="en-GB" dirty="0"/>
              <a:t>Vajra and dorje (bell) - https://pixabay.com/photos/vajra-and-dorje-tantra-buddhism-3773432/</a:t>
            </a:r>
          </a:p>
          <a:p>
            <a:r>
              <a:rPr lang="en-GB" dirty="0"/>
              <a:t>Buddhist robes - https://pixabay.com/photos/monk-temple-meditation-buddha-4649046/</a:t>
            </a:r>
          </a:p>
          <a:p>
            <a:endParaRPr lang="en-GB" dirty="0"/>
          </a:p>
        </p:txBody>
      </p:sp>
      <p:sp>
        <p:nvSpPr>
          <p:cNvPr id="4" name="Slide Number Placeholder 3"/>
          <p:cNvSpPr>
            <a:spLocks noGrp="1"/>
          </p:cNvSpPr>
          <p:nvPr>
            <p:ph type="sldNum" sz="quarter" idx="5"/>
          </p:nvPr>
        </p:nvSpPr>
        <p:spPr/>
        <p:txBody>
          <a:bodyPr/>
          <a:lstStyle/>
          <a:p>
            <a:fld id="{9F706E09-EAAE-4370-A331-DA342EA50CD8}" type="slidenum">
              <a:rPr lang="en-GB" smtClean="0"/>
              <a:t>7</a:t>
            </a:fld>
            <a:endParaRPr lang="en-GB"/>
          </a:p>
        </p:txBody>
      </p:sp>
    </p:spTree>
    <p:extLst>
      <p:ext uri="{BB962C8B-B14F-4D97-AF65-F5344CB8AC3E}">
        <p14:creationId xmlns:p14="http://schemas.microsoft.com/office/powerpoint/2010/main" val="9245595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ts val="1650"/>
              </a:lnSpc>
              <a:spcBef>
                <a:spcPts val="750"/>
              </a:spcBef>
              <a:spcAft>
                <a:spcPts val="600"/>
              </a:spcAft>
              <a:buFont typeface="Arial" panose="020B0604020202020204" pitchFamily="34" charset="0"/>
              <a:buChar char="•"/>
            </a:pPr>
            <a:r>
              <a:rPr lang="en-GB" b="1" i="0" dirty="0">
                <a:solidFill>
                  <a:srgbClr val="001D35"/>
                </a:solidFill>
                <a:effectLst/>
                <a:latin typeface="Google Sans"/>
              </a:rPr>
              <a:t>Kesh:</a:t>
            </a:r>
            <a:r>
              <a:rPr lang="en-GB" b="0" i="0" dirty="0">
                <a:solidFill>
                  <a:srgbClr val="001D35"/>
                </a:solidFill>
                <a:effectLst/>
                <a:latin typeface="Google Sans"/>
              </a:rPr>
              <a:t> Uncut hair, symbolizing respect for God's creation and acceptance of God's will.</a:t>
            </a:r>
          </a:p>
          <a:p>
            <a:pPr algn="l">
              <a:lnSpc>
                <a:spcPts val="1650"/>
              </a:lnSpc>
              <a:spcBef>
                <a:spcPts val="750"/>
              </a:spcBef>
              <a:spcAft>
                <a:spcPts val="600"/>
              </a:spcAft>
              <a:buFont typeface="Arial" panose="020B0604020202020204" pitchFamily="34" charset="0"/>
              <a:buChar char="•"/>
            </a:pPr>
            <a:r>
              <a:rPr lang="en-GB" b="1" i="0" dirty="0">
                <a:solidFill>
                  <a:srgbClr val="001D35"/>
                </a:solidFill>
                <a:effectLst/>
                <a:latin typeface="Google Sans"/>
              </a:rPr>
              <a:t>Kangha:</a:t>
            </a:r>
            <a:r>
              <a:rPr lang="en-GB" b="0" i="0" dirty="0">
                <a:solidFill>
                  <a:srgbClr val="001D35"/>
                </a:solidFill>
                <a:effectLst/>
                <a:latin typeface="Google Sans"/>
              </a:rPr>
              <a:t> A small wooden comb, signifying cleanliness and discipline.</a:t>
            </a:r>
          </a:p>
          <a:p>
            <a:pPr algn="l">
              <a:lnSpc>
                <a:spcPts val="1650"/>
              </a:lnSpc>
              <a:spcBef>
                <a:spcPts val="750"/>
              </a:spcBef>
              <a:spcAft>
                <a:spcPts val="1500"/>
              </a:spcAft>
              <a:buNone/>
            </a:pPr>
            <a:r>
              <a:rPr lang="en-GB" b="1" i="0" dirty="0">
                <a:solidFill>
                  <a:srgbClr val="001D35"/>
                </a:solidFill>
                <a:effectLst/>
                <a:latin typeface="Google Sans"/>
              </a:rPr>
              <a:t>Kara:</a:t>
            </a:r>
            <a:r>
              <a:rPr lang="en-GB" b="0" i="0" dirty="0">
                <a:solidFill>
                  <a:srgbClr val="001D35"/>
                </a:solidFill>
                <a:effectLst/>
                <a:latin typeface="Google Sans"/>
              </a:rPr>
              <a:t> A steel or iron bracelet, symbolizing God's eternity and connection to the divine.</a:t>
            </a:r>
          </a:p>
          <a:p>
            <a:pPr algn="l">
              <a:lnSpc>
                <a:spcPts val="1650"/>
              </a:lnSpc>
              <a:spcBef>
                <a:spcPts val="750"/>
              </a:spcBef>
              <a:spcAft>
                <a:spcPts val="1500"/>
              </a:spcAft>
              <a:buNone/>
            </a:pPr>
            <a:r>
              <a:rPr lang="en-GB" b="1" i="0" dirty="0">
                <a:solidFill>
                  <a:srgbClr val="001D35"/>
                </a:solidFill>
                <a:effectLst/>
                <a:latin typeface="Google Sans"/>
              </a:rPr>
              <a:t>Kachera:</a:t>
            </a:r>
            <a:r>
              <a:rPr lang="en-GB" b="0" i="0" dirty="0">
                <a:solidFill>
                  <a:srgbClr val="001D35"/>
                </a:solidFill>
                <a:effectLst/>
                <a:latin typeface="Google Sans"/>
              </a:rPr>
              <a:t> Special cotton undershorts, representing moral restraint and self-control.</a:t>
            </a:r>
          </a:p>
          <a:p>
            <a:pPr algn="l">
              <a:lnSpc>
                <a:spcPts val="1650"/>
              </a:lnSpc>
              <a:spcBef>
                <a:spcPts val="750"/>
              </a:spcBef>
              <a:spcAft>
                <a:spcPts val="1500"/>
              </a:spcAft>
            </a:pPr>
            <a:r>
              <a:rPr lang="en-GB" b="1" i="0" dirty="0">
                <a:solidFill>
                  <a:srgbClr val="001D35"/>
                </a:solidFill>
                <a:effectLst/>
                <a:latin typeface="Google Sans"/>
              </a:rPr>
              <a:t>Kirpan:</a:t>
            </a:r>
            <a:r>
              <a:rPr lang="en-GB" b="0" i="0" dirty="0">
                <a:solidFill>
                  <a:srgbClr val="001D35"/>
                </a:solidFill>
                <a:effectLst/>
                <a:latin typeface="Google Sans"/>
              </a:rPr>
              <a:t> A short sword, symbolizing the duty to defend the weak and uphold justice.</a:t>
            </a:r>
          </a:p>
          <a:p>
            <a:endParaRPr lang="en-GB" dirty="0"/>
          </a:p>
        </p:txBody>
      </p:sp>
      <p:sp>
        <p:nvSpPr>
          <p:cNvPr id="4" name="Slide Number Placeholder 3"/>
          <p:cNvSpPr>
            <a:spLocks noGrp="1"/>
          </p:cNvSpPr>
          <p:nvPr>
            <p:ph type="sldNum" sz="quarter" idx="5"/>
          </p:nvPr>
        </p:nvSpPr>
        <p:spPr/>
        <p:txBody>
          <a:bodyPr/>
          <a:lstStyle/>
          <a:p>
            <a:fld id="{9F706E09-EAAE-4370-A331-DA342EA50CD8}" type="slidenum">
              <a:rPr lang="en-GB" smtClean="0"/>
              <a:t>8</a:t>
            </a:fld>
            <a:endParaRPr lang="en-GB"/>
          </a:p>
        </p:txBody>
      </p:sp>
    </p:spTree>
    <p:extLst>
      <p:ext uri="{BB962C8B-B14F-4D97-AF65-F5344CB8AC3E}">
        <p14:creationId xmlns:p14="http://schemas.microsoft.com/office/powerpoint/2010/main" val="28785929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F706E09-EAAE-4370-A331-DA342EA50CD8}" type="slidenum">
              <a:rPr lang="en-GB" smtClean="0"/>
              <a:t>12</a:t>
            </a:fld>
            <a:endParaRPr lang="en-GB"/>
          </a:p>
        </p:txBody>
      </p:sp>
    </p:spTree>
    <p:extLst>
      <p:ext uri="{BB962C8B-B14F-4D97-AF65-F5344CB8AC3E}">
        <p14:creationId xmlns:p14="http://schemas.microsoft.com/office/powerpoint/2010/main" val="2167734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‘Hover’ animation tutorial: https://www.google.com/search?q=hover+animation+ppt&amp;rlz=1C1GCEB_enGB972GB972&amp;oq=hover+animation+ppt&amp;gs_lcrp=EgZjaHJvbWUyBggAEEUYOTINCAEQABiGAxiABBiKBTIKCAIQABiABBiiBDIHCAMQABjvBdIBCDMwNjBqMGo3qAIAsAIA&amp;sourceid=chrome&amp;ie=UTF-8#fpstate=ive&amp;vld=cid:c8ef1347,vid:epdAKPIULeA,st:0 </a:t>
            </a:r>
          </a:p>
        </p:txBody>
      </p:sp>
      <p:sp>
        <p:nvSpPr>
          <p:cNvPr id="4" name="Slide Number Placeholder 3"/>
          <p:cNvSpPr>
            <a:spLocks noGrp="1"/>
          </p:cNvSpPr>
          <p:nvPr>
            <p:ph type="sldNum" sz="quarter" idx="5"/>
          </p:nvPr>
        </p:nvSpPr>
        <p:spPr/>
        <p:txBody>
          <a:bodyPr/>
          <a:lstStyle/>
          <a:p>
            <a:fld id="{A3B67FA8-F622-46CB-B9B6-89045A3F403F}" type="slidenum">
              <a:rPr lang="en-GB" smtClean="0"/>
              <a:t>13</a:t>
            </a:fld>
            <a:endParaRPr lang="en-GB"/>
          </a:p>
        </p:txBody>
      </p:sp>
    </p:spTree>
    <p:extLst>
      <p:ext uri="{BB962C8B-B14F-4D97-AF65-F5344CB8AC3E}">
        <p14:creationId xmlns:p14="http://schemas.microsoft.com/office/powerpoint/2010/main" val="23773737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F706E09-EAAE-4370-A331-DA342EA50CD8}" type="slidenum">
              <a:rPr lang="en-GB" smtClean="0"/>
              <a:t>27</a:t>
            </a:fld>
            <a:endParaRPr lang="en-GB"/>
          </a:p>
        </p:txBody>
      </p:sp>
    </p:spTree>
    <p:extLst>
      <p:ext uri="{BB962C8B-B14F-4D97-AF65-F5344CB8AC3E}">
        <p14:creationId xmlns:p14="http://schemas.microsoft.com/office/powerpoint/2010/main" val="2952860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399C0-8F50-9974-6DD7-27028D45CF2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3D7472D-FF7A-7DB8-14E5-E87B8931581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72E13C0-ECD1-8A69-5989-8B907AD2FB01}"/>
              </a:ext>
            </a:extLst>
          </p:cNvPr>
          <p:cNvSpPr>
            <a:spLocks noGrp="1"/>
          </p:cNvSpPr>
          <p:nvPr>
            <p:ph type="dt" sz="half" idx="10"/>
          </p:nvPr>
        </p:nvSpPr>
        <p:spPr/>
        <p:txBody>
          <a:bodyPr/>
          <a:lstStyle/>
          <a:p>
            <a:fld id="{C2B06359-6DD8-48CF-AC8E-AF3FF0DCFFFB}" type="datetimeFigureOut">
              <a:rPr lang="en-GB" smtClean="0"/>
              <a:t>22/07/2025</a:t>
            </a:fld>
            <a:endParaRPr lang="en-GB"/>
          </a:p>
        </p:txBody>
      </p:sp>
      <p:sp>
        <p:nvSpPr>
          <p:cNvPr id="5" name="Footer Placeholder 4">
            <a:extLst>
              <a:ext uri="{FF2B5EF4-FFF2-40B4-BE49-F238E27FC236}">
                <a16:creationId xmlns:a16="http://schemas.microsoft.com/office/drawing/2014/main" id="{C5D2EA8A-C345-AFE4-2FB5-1BD90FB24F8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3CBF0D7-51CC-ABEA-90C7-FE65D1A637B9}"/>
              </a:ext>
            </a:extLst>
          </p:cNvPr>
          <p:cNvSpPr>
            <a:spLocks noGrp="1"/>
          </p:cNvSpPr>
          <p:nvPr>
            <p:ph type="sldNum" sz="quarter" idx="12"/>
          </p:nvPr>
        </p:nvSpPr>
        <p:spPr/>
        <p:txBody>
          <a:bodyPr/>
          <a:lstStyle/>
          <a:p>
            <a:fld id="{0B5FC065-E045-4829-9DED-2EAC7E01A57D}" type="slidenum">
              <a:rPr lang="en-GB" smtClean="0"/>
              <a:t>‹#›</a:t>
            </a:fld>
            <a:endParaRPr lang="en-GB"/>
          </a:p>
        </p:txBody>
      </p:sp>
    </p:spTree>
    <p:extLst>
      <p:ext uri="{BB962C8B-B14F-4D97-AF65-F5344CB8AC3E}">
        <p14:creationId xmlns:p14="http://schemas.microsoft.com/office/powerpoint/2010/main" val="3014145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0B416-830F-02FC-0B9B-DA31F9042A2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C5EFBFB-31CA-DBB1-EC6F-395E97381F7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9EAAC59-0FD6-08E1-B2B0-A02A41E670D7}"/>
              </a:ext>
            </a:extLst>
          </p:cNvPr>
          <p:cNvSpPr>
            <a:spLocks noGrp="1"/>
          </p:cNvSpPr>
          <p:nvPr>
            <p:ph type="dt" sz="half" idx="10"/>
          </p:nvPr>
        </p:nvSpPr>
        <p:spPr/>
        <p:txBody>
          <a:bodyPr/>
          <a:lstStyle/>
          <a:p>
            <a:fld id="{C2B06359-6DD8-48CF-AC8E-AF3FF0DCFFFB}" type="datetimeFigureOut">
              <a:rPr lang="en-GB" smtClean="0"/>
              <a:t>22/07/2025</a:t>
            </a:fld>
            <a:endParaRPr lang="en-GB"/>
          </a:p>
        </p:txBody>
      </p:sp>
      <p:sp>
        <p:nvSpPr>
          <p:cNvPr id="5" name="Footer Placeholder 4">
            <a:extLst>
              <a:ext uri="{FF2B5EF4-FFF2-40B4-BE49-F238E27FC236}">
                <a16:creationId xmlns:a16="http://schemas.microsoft.com/office/drawing/2014/main" id="{BA859157-27B3-F1AD-1239-3C00229DDB8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6FAB577-8E5D-AE44-27BB-0D517CE4D924}"/>
              </a:ext>
            </a:extLst>
          </p:cNvPr>
          <p:cNvSpPr>
            <a:spLocks noGrp="1"/>
          </p:cNvSpPr>
          <p:nvPr>
            <p:ph type="sldNum" sz="quarter" idx="12"/>
          </p:nvPr>
        </p:nvSpPr>
        <p:spPr/>
        <p:txBody>
          <a:bodyPr/>
          <a:lstStyle/>
          <a:p>
            <a:fld id="{0B5FC065-E045-4829-9DED-2EAC7E01A57D}" type="slidenum">
              <a:rPr lang="en-GB" smtClean="0"/>
              <a:t>‹#›</a:t>
            </a:fld>
            <a:endParaRPr lang="en-GB"/>
          </a:p>
        </p:txBody>
      </p:sp>
    </p:spTree>
    <p:extLst>
      <p:ext uri="{BB962C8B-B14F-4D97-AF65-F5344CB8AC3E}">
        <p14:creationId xmlns:p14="http://schemas.microsoft.com/office/powerpoint/2010/main" val="710741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34F110B-4367-8F3D-232E-2DC2E3274C8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C20D4EE-B18F-85E4-85E2-D68A8CE222D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A85CFD0-0E19-C5F3-04E3-F5A520B5753A}"/>
              </a:ext>
            </a:extLst>
          </p:cNvPr>
          <p:cNvSpPr>
            <a:spLocks noGrp="1"/>
          </p:cNvSpPr>
          <p:nvPr>
            <p:ph type="dt" sz="half" idx="10"/>
          </p:nvPr>
        </p:nvSpPr>
        <p:spPr/>
        <p:txBody>
          <a:bodyPr/>
          <a:lstStyle/>
          <a:p>
            <a:fld id="{C2B06359-6DD8-48CF-AC8E-AF3FF0DCFFFB}" type="datetimeFigureOut">
              <a:rPr lang="en-GB" smtClean="0"/>
              <a:t>22/07/2025</a:t>
            </a:fld>
            <a:endParaRPr lang="en-GB"/>
          </a:p>
        </p:txBody>
      </p:sp>
      <p:sp>
        <p:nvSpPr>
          <p:cNvPr id="5" name="Footer Placeholder 4">
            <a:extLst>
              <a:ext uri="{FF2B5EF4-FFF2-40B4-BE49-F238E27FC236}">
                <a16:creationId xmlns:a16="http://schemas.microsoft.com/office/drawing/2014/main" id="{37DA9288-3FA1-F479-EDCC-EB94C8E8584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8977927-FD24-9150-B97F-19F058DDBED4}"/>
              </a:ext>
            </a:extLst>
          </p:cNvPr>
          <p:cNvSpPr>
            <a:spLocks noGrp="1"/>
          </p:cNvSpPr>
          <p:nvPr>
            <p:ph type="sldNum" sz="quarter" idx="12"/>
          </p:nvPr>
        </p:nvSpPr>
        <p:spPr/>
        <p:txBody>
          <a:bodyPr/>
          <a:lstStyle/>
          <a:p>
            <a:fld id="{0B5FC065-E045-4829-9DED-2EAC7E01A57D}" type="slidenum">
              <a:rPr lang="en-GB" smtClean="0"/>
              <a:t>‹#›</a:t>
            </a:fld>
            <a:endParaRPr lang="en-GB"/>
          </a:p>
        </p:txBody>
      </p:sp>
    </p:spTree>
    <p:extLst>
      <p:ext uri="{BB962C8B-B14F-4D97-AF65-F5344CB8AC3E}">
        <p14:creationId xmlns:p14="http://schemas.microsoft.com/office/powerpoint/2010/main" val="1100239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E9DE6-F510-BFFA-6708-2B33792E7B9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A2A8971-7639-8107-2BC4-813E5056599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4635557-4DF4-B663-632E-775B02A809AE}"/>
              </a:ext>
            </a:extLst>
          </p:cNvPr>
          <p:cNvSpPr>
            <a:spLocks noGrp="1"/>
          </p:cNvSpPr>
          <p:nvPr>
            <p:ph type="dt" sz="half" idx="10"/>
          </p:nvPr>
        </p:nvSpPr>
        <p:spPr/>
        <p:txBody>
          <a:bodyPr/>
          <a:lstStyle/>
          <a:p>
            <a:fld id="{C2B06359-6DD8-48CF-AC8E-AF3FF0DCFFFB}" type="datetimeFigureOut">
              <a:rPr lang="en-GB" smtClean="0"/>
              <a:t>22/07/2025</a:t>
            </a:fld>
            <a:endParaRPr lang="en-GB"/>
          </a:p>
        </p:txBody>
      </p:sp>
      <p:sp>
        <p:nvSpPr>
          <p:cNvPr id="5" name="Footer Placeholder 4">
            <a:extLst>
              <a:ext uri="{FF2B5EF4-FFF2-40B4-BE49-F238E27FC236}">
                <a16:creationId xmlns:a16="http://schemas.microsoft.com/office/drawing/2014/main" id="{772E339F-43DC-A521-14DA-989430F9BAF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21CCA97-9B67-B84D-75E6-EF50DCF3EC60}"/>
              </a:ext>
            </a:extLst>
          </p:cNvPr>
          <p:cNvSpPr>
            <a:spLocks noGrp="1"/>
          </p:cNvSpPr>
          <p:nvPr>
            <p:ph type="sldNum" sz="quarter" idx="12"/>
          </p:nvPr>
        </p:nvSpPr>
        <p:spPr/>
        <p:txBody>
          <a:bodyPr/>
          <a:lstStyle/>
          <a:p>
            <a:fld id="{0B5FC065-E045-4829-9DED-2EAC7E01A57D}" type="slidenum">
              <a:rPr lang="en-GB" smtClean="0"/>
              <a:t>‹#›</a:t>
            </a:fld>
            <a:endParaRPr lang="en-GB"/>
          </a:p>
        </p:txBody>
      </p:sp>
    </p:spTree>
    <p:extLst>
      <p:ext uri="{BB962C8B-B14F-4D97-AF65-F5344CB8AC3E}">
        <p14:creationId xmlns:p14="http://schemas.microsoft.com/office/powerpoint/2010/main" val="29510625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E8512-7396-8ABD-106E-92E70FE65E3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AE0D82F-61B7-CFA1-1648-AB97CAA44DB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CCC7A21-F2C1-93A1-DA54-F7AA3A40CC1F}"/>
              </a:ext>
            </a:extLst>
          </p:cNvPr>
          <p:cNvSpPr>
            <a:spLocks noGrp="1"/>
          </p:cNvSpPr>
          <p:nvPr>
            <p:ph type="dt" sz="half" idx="10"/>
          </p:nvPr>
        </p:nvSpPr>
        <p:spPr/>
        <p:txBody>
          <a:bodyPr/>
          <a:lstStyle/>
          <a:p>
            <a:fld id="{C2B06359-6DD8-48CF-AC8E-AF3FF0DCFFFB}" type="datetimeFigureOut">
              <a:rPr lang="en-GB" smtClean="0"/>
              <a:t>22/07/2025</a:t>
            </a:fld>
            <a:endParaRPr lang="en-GB"/>
          </a:p>
        </p:txBody>
      </p:sp>
      <p:sp>
        <p:nvSpPr>
          <p:cNvPr id="5" name="Footer Placeholder 4">
            <a:extLst>
              <a:ext uri="{FF2B5EF4-FFF2-40B4-BE49-F238E27FC236}">
                <a16:creationId xmlns:a16="http://schemas.microsoft.com/office/drawing/2014/main" id="{C45DAEB9-0E02-33D1-D7E6-BC739C9D38E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CC1FF55-21D1-3A71-4027-BFBB1097CC82}"/>
              </a:ext>
            </a:extLst>
          </p:cNvPr>
          <p:cNvSpPr>
            <a:spLocks noGrp="1"/>
          </p:cNvSpPr>
          <p:nvPr>
            <p:ph type="sldNum" sz="quarter" idx="12"/>
          </p:nvPr>
        </p:nvSpPr>
        <p:spPr/>
        <p:txBody>
          <a:bodyPr/>
          <a:lstStyle/>
          <a:p>
            <a:fld id="{0B5FC065-E045-4829-9DED-2EAC7E01A57D}" type="slidenum">
              <a:rPr lang="en-GB" smtClean="0"/>
              <a:t>‹#›</a:t>
            </a:fld>
            <a:endParaRPr lang="en-GB"/>
          </a:p>
        </p:txBody>
      </p:sp>
    </p:spTree>
    <p:extLst>
      <p:ext uri="{BB962C8B-B14F-4D97-AF65-F5344CB8AC3E}">
        <p14:creationId xmlns:p14="http://schemas.microsoft.com/office/powerpoint/2010/main" val="18175500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9565D-F9EC-9480-8908-54B9290AE4C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0EA2128-8803-B2EF-A007-255F8410F77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6F82565-5092-CBA0-FBF7-C5206F899C0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E4739DD-EC6B-E515-AD67-D29E55CE389B}"/>
              </a:ext>
            </a:extLst>
          </p:cNvPr>
          <p:cNvSpPr>
            <a:spLocks noGrp="1"/>
          </p:cNvSpPr>
          <p:nvPr>
            <p:ph type="dt" sz="half" idx="10"/>
          </p:nvPr>
        </p:nvSpPr>
        <p:spPr/>
        <p:txBody>
          <a:bodyPr/>
          <a:lstStyle/>
          <a:p>
            <a:fld id="{C2B06359-6DD8-48CF-AC8E-AF3FF0DCFFFB}" type="datetimeFigureOut">
              <a:rPr lang="en-GB" smtClean="0"/>
              <a:t>22/07/2025</a:t>
            </a:fld>
            <a:endParaRPr lang="en-GB"/>
          </a:p>
        </p:txBody>
      </p:sp>
      <p:sp>
        <p:nvSpPr>
          <p:cNvPr id="6" name="Footer Placeholder 5">
            <a:extLst>
              <a:ext uri="{FF2B5EF4-FFF2-40B4-BE49-F238E27FC236}">
                <a16:creationId xmlns:a16="http://schemas.microsoft.com/office/drawing/2014/main" id="{246A47E0-27F0-16A2-FA9D-4F7342D8D3F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CECD29A-521B-E8EA-0E4C-BD3D66AA21AD}"/>
              </a:ext>
            </a:extLst>
          </p:cNvPr>
          <p:cNvSpPr>
            <a:spLocks noGrp="1"/>
          </p:cNvSpPr>
          <p:nvPr>
            <p:ph type="sldNum" sz="quarter" idx="12"/>
          </p:nvPr>
        </p:nvSpPr>
        <p:spPr/>
        <p:txBody>
          <a:bodyPr/>
          <a:lstStyle/>
          <a:p>
            <a:fld id="{0B5FC065-E045-4829-9DED-2EAC7E01A57D}" type="slidenum">
              <a:rPr lang="en-GB" smtClean="0"/>
              <a:t>‹#›</a:t>
            </a:fld>
            <a:endParaRPr lang="en-GB"/>
          </a:p>
        </p:txBody>
      </p:sp>
    </p:spTree>
    <p:extLst>
      <p:ext uri="{BB962C8B-B14F-4D97-AF65-F5344CB8AC3E}">
        <p14:creationId xmlns:p14="http://schemas.microsoft.com/office/powerpoint/2010/main" val="28823410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83BD4-0204-C0CE-8DD6-234835C329B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D370AD1-AF58-4529-3F81-332DD3500B5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C0FB5A8-0E2D-9E4B-20E6-A4AF3948930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B26282C-937F-A538-0905-1925F4B4EF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F068487-2B15-5D83-BCEA-4AE78D371A9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29F45F3-F7D6-B342-852C-B48A90B828C5}"/>
              </a:ext>
            </a:extLst>
          </p:cNvPr>
          <p:cNvSpPr>
            <a:spLocks noGrp="1"/>
          </p:cNvSpPr>
          <p:nvPr>
            <p:ph type="dt" sz="half" idx="10"/>
          </p:nvPr>
        </p:nvSpPr>
        <p:spPr/>
        <p:txBody>
          <a:bodyPr/>
          <a:lstStyle/>
          <a:p>
            <a:fld id="{C2B06359-6DD8-48CF-AC8E-AF3FF0DCFFFB}" type="datetimeFigureOut">
              <a:rPr lang="en-GB" smtClean="0"/>
              <a:t>22/07/2025</a:t>
            </a:fld>
            <a:endParaRPr lang="en-GB"/>
          </a:p>
        </p:txBody>
      </p:sp>
      <p:sp>
        <p:nvSpPr>
          <p:cNvPr id="8" name="Footer Placeholder 7">
            <a:extLst>
              <a:ext uri="{FF2B5EF4-FFF2-40B4-BE49-F238E27FC236}">
                <a16:creationId xmlns:a16="http://schemas.microsoft.com/office/drawing/2014/main" id="{AAAD187B-89E5-BF67-1849-EA4645D5C23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24C5260-7209-1D3B-0283-BC2DA88F285B}"/>
              </a:ext>
            </a:extLst>
          </p:cNvPr>
          <p:cNvSpPr>
            <a:spLocks noGrp="1"/>
          </p:cNvSpPr>
          <p:nvPr>
            <p:ph type="sldNum" sz="quarter" idx="12"/>
          </p:nvPr>
        </p:nvSpPr>
        <p:spPr/>
        <p:txBody>
          <a:bodyPr/>
          <a:lstStyle/>
          <a:p>
            <a:fld id="{0B5FC065-E045-4829-9DED-2EAC7E01A57D}" type="slidenum">
              <a:rPr lang="en-GB" smtClean="0"/>
              <a:t>‹#›</a:t>
            </a:fld>
            <a:endParaRPr lang="en-GB"/>
          </a:p>
        </p:txBody>
      </p:sp>
    </p:spTree>
    <p:extLst>
      <p:ext uri="{BB962C8B-B14F-4D97-AF65-F5344CB8AC3E}">
        <p14:creationId xmlns:p14="http://schemas.microsoft.com/office/powerpoint/2010/main" val="39109828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E1DE7-5C0D-1A7D-60BD-35DA31D2AE9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62AD529-3884-ED7E-7C39-FA8C2634ABF8}"/>
              </a:ext>
            </a:extLst>
          </p:cNvPr>
          <p:cNvSpPr>
            <a:spLocks noGrp="1"/>
          </p:cNvSpPr>
          <p:nvPr>
            <p:ph type="dt" sz="half" idx="10"/>
          </p:nvPr>
        </p:nvSpPr>
        <p:spPr/>
        <p:txBody>
          <a:bodyPr/>
          <a:lstStyle/>
          <a:p>
            <a:fld id="{C2B06359-6DD8-48CF-AC8E-AF3FF0DCFFFB}" type="datetimeFigureOut">
              <a:rPr lang="en-GB" smtClean="0"/>
              <a:t>22/07/2025</a:t>
            </a:fld>
            <a:endParaRPr lang="en-GB"/>
          </a:p>
        </p:txBody>
      </p:sp>
      <p:sp>
        <p:nvSpPr>
          <p:cNvPr id="4" name="Footer Placeholder 3">
            <a:extLst>
              <a:ext uri="{FF2B5EF4-FFF2-40B4-BE49-F238E27FC236}">
                <a16:creationId xmlns:a16="http://schemas.microsoft.com/office/drawing/2014/main" id="{E2463DC7-887D-2A4F-D6C1-F4CEC5F5D5E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8EAEE4C-2378-2F2A-903C-C3F5863F75C0}"/>
              </a:ext>
            </a:extLst>
          </p:cNvPr>
          <p:cNvSpPr>
            <a:spLocks noGrp="1"/>
          </p:cNvSpPr>
          <p:nvPr>
            <p:ph type="sldNum" sz="quarter" idx="12"/>
          </p:nvPr>
        </p:nvSpPr>
        <p:spPr/>
        <p:txBody>
          <a:bodyPr/>
          <a:lstStyle/>
          <a:p>
            <a:fld id="{0B5FC065-E045-4829-9DED-2EAC7E01A57D}" type="slidenum">
              <a:rPr lang="en-GB" smtClean="0"/>
              <a:t>‹#›</a:t>
            </a:fld>
            <a:endParaRPr lang="en-GB"/>
          </a:p>
        </p:txBody>
      </p:sp>
    </p:spTree>
    <p:extLst>
      <p:ext uri="{BB962C8B-B14F-4D97-AF65-F5344CB8AC3E}">
        <p14:creationId xmlns:p14="http://schemas.microsoft.com/office/powerpoint/2010/main" val="6771092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AB4E451-C7C7-6CA5-28CA-97E4059DCEF7}"/>
              </a:ext>
            </a:extLst>
          </p:cNvPr>
          <p:cNvSpPr>
            <a:spLocks noGrp="1"/>
          </p:cNvSpPr>
          <p:nvPr>
            <p:ph type="dt" sz="half" idx="10"/>
          </p:nvPr>
        </p:nvSpPr>
        <p:spPr/>
        <p:txBody>
          <a:bodyPr/>
          <a:lstStyle/>
          <a:p>
            <a:fld id="{C2B06359-6DD8-48CF-AC8E-AF3FF0DCFFFB}" type="datetimeFigureOut">
              <a:rPr lang="en-GB" smtClean="0"/>
              <a:t>22/07/2025</a:t>
            </a:fld>
            <a:endParaRPr lang="en-GB"/>
          </a:p>
        </p:txBody>
      </p:sp>
      <p:sp>
        <p:nvSpPr>
          <p:cNvPr id="3" name="Footer Placeholder 2">
            <a:extLst>
              <a:ext uri="{FF2B5EF4-FFF2-40B4-BE49-F238E27FC236}">
                <a16:creationId xmlns:a16="http://schemas.microsoft.com/office/drawing/2014/main" id="{8910D379-1B17-A6AE-A785-BD204AB081D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8A7305C-1C7D-0EEB-810B-236C8940E2FC}"/>
              </a:ext>
            </a:extLst>
          </p:cNvPr>
          <p:cNvSpPr>
            <a:spLocks noGrp="1"/>
          </p:cNvSpPr>
          <p:nvPr>
            <p:ph type="sldNum" sz="quarter" idx="12"/>
          </p:nvPr>
        </p:nvSpPr>
        <p:spPr/>
        <p:txBody>
          <a:bodyPr/>
          <a:lstStyle/>
          <a:p>
            <a:fld id="{0B5FC065-E045-4829-9DED-2EAC7E01A57D}" type="slidenum">
              <a:rPr lang="en-GB" smtClean="0"/>
              <a:t>‹#›</a:t>
            </a:fld>
            <a:endParaRPr lang="en-GB"/>
          </a:p>
        </p:txBody>
      </p:sp>
    </p:spTree>
    <p:extLst>
      <p:ext uri="{BB962C8B-B14F-4D97-AF65-F5344CB8AC3E}">
        <p14:creationId xmlns:p14="http://schemas.microsoft.com/office/powerpoint/2010/main" val="17602684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1F708-7EC3-6F06-ADD0-D35F7AD4E1E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B853932-6F28-9005-D3B1-C031A80D6C3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7B4CD40-2888-B48C-0366-BA5CFFD80A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738488A-25CD-B24E-F6DF-21D2ED20C74B}"/>
              </a:ext>
            </a:extLst>
          </p:cNvPr>
          <p:cNvSpPr>
            <a:spLocks noGrp="1"/>
          </p:cNvSpPr>
          <p:nvPr>
            <p:ph type="dt" sz="half" idx="10"/>
          </p:nvPr>
        </p:nvSpPr>
        <p:spPr/>
        <p:txBody>
          <a:bodyPr/>
          <a:lstStyle/>
          <a:p>
            <a:fld id="{C2B06359-6DD8-48CF-AC8E-AF3FF0DCFFFB}" type="datetimeFigureOut">
              <a:rPr lang="en-GB" smtClean="0"/>
              <a:t>22/07/2025</a:t>
            </a:fld>
            <a:endParaRPr lang="en-GB"/>
          </a:p>
        </p:txBody>
      </p:sp>
      <p:sp>
        <p:nvSpPr>
          <p:cNvPr id="6" name="Footer Placeholder 5">
            <a:extLst>
              <a:ext uri="{FF2B5EF4-FFF2-40B4-BE49-F238E27FC236}">
                <a16:creationId xmlns:a16="http://schemas.microsoft.com/office/drawing/2014/main" id="{6302913C-2E4B-DF29-1B29-A1D5A1E953A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6FD66E6-0260-5146-A31F-96CE55E86A90}"/>
              </a:ext>
            </a:extLst>
          </p:cNvPr>
          <p:cNvSpPr>
            <a:spLocks noGrp="1"/>
          </p:cNvSpPr>
          <p:nvPr>
            <p:ph type="sldNum" sz="quarter" idx="12"/>
          </p:nvPr>
        </p:nvSpPr>
        <p:spPr/>
        <p:txBody>
          <a:bodyPr/>
          <a:lstStyle/>
          <a:p>
            <a:fld id="{0B5FC065-E045-4829-9DED-2EAC7E01A57D}" type="slidenum">
              <a:rPr lang="en-GB" smtClean="0"/>
              <a:t>‹#›</a:t>
            </a:fld>
            <a:endParaRPr lang="en-GB"/>
          </a:p>
        </p:txBody>
      </p:sp>
    </p:spTree>
    <p:extLst>
      <p:ext uri="{BB962C8B-B14F-4D97-AF65-F5344CB8AC3E}">
        <p14:creationId xmlns:p14="http://schemas.microsoft.com/office/powerpoint/2010/main" val="2987801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9251C-D9E6-4354-1C51-59B95A15FA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5472F3E-8A52-CA86-76C1-C977BFC5F81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94DF210-656A-36AE-B224-93CF67968A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B7E5D63-A7EA-49C5-4B3C-7BFAC99D94D7}"/>
              </a:ext>
            </a:extLst>
          </p:cNvPr>
          <p:cNvSpPr>
            <a:spLocks noGrp="1"/>
          </p:cNvSpPr>
          <p:nvPr>
            <p:ph type="dt" sz="half" idx="10"/>
          </p:nvPr>
        </p:nvSpPr>
        <p:spPr/>
        <p:txBody>
          <a:bodyPr/>
          <a:lstStyle/>
          <a:p>
            <a:fld id="{C2B06359-6DD8-48CF-AC8E-AF3FF0DCFFFB}" type="datetimeFigureOut">
              <a:rPr lang="en-GB" smtClean="0"/>
              <a:t>22/07/2025</a:t>
            </a:fld>
            <a:endParaRPr lang="en-GB"/>
          </a:p>
        </p:txBody>
      </p:sp>
      <p:sp>
        <p:nvSpPr>
          <p:cNvPr id="6" name="Footer Placeholder 5">
            <a:extLst>
              <a:ext uri="{FF2B5EF4-FFF2-40B4-BE49-F238E27FC236}">
                <a16:creationId xmlns:a16="http://schemas.microsoft.com/office/drawing/2014/main" id="{FE4ABA72-159F-27CA-CF55-EB86EE3E209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FC8EC9E-EE0D-90B2-DE26-C98791F32785}"/>
              </a:ext>
            </a:extLst>
          </p:cNvPr>
          <p:cNvSpPr>
            <a:spLocks noGrp="1"/>
          </p:cNvSpPr>
          <p:nvPr>
            <p:ph type="sldNum" sz="quarter" idx="12"/>
          </p:nvPr>
        </p:nvSpPr>
        <p:spPr/>
        <p:txBody>
          <a:bodyPr/>
          <a:lstStyle/>
          <a:p>
            <a:fld id="{0B5FC065-E045-4829-9DED-2EAC7E01A57D}" type="slidenum">
              <a:rPr lang="en-GB" smtClean="0"/>
              <a:t>‹#›</a:t>
            </a:fld>
            <a:endParaRPr lang="en-GB"/>
          </a:p>
        </p:txBody>
      </p:sp>
    </p:spTree>
    <p:extLst>
      <p:ext uri="{BB962C8B-B14F-4D97-AF65-F5344CB8AC3E}">
        <p14:creationId xmlns:p14="http://schemas.microsoft.com/office/powerpoint/2010/main" val="1213023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D1EB05A-638A-90F8-D6F2-E240C936E4E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341D96F-FA6F-186C-0743-25859915271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BE10F1E-4906-1718-43AD-93F49EF654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2B06359-6DD8-48CF-AC8E-AF3FF0DCFFFB}" type="datetimeFigureOut">
              <a:rPr lang="en-GB" smtClean="0"/>
              <a:t>22/07/2025</a:t>
            </a:fld>
            <a:endParaRPr lang="en-GB"/>
          </a:p>
        </p:txBody>
      </p:sp>
      <p:sp>
        <p:nvSpPr>
          <p:cNvPr id="5" name="Footer Placeholder 4">
            <a:extLst>
              <a:ext uri="{FF2B5EF4-FFF2-40B4-BE49-F238E27FC236}">
                <a16:creationId xmlns:a16="http://schemas.microsoft.com/office/drawing/2014/main" id="{26D949E2-94D4-44D9-400A-E6DE324C55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489131B2-C7CF-9112-D556-FFBD175E513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B5FC065-E045-4829-9DED-2EAC7E01A57D}" type="slidenum">
              <a:rPr lang="en-GB" smtClean="0"/>
              <a:t>‹#›</a:t>
            </a:fld>
            <a:endParaRPr lang="en-GB"/>
          </a:p>
        </p:txBody>
      </p:sp>
    </p:spTree>
    <p:extLst>
      <p:ext uri="{BB962C8B-B14F-4D97-AF65-F5344CB8AC3E}">
        <p14:creationId xmlns:p14="http://schemas.microsoft.com/office/powerpoint/2010/main" val="38296512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6" Type="http://schemas.openxmlformats.org/officeDocument/2006/relationships/image" Target="../media/image39.svg"/><Relationship Id="rId21" Type="http://schemas.openxmlformats.org/officeDocument/2006/relationships/image" Target="../media/image34.png"/><Relationship Id="rId42" Type="http://schemas.openxmlformats.org/officeDocument/2006/relationships/image" Target="../media/image55.svg"/><Relationship Id="rId47" Type="http://schemas.openxmlformats.org/officeDocument/2006/relationships/image" Target="../media/image60.png"/><Relationship Id="rId63" Type="http://schemas.openxmlformats.org/officeDocument/2006/relationships/image" Target="../media/image76.png"/><Relationship Id="rId68" Type="http://schemas.openxmlformats.org/officeDocument/2006/relationships/image" Target="../media/image81.svg"/><Relationship Id="rId16" Type="http://schemas.openxmlformats.org/officeDocument/2006/relationships/image" Target="../media/image29.svg"/><Relationship Id="rId11" Type="http://schemas.openxmlformats.org/officeDocument/2006/relationships/image" Target="../media/image24.png"/><Relationship Id="rId32" Type="http://schemas.openxmlformats.org/officeDocument/2006/relationships/image" Target="../media/image45.svg"/><Relationship Id="rId37" Type="http://schemas.openxmlformats.org/officeDocument/2006/relationships/image" Target="../media/image50.png"/><Relationship Id="rId53" Type="http://schemas.openxmlformats.org/officeDocument/2006/relationships/image" Target="../media/image66.png"/><Relationship Id="rId58" Type="http://schemas.openxmlformats.org/officeDocument/2006/relationships/image" Target="../media/image71.svg"/><Relationship Id="rId74" Type="http://schemas.openxmlformats.org/officeDocument/2006/relationships/image" Target="../media/image87.svg"/><Relationship Id="rId79" Type="http://schemas.openxmlformats.org/officeDocument/2006/relationships/image" Target="../media/image92.png"/><Relationship Id="rId5" Type="http://schemas.openxmlformats.org/officeDocument/2006/relationships/image" Target="../media/image18.png"/><Relationship Id="rId61" Type="http://schemas.openxmlformats.org/officeDocument/2006/relationships/image" Target="../media/image74.png"/><Relationship Id="rId82" Type="http://schemas.openxmlformats.org/officeDocument/2006/relationships/image" Target="../media/image95.svg"/><Relationship Id="rId19" Type="http://schemas.openxmlformats.org/officeDocument/2006/relationships/image" Target="../media/image32.png"/><Relationship Id="rId14" Type="http://schemas.openxmlformats.org/officeDocument/2006/relationships/image" Target="../media/image27.svg"/><Relationship Id="rId22" Type="http://schemas.openxmlformats.org/officeDocument/2006/relationships/image" Target="../media/image35.svg"/><Relationship Id="rId27" Type="http://schemas.openxmlformats.org/officeDocument/2006/relationships/image" Target="../media/image40.png"/><Relationship Id="rId30" Type="http://schemas.openxmlformats.org/officeDocument/2006/relationships/image" Target="../media/image43.svg"/><Relationship Id="rId35" Type="http://schemas.openxmlformats.org/officeDocument/2006/relationships/image" Target="../media/image48.png"/><Relationship Id="rId43" Type="http://schemas.openxmlformats.org/officeDocument/2006/relationships/image" Target="../media/image56.png"/><Relationship Id="rId48" Type="http://schemas.openxmlformats.org/officeDocument/2006/relationships/image" Target="../media/image61.svg"/><Relationship Id="rId56" Type="http://schemas.openxmlformats.org/officeDocument/2006/relationships/image" Target="../media/image69.svg"/><Relationship Id="rId64" Type="http://schemas.openxmlformats.org/officeDocument/2006/relationships/image" Target="../media/image77.svg"/><Relationship Id="rId69" Type="http://schemas.openxmlformats.org/officeDocument/2006/relationships/image" Target="../media/image82.png"/><Relationship Id="rId77" Type="http://schemas.openxmlformats.org/officeDocument/2006/relationships/image" Target="../media/image90.png"/><Relationship Id="rId8" Type="http://schemas.openxmlformats.org/officeDocument/2006/relationships/image" Target="../media/image21.svg"/><Relationship Id="rId51" Type="http://schemas.openxmlformats.org/officeDocument/2006/relationships/image" Target="../media/image64.png"/><Relationship Id="rId72" Type="http://schemas.openxmlformats.org/officeDocument/2006/relationships/image" Target="../media/image85.svg"/><Relationship Id="rId80" Type="http://schemas.openxmlformats.org/officeDocument/2006/relationships/image" Target="../media/image93.svg"/><Relationship Id="rId3" Type="http://schemas.openxmlformats.org/officeDocument/2006/relationships/image" Target="../media/image16.png"/><Relationship Id="rId12" Type="http://schemas.openxmlformats.org/officeDocument/2006/relationships/image" Target="../media/image25.svg"/><Relationship Id="rId17" Type="http://schemas.openxmlformats.org/officeDocument/2006/relationships/image" Target="../media/image30.png"/><Relationship Id="rId25" Type="http://schemas.openxmlformats.org/officeDocument/2006/relationships/image" Target="../media/image38.png"/><Relationship Id="rId33" Type="http://schemas.openxmlformats.org/officeDocument/2006/relationships/image" Target="../media/image46.png"/><Relationship Id="rId38" Type="http://schemas.openxmlformats.org/officeDocument/2006/relationships/image" Target="../media/image51.svg"/><Relationship Id="rId46" Type="http://schemas.openxmlformats.org/officeDocument/2006/relationships/image" Target="../media/image59.svg"/><Relationship Id="rId59" Type="http://schemas.openxmlformats.org/officeDocument/2006/relationships/image" Target="../media/image72.png"/><Relationship Id="rId67" Type="http://schemas.openxmlformats.org/officeDocument/2006/relationships/image" Target="../media/image80.png"/><Relationship Id="rId20" Type="http://schemas.openxmlformats.org/officeDocument/2006/relationships/image" Target="../media/image33.svg"/><Relationship Id="rId41" Type="http://schemas.openxmlformats.org/officeDocument/2006/relationships/image" Target="../media/image54.png"/><Relationship Id="rId54" Type="http://schemas.openxmlformats.org/officeDocument/2006/relationships/image" Target="../media/image67.svg"/><Relationship Id="rId62" Type="http://schemas.openxmlformats.org/officeDocument/2006/relationships/image" Target="../media/image75.svg"/><Relationship Id="rId70" Type="http://schemas.openxmlformats.org/officeDocument/2006/relationships/image" Target="../media/image83.svg"/><Relationship Id="rId75" Type="http://schemas.openxmlformats.org/officeDocument/2006/relationships/image" Target="../media/image88.png"/><Relationship Id="rId1" Type="http://schemas.openxmlformats.org/officeDocument/2006/relationships/slideLayout" Target="../slideLayouts/slideLayout2.xml"/><Relationship Id="rId6" Type="http://schemas.openxmlformats.org/officeDocument/2006/relationships/image" Target="../media/image19.svg"/><Relationship Id="rId15" Type="http://schemas.openxmlformats.org/officeDocument/2006/relationships/image" Target="../media/image28.png"/><Relationship Id="rId23" Type="http://schemas.openxmlformats.org/officeDocument/2006/relationships/image" Target="../media/image36.png"/><Relationship Id="rId28" Type="http://schemas.openxmlformats.org/officeDocument/2006/relationships/image" Target="../media/image41.svg"/><Relationship Id="rId36" Type="http://schemas.openxmlformats.org/officeDocument/2006/relationships/image" Target="../media/image49.svg"/><Relationship Id="rId49" Type="http://schemas.openxmlformats.org/officeDocument/2006/relationships/image" Target="../media/image62.png"/><Relationship Id="rId57" Type="http://schemas.openxmlformats.org/officeDocument/2006/relationships/image" Target="../media/image70.png"/><Relationship Id="rId10" Type="http://schemas.openxmlformats.org/officeDocument/2006/relationships/image" Target="../media/image23.svg"/><Relationship Id="rId31" Type="http://schemas.openxmlformats.org/officeDocument/2006/relationships/image" Target="../media/image44.png"/><Relationship Id="rId44" Type="http://schemas.openxmlformats.org/officeDocument/2006/relationships/image" Target="../media/image57.svg"/><Relationship Id="rId52" Type="http://schemas.openxmlformats.org/officeDocument/2006/relationships/image" Target="../media/image65.svg"/><Relationship Id="rId60" Type="http://schemas.openxmlformats.org/officeDocument/2006/relationships/image" Target="../media/image73.svg"/><Relationship Id="rId65" Type="http://schemas.openxmlformats.org/officeDocument/2006/relationships/image" Target="../media/image78.png"/><Relationship Id="rId73" Type="http://schemas.openxmlformats.org/officeDocument/2006/relationships/image" Target="../media/image86.png"/><Relationship Id="rId78" Type="http://schemas.openxmlformats.org/officeDocument/2006/relationships/image" Target="../media/image91.svg"/><Relationship Id="rId81" Type="http://schemas.openxmlformats.org/officeDocument/2006/relationships/image" Target="../media/image94.png"/><Relationship Id="rId4" Type="http://schemas.openxmlformats.org/officeDocument/2006/relationships/image" Target="../media/image17.svg"/><Relationship Id="rId9" Type="http://schemas.openxmlformats.org/officeDocument/2006/relationships/image" Target="../media/image22.png"/><Relationship Id="rId13" Type="http://schemas.openxmlformats.org/officeDocument/2006/relationships/image" Target="../media/image26.png"/><Relationship Id="rId18" Type="http://schemas.openxmlformats.org/officeDocument/2006/relationships/image" Target="../media/image31.svg"/><Relationship Id="rId39" Type="http://schemas.openxmlformats.org/officeDocument/2006/relationships/image" Target="../media/image52.png"/><Relationship Id="rId34" Type="http://schemas.openxmlformats.org/officeDocument/2006/relationships/image" Target="../media/image47.svg"/><Relationship Id="rId50" Type="http://schemas.openxmlformats.org/officeDocument/2006/relationships/image" Target="../media/image63.svg"/><Relationship Id="rId55" Type="http://schemas.openxmlformats.org/officeDocument/2006/relationships/image" Target="../media/image68.png"/><Relationship Id="rId76" Type="http://schemas.openxmlformats.org/officeDocument/2006/relationships/image" Target="../media/image89.svg"/><Relationship Id="rId7" Type="http://schemas.openxmlformats.org/officeDocument/2006/relationships/image" Target="../media/image20.png"/><Relationship Id="rId71" Type="http://schemas.openxmlformats.org/officeDocument/2006/relationships/image" Target="../media/image84.png"/><Relationship Id="rId2" Type="http://schemas.openxmlformats.org/officeDocument/2006/relationships/notesSlide" Target="../notesSlides/notesSlide6.xml"/><Relationship Id="rId29" Type="http://schemas.openxmlformats.org/officeDocument/2006/relationships/image" Target="../media/image42.png"/><Relationship Id="rId24" Type="http://schemas.openxmlformats.org/officeDocument/2006/relationships/image" Target="../media/image37.svg"/><Relationship Id="rId40" Type="http://schemas.openxmlformats.org/officeDocument/2006/relationships/image" Target="../media/image53.svg"/><Relationship Id="rId45" Type="http://schemas.openxmlformats.org/officeDocument/2006/relationships/image" Target="../media/image58.png"/><Relationship Id="rId66" Type="http://schemas.openxmlformats.org/officeDocument/2006/relationships/image" Target="../media/image79.svg"/></Relationships>
</file>

<file path=ppt/slides/_rels/slide13.xml.rels><?xml version="1.0" encoding="UTF-8" standalone="yes"?>
<Relationships xmlns="http://schemas.openxmlformats.org/package/2006/relationships"><Relationship Id="rId13" Type="http://schemas.openxmlformats.org/officeDocument/2006/relationships/slide" Target="slide16.xml"/><Relationship Id="rId18" Type="http://schemas.openxmlformats.org/officeDocument/2006/relationships/image" Target="../media/image68.png"/><Relationship Id="rId26" Type="http://schemas.openxmlformats.org/officeDocument/2006/relationships/image" Target="../media/image40.png"/><Relationship Id="rId3" Type="http://schemas.openxmlformats.org/officeDocument/2006/relationships/slide" Target="slide13.xml"/><Relationship Id="rId21" Type="http://schemas.openxmlformats.org/officeDocument/2006/relationships/image" Target="../media/image89.svg"/><Relationship Id="rId7" Type="http://schemas.openxmlformats.org/officeDocument/2006/relationships/slide" Target="slide21.xml"/><Relationship Id="rId12" Type="http://schemas.openxmlformats.org/officeDocument/2006/relationships/slide" Target="slide15.xml"/><Relationship Id="rId17" Type="http://schemas.openxmlformats.org/officeDocument/2006/relationships/image" Target="../media/image77.svg"/><Relationship Id="rId25" Type="http://schemas.openxmlformats.org/officeDocument/2006/relationships/image" Target="../media/image73.svg"/><Relationship Id="rId33" Type="http://schemas.openxmlformats.org/officeDocument/2006/relationships/image" Target="../media/image63.svg"/><Relationship Id="rId2" Type="http://schemas.openxmlformats.org/officeDocument/2006/relationships/notesSlide" Target="../notesSlides/notesSlide7.xml"/><Relationship Id="rId16" Type="http://schemas.openxmlformats.org/officeDocument/2006/relationships/image" Target="../media/image76.png"/><Relationship Id="rId20" Type="http://schemas.openxmlformats.org/officeDocument/2006/relationships/image" Target="../media/image88.png"/><Relationship Id="rId29" Type="http://schemas.openxmlformats.org/officeDocument/2006/relationships/image" Target="../media/image35.svg"/><Relationship Id="rId1" Type="http://schemas.openxmlformats.org/officeDocument/2006/relationships/slideLayout" Target="../slideLayouts/slideLayout1.xml"/><Relationship Id="rId6" Type="http://schemas.openxmlformats.org/officeDocument/2006/relationships/slide" Target="slide23.xml"/><Relationship Id="rId11" Type="http://schemas.openxmlformats.org/officeDocument/2006/relationships/slide" Target="slide17.xml"/><Relationship Id="rId24" Type="http://schemas.openxmlformats.org/officeDocument/2006/relationships/image" Target="../media/image72.png"/><Relationship Id="rId32" Type="http://schemas.openxmlformats.org/officeDocument/2006/relationships/image" Target="../media/image62.png"/><Relationship Id="rId5" Type="http://schemas.openxmlformats.org/officeDocument/2006/relationships/slide" Target="slide22.xml"/><Relationship Id="rId15" Type="http://schemas.openxmlformats.org/officeDocument/2006/relationships/image" Target="../media/image67.svg"/><Relationship Id="rId23" Type="http://schemas.openxmlformats.org/officeDocument/2006/relationships/image" Target="../media/image85.svg"/><Relationship Id="rId28" Type="http://schemas.openxmlformats.org/officeDocument/2006/relationships/image" Target="../media/image34.png"/><Relationship Id="rId10" Type="http://schemas.openxmlformats.org/officeDocument/2006/relationships/slide" Target="slide19.xml"/><Relationship Id="rId19" Type="http://schemas.openxmlformats.org/officeDocument/2006/relationships/image" Target="../media/image69.svg"/><Relationship Id="rId31" Type="http://schemas.openxmlformats.org/officeDocument/2006/relationships/image" Target="../media/image47.svg"/><Relationship Id="rId4" Type="http://schemas.openxmlformats.org/officeDocument/2006/relationships/slide" Target="slide14.xml"/><Relationship Id="rId9" Type="http://schemas.openxmlformats.org/officeDocument/2006/relationships/slide" Target="slide18.xml"/><Relationship Id="rId14" Type="http://schemas.openxmlformats.org/officeDocument/2006/relationships/image" Target="../media/image66.png"/><Relationship Id="rId22" Type="http://schemas.openxmlformats.org/officeDocument/2006/relationships/image" Target="../media/image84.png"/><Relationship Id="rId27" Type="http://schemas.openxmlformats.org/officeDocument/2006/relationships/image" Target="../media/image41.svg"/><Relationship Id="rId30" Type="http://schemas.openxmlformats.org/officeDocument/2006/relationships/image" Target="../media/image46.png"/><Relationship Id="rId8" Type="http://schemas.openxmlformats.org/officeDocument/2006/relationships/slide" Target="slide20.xml"/></Relationships>
</file>

<file path=ppt/slides/_rels/slide14.xml.rels><?xml version="1.0" encoding="UTF-8" standalone="yes"?>
<Relationships xmlns="http://schemas.openxmlformats.org/package/2006/relationships"><Relationship Id="rId8" Type="http://schemas.openxmlformats.org/officeDocument/2006/relationships/slide" Target="slide18.xml"/><Relationship Id="rId13" Type="http://schemas.openxmlformats.org/officeDocument/2006/relationships/image" Target="../media/image66.png"/><Relationship Id="rId18" Type="http://schemas.openxmlformats.org/officeDocument/2006/relationships/image" Target="../media/image69.svg"/><Relationship Id="rId26" Type="http://schemas.openxmlformats.org/officeDocument/2006/relationships/image" Target="../media/image41.svg"/><Relationship Id="rId3" Type="http://schemas.openxmlformats.org/officeDocument/2006/relationships/slide" Target="slide14.xml"/><Relationship Id="rId21" Type="http://schemas.openxmlformats.org/officeDocument/2006/relationships/image" Target="../media/image84.png"/><Relationship Id="rId7" Type="http://schemas.openxmlformats.org/officeDocument/2006/relationships/slide" Target="slide20.xml"/><Relationship Id="rId12" Type="http://schemas.openxmlformats.org/officeDocument/2006/relationships/slide" Target="slide16.xml"/><Relationship Id="rId17" Type="http://schemas.openxmlformats.org/officeDocument/2006/relationships/image" Target="../media/image68.png"/><Relationship Id="rId25" Type="http://schemas.openxmlformats.org/officeDocument/2006/relationships/image" Target="../media/image40.png"/><Relationship Id="rId2" Type="http://schemas.openxmlformats.org/officeDocument/2006/relationships/slide" Target="slide13.xml"/><Relationship Id="rId16" Type="http://schemas.openxmlformats.org/officeDocument/2006/relationships/image" Target="../media/image77.svg"/><Relationship Id="rId20" Type="http://schemas.openxmlformats.org/officeDocument/2006/relationships/image" Target="../media/image89.svg"/><Relationship Id="rId29"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slide" Target="slide21.xml"/><Relationship Id="rId11" Type="http://schemas.openxmlformats.org/officeDocument/2006/relationships/slide" Target="slide15.xml"/><Relationship Id="rId24" Type="http://schemas.openxmlformats.org/officeDocument/2006/relationships/image" Target="../media/image73.svg"/><Relationship Id="rId32" Type="http://schemas.openxmlformats.org/officeDocument/2006/relationships/image" Target="../media/image63.svg"/><Relationship Id="rId5" Type="http://schemas.openxmlformats.org/officeDocument/2006/relationships/slide" Target="slide23.xml"/><Relationship Id="rId15" Type="http://schemas.openxmlformats.org/officeDocument/2006/relationships/image" Target="../media/image76.png"/><Relationship Id="rId23" Type="http://schemas.openxmlformats.org/officeDocument/2006/relationships/image" Target="../media/image72.png"/><Relationship Id="rId28" Type="http://schemas.openxmlformats.org/officeDocument/2006/relationships/image" Target="../media/image35.svg"/><Relationship Id="rId10" Type="http://schemas.openxmlformats.org/officeDocument/2006/relationships/slide" Target="slide17.xml"/><Relationship Id="rId19" Type="http://schemas.openxmlformats.org/officeDocument/2006/relationships/image" Target="../media/image88.png"/><Relationship Id="rId31" Type="http://schemas.openxmlformats.org/officeDocument/2006/relationships/image" Target="../media/image62.png"/><Relationship Id="rId4" Type="http://schemas.openxmlformats.org/officeDocument/2006/relationships/slide" Target="slide22.xml"/><Relationship Id="rId9" Type="http://schemas.openxmlformats.org/officeDocument/2006/relationships/slide" Target="slide19.xml"/><Relationship Id="rId14" Type="http://schemas.openxmlformats.org/officeDocument/2006/relationships/image" Target="../media/image67.svg"/><Relationship Id="rId22" Type="http://schemas.openxmlformats.org/officeDocument/2006/relationships/image" Target="../media/image85.svg"/><Relationship Id="rId27" Type="http://schemas.openxmlformats.org/officeDocument/2006/relationships/image" Target="../media/image34.png"/><Relationship Id="rId30" Type="http://schemas.openxmlformats.org/officeDocument/2006/relationships/image" Target="../media/image47.svg"/></Relationships>
</file>

<file path=ppt/slides/_rels/slide15.xml.rels><?xml version="1.0" encoding="UTF-8" standalone="yes"?>
<Relationships xmlns="http://schemas.openxmlformats.org/package/2006/relationships"><Relationship Id="rId8" Type="http://schemas.openxmlformats.org/officeDocument/2006/relationships/slide" Target="slide18.xml"/><Relationship Id="rId13" Type="http://schemas.openxmlformats.org/officeDocument/2006/relationships/image" Target="../media/image66.png"/><Relationship Id="rId18" Type="http://schemas.openxmlformats.org/officeDocument/2006/relationships/image" Target="../media/image69.svg"/><Relationship Id="rId26" Type="http://schemas.openxmlformats.org/officeDocument/2006/relationships/image" Target="../media/image41.svg"/><Relationship Id="rId3" Type="http://schemas.openxmlformats.org/officeDocument/2006/relationships/slide" Target="slide14.xml"/><Relationship Id="rId21" Type="http://schemas.openxmlformats.org/officeDocument/2006/relationships/image" Target="../media/image84.png"/><Relationship Id="rId7" Type="http://schemas.openxmlformats.org/officeDocument/2006/relationships/slide" Target="slide20.xml"/><Relationship Id="rId12" Type="http://schemas.openxmlformats.org/officeDocument/2006/relationships/slide" Target="slide16.xml"/><Relationship Id="rId17" Type="http://schemas.openxmlformats.org/officeDocument/2006/relationships/image" Target="../media/image68.png"/><Relationship Id="rId25" Type="http://schemas.openxmlformats.org/officeDocument/2006/relationships/image" Target="../media/image40.png"/><Relationship Id="rId2" Type="http://schemas.openxmlformats.org/officeDocument/2006/relationships/slide" Target="slide13.xml"/><Relationship Id="rId16" Type="http://schemas.openxmlformats.org/officeDocument/2006/relationships/image" Target="../media/image77.svg"/><Relationship Id="rId20" Type="http://schemas.openxmlformats.org/officeDocument/2006/relationships/image" Target="../media/image89.svg"/><Relationship Id="rId29"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slide" Target="slide21.xml"/><Relationship Id="rId11" Type="http://schemas.openxmlformats.org/officeDocument/2006/relationships/slide" Target="slide15.xml"/><Relationship Id="rId24" Type="http://schemas.openxmlformats.org/officeDocument/2006/relationships/image" Target="../media/image73.svg"/><Relationship Id="rId32" Type="http://schemas.openxmlformats.org/officeDocument/2006/relationships/image" Target="../media/image63.svg"/><Relationship Id="rId5" Type="http://schemas.openxmlformats.org/officeDocument/2006/relationships/slide" Target="slide23.xml"/><Relationship Id="rId15" Type="http://schemas.openxmlformats.org/officeDocument/2006/relationships/image" Target="../media/image76.png"/><Relationship Id="rId23" Type="http://schemas.openxmlformats.org/officeDocument/2006/relationships/image" Target="../media/image72.png"/><Relationship Id="rId28" Type="http://schemas.openxmlformats.org/officeDocument/2006/relationships/image" Target="../media/image35.svg"/><Relationship Id="rId10" Type="http://schemas.openxmlformats.org/officeDocument/2006/relationships/slide" Target="slide17.xml"/><Relationship Id="rId19" Type="http://schemas.openxmlformats.org/officeDocument/2006/relationships/image" Target="../media/image88.png"/><Relationship Id="rId31" Type="http://schemas.openxmlformats.org/officeDocument/2006/relationships/image" Target="../media/image62.png"/><Relationship Id="rId4" Type="http://schemas.openxmlformats.org/officeDocument/2006/relationships/slide" Target="slide22.xml"/><Relationship Id="rId9" Type="http://schemas.openxmlformats.org/officeDocument/2006/relationships/slide" Target="slide19.xml"/><Relationship Id="rId14" Type="http://schemas.openxmlformats.org/officeDocument/2006/relationships/image" Target="../media/image67.svg"/><Relationship Id="rId22" Type="http://schemas.openxmlformats.org/officeDocument/2006/relationships/image" Target="../media/image85.svg"/><Relationship Id="rId27" Type="http://schemas.openxmlformats.org/officeDocument/2006/relationships/image" Target="../media/image34.png"/><Relationship Id="rId30" Type="http://schemas.openxmlformats.org/officeDocument/2006/relationships/image" Target="../media/image47.svg"/></Relationships>
</file>

<file path=ppt/slides/_rels/slide16.xml.rels><?xml version="1.0" encoding="UTF-8" standalone="yes"?>
<Relationships xmlns="http://schemas.openxmlformats.org/package/2006/relationships"><Relationship Id="rId8" Type="http://schemas.openxmlformats.org/officeDocument/2006/relationships/slide" Target="slide18.xml"/><Relationship Id="rId13" Type="http://schemas.openxmlformats.org/officeDocument/2006/relationships/image" Target="../media/image66.png"/><Relationship Id="rId18" Type="http://schemas.openxmlformats.org/officeDocument/2006/relationships/image" Target="../media/image69.svg"/><Relationship Id="rId26" Type="http://schemas.openxmlformats.org/officeDocument/2006/relationships/image" Target="../media/image41.svg"/><Relationship Id="rId3" Type="http://schemas.openxmlformats.org/officeDocument/2006/relationships/slide" Target="slide14.xml"/><Relationship Id="rId21" Type="http://schemas.openxmlformats.org/officeDocument/2006/relationships/image" Target="../media/image84.png"/><Relationship Id="rId7" Type="http://schemas.openxmlformats.org/officeDocument/2006/relationships/slide" Target="slide20.xml"/><Relationship Id="rId12" Type="http://schemas.openxmlformats.org/officeDocument/2006/relationships/slide" Target="slide16.xml"/><Relationship Id="rId17" Type="http://schemas.openxmlformats.org/officeDocument/2006/relationships/image" Target="../media/image68.png"/><Relationship Id="rId25" Type="http://schemas.openxmlformats.org/officeDocument/2006/relationships/image" Target="../media/image40.png"/><Relationship Id="rId2" Type="http://schemas.openxmlformats.org/officeDocument/2006/relationships/slide" Target="slide13.xml"/><Relationship Id="rId16" Type="http://schemas.openxmlformats.org/officeDocument/2006/relationships/image" Target="../media/image77.svg"/><Relationship Id="rId20" Type="http://schemas.openxmlformats.org/officeDocument/2006/relationships/image" Target="../media/image89.svg"/><Relationship Id="rId29"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slide" Target="slide21.xml"/><Relationship Id="rId11" Type="http://schemas.openxmlformats.org/officeDocument/2006/relationships/slide" Target="slide15.xml"/><Relationship Id="rId24" Type="http://schemas.openxmlformats.org/officeDocument/2006/relationships/image" Target="../media/image73.svg"/><Relationship Id="rId32" Type="http://schemas.openxmlformats.org/officeDocument/2006/relationships/image" Target="../media/image63.svg"/><Relationship Id="rId5" Type="http://schemas.openxmlformats.org/officeDocument/2006/relationships/slide" Target="slide23.xml"/><Relationship Id="rId15" Type="http://schemas.openxmlformats.org/officeDocument/2006/relationships/image" Target="../media/image76.png"/><Relationship Id="rId23" Type="http://schemas.openxmlformats.org/officeDocument/2006/relationships/image" Target="../media/image72.png"/><Relationship Id="rId28" Type="http://schemas.openxmlformats.org/officeDocument/2006/relationships/image" Target="../media/image35.svg"/><Relationship Id="rId10" Type="http://schemas.openxmlformats.org/officeDocument/2006/relationships/slide" Target="slide17.xml"/><Relationship Id="rId19" Type="http://schemas.openxmlformats.org/officeDocument/2006/relationships/image" Target="../media/image88.png"/><Relationship Id="rId31" Type="http://schemas.openxmlformats.org/officeDocument/2006/relationships/image" Target="../media/image62.png"/><Relationship Id="rId4" Type="http://schemas.openxmlformats.org/officeDocument/2006/relationships/slide" Target="slide22.xml"/><Relationship Id="rId9" Type="http://schemas.openxmlformats.org/officeDocument/2006/relationships/slide" Target="slide19.xml"/><Relationship Id="rId14" Type="http://schemas.openxmlformats.org/officeDocument/2006/relationships/image" Target="../media/image67.svg"/><Relationship Id="rId22" Type="http://schemas.openxmlformats.org/officeDocument/2006/relationships/image" Target="../media/image85.svg"/><Relationship Id="rId27" Type="http://schemas.openxmlformats.org/officeDocument/2006/relationships/image" Target="../media/image34.png"/><Relationship Id="rId30" Type="http://schemas.openxmlformats.org/officeDocument/2006/relationships/image" Target="../media/image47.svg"/></Relationships>
</file>

<file path=ppt/slides/_rels/slide17.xml.rels><?xml version="1.0" encoding="UTF-8" standalone="yes"?>
<Relationships xmlns="http://schemas.openxmlformats.org/package/2006/relationships"><Relationship Id="rId8" Type="http://schemas.openxmlformats.org/officeDocument/2006/relationships/slide" Target="slide18.xml"/><Relationship Id="rId13" Type="http://schemas.openxmlformats.org/officeDocument/2006/relationships/image" Target="../media/image66.png"/><Relationship Id="rId18" Type="http://schemas.openxmlformats.org/officeDocument/2006/relationships/image" Target="../media/image69.svg"/><Relationship Id="rId26" Type="http://schemas.openxmlformats.org/officeDocument/2006/relationships/image" Target="../media/image41.svg"/><Relationship Id="rId3" Type="http://schemas.openxmlformats.org/officeDocument/2006/relationships/slide" Target="slide14.xml"/><Relationship Id="rId21" Type="http://schemas.openxmlformats.org/officeDocument/2006/relationships/image" Target="../media/image84.png"/><Relationship Id="rId7" Type="http://schemas.openxmlformats.org/officeDocument/2006/relationships/slide" Target="slide20.xml"/><Relationship Id="rId12" Type="http://schemas.openxmlformats.org/officeDocument/2006/relationships/slide" Target="slide16.xml"/><Relationship Id="rId17" Type="http://schemas.openxmlformats.org/officeDocument/2006/relationships/image" Target="../media/image68.png"/><Relationship Id="rId25" Type="http://schemas.openxmlformats.org/officeDocument/2006/relationships/image" Target="../media/image40.png"/><Relationship Id="rId2" Type="http://schemas.openxmlformats.org/officeDocument/2006/relationships/slide" Target="slide13.xml"/><Relationship Id="rId16" Type="http://schemas.openxmlformats.org/officeDocument/2006/relationships/image" Target="../media/image77.svg"/><Relationship Id="rId20" Type="http://schemas.openxmlformats.org/officeDocument/2006/relationships/image" Target="../media/image89.svg"/><Relationship Id="rId29"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slide" Target="slide21.xml"/><Relationship Id="rId11" Type="http://schemas.openxmlformats.org/officeDocument/2006/relationships/slide" Target="slide15.xml"/><Relationship Id="rId24" Type="http://schemas.openxmlformats.org/officeDocument/2006/relationships/image" Target="../media/image73.svg"/><Relationship Id="rId32" Type="http://schemas.openxmlformats.org/officeDocument/2006/relationships/image" Target="../media/image63.svg"/><Relationship Id="rId5" Type="http://schemas.openxmlformats.org/officeDocument/2006/relationships/slide" Target="slide23.xml"/><Relationship Id="rId15" Type="http://schemas.openxmlformats.org/officeDocument/2006/relationships/image" Target="../media/image76.png"/><Relationship Id="rId23" Type="http://schemas.openxmlformats.org/officeDocument/2006/relationships/image" Target="../media/image72.png"/><Relationship Id="rId28" Type="http://schemas.openxmlformats.org/officeDocument/2006/relationships/image" Target="../media/image35.svg"/><Relationship Id="rId10" Type="http://schemas.openxmlformats.org/officeDocument/2006/relationships/slide" Target="slide17.xml"/><Relationship Id="rId19" Type="http://schemas.openxmlformats.org/officeDocument/2006/relationships/image" Target="../media/image88.png"/><Relationship Id="rId31" Type="http://schemas.openxmlformats.org/officeDocument/2006/relationships/image" Target="../media/image62.png"/><Relationship Id="rId4" Type="http://schemas.openxmlformats.org/officeDocument/2006/relationships/slide" Target="slide22.xml"/><Relationship Id="rId9" Type="http://schemas.openxmlformats.org/officeDocument/2006/relationships/slide" Target="slide19.xml"/><Relationship Id="rId14" Type="http://schemas.openxmlformats.org/officeDocument/2006/relationships/image" Target="../media/image67.svg"/><Relationship Id="rId22" Type="http://schemas.openxmlformats.org/officeDocument/2006/relationships/image" Target="../media/image85.svg"/><Relationship Id="rId27" Type="http://schemas.openxmlformats.org/officeDocument/2006/relationships/image" Target="../media/image34.png"/><Relationship Id="rId30" Type="http://schemas.openxmlformats.org/officeDocument/2006/relationships/image" Target="../media/image47.svg"/></Relationships>
</file>

<file path=ppt/slides/_rels/slide18.xml.rels><?xml version="1.0" encoding="UTF-8" standalone="yes"?>
<Relationships xmlns="http://schemas.openxmlformats.org/package/2006/relationships"><Relationship Id="rId8" Type="http://schemas.openxmlformats.org/officeDocument/2006/relationships/slide" Target="slide18.xml"/><Relationship Id="rId13" Type="http://schemas.openxmlformats.org/officeDocument/2006/relationships/image" Target="../media/image66.png"/><Relationship Id="rId18" Type="http://schemas.openxmlformats.org/officeDocument/2006/relationships/image" Target="../media/image69.svg"/><Relationship Id="rId26" Type="http://schemas.openxmlformats.org/officeDocument/2006/relationships/image" Target="../media/image41.svg"/><Relationship Id="rId3" Type="http://schemas.openxmlformats.org/officeDocument/2006/relationships/slide" Target="slide14.xml"/><Relationship Id="rId21" Type="http://schemas.openxmlformats.org/officeDocument/2006/relationships/image" Target="../media/image84.png"/><Relationship Id="rId7" Type="http://schemas.openxmlformats.org/officeDocument/2006/relationships/slide" Target="slide20.xml"/><Relationship Id="rId12" Type="http://schemas.openxmlformats.org/officeDocument/2006/relationships/slide" Target="slide16.xml"/><Relationship Id="rId17" Type="http://schemas.openxmlformats.org/officeDocument/2006/relationships/image" Target="../media/image68.png"/><Relationship Id="rId25" Type="http://schemas.openxmlformats.org/officeDocument/2006/relationships/image" Target="../media/image40.png"/><Relationship Id="rId2" Type="http://schemas.openxmlformats.org/officeDocument/2006/relationships/slide" Target="slide13.xml"/><Relationship Id="rId16" Type="http://schemas.openxmlformats.org/officeDocument/2006/relationships/image" Target="../media/image77.svg"/><Relationship Id="rId20" Type="http://schemas.openxmlformats.org/officeDocument/2006/relationships/image" Target="../media/image89.svg"/><Relationship Id="rId29"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slide" Target="slide21.xml"/><Relationship Id="rId11" Type="http://schemas.openxmlformats.org/officeDocument/2006/relationships/slide" Target="slide15.xml"/><Relationship Id="rId24" Type="http://schemas.openxmlformats.org/officeDocument/2006/relationships/image" Target="../media/image73.svg"/><Relationship Id="rId32" Type="http://schemas.openxmlformats.org/officeDocument/2006/relationships/image" Target="../media/image63.svg"/><Relationship Id="rId5" Type="http://schemas.openxmlformats.org/officeDocument/2006/relationships/slide" Target="slide23.xml"/><Relationship Id="rId15" Type="http://schemas.openxmlformats.org/officeDocument/2006/relationships/image" Target="../media/image76.png"/><Relationship Id="rId23" Type="http://schemas.openxmlformats.org/officeDocument/2006/relationships/image" Target="../media/image72.png"/><Relationship Id="rId28" Type="http://schemas.openxmlformats.org/officeDocument/2006/relationships/image" Target="../media/image35.svg"/><Relationship Id="rId10" Type="http://schemas.openxmlformats.org/officeDocument/2006/relationships/slide" Target="slide17.xml"/><Relationship Id="rId19" Type="http://schemas.openxmlformats.org/officeDocument/2006/relationships/image" Target="../media/image88.png"/><Relationship Id="rId31" Type="http://schemas.openxmlformats.org/officeDocument/2006/relationships/image" Target="../media/image62.png"/><Relationship Id="rId4" Type="http://schemas.openxmlformats.org/officeDocument/2006/relationships/slide" Target="slide22.xml"/><Relationship Id="rId9" Type="http://schemas.openxmlformats.org/officeDocument/2006/relationships/slide" Target="slide19.xml"/><Relationship Id="rId14" Type="http://schemas.openxmlformats.org/officeDocument/2006/relationships/image" Target="../media/image67.svg"/><Relationship Id="rId22" Type="http://schemas.openxmlformats.org/officeDocument/2006/relationships/image" Target="../media/image85.svg"/><Relationship Id="rId27" Type="http://schemas.openxmlformats.org/officeDocument/2006/relationships/image" Target="../media/image34.png"/><Relationship Id="rId30" Type="http://schemas.openxmlformats.org/officeDocument/2006/relationships/image" Target="../media/image47.svg"/></Relationships>
</file>

<file path=ppt/slides/_rels/slide19.xml.rels><?xml version="1.0" encoding="UTF-8" standalone="yes"?>
<Relationships xmlns="http://schemas.openxmlformats.org/package/2006/relationships"><Relationship Id="rId8" Type="http://schemas.openxmlformats.org/officeDocument/2006/relationships/slide" Target="slide18.xml"/><Relationship Id="rId13" Type="http://schemas.openxmlformats.org/officeDocument/2006/relationships/image" Target="../media/image66.png"/><Relationship Id="rId18" Type="http://schemas.openxmlformats.org/officeDocument/2006/relationships/image" Target="../media/image69.svg"/><Relationship Id="rId26" Type="http://schemas.openxmlformats.org/officeDocument/2006/relationships/image" Target="../media/image41.svg"/><Relationship Id="rId3" Type="http://schemas.openxmlformats.org/officeDocument/2006/relationships/slide" Target="slide14.xml"/><Relationship Id="rId21" Type="http://schemas.openxmlformats.org/officeDocument/2006/relationships/image" Target="../media/image84.png"/><Relationship Id="rId7" Type="http://schemas.openxmlformats.org/officeDocument/2006/relationships/slide" Target="slide20.xml"/><Relationship Id="rId12" Type="http://schemas.openxmlformats.org/officeDocument/2006/relationships/slide" Target="slide16.xml"/><Relationship Id="rId17" Type="http://schemas.openxmlformats.org/officeDocument/2006/relationships/image" Target="../media/image68.png"/><Relationship Id="rId25" Type="http://schemas.openxmlformats.org/officeDocument/2006/relationships/image" Target="../media/image40.png"/><Relationship Id="rId2" Type="http://schemas.openxmlformats.org/officeDocument/2006/relationships/slide" Target="slide13.xml"/><Relationship Id="rId16" Type="http://schemas.openxmlformats.org/officeDocument/2006/relationships/image" Target="../media/image77.svg"/><Relationship Id="rId20" Type="http://schemas.openxmlformats.org/officeDocument/2006/relationships/image" Target="../media/image89.svg"/><Relationship Id="rId29"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slide" Target="slide21.xml"/><Relationship Id="rId11" Type="http://schemas.openxmlformats.org/officeDocument/2006/relationships/slide" Target="slide15.xml"/><Relationship Id="rId24" Type="http://schemas.openxmlformats.org/officeDocument/2006/relationships/image" Target="../media/image73.svg"/><Relationship Id="rId32" Type="http://schemas.openxmlformats.org/officeDocument/2006/relationships/image" Target="../media/image63.svg"/><Relationship Id="rId5" Type="http://schemas.openxmlformats.org/officeDocument/2006/relationships/slide" Target="slide23.xml"/><Relationship Id="rId15" Type="http://schemas.openxmlformats.org/officeDocument/2006/relationships/image" Target="../media/image76.png"/><Relationship Id="rId23" Type="http://schemas.openxmlformats.org/officeDocument/2006/relationships/image" Target="../media/image72.png"/><Relationship Id="rId28" Type="http://schemas.openxmlformats.org/officeDocument/2006/relationships/image" Target="../media/image35.svg"/><Relationship Id="rId10" Type="http://schemas.openxmlformats.org/officeDocument/2006/relationships/slide" Target="slide17.xml"/><Relationship Id="rId19" Type="http://schemas.openxmlformats.org/officeDocument/2006/relationships/image" Target="../media/image88.png"/><Relationship Id="rId31" Type="http://schemas.openxmlformats.org/officeDocument/2006/relationships/image" Target="../media/image62.png"/><Relationship Id="rId4" Type="http://schemas.openxmlformats.org/officeDocument/2006/relationships/slide" Target="slide22.xml"/><Relationship Id="rId9" Type="http://schemas.openxmlformats.org/officeDocument/2006/relationships/slide" Target="slide19.xml"/><Relationship Id="rId14" Type="http://schemas.openxmlformats.org/officeDocument/2006/relationships/image" Target="../media/image67.svg"/><Relationship Id="rId22" Type="http://schemas.openxmlformats.org/officeDocument/2006/relationships/image" Target="../media/image85.svg"/><Relationship Id="rId27" Type="http://schemas.openxmlformats.org/officeDocument/2006/relationships/image" Target="../media/image34.png"/><Relationship Id="rId30" Type="http://schemas.openxmlformats.org/officeDocument/2006/relationships/image" Target="../media/image47.sv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slide" Target="slide18.xml"/><Relationship Id="rId13" Type="http://schemas.openxmlformats.org/officeDocument/2006/relationships/image" Target="../media/image66.png"/><Relationship Id="rId18" Type="http://schemas.openxmlformats.org/officeDocument/2006/relationships/image" Target="../media/image69.svg"/><Relationship Id="rId26" Type="http://schemas.openxmlformats.org/officeDocument/2006/relationships/image" Target="../media/image41.svg"/><Relationship Id="rId3" Type="http://schemas.openxmlformats.org/officeDocument/2006/relationships/slide" Target="slide14.xml"/><Relationship Id="rId21" Type="http://schemas.openxmlformats.org/officeDocument/2006/relationships/image" Target="../media/image84.png"/><Relationship Id="rId7" Type="http://schemas.openxmlformats.org/officeDocument/2006/relationships/slide" Target="slide20.xml"/><Relationship Id="rId12" Type="http://schemas.openxmlformats.org/officeDocument/2006/relationships/slide" Target="slide16.xml"/><Relationship Id="rId17" Type="http://schemas.openxmlformats.org/officeDocument/2006/relationships/image" Target="../media/image68.png"/><Relationship Id="rId25" Type="http://schemas.openxmlformats.org/officeDocument/2006/relationships/image" Target="../media/image40.png"/><Relationship Id="rId2" Type="http://schemas.openxmlformats.org/officeDocument/2006/relationships/slide" Target="slide13.xml"/><Relationship Id="rId16" Type="http://schemas.openxmlformats.org/officeDocument/2006/relationships/image" Target="../media/image77.svg"/><Relationship Id="rId20" Type="http://schemas.openxmlformats.org/officeDocument/2006/relationships/image" Target="../media/image89.svg"/><Relationship Id="rId29"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slide" Target="slide21.xml"/><Relationship Id="rId11" Type="http://schemas.openxmlformats.org/officeDocument/2006/relationships/slide" Target="slide15.xml"/><Relationship Id="rId24" Type="http://schemas.openxmlformats.org/officeDocument/2006/relationships/image" Target="../media/image73.svg"/><Relationship Id="rId32" Type="http://schemas.openxmlformats.org/officeDocument/2006/relationships/image" Target="../media/image63.svg"/><Relationship Id="rId5" Type="http://schemas.openxmlformats.org/officeDocument/2006/relationships/slide" Target="slide23.xml"/><Relationship Id="rId15" Type="http://schemas.openxmlformats.org/officeDocument/2006/relationships/image" Target="../media/image76.png"/><Relationship Id="rId23" Type="http://schemas.openxmlformats.org/officeDocument/2006/relationships/image" Target="../media/image72.png"/><Relationship Id="rId28" Type="http://schemas.openxmlformats.org/officeDocument/2006/relationships/image" Target="../media/image35.svg"/><Relationship Id="rId10" Type="http://schemas.openxmlformats.org/officeDocument/2006/relationships/slide" Target="slide17.xml"/><Relationship Id="rId19" Type="http://schemas.openxmlformats.org/officeDocument/2006/relationships/image" Target="../media/image88.png"/><Relationship Id="rId31" Type="http://schemas.openxmlformats.org/officeDocument/2006/relationships/image" Target="../media/image62.png"/><Relationship Id="rId4" Type="http://schemas.openxmlformats.org/officeDocument/2006/relationships/slide" Target="slide22.xml"/><Relationship Id="rId9" Type="http://schemas.openxmlformats.org/officeDocument/2006/relationships/slide" Target="slide19.xml"/><Relationship Id="rId14" Type="http://schemas.openxmlformats.org/officeDocument/2006/relationships/image" Target="../media/image67.svg"/><Relationship Id="rId22" Type="http://schemas.openxmlformats.org/officeDocument/2006/relationships/image" Target="../media/image85.svg"/><Relationship Id="rId27" Type="http://schemas.openxmlformats.org/officeDocument/2006/relationships/image" Target="../media/image34.png"/><Relationship Id="rId30" Type="http://schemas.openxmlformats.org/officeDocument/2006/relationships/image" Target="../media/image47.svg"/></Relationships>
</file>

<file path=ppt/slides/_rels/slide21.xml.rels><?xml version="1.0" encoding="UTF-8" standalone="yes"?>
<Relationships xmlns="http://schemas.openxmlformats.org/package/2006/relationships"><Relationship Id="rId8" Type="http://schemas.openxmlformats.org/officeDocument/2006/relationships/slide" Target="slide18.xml"/><Relationship Id="rId13" Type="http://schemas.openxmlformats.org/officeDocument/2006/relationships/image" Target="../media/image66.png"/><Relationship Id="rId18" Type="http://schemas.openxmlformats.org/officeDocument/2006/relationships/image" Target="../media/image69.svg"/><Relationship Id="rId26" Type="http://schemas.openxmlformats.org/officeDocument/2006/relationships/image" Target="../media/image41.svg"/><Relationship Id="rId3" Type="http://schemas.openxmlformats.org/officeDocument/2006/relationships/slide" Target="slide14.xml"/><Relationship Id="rId21" Type="http://schemas.openxmlformats.org/officeDocument/2006/relationships/image" Target="../media/image84.png"/><Relationship Id="rId7" Type="http://schemas.openxmlformats.org/officeDocument/2006/relationships/slide" Target="slide20.xml"/><Relationship Id="rId12" Type="http://schemas.openxmlformats.org/officeDocument/2006/relationships/slide" Target="slide16.xml"/><Relationship Id="rId17" Type="http://schemas.openxmlformats.org/officeDocument/2006/relationships/image" Target="../media/image68.png"/><Relationship Id="rId25" Type="http://schemas.openxmlformats.org/officeDocument/2006/relationships/image" Target="../media/image40.png"/><Relationship Id="rId2" Type="http://schemas.openxmlformats.org/officeDocument/2006/relationships/slide" Target="slide13.xml"/><Relationship Id="rId16" Type="http://schemas.openxmlformats.org/officeDocument/2006/relationships/image" Target="../media/image77.svg"/><Relationship Id="rId20" Type="http://schemas.openxmlformats.org/officeDocument/2006/relationships/image" Target="../media/image89.svg"/><Relationship Id="rId29"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slide" Target="slide21.xml"/><Relationship Id="rId11" Type="http://schemas.openxmlformats.org/officeDocument/2006/relationships/slide" Target="slide15.xml"/><Relationship Id="rId24" Type="http://schemas.openxmlformats.org/officeDocument/2006/relationships/image" Target="../media/image73.svg"/><Relationship Id="rId32" Type="http://schemas.openxmlformats.org/officeDocument/2006/relationships/image" Target="../media/image63.svg"/><Relationship Id="rId5" Type="http://schemas.openxmlformats.org/officeDocument/2006/relationships/slide" Target="slide23.xml"/><Relationship Id="rId15" Type="http://schemas.openxmlformats.org/officeDocument/2006/relationships/image" Target="../media/image76.png"/><Relationship Id="rId23" Type="http://schemas.openxmlformats.org/officeDocument/2006/relationships/image" Target="../media/image72.png"/><Relationship Id="rId28" Type="http://schemas.openxmlformats.org/officeDocument/2006/relationships/image" Target="../media/image35.svg"/><Relationship Id="rId10" Type="http://schemas.openxmlformats.org/officeDocument/2006/relationships/slide" Target="slide17.xml"/><Relationship Id="rId19" Type="http://schemas.openxmlformats.org/officeDocument/2006/relationships/image" Target="../media/image88.png"/><Relationship Id="rId31" Type="http://schemas.openxmlformats.org/officeDocument/2006/relationships/image" Target="../media/image62.png"/><Relationship Id="rId4" Type="http://schemas.openxmlformats.org/officeDocument/2006/relationships/slide" Target="slide22.xml"/><Relationship Id="rId9" Type="http://schemas.openxmlformats.org/officeDocument/2006/relationships/slide" Target="slide19.xml"/><Relationship Id="rId14" Type="http://schemas.openxmlformats.org/officeDocument/2006/relationships/image" Target="../media/image67.svg"/><Relationship Id="rId22" Type="http://schemas.openxmlformats.org/officeDocument/2006/relationships/image" Target="../media/image85.svg"/><Relationship Id="rId27" Type="http://schemas.openxmlformats.org/officeDocument/2006/relationships/image" Target="../media/image34.png"/><Relationship Id="rId30" Type="http://schemas.openxmlformats.org/officeDocument/2006/relationships/image" Target="../media/image47.svg"/></Relationships>
</file>

<file path=ppt/slides/_rels/slide22.xml.rels><?xml version="1.0" encoding="UTF-8" standalone="yes"?>
<Relationships xmlns="http://schemas.openxmlformats.org/package/2006/relationships"><Relationship Id="rId8" Type="http://schemas.openxmlformats.org/officeDocument/2006/relationships/slide" Target="slide18.xml"/><Relationship Id="rId13" Type="http://schemas.openxmlformats.org/officeDocument/2006/relationships/image" Target="../media/image66.png"/><Relationship Id="rId18" Type="http://schemas.openxmlformats.org/officeDocument/2006/relationships/image" Target="../media/image69.svg"/><Relationship Id="rId26" Type="http://schemas.openxmlformats.org/officeDocument/2006/relationships/image" Target="../media/image41.svg"/><Relationship Id="rId3" Type="http://schemas.openxmlformats.org/officeDocument/2006/relationships/slide" Target="slide14.xml"/><Relationship Id="rId21" Type="http://schemas.openxmlformats.org/officeDocument/2006/relationships/image" Target="../media/image84.png"/><Relationship Id="rId7" Type="http://schemas.openxmlformats.org/officeDocument/2006/relationships/slide" Target="slide20.xml"/><Relationship Id="rId12" Type="http://schemas.openxmlformats.org/officeDocument/2006/relationships/slide" Target="slide16.xml"/><Relationship Id="rId17" Type="http://schemas.openxmlformats.org/officeDocument/2006/relationships/image" Target="../media/image68.png"/><Relationship Id="rId25" Type="http://schemas.openxmlformats.org/officeDocument/2006/relationships/image" Target="../media/image40.png"/><Relationship Id="rId2" Type="http://schemas.openxmlformats.org/officeDocument/2006/relationships/slide" Target="slide13.xml"/><Relationship Id="rId16" Type="http://schemas.openxmlformats.org/officeDocument/2006/relationships/image" Target="../media/image77.svg"/><Relationship Id="rId20" Type="http://schemas.openxmlformats.org/officeDocument/2006/relationships/image" Target="../media/image89.svg"/><Relationship Id="rId29"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slide" Target="slide21.xml"/><Relationship Id="rId11" Type="http://schemas.openxmlformats.org/officeDocument/2006/relationships/slide" Target="slide15.xml"/><Relationship Id="rId24" Type="http://schemas.openxmlformats.org/officeDocument/2006/relationships/image" Target="../media/image73.svg"/><Relationship Id="rId32" Type="http://schemas.openxmlformats.org/officeDocument/2006/relationships/image" Target="../media/image63.svg"/><Relationship Id="rId5" Type="http://schemas.openxmlformats.org/officeDocument/2006/relationships/slide" Target="slide23.xml"/><Relationship Id="rId15" Type="http://schemas.openxmlformats.org/officeDocument/2006/relationships/image" Target="../media/image76.png"/><Relationship Id="rId23" Type="http://schemas.openxmlformats.org/officeDocument/2006/relationships/image" Target="../media/image72.png"/><Relationship Id="rId28" Type="http://schemas.openxmlformats.org/officeDocument/2006/relationships/image" Target="../media/image35.svg"/><Relationship Id="rId10" Type="http://schemas.openxmlformats.org/officeDocument/2006/relationships/slide" Target="slide17.xml"/><Relationship Id="rId19" Type="http://schemas.openxmlformats.org/officeDocument/2006/relationships/image" Target="../media/image88.png"/><Relationship Id="rId31" Type="http://schemas.openxmlformats.org/officeDocument/2006/relationships/image" Target="../media/image62.png"/><Relationship Id="rId4" Type="http://schemas.openxmlformats.org/officeDocument/2006/relationships/slide" Target="slide22.xml"/><Relationship Id="rId9" Type="http://schemas.openxmlformats.org/officeDocument/2006/relationships/slide" Target="slide19.xml"/><Relationship Id="rId14" Type="http://schemas.openxmlformats.org/officeDocument/2006/relationships/image" Target="../media/image67.svg"/><Relationship Id="rId22" Type="http://schemas.openxmlformats.org/officeDocument/2006/relationships/image" Target="../media/image85.svg"/><Relationship Id="rId27" Type="http://schemas.openxmlformats.org/officeDocument/2006/relationships/image" Target="../media/image34.png"/><Relationship Id="rId30" Type="http://schemas.openxmlformats.org/officeDocument/2006/relationships/image" Target="../media/image47.svg"/></Relationships>
</file>

<file path=ppt/slides/_rels/slide23.xml.rels><?xml version="1.0" encoding="UTF-8" standalone="yes"?>
<Relationships xmlns="http://schemas.openxmlformats.org/package/2006/relationships"><Relationship Id="rId8" Type="http://schemas.openxmlformats.org/officeDocument/2006/relationships/slide" Target="slide18.xml"/><Relationship Id="rId13" Type="http://schemas.openxmlformats.org/officeDocument/2006/relationships/image" Target="../media/image66.png"/><Relationship Id="rId18" Type="http://schemas.openxmlformats.org/officeDocument/2006/relationships/image" Target="../media/image69.svg"/><Relationship Id="rId26" Type="http://schemas.openxmlformats.org/officeDocument/2006/relationships/image" Target="../media/image41.svg"/><Relationship Id="rId3" Type="http://schemas.openxmlformats.org/officeDocument/2006/relationships/slide" Target="slide14.xml"/><Relationship Id="rId21" Type="http://schemas.openxmlformats.org/officeDocument/2006/relationships/image" Target="../media/image84.png"/><Relationship Id="rId7" Type="http://schemas.openxmlformats.org/officeDocument/2006/relationships/slide" Target="slide20.xml"/><Relationship Id="rId12" Type="http://schemas.openxmlformats.org/officeDocument/2006/relationships/slide" Target="slide16.xml"/><Relationship Id="rId17" Type="http://schemas.openxmlformats.org/officeDocument/2006/relationships/image" Target="../media/image68.png"/><Relationship Id="rId25" Type="http://schemas.openxmlformats.org/officeDocument/2006/relationships/image" Target="../media/image40.png"/><Relationship Id="rId2" Type="http://schemas.openxmlformats.org/officeDocument/2006/relationships/slide" Target="slide13.xml"/><Relationship Id="rId16" Type="http://schemas.openxmlformats.org/officeDocument/2006/relationships/image" Target="../media/image77.svg"/><Relationship Id="rId20" Type="http://schemas.openxmlformats.org/officeDocument/2006/relationships/image" Target="../media/image89.svg"/><Relationship Id="rId29"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slide" Target="slide21.xml"/><Relationship Id="rId11" Type="http://schemas.openxmlformats.org/officeDocument/2006/relationships/slide" Target="slide15.xml"/><Relationship Id="rId24" Type="http://schemas.openxmlformats.org/officeDocument/2006/relationships/image" Target="../media/image73.svg"/><Relationship Id="rId32" Type="http://schemas.openxmlformats.org/officeDocument/2006/relationships/image" Target="../media/image63.svg"/><Relationship Id="rId5" Type="http://schemas.openxmlformats.org/officeDocument/2006/relationships/slide" Target="slide23.xml"/><Relationship Id="rId15" Type="http://schemas.openxmlformats.org/officeDocument/2006/relationships/image" Target="../media/image76.png"/><Relationship Id="rId23" Type="http://schemas.openxmlformats.org/officeDocument/2006/relationships/image" Target="../media/image72.png"/><Relationship Id="rId28" Type="http://schemas.openxmlformats.org/officeDocument/2006/relationships/image" Target="../media/image35.svg"/><Relationship Id="rId10" Type="http://schemas.openxmlformats.org/officeDocument/2006/relationships/slide" Target="slide17.xml"/><Relationship Id="rId19" Type="http://schemas.openxmlformats.org/officeDocument/2006/relationships/image" Target="../media/image88.png"/><Relationship Id="rId31" Type="http://schemas.openxmlformats.org/officeDocument/2006/relationships/image" Target="../media/image62.png"/><Relationship Id="rId4" Type="http://schemas.openxmlformats.org/officeDocument/2006/relationships/slide" Target="slide22.xml"/><Relationship Id="rId9" Type="http://schemas.openxmlformats.org/officeDocument/2006/relationships/slide" Target="slide19.xml"/><Relationship Id="rId14" Type="http://schemas.openxmlformats.org/officeDocument/2006/relationships/image" Target="../media/image67.svg"/><Relationship Id="rId22" Type="http://schemas.openxmlformats.org/officeDocument/2006/relationships/image" Target="../media/image85.svg"/><Relationship Id="rId27" Type="http://schemas.openxmlformats.org/officeDocument/2006/relationships/image" Target="../media/image34.png"/><Relationship Id="rId30" Type="http://schemas.openxmlformats.org/officeDocument/2006/relationships/image" Target="../media/image47.sv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3" Type="http://schemas.openxmlformats.org/officeDocument/2006/relationships/image" Target="../media/image107.svg"/><Relationship Id="rId18" Type="http://schemas.openxmlformats.org/officeDocument/2006/relationships/image" Target="../media/image112.png"/><Relationship Id="rId26" Type="http://schemas.openxmlformats.org/officeDocument/2006/relationships/image" Target="../media/image120.png"/><Relationship Id="rId21" Type="http://schemas.openxmlformats.org/officeDocument/2006/relationships/image" Target="../media/image115.svg"/><Relationship Id="rId34" Type="http://schemas.openxmlformats.org/officeDocument/2006/relationships/image" Target="../media/image128.png"/><Relationship Id="rId7" Type="http://schemas.openxmlformats.org/officeDocument/2006/relationships/image" Target="../media/image101.svg"/><Relationship Id="rId12" Type="http://schemas.openxmlformats.org/officeDocument/2006/relationships/image" Target="../media/image106.png"/><Relationship Id="rId17" Type="http://schemas.openxmlformats.org/officeDocument/2006/relationships/image" Target="../media/image111.svg"/><Relationship Id="rId25" Type="http://schemas.openxmlformats.org/officeDocument/2006/relationships/image" Target="../media/image119.svg"/><Relationship Id="rId33" Type="http://schemas.openxmlformats.org/officeDocument/2006/relationships/image" Target="../media/image127.svg"/><Relationship Id="rId2" Type="http://schemas.openxmlformats.org/officeDocument/2006/relationships/image" Target="../media/image96.png"/><Relationship Id="rId16" Type="http://schemas.openxmlformats.org/officeDocument/2006/relationships/image" Target="../media/image110.png"/><Relationship Id="rId20" Type="http://schemas.openxmlformats.org/officeDocument/2006/relationships/image" Target="../media/image114.png"/><Relationship Id="rId29" Type="http://schemas.openxmlformats.org/officeDocument/2006/relationships/image" Target="../media/image123.svg"/><Relationship Id="rId1" Type="http://schemas.openxmlformats.org/officeDocument/2006/relationships/slideLayout" Target="../slideLayouts/slideLayout7.xml"/><Relationship Id="rId6" Type="http://schemas.openxmlformats.org/officeDocument/2006/relationships/image" Target="../media/image100.png"/><Relationship Id="rId11" Type="http://schemas.openxmlformats.org/officeDocument/2006/relationships/image" Target="../media/image105.svg"/><Relationship Id="rId24" Type="http://schemas.openxmlformats.org/officeDocument/2006/relationships/image" Target="../media/image118.png"/><Relationship Id="rId32" Type="http://schemas.openxmlformats.org/officeDocument/2006/relationships/image" Target="../media/image126.png"/><Relationship Id="rId37" Type="http://schemas.openxmlformats.org/officeDocument/2006/relationships/image" Target="../media/image131.svg"/><Relationship Id="rId5" Type="http://schemas.openxmlformats.org/officeDocument/2006/relationships/image" Target="../media/image99.svg"/><Relationship Id="rId15" Type="http://schemas.openxmlformats.org/officeDocument/2006/relationships/image" Target="../media/image109.svg"/><Relationship Id="rId23" Type="http://schemas.openxmlformats.org/officeDocument/2006/relationships/image" Target="../media/image117.svg"/><Relationship Id="rId28" Type="http://schemas.openxmlformats.org/officeDocument/2006/relationships/image" Target="../media/image122.png"/><Relationship Id="rId36" Type="http://schemas.openxmlformats.org/officeDocument/2006/relationships/image" Target="../media/image130.png"/><Relationship Id="rId10" Type="http://schemas.openxmlformats.org/officeDocument/2006/relationships/image" Target="../media/image104.png"/><Relationship Id="rId19" Type="http://schemas.openxmlformats.org/officeDocument/2006/relationships/image" Target="../media/image113.svg"/><Relationship Id="rId31" Type="http://schemas.openxmlformats.org/officeDocument/2006/relationships/image" Target="../media/image125.svg"/><Relationship Id="rId4" Type="http://schemas.openxmlformats.org/officeDocument/2006/relationships/image" Target="../media/image98.png"/><Relationship Id="rId9" Type="http://schemas.openxmlformats.org/officeDocument/2006/relationships/image" Target="../media/image103.svg"/><Relationship Id="rId14" Type="http://schemas.openxmlformats.org/officeDocument/2006/relationships/image" Target="../media/image108.png"/><Relationship Id="rId22" Type="http://schemas.openxmlformats.org/officeDocument/2006/relationships/image" Target="../media/image116.png"/><Relationship Id="rId27" Type="http://schemas.openxmlformats.org/officeDocument/2006/relationships/image" Target="../media/image121.svg"/><Relationship Id="rId30" Type="http://schemas.openxmlformats.org/officeDocument/2006/relationships/image" Target="../media/image124.png"/><Relationship Id="rId35" Type="http://schemas.openxmlformats.org/officeDocument/2006/relationships/image" Target="../media/image129.svg"/><Relationship Id="rId8" Type="http://schemas.openxmlformats.org/officeDocument/2006/relationships/image" Target="../media/image102.png"/><Relationship Id="rId3" Type="http://schemas.openxmlformats.org/officeDocument/2006/relationships/image" Target="../media/image97.svg"/></Relationships>
</file>

<file path=ppt/slides/_rels/slide27.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99.svg"/></Relationships>
</file>

<file path=ppt/slides/_rels/slide28.xml.rels><?xml version="1.0" encoding="UTF-8" standalone="yes"?>
<Relationships xmlns="http://schemas.openxmlformats.org/package/2006/relationships"><Relationship Id="rId13" Type="http://schemas.openxmlformats.org/officeDocument/2006/relationships/image" Target="../media/image107.svg"/><Relationship Id="rId18" Type="http://schemas.openxmlformats.org/officeDocument/2006/relationships/image" Target="../media/image112.png"/><Relationship Id="rId26" Type="http://schemas.openxmlformats.org/officeDocument/2006/relationships/image" Target="../media/image120.png"/><Relationship Id="rId21" Type="http://schemas.openxmlformats.org/officeDocument/2006/relationships/image" Target="../media/image115.svg"/><Relationship Id="rId34" Type="http://schemas.openxmlformats.org/officeDocument/2006/relationships/image" Target="../media/image128.png"/><Relationship Id="rId7" Type="http://schemas.openxmlformats.org/officeDocument/2006/relationships/image" Target="../media/image101.svg"/><Relationship Id="rId12" Type="http://schemas.openxmlformats.org/officeDocument/2006/relationships/image" Target="../media/image106.png"/><Relationship Id="rId17" Type="http://schemas.openxmlformats.org/officeDocument/2006/relationships/image" Target="../media/image111.svg"/><Relationship Id="rId25" Type="http://schemas.openxmlformats.org/officeDocument/2006/relationships/image" Target="../media/image119.svg"/><Relationship Id="rId33" Type="http://schemas.openxmlformats.org/officeDocument/2006/relationships/image" Target="../media/image127.svg"/><Relationship Id="rId2" Type="http://schemas.openxmlformats.org/officeDocument/2006/relationships/image" Target="../media/image96.png"/><Relationship Id="rId16" Type="http://schemas.openxmlformats.org/officeDocument/2006/relationships/image" Target="../media/image110.png"/><Relationship Id="rId20" Type="http://schemas.openxmlformats.org/officeDocument/2006/relationships/image" Target="../media/image114.png"/><Relationship Id="rId29" Type="http://schemas.openxmlformats.org/officeDocument/2006/relationships/image" Target="../media/image123.svg"/><Relationship Id="rId1" Type="http://schemas.openxmlformats.org/officeDocument/2006/relationships/slideLayout" Target="../slideLayouts/slideLayout7.xml"/><Relationship Id="rId6" Type="http://schemas.openxmlformats.org/officeDocument/2006/relationships/image" Target="../media/image100.png"/><Relationship Id="rId11" Type="http://schemas.openxmlformats.org/officeDocument/2006/relationships/image" Target="../media/image105.svg"/><Relationship Id="rId24" Type="http://schemas.openxmlformats.org/officeDocument/2006/relationships/image" Target="../media/image118.png"/><Relationship Id="rId32" Type="http://schemas.openxmlformats.org/officeDocument/2006/relationships/image" Target="../media/image126.png"/><Relationship Id="rId37" Type="http://schemas.openxmlformats.org/officeDocument/2006/relationships/image" Target="../media/image131.svg"/><Relationship Id="rId5" Type="http://schemas.openxmlformats.org/officeDocument/2006/relationships/image" Target="../media/image99.svg"/><Relationship Id="rId15" Type="http://schemas.openxmlformats.org/officeDocument/2006/relationships/image" Target="../media/image109.svg"/><Relationship Id="rId23" Type="http://schemas.openxmlformats.org/officeDocument/2006/relationships/image" Target="../media/image117.svg"/><Relationship Id="rId28" Type="http://schemas.openxmlformats.org/officeDocument/2006/relationships/image" Target="../media/image122.png"/><Relationship Id="rId36" Type="http://schemas.openxmlformats.org/officeDocument/2006/relationships/image" Target="../media/image130.png"/><Relationship Id="rId10" Type="http://schemas.openxmlformats.org/officeDocument/2006/relationships/image" Target="../media/image104.png"/><Relationship Id="rId19" Type="http://schemas.openxmlformats.org/officeDocument/2006/relationships/image" Target="../media/image113.svg"/><Relationship Id="rId31" Type="http://schemas.openxmlformats.org/officeDocument/2006/relationships/image" Target="../media/image125.svg"/><Relationship Id="rId4" Type="http://schemas.openxmlformats.org/officeDocument/2006/relationships/image" Target="../media/image98.png"/><Relationship Id="rId9" Type="http://schemas.openxmlformats.org/officeDocument/2006/relationships/image" Target="../media/image103.svg"/><Relationship Id="rId14" Type="http://schemas.openxmlformats.org/officeDocument/2006/relationships/image" Target="../media/image108.png"/><Relationship Id="rId22" Type="http://schemas.openxmlformats.org/officeDocument/2006/relationships/image" Target="../media/image116.png"/><Relationship Id="rId27" Type="http://schemas.openxmlformats.org/officeDocument/2006/relationships/image" Target="../media/image121.svg"/><Relationship Id="rId30" Type="http://schemas.openxmlformats.org/officeDocument/2006/relationships/image" Target="../media/image124.png"/><Relationship Id="rId35" Type="http://schemas.openxmlformats.org/officeDocument/2006/relationships/image" Target="../media/image129.svg"/><Relationship Id="rId8" Type="http://schemas.openxmlformats.org/officeDocument/2006/relationships/image" Target="../media/image102.png"/><Relationship Id="rId3" Type="http://schemas.openxmlformats.org/officeDocument/2006/relationships/image" Target="../media/image97.sv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 Id="rId9"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B5CAE-8561-A2A2-86C3-53D3CA5BAE0A}"/>
              </a:ext>
            </a:extLst>
          </p:cNvPr>
          <p:cNvSpPr>
            <a:spLocks noGrp="1"/>
          </p:cNvSpPr>
          <p:nvPr>
            <p:ph type="ctrTitle"/>
          </p:nvPr>
        </p:nvSpPr>
        <p:spPr/>
        <p:txBody>
          <a:bodyPr>
            <a:normAutofit/>
          </a:bodyPr>
          <a:lstStyle/>
          <a:p>
            <a:r>
              <a:rPr lang="en-GB" sz="7200" dirty="0">
                <a:latin typeface="Letters for learners" pitchFamily="2" charset="0"/>
              </a:rPr>
              <a:t>‘Grave Goods’</a:t>
            </a:r>
          </a:p>
        </p:txBody>
      </p:sp>
      <p:sp>
        <p:nvSpPr>
          <p:cNvPr id="3" name="Subtitle 2">
            <a:extLst>
              <a:ext uri="{FF2B5EF4-FFF2-40B4-BE49-F238E27FC236}">
                <a16:creationId xmlns:a16="http://schemas.microsoft.com/office/drawing/2014/main" id="{E562B012-2927-11B9-8379-375539A8D571}"/>
              </a:ext>
            </a:extLst>
          </p:cNvPr>
          <p:cNvSpPr>
            <a:spLocks noGrp="1"/>
          </p:cNvSpPr>
          <p:nvPr>
            <p:ph type="subTitle" idx="1"/>
          </p:nvPr>
        </p:nvSpPr>
        <p:spPr/>
        <p:txBody>
          <a:bodyPr>
            <a:normAutofit fontScale="92500" lnSpcReduction="10000"/>
          </a:bodyPr>
          <a:lstStyle/>
          <a:p>
            <a:r>
              <a:rPr lang="en-GB" sz="3600" dirty="0">
                <a:latin typeface="Letters for learners" pitchFamily="2" charset="0"/>
              </a:rPr>
              <a:t>What objects do we give people when they die – and why? </a:t>
            </a:r>
          </a:p>
          <a:p>
            <a:endParaRPr lang="en-GB" sz="3600" dirty="0">
              <a:latin typeface="Letters for learners" pitchFamily="2" charset="0"/>
            </a:endParaRPr>
          </a:p>
          <a:p>
            <a:r>
              <a:rPr lang="en-GB" sz="3600" b="1" dirty="0">
                <a:latin typeface="Letters for learners" pitchFamily="2" charset="0"/>
              </a:rPr>
              <a:t>Dr Jennie Riley – University of Aberdeen</a:t>
            </a:r>
          </a:p>
        </p:txBody>
      </p:sp>
    </p:spTree>
    <p:extLst>
      <p:ext uri="{BB962C8B-B14F-4D97-AF65-F5344CB8AC3E}">
        <p14:creationId xmlns:p14="http://schemas.microsoft.com/office/powerpoint/2010/main" val="16517074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3BA6B-433D-E6C6-AF4E-F8DE3EA7AE6C}"/>
              </a:ext>
            </a:extLst>
          </p:cNvPr>
          <p:cNvSpPr>
            <a:spLocks noGrp="1"/>
          </p:cNvSpPr>
          <p:nvPr>
            <p:ph type="title"/>
          </p:nvPr>
        </p:nvSpPr>
        <p:spPr>
          <a:xfrm>
            <a:off x="838200" y="332468"/>
            <a:ext cx="10515600" cy="1325563"/>
          </a:xfrm>
        </p:spPr>
        <p:txBody>
          <a:bodyPr/>
          <a:lstStyle/>
          <a:p>
            <a:r>
              <a:rPr lang="en-GB" dirty="0">
                <a:latin typeface="Letters for learners" pitchFamily="2" charset="0"/>
              </a:rPr>
              <a:t>Religion in Scotland (in 2022)</a:t>
            </a:r>
          </a:p>
        </p:txBody>
      </p:sp>
      <p:graphicFrame>
        <p:nvGraphicFramePr>
          <p:cNvPr id="4" name="Content Placeholder 3">
            <a:extLst>
              <a:ext uri="{FF2B5EF4-FFF2-40B4-BE49-F238E27FC236}">
                <a16:creationId xmlns:a16="http://schemas.microsoft.com/office/drawing/2014/main" id="{B3E7F4DB-559C-13C3-4419-D916AACDB366}"/>
              </a:ext>
            </a:extLst>
          </p:cNvPr>
          <p:cNvGraphicFramePr>
            <a:graphicFrameLocks noGrp="1"/>
          </p:cNvGraphicFramePr>
          <p:nvPr>
            <p:ph idx="1"/>
            <p:extLst>
              <p:ext uri="{D42A27DB-BD31-4B8C-83A1-F6EECF244321}">
                <p14:modId xmlns:p14="http://schemas.microsoft.com/office/powerpoint/2010/main" val="3989868916"/>
              </p:ext>
            </p:extLst>
          </p:nvPr>
        </p:nvGraphicFramePr>
        <p:xfrm>
          <a:off x="925285" y="1519986"/>
          <a:ext cx="3853544" cy="5342820"/>
        </p:xfrm>
        <a:graphic>
          <a:graphicData uri="http://schemas.openxmlformats.org/drawingml/2006/table">
            <a:tbl>
              <a:tblPr firstRow="1">
                <a:tableStyleId>{5C22544A-7EE6-4342-B048-85BDC9FD1C3A}</a:tableStyleId>
              </a:tblPr>
              <a:tblGrid>
                <a:gridCol w="1926772">
                  <a:extLst>
                    <a:ext uri="{9D8B030D-6E8A-4147-A177-3AD203B41FA5}">
                      <a16:colId xmlns:a16="http://schemas.microsoft.com/office/drawing/2014/main" val="1637825456"/>
                    </a:ext>
                  </a:extLst>
                </a:gridCol>
                <a:gridCol w="1926772">
                  <a:extLst>
                    <a:ext uri="{9D8B030D-6E8A-4147-A177-3AD203B41FA5}">
                      <a16:colId xmlns:a16="http://schemas.microsoft.com/office/drawing/2014/main" val="1592880579"/>
                    </a:ext>
                  </a:extLst>
                </a:gridCol>
              </a:tblGrid>
              <a:tr h="767254">
                <a:tc>
                  <a:txBody>
                    <a:bodyPr/>
                    <a:lstStyle/>
                    <a:p>
                      <a:pPr algn="l" fontAlgn="b"/>
                      <a:r>
                        <a:rPr lang="en-GB" sz="2800" b="1" u="none" strike="noStrike" dirty="0">
                          <a:effectLst/>
                          <a:latin typeface="Letters for learners" pitchFamily="2" charset="0"/>
                        </a:rPr>
                        <a:t>Religion</a:t>
                      </a:r>
                      <a:endParaRPr lang="en-GB" sz="2800" b="1" i="0" u="none" strike="noStrike" dirty="0">
                        <a:solidFill>
                          <a:srgbClr val="000000"/>
                        </a:solidFill>
                        <a:effectLst/>
                        <a:latin typeface="Letters for learners" pitchFamily="2" charset="0"/>
                      </a:endParaRPr>
                    </a:p>
                  </a:txBody>
                  <a:tcPr marL="6350" marR="6350" marT="6350" marB="0" anchor="b"/>
                </a:tc>
                <a:tc>
                  <a:txBody>
                    <a:bodyPr/>
                    <a:lstStyle/>
                    <a:p>
                      <a:pPr algn="l" fontAlgn="b"/>
                      <a:r>
                        <a:rPr lang="en-GB" sz="2800" b="1" u="none" strike="noStrike" dirty="0">
                          <a:effectLst/>
                          <a:latin typeface="Letters for learners" pitchFamily="2" charset="0"/>
                        </a:rPr>
                        <a:t>% of population</a:t>
                      </a:r>
                      <a:endParaRPr lang="en-GB" sz="2800" b="1" i="0" u="none" strike="noStrike" dirty="0">
                        <a:solidFill>
                          <a:srgbClr val="000000"/>
                        </a:solidFill>
                        <a:effectLst/>
                        <a:latin typeface="Letters for learners" pitchFamily="2" charset="0"/>
                      </a:endParaRPr>
                    </a:p>
                  </a:txBody>
                  <a:tcPr marL="6350" marR="6350" marT="6350" marB="0" anchor="b"/>
                </a:tc>
                <a:extLst>
                  <a:ext uri="{0D108BD9-81ED-4DB2-BD59-A6C34878D82A}">
                    <a16:rowId xmlns:a16="http://schemas.microsoft.com/office/drawing/2014/main" val="3757345160"/>
                  </a:ext>
                </a:extLst>
              </a:tr>
              <a:tr h="514692">
                <a:tc>
                  <a:txBody>
                    <a:bodyPr/>
                    <a:lstStyle/>
                    <a:p>
                      <a:pPr algn="l" fontAlgn="b"/>
                      <a:r>
                        <a:rPr lang="en-GB" sz="2800" u="none" strike="noStrike" dirty="0">
                          <a:effectLst/>
                          <a:latin typeface="Letters for learners" pitchFamily="2" charset="0"/>
                        </a:rPr>
                        <a:t>No Religion</a:t>
                      </a:r>
                      <a:endParaRPr lang="en-GB" sz="2800" b="0" i="0" u="none" strike="noStrike" dirty="0">
                        <a:solidFill>
                          <a:srgbClr val="000000"/>
                        </a:solidFill>
                        <a:effectLst/>
                        <a:latin typeface="Letters for learners" pitchFamily="2" charset="0"/>
                      </a:endParaRPr>
                    </a:p>
                  </a:txBody>
                  <a:tcPr marL="6350" marR="6350" marT="6350" marB="0" anchor="b"/>
                </a:tc>
                <a:tc>
                  <a:txBody>
                    <a:bodyPr/>
                    <a:lstStyle/>
                    <a:p>
                      <a:pPr algn="r" fontAlgn="b"/>
                      <a:r>
                        <a:rPr lang="en-GB" sz="2800" u="none" strike="noStrike" dirty="0">
                          <a:effectLst/>
                          <a:latin typeface="Letters for learners" pitchFamily="2" charset="0"/>
                        </a:rPr>
                        <a:t>51.1</a:t>
                      </a:r>
                      <a:endParaRPr lang="en-GB" sz="2800" b="0" i="0" u="none" strike="noStrike" dirty="0">
                        <a:solidFill>
                          <a:srgbClr val="000000"/>
                        </a:solidFill>
                        <a:effectLst/>
                        <a:latin typeface="Letters for learners" pitchFamily="2" charset="0"/>
                      </a:endParaRPr>
                    </a:p>
                  </a:txBody>
                  <a:tcPr marL="6350" marR="6350" marT="6350" marB="0" anchor="b"/>
                </a:tc>
                <a:extLst>
                  <a:ext uri="{0D108BD9-81ED-4DB2-BD59-A6C34878D82A}">
                    <a16:rowId xmlns:a16="http://schemas.microsoft.com/office/drawing/2014/main" val="3962599199"/>
                  </a:ext>
                </a:extLst>
              </a:tr>
              <a:tr h="277436">
                <a:tc>
                  <a:txBody>
                    <a:bodyPr/>
                    <a:lstStyle/>
                    <a:p>
                      <a:pPr algn="l" fontAlgn="b"/>
                      <a:r>
                        <a:rPr lang="en-GB" sz="2800" u="none" strike="noStrike">
                          <a:effectLst/>
                          <a:latin typeface="Letters for learners" pitchFamily="2" charset="0"/>
                        </a:rPr>
                        <a:t>Christian</a:t>
                      </a:r>
                      <a:endParaRPr lang="en-GB" sz="2800" b="0" i="0" u="none" strike="noStrike">
                        <a:solidFill>
                          <a:srgbClr val="000000"/>
                        </a:solidFill>
                        <a:effectLst/>
                        <a:latin typeface="Letters for learners" pitchFamily="2" charset="0"/>
                      </a:endParaRPr>
                    </a:p>
                  </a:txBody>
                  <a:tcPr marL="6350" marR="6350" marT="6350" marB="0" anchor="b"/>
                </a:tc>
                <a:tc>
                  <a:txBody>
                    <a:bodyPr/>
                    <a:lstStyle/>
                    <a:p>
                      <a:pPr algn="r" fontAlgn="b"/>
                      <a:r>
                        <a:rPr lang="en-GB" sz="2800" u="none" strike="noStrike" dirty="0">
                          <a:effectLst/>
                          <a:latin typeface="Letters for learners" pitchFamily="2" charset="0"/>
                        </a:rPr>
                        <a:t>38.8</a:t>
                      </a:r>
                      <a:endParaRPr lang="en-GB" sz="2800" b="0" i="0" u="none" strike="noStrike" dirty="0">
                        <a:solidFill>
                          <a:srgbClr val="000000"/>
                        </a:solidFill>
                        <a:effectLst/>
                        <a:latin typeface="Letters for learners" pitchFamily="2" charset="0"/>
                      </a:endParaRPr>
                    </a:p>
                  </a:txBody>
                  <a:tcPr marL="6350" marR="6350" marT="6350" marB="0" anchor="b"/>
                </a:tc>
                <a:extLst>
                  <a:ext uri="{0D108BD9-81ED-4DB2-BD59-A6C34878D82A}">
                    <a16:rowId xmlns:a16="http://schemas.microsoft.com/office/drawing/2014/main" val="2100802822"/>
                  </a:ext>
                </a:extLst>
              </a:tr>
              <a:tr h="514692">
                <a:tc>
                  <a:txBody>
                    <a:bodyPr/>
                    <a:lstStyle/>
                    <a:p>
                      <a:pPr algn="l" fontAlgn="b"/>
                      <a:r>
                        <a:rPr lang="en-GB" sz="2800" u="none" strike="noStrike">
                          <a:effectLst/>
                          <a:latin typeface="Letters for learners" pitchFamily="2" charset="0"/>
                        </a:rPr>
                        <a:t>Not stated</a:t>
                      </a:r>
                      <a:endParaRPr lang="en-GB" sz="2800" b="0" i="0" u="none" strike="noStrike">
                        <a:solidFill>
                          <a:srgbClr val="000000"/>
                        </a:solidFill>
                        <a:effectLst/>
                        <a:latin typeface="Letters for learners" pitchFamily="2" charset="0"/>
                      </a:endParaRPr>
                    </a:p>
                  </a:txBody>
                  <a:tcPr marL="6350" marR="6350" marT="6350" marB="0" anchor="b"/>
                </a:tc>
                <a:tc>
                  <a:txBody>
                    <a:bodyPr/>
                    <a:lstStyle/>
                    <a:p>
                      <a:pPr algn="r" fontAlgn="b"/>
                      <a:r>
                        <a:rPr lang="en-GB" sz="2800" u="none" strike="noStrike" dirty="0">
                          <a:effectLst/>
                          <a:latin typeface="Letters for learners" pitchFamily="2" charset="0"/>
                        </a:rPr>
                        <a:t>6.2</a:t>
                      </a:r>
                      <a:endParaRPr lang="en-GB" sz="2800" b="0" i="0" u="none" strike="noStrike" dirty="0">
                        <a:solidFill>
                          <a:srgbClr val="000000"/>
                        </a:solidFill>
                        <a:effectLst/>
                        <a:latin typeface="Letters for learners" pitchFamily="2" charset="0"/>
                      </a:endParaRPr>
                    </a:p>
                  </a:txBody>
                  <a:tcPr marL="6350" marR="6350" marT="6350" marB="0" anchor="b"/>
                </a:tc>
                <a:extLst>
                  <a:ext uri="{0D108BD9-81ED-4DB2-BD59-A6C34878D82A}">
                    <a16:rowId xmlns:a16="http://schemas.microsoft.com/office/drawing/2014/main" val="1659562132"/>
                  </a:ext>
                </a:extLst>
              </a:tr>
              <a:tr h="334837">
                <a:tc>
                  <a:txBody>
                    <a:bodyPr/>
                    <a:lstStyle/>
                    <a:p>
                      <a:pPr algn="l" fontAlgn="b"/>
                      <a:r>
                        <a:rPr lang="en-GB" sz="2800" u="none" strike="noStrike">
                          <a:effectLst/>
                          <a:latin typeface="Letters for learners" pitchFamily="2" charset="0"/>
                        </a:rPr>
                        <a:t>Muslim</a:t>
                      </a:r>
                      <a:endParaRPr lang="en-GB" sz="2800" b="0" i="0" u="none" strike="noStrike">
                        <a:solidFill>
                          <a:srgbClr val="000000"/>
                        </a:solidFill>
                        <a:effectLst/>
                        <a:latin typeface="Letters for learners" pitchFamily="2" charset="0"/>
                      </a:endParaRPr>
                    </a:p>
                  </a:txBody>
                  <a:tcPr marL="6350" marR="6350" marT="6350" marB="0" anchor="b"/>
                </a:tc>
                <a:tc>
                  <a:txBody>
                    <a:bodyPr/>
                    <a:lstStyle/>
                    <a:p>
                      <a:pPr algn="r" fontAlgn="b"/>
                      <a:r>
                        <a:rPr lang="en-GB" sz="2800" u="none" strike="noStrike" dirty="0">
                          <a:effectLst/>
                          <a:latin typeface="Letters for learners" pitchFamily="2" charset="0"/>
                        </a:rPr>
                        <a:t>2.2</a:t>
                      </a:r>
                      <a:endParaRPr lang="en-GB" sz="2800" b="0" i="0" u="none" strike="noStrike" dirty="0">
                        <a:solidFill>
                          <a:srgbClr val="000000"/>
                        </a:solidFill>
                        <a:effectLst/>
                        <a:latin typeface="Letters for learners" pitchFamily="2" charset="0"/>
                      </a:endParaRPr>
                    </a:p>
                  </a:txBody>
                  <a:tcPr marL="6350" marR="6350" marT="6350" marB="0" anchor="b"/>
                </a:tc>
                <a:extLst>
                  <a:ext uri="{0D108BD9-81ED-4DB2-BD59-A6C34878D82A}">
                    <a16:rowId xmlns:a16="http://schemas.microsoft.com/office/drawing/2014/main" val="877774551"/>
                  </a:ext>
                </a:extLst>
              </a:tr>
              <a:tr h="334837">
                <a:tc>
                  <a:txBody>
                    <a:bodyPr/>
                    <a:lstStyle/>
                    <a:p>
                      <a:pPr algn="l" fontAlgn="b"/>
                      <a:r>
                        <a:rPr lang="en-GB" sz="2800" u="none" strike="noStrike" dirty="0">
                          <a:effectLst/>
                          <a:latin typeface="Letters for learners" pitchFamily="2" charset="0"/>
                        </a:rPr>
                        <a:t>Hindu</a:t>
                      </a:r>
                      <a:endParaRPr lang="en-GB" sz="2800" b="0" i="0" u="none" strike="noStrike" dirty="0">
                        <a:solidFill>
                          <a:srgbClr val="000000"/>
                        </a:solidFill>
                        <a:effectLst/>
                        <a:latin typeface="Letters for learners" pitchFamily="2" charset="0"/>
                      </a:endParaRPr>
                    </a:p>
                  </a:txBody>
                  <a:tcPr marL="6350" marR="6350" marT="6350" marB="0" anchor="b"/>
                </a:tc>
                <a:tc>
                  <a:txBody>
                    <a:bodyPr/>
                    <a:lstStyle/>
                    <a:p>
                      <a:pPr algn="r" fontAlgn="b"/>
                      <a:r>
                        <a:rPr lang="en-GB" sz="2800" u="none" strike="noStrike" dirty="0">
                          <a:effectLst/>
                          <a:latin typeface="Letters for learners" pitchFamily="2" charset="0"/>
                        </a:rPr>
                        <a:t>0.6</a:t>
                      </a:r>
                      <a:endParaRPr lang="en-GB" sz="2800" b="0" i="0" u="none" strike="noStrike" dirty="0">
                        <a:solidFill>
                          <a:srgbClr val="000000"/>
                        </a:solidFill>
                        <a:effectLst/>
                        <a:latin typeface="Letters for learners" pitchFamily="2" charset="0"/>
                      </a:endParaRPr>
                    </a:p>
                  </a:txBody>
                  <a:tcPr marL="6350" marR="6350" marT="6350" marB="0" anchor="b"/>
                </a:tc>
                <a:extLst>
                  <a:ext uri="{0D108BD9-81ED-4DB2-BD59-A6C34878D82A}">
                    <a16:rowId xmlns:a16="http://schemas.microsoft.com/office/drawing/2014/main" val="3494405682"/>
                  </a:ext>
                </a:extLst>
              </a:tr>
              <a:tr h="334837">
                <a:tc>
                  <a:txBody>
                    <a:bodyPr/>
                    <a:lstStyle/>
                    <a:p>
                      <a:pPr algn="l" fontAlgn="b"/>
                      <a:r>
                        <a:rPr lang="en-GB" sz="2800" u="none" strike="noStrike">
                          <a:effectLst/>
                          <a:latin typeface="Letters for learners" pitchFamily="2" charset="0"/>
                        </a:rPr>
                        <a:t>Pagan</a:t>
                      </a:r>
                      <a:endParaRPr lang="en-GB" sz="2800" b="0" i="0" u="none" strike="noStrike">
                        <a:solidFill>
                          <a:srgbClr val="000000"/>
                        </a:solidFill>
                        <a:effectLst/>
                        <a:latin typeface="Letters for learners" pitchFamily="2" charset="0"/>
                      </a:endParaRPr>
                    </a:p>
                  </a:txBody>
                  <a:tcPr marL="6350" marR="6350" marT="6350" marB="0" anchor="b"/>
                </a:tc>
                <a:tc>
                  <a:txBody>
                    <a:bodyPr/>
                    <a:lstStyle/>
                    <a:p>
                      <a:pPr algn="r" fontAlgn="b"/>
                      <a:r>
                        <a:rPr lang="en-GB" sz="2800" u="none" strike="noStrike" dirty="0">
                          <a:effectLst/>
                          <a:latin typeface="Letters for learners" pitchFamily="2" charset="0"/>
                        </a:rPr>
                        <a:t>0.4</a:t>
                      </a:r>
                      <a:endParaRPr lang="en-GB" sz="2800" b="0" i="0" u="none" strike="noStrike" dirty="0">
                        <a:solidFill>
                          <a:srgbClr val="000000"/>
                        </a:solidFill>
                        <a:effectLst/>
                        <a:latin typeface="Letters for learners" pitchFamily="2" charset="0"/>
                      </a:endParaRPr>
                    </a:p>
                  </a:txBody>
                  <a:tcPr marL="6350" marR="6350" marT="6350" marB="0" anchor="b"/>
                </a:tc>
                <a:extLst>
                  <a:ext uri="{0D108BD9-81ED-4DB2-BD59-A6C34878D82A}">
                    <a16:rowId xmlns:a16="http://schemas.microsoft.com/office/drawing/2014/main" val="1611879103"/>
                  </a:ext>
                </a:extLst>
              </a:tr>
              <a:tr h="334837">
                <a:tc>
                  <a:txBody>
                    <a:bodyPr/>
                    <a:lstStyle/>
                    <a:p>
                      <a:pPr algn="l" fontAlgn="b"/>
                      <a:r>
                        <a:rPr lang="en-GB" sz="2800" u="none" strike="noStrike">
                          <a:effectLst/>
                          <a:latin typeface="Letters for learners" pitchFamily="2" charset="0"/>
                        </a:rPr>
                        <a:t>Buddhist</a:t>
                      </a:r>
                      <a:endParaRPr lang="en-GB" sz="2800" b="0" i="0" u="none" strike="noStrike">
                        <a:solidFill>
                          <a:srgbClr val="000000"/>
                        </a:solidFill>
                        <a:effectLst/>
                        <a:latin typeface="Letters for learners" pitchFamily="2" charset="0"/>
                      </a:endParaRPr>
                    </a:p>
                  </a:txBody>
                  <a:tcPr marL="6350" marR="6350" marT="6350" marB="0" anchor="b"/>
                </a:tc>
                <a:tc>
                  <a:txBody>
                    <a:bodyPr/>
                    <a:lstStyle/>
                    <a:p>
                      <a:pPr algn="r" fontAlgn="b"/>
                      <a:r>
                        <a:rPr lang="en-GB" sz="2800" u="none" strike="noStrike" dirty="0">
                          <a:effectLst/>
                          <a:latin typeface="Letters for learners" pitchFamily="2" charset="0"/>
                        </a:rPr>
                        <a:t>0.3</a:t>
                      </a:r>
                      <a:endParaRPr lang="en-GB" sz="2800" b="0" i="0" u="none" strike="noStrike" dirty="0">
                        <a:solidFill>
                          <a:srgbClr val="000000"/>
                        </a:solidFill>
                        <a:effectLst/>
                        <a:latin typeface="Letters for learners" pitchFamily="2" charset="0"/>
                      </a:endParaRPr>
                    </a:p>
                  </a:txBody>
                  <a:tcPr marL="6350" marR="6350" marT="6350" marB="0" anchor="b"/>
                </a:tc>
                <a:extLst>
                  <a:ext uri="{0D108BD9-81ED-4DB2-BD59-A6C34878D82A}">
                    <a16:rowId xmlns:a16="http://schemas.microsoft.com/office/drawing/2014/main" val="182736402"/>
                  </a:ext>
                </a:extLst>
              </a:tr>
              <a:tr h="514692">
                <a:tc>
                  <a:txBody>
                    <a:bodyPr/>
                    <a:lstStyle/>
                    <a:p>
                      <a:pPr algn="l" fontAlgn="b"/>
                      <a:r>
                        <a:rPr lang="en-GB" sz="2800" u="none" strike="noStrike">
                          <a:effectLst/>
                          <a:latin typeface="Letters for learners" pitchFamily="2" charset="0"/>
                        </a:rPr>
                        <a:t>Other religion</a:t>
                      </a:r>
                      <a:endParaRPr lang="en-GB" sz="2800" b="0" i="0" u="none" strike="noStrike">
                        <a:solidFill>
                          <a:srgbClr val="000000"/>
                        </a:solidFill>
                        <a:effectLst/>
                        <a:latin typeface="Letters for learners" pitchFamily="2" charset="0"/>
                      </a:endParaRPr>
                    </a:p>
                  </a:txBody>
                  <a:tcPr marL="6350" marR="6350" marT="6350" marB="0" anchor="b"/>
                </a:tc>
                <a:tc>
                  <a:txBody>
                    <a:bodyPr/>
                    <a:lstStyle/>
                    <a:p>
                      <a:pPr algn="r" fontAlgn="b"/>
                      <a:r>
                        <a:rPr lang="en-GB" sz="2800" u="none" strike="noStrike" dirty="0">
                          <a:effectLst/>
                          <a:latin typeface="Letters for learners" pitchFamily="2" charset="0"/>
                        </a:rPr>
                        <a:t>0.2</a:t>
                      </a:r>
                      <a:endParaRPr lang="en-GB" sz="2800" b="0" i="0" u="none" strike="noStrike" dirty="0">
                        <a:solidFill>
                          <a:srgbClr val="000000"/>
                        </a:solidFill>
                        <a:effectLst/>
                        <a:latin typeface="Letters for learners" pitchFamily="2" charset="0"/>
                      </a:endParaRPr>
                    </a:p>
                  </a:txBody>
                  <a:tcPr marL="6350" marR="6350" marT="6350" marB="0" anchor="b"/>
                </a:tc>
                <a:extLst>
                  <a:ext uri="{0D108BD9-81ED-4DB2-BD59-A6C34878D82A}">
                    <a16:rowId xmlns:a16="http://schemas.microsoft.com/office/drawing/2014/main" val="1165902093"/>
                  </a:ext>
                </a:extLst>
              </a:tr>
              <a:tr h="334837">
                <a:tc>
                  <a:txBody>
                    <a:bodyPr/>
                    <a:lstStyle/>
                    <a:p>
                      <a:pPr algn="l" fontAlgn="b"/>
                      <a:r>
                        <a:rPr lang="en-GB" sz="2800" u="none" strike="noStrike">
                          <a:effectLst/>
                          <a:latin typeface="Letters for learners" pitchFamily="2" charset="0"/>
                        </a:rPr>
                        <a:t>Sikh</a:t>
                      </a:r>
                      <a:endParaRPr lang="en-GB" sz="2800" b="0" i="0" u="none" strike="noStrike">
                        <a:solidFill>
                          <a:srgbClr val="000000"/>
                        </a:solidFill>
                        <a:effectLst/>
                        <a:latin typeface="Letters for learners" pitchFamily="2" charset="0"/>
                      </a:endParaRPr>
                    </a:p>
                  </a:txBody>
                  <a:tcPr marL="6350" marR="6350" marT="6350" marB="0" anchor="b"/>
                </a:tc>
                <a:tc>
                  <a:txBody>
                    <a:bodyPr/>
                    <a:lstStyle/>
                    <a:p>
                      <a:pPr algn="r" fontAlgn="b"/>
                      <a:r>
                        <a:rPr lang="en-GB" sz="2800" u="none" strike="noStrike" dirty="0">
                          <a:effectLst/>
                          <a:latin typeface="Letters for learners" pitchFamily="2" charset="0"/>
                        </a:rPr>
                        <a:t>0.2</a:t>
                      </a:r>
                      <a:endParaRPr lang="en-GB" sz="2800" b="0" i="0" u="none" strike="noStrike" dirty="0">
                        <a:solidFill>
                          <a:srgbClr val="000000"/>
                        </a:solidFill>
                        <a:effectLst/>
                        <a:latin typeface="Letters for learners" pitchFamily="2" charset="0"/>
                      </a:endParaRPr>
                    </a:p>
                  </a:txBody>
                  <a:tcPr marL="6350" marR="6350" marT="6350" marB="0" anchor="b"/>
                </a:tc>
                <a:extLst>
                  <a:ext uri="{0D108BD9-81ED-4DB2-BD59-A6C34878D82A}">
                    <a16:rowId xmlns:a16="http://schemas.microsoft.com/office/drawing/2014/main" val="1278950135"/>
                  </a:ext>
                </a:extLst>
              </a:tr>
              <a:tr h="334837">
                <a:tc>
                  <a:txBody>
                    <a:bodyPr/>
                    <a:lstStyle/>
                    <a:p>
                      <a:pPr algn="l" fontAlgn="b"/>
                      <a:r>
                        <a:rPr lang="en-GB" sz="2800" u="none" strike="noStrike">
                          <a:effectLst/>
                          <a:latin typeface="Letters for learners" pitchFamily="2" charset="0"/>
                        </a:rPr>
                        <a:t>Jewish</a:t>
                      </a:r>
                      <a:endParaRPr lang="en-GB" sz="2800" b="0" i="0" u="none" strike="noStrike">
                        <a:solidFill>
                          <a:srgbClr val="000000"/>
                        </a:solidFill>
                        <a:effectLst/>
                        <a:latin typeface="Letters for learners" pitchFamily="2" charset="0"/>
                      </a:endParaRPr>
                    </a:p>
                  </a:txBody>
                  <a:tcPr marL="6350" marR="6350" marT="6350" marB="0" anchor="b"/>
                </a:tc>
                <a:tc>
                  <a:txBody>
                    <a:bodyPr/>
                    <a:lstStyle/>
                    <a:p>
                      <a:pPr algn="r" fontAlgn="b"/>
                      <a:r>
                        <a:rPr lang="en-GB" sz="2800" u="none" strike="noStrike" dirty="0">
                          <a:effectLst/>
                          <a:latin typeface="Letters for learners" pitchFamily="2" charset="0"/>
                        </a:rPr>
                        <a:t>0.1</a:t>
                      </a:r>
                      <a:endParaRPr lang="en-GB" sz="2800" b="0" i="0" u="none" strike="noStrike" dirty="0">
                        <a:solidFill>
                          <a:srgbClr val="000000"/>
                        </a:solidFill>
                        <a:effectLst/>
                        <a:latin typeface="Letters for learners" pitchFamily="2" charset="0"/>
                      </a:endParaRPr>
                    </a:p>
                  </a:txBody>
                  <a:tcPr marL="6350" marR="6350" marT="6350" marB="0" anchor="b"/>
                </a:tc>
                <a:extLst>
                  <a:ext uri="{0D108BD9-81ED-4DB2-BD59-A6C34878D82A}">
                    <a16:rowId xmlns:a16="http://schemas.microsoft.com/office/drawing/2014/main" val="1320466124"/>
                  </a:ext>
                </a:extLst>
              </a:tr>
            </a:tbl>
          </a:graphicData>
        </a:graphic>
      </p:graphicFrame>
      <p:graphicFrame>
        <p:nvGraphicFramePr>
          <p:cNvPr id="5" name="Chart 4" descr="A graph showing the percentage of the population who described themselves as belonging to the main religious groups in Scotland in the 2022 census.">
            <a:extLst>
              <a:ext uri="{FF2B5EF4-FFF2-40B4-BE49-F238E27FC236}">
                <a16:creationId xmlns:a16="http://schemas.microsoft.com/office/drawing/2014/main" id="{A4616710-8621-29A8-7BF2-4521CE89C10D}"/>
              </a:ext>
            </a:extLst>
          </p:cNvPr>
          <p:cNvGraphicFramePr>
            <a:graphicFrameLocks/>
          </p:cNvGraphicFramePr>
          <p:nvPr>
            <p:extLst>
              <p:ext uri="{D42A27DB-BD31-4B8C-83A1-F6EECF244321}">
                <p14:modId xmlns:p14="http://schemas.microsoft.com/office/powerpoint/2010/main" val="409099452"/>
              </p:ext>
            </p:extLst>
          </p:nvPr>
        </p:nvGraphicFramePr>
        <p:xfrm>
          <a:off x="5225143" y="1505086"/>
          <a:ext cx="5693228" cy="49161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797759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51449-7952-5BEF-AE9C-6B3A31773D7C}"/>
              </a:ext>
            </a:extLst>
          </p:cNvPr>
          <p:cNvSpPr>
            <a:spLocks noGrp="1"/>
          </p:cNvSpPr>
          <p:nvPr>
            <p:ph type="title"/>
          </p:nvPr>
        </p:nvSpPr>
        <p:spPr/>
        <p:txBody>
          <a:bodyPr/>
          <a:lstStyle/>
          <a:p>
            <a:r>
              <a:rPr lang="en-GB" dirty="0">
                <a:latin typeface="Letters for learners" pitchFamily="2" charset="0"/>
              </a:rPr>
              <a:t>Top Five Most Common Grave Goods (UK)</a:t>
            </a:r>
          </a:p>
        </p:txBody>
      </p:sp>
      <p:sp>
        <p:nvSpPr>
          <p:cNvPr id="3" name="Content Placeholder 2">
            <a:extLst>
              <a:ext uri="{FF2B5EF4-FFF2-40B4-BE49-F238E27FC236}">
                <a16:creationId xmlns:a16="http://schemas.microsoft.com/office/drawing/2014/main" id="{7A100E2F-DDA0-AB93-22EF-64CF0FEEB179}"/>
              </a:ext>
            </a:extLst>
          </p:cNvPr>
          <p:cNvSpPr>
            <a:spLocks noGrp="1"/>
          </p:cNvSpPr>
          <p:nvPr>
            <p:ph idx="1"/>
          </p:nvPr>
        </p:nvSpPr>
        <p:spPr/>
        <p:txBody>
          <a:bodyPr/>
          <a:lstStyle/>
          <a:p>
            <a:r>
              <a:rPr lang="en-GB" dirty="0">
                <a:latin typeface="Letters for learners" pitchFamily="2" charset="0"/>
              </a:rPr>
              <a:t>Flowers</a:t>
            </a:r>
          </a:p>
          <a:p>
            <a:r>
              <a:rPr lang="en-GB" dirty="0">
                <a:latin typeface="Letters for learners" pitchFamily="2" charset="0"/>
              </a:rPr>
              <a:t>Clothing</a:t>
            </a:r>
          </a:p>
          <a:p>
            <a:r>
              <a:rPr lang="en-GB" dirty="0">
                <a:latin typeface="Letters for learners" pitchFamily="2" charset="0"/>
              </a:rPr>
              <a:t>Photographs</a:t>
            </a:r>
          </a:p>
          <a:p>
            <a:r>
              <a:rPr lang="en-GB" dirty="0">
                <a:latin typeface="Letters for learners" pitchFamily="2" charset="0"/>
              </a:rPr>
              <a:t>Letters</a:t>
            </a:r>
          </a:p>
          <a:p>
            <a:r>
              <a:rPr lang="en-GB" dirty="0">
                <a:latin typeface="Letters for learners" pitchFamily="2" charset="0"/>
              </a:rPr>
              <a:t>Jewellery, watches and other accessories</a:t>
            </a:r>
          </a:p>
        </p:txBody>
      </p:sp>
    </p:spTree>
    <p:extLst>
      <p:ext uri="{BB962C8B-B14F-4D97-AF65-F5344CB8AC3E}">
        <p14:creationId xmlns:p14="http://schemas.microsoft.com/office/powerpoint/2010/main" val="8922001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descr="Treasure Map outline">
            <a:extLst>
              <a:ext uri="{FF2B5EF4-FFF2-40B4-BE49-F238E27FC236}">
                <a16:creationId xmlns:a16="http://schemas.microsoft.com/office/drawing/2014/main" id="{8DC848EC-AD8A-3E79-E36F-F254C3F0C0B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04147" y="297090"/>
            <a:ext cx="914400" cy="914400"/>
          </a:xfrm>
          <a:prstGeom prst="rect">
            <a:avLst/>
          </a:prstGeom>
        </p:spPr>
      </p:pic>
      <p:pic>
        <p:nvPicPr>
          <p:cNvPr id="5" name="Graphic 4" descr="Key outline">
            <a:extLst>
              <a:ext uri="{FF2B5EF4-FFF2-40B4-BE49-F238E27FC236}">
                <a16:creationId xmlns:a16="http://schemas.microsoft.com/office/drawing/2014/main" id="{F3965614-7F0D-E1E5-EAA1-AE6B56C1796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141740" y="280030"/>
            <a:ext cx="914400" cy="914400"/>
          </a:xfrm>
          <a:prstGeom prst="rect">
            <a:avLst/>
          </a:prstGeom>
        </p:spPr>
      </p:pic>
      <p:pic>
        <p:nvPicPr>
          <p:cNvPr id="6" name="Graphic 5" descr="Flag outline">
            <a:extLst>
              <a:ext uri="{FF2B5EF4-FFF2-40B4-BE49-F238E27FC236}">
                <a16:creationId xmlns:a16="http://schemas.microsoft.com/office/drawing/2014/main" id="{B2EEC4BC-5298-CB60-A46C-C8F75569594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533297" y="360932"/>
            <a:ext cx="914400" cy="914400"/>
          </a:xfrm>
          <a:prstGeom prst="rect">
            <a:avLst/>
          </a:prstGeom>
        </p:spPr>
      </p:pic>
      <p:pic>
        <p:nvPicPr>
          <p:cNvPr id="7" name="Graphic 6" descr="Employee badge outline">
            <a:extLst>
              <a:ext uri="{FF2B5EF4-FFF2-40B4-BE49-F238E27FC236}">
                <a16:creationId xmlns:a16="http://schemas.microsoft.com/office/drawing/2014/main" id="{9856101B-C1BF-1A06-7C1E-8FD30D31684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834161" y="297090"/>
            <a:ext cx="914400" cy="914400"/>
          </a:xfrm>
          <a:prstGeom prst="rect">
            <a:avLst/>
          </a:prstGeom>
        </p:spPr>
      </p:pic>
      <p:pic>
        <p:nvPicPr>
          <p:cNvPr id="8" name="Graphic 7" descr="Cosmetics outline">
            <a:extLst>
              <a:ext uri="{FF2B5EF4-FFF2-40B4-BE49-F238E27FC236}">
                <a16:creationId xmlns:a16="http://schemas.microsoft.com/office/drawing/2014/main" id="{ED216A3C-698B-3DA6-B841-507109C9F893}"/>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70407" y="1670495"/>
            <a:ext cx="914400" cy="914400"/>
          </a:xfrm>
          <a:prstGeom prst="rect">
            <a:avLst/>
          </a:prstGeom>
        </p:spPr>
      </p:pic>
      <p:pic>
        <p:nvPicPr>
          <p:cNvPr id="9" name="Graphic 8" descr="Perfume Bottle outline">
            <a:extLst>
              <a:ext uri="{FF2B5EF4-FFF2-40B4-BE49-F238E27FC236}">
                <a16:creationId xmlns:a16="http://schemas.microsoft.com/office/drawing/2014/main" id="{7C404E6D-C13D-1FF1-5B50-C87C6EFC74D8}"/>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2102535" y="1693604"/>
            <a:ext cx="914400" cy="914400"/>
          </a:xfrm>
          <a:prstGeom prst="rect">
            <a:avLst/>
          </a:prstGeom>
        </p:spPr>
      </p:pic>
      <p:pic>
        <p:nvPicPr>
          <p:cNvPr id="10" name="Graphic 9" descr="Maze outline">
            <a:extLst>
              <a:ext uri="{FF2B5EF4-FFF2-40B4-BE49-F238E27FC236}">
                <a16:creationId xmlns:a16="http://schemas.microsoft.com/office/drawing/2014/main" id="{F9679872-B261-5583-0902-684684BE243A}"/>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3480177" y="1703313"/>
            <a:ext cx="914400" cy="914400"/>
          </a:xfrm>
          <a:prstGeom prst="rect">
            <a:avLst/>
          </a:prstGeom>
        </p:spPr>
      </p:pic>
      <p:pic>
        <p:nvPicPr>
          <p:cNvPr id="11" name="Graphic 10" descr="Sleep Mask outline">
            <a:extLst>
              <a:ext uri="{FF2B5EF4-FFF2-40B4-BE49-F238E27FC236}">
                <a16:creationId xmlns:a16="http://schemas.microsoft.com/office/drawing/2014/main" id="{58489C7D-8440-DA4B-EF87-EA92ABFAA898}"/>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6390848" y="352759"/>
            <a:ext cx="914400" cy="914400"/>
          </a:xfrm>
          <a:prstGeom prst="rect">
            <a:avLst/>
          </a:prstGeom>
        </p:spPr>
      </p:pic>
      <p:pic>
        <p:nvPicPr>
          <p:cNvPr id="12" name="Graphic 11" descr="Sock outline">
            <a:extLst>
              <a:ext uri="{FF2B5EF4-FFF2-40B4-BE49-F238E27FC236}">
                <a16:creationId xmlns:a16="http://schemas.microsoft.com/office/drawing/2014/main" id="{B41DD622-585A-741A-AF36-A6474258BA74}"/>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4818833" y="1704853"/>
            <a:ext cx="914400" cy="914400"/>
          </a:xfrm>
          <a:prstGeom prst="rect">
            <a:avLst/>
          </a:prstGeom>
        </p:spPr>
      </p:pic>
      <p:pic>
        <p:nvPicPr>
          <p:cNvPr id="13" name="Graphic 12" descr="Medicine outline">
            <a:extLst>
              <a:ext uri="{FF2B5EF4-FFF2-40B4-BE49-F238E27FC236}">
                <a16:creationId xmlns:a16="http://schemas.microsoft.com/office/drawing/2014/main" id="{3CACB88D-8857-BE74-222B-6088CA3E3A43}"/>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6425445" y="1703313"/>
            <a:ext cx="914400" cy="914400"/>
          </a:xfrm>
          <a:prstGeom prst="rect">
            <a:avLst/>
          </a:prstGeom>
        </p:spPr>
      </p:pic>
      <p:pic>
        <p:nvPicPr>
          <p:cNvPr id="14" name="Graphic 13" descr="Closed book outline">
            <a:extLst>
              <a:ext uri="{FF2B5EF4-FFF2-40B4-BE49-F238E27FC236}">
                <a16:creationId xmlns:a16="http://schemas.microsoft.com/office/drawing/2014/main" id="{86E2E531-3A42-0B2F-9453-8A144FA48C7F}"/>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486134" y="3047412"/>
            <a:ext cx="914400" cy="914400"/>
          </a:xfrm>
          <a:prstGeom prst="rect">
            <a:avLst/>
          </a:prstGeom>
        </p:spPr>
      </p:pic>
      <p:pic>
        <p:nvPicPr>
          <p:cNvPr id="15" name="Graphic 14" descr="Open book outline">
            <a:extLst>
              <a:ext uri="{FF2B5EF4-FFF2-40B4-BE49-F238E27FC236}">
                <a16:creationId xmlns:a16="http://schemas.microsoft.com/office/drawing/2014/main" id="{39443142-A9E5-5198-8202-D537C48F2EB2}"/>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3595047" y="3236688"/>
            <a:ext cx="914400" cy="914400"/>
          </a:xfrm>
          <a:prstGeom prst="rect">
            <a:avLst/>
          </a:prstGeom>
        </p:spPr>
      </p:pic>
      <p:pic>
        <p:nvPicPr>
          <p:cNvPr id="16" name="Graphic 15" descr="Phone Vibration outline">
            <a:extLst>
              <a:ext uri="{FF2B5EF4-FFF2-40B4-BE49-F238E27FC236}">
                <a16:creationId xmlns:a16="http://schemas.microsoft.com/office/drawing/2014/main" id="{63E5B545-F41A-02D3-DF58-D1847347D661}"/>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2008495" y="3124311"/>
            <a:ext cx="914400" cy="914400"/>
          </a:xfrm>
          <a:prstGeom prst="rect">
            <a:avLst/>
          </a:prstGeom>
        </p:spPr>
      </p:pic>
      <p:pic>
        <p:nvPicPr>
          <p:cNvPr id="18" name="Graphic 17" descr="Stamp outline">
            <a:extLst>
              <a:ext uri="{FF2B5EF4-FFF2-40B4-BE49-F238E27FC236}">
                <a16:creationId xmlns:a16="http://schemas.microsoft.com/office/drawing/2014/main" id="{9C9BD549-73EB-8215-68BA-4FC37BD118E3}"/>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9309150" y="1820883"/>
            <a:ext cx="914400" cy="914400"/>
          </a:xfrm>
          <a:prstGeom prst="rect">
            <a:avLst/>
          </a:prstGeom>
        </p:spPr>
      </p:pic>
      <p:pic>
        <p:nvPicPr>
          <p:cNvPr id="19" name="Graphic 18" descr="Envelope outline">
            <a:extLst>
              <a:ext uri="{FF2B5EF4-FFF2-40B4-BE49-F238E27FC236}">
                <a16:creationId xmlns:a16="http://schemas.microsoft.com/office/drawing/2014/main" id="{570D7836-09F3-8044-D7A8-7CEC75B7FBFE}"/>
              </a:ext>
            </a:extLst>
          </p:cNvPr>
          <p:cNvPicPr>
            <a:picLocks noChangeAspect="1"/>
          </p:cNvPicPr>
          <p:nvPr/>
        </p:nvPicPr>
        <p:blipFill>
          <a:blip r:embed="rId31">
            <a:extLst>
              <a:ext uri="{96DAC541-7B7A-43D3-8B79-37D633B846F1}">
                <asvg:svgBlip xmlns:asvg="http://schemas.microsoft.com/office/drawing/2016/SVG/main" r:embed="rId32"/>
              </a:ext>
            </a:extLst>
          </a:blip>
          <a:stretch>
            <a:fillRect/>
          </a:stretch>
        </p:blipFill>
        <p:spPr>
          <a:xfrm>
            <a:off x="7797424" y="1820883"/>
            <a:ext cx="914400" cy="914400"/>
          </a:xfrm>
          <a:prstGeom prst="rect">
            <a:avLst/>
          </a:prstGeom>
        </p:spPr>
      </p:pic>
      <p:pic>
        <p:nvPicPr>
          <p:cNvPr id="20" name="Graphic 19" descr="Open envelope outline">
            <a:extLst>
              <a:ext uri="{FF2B5EF4-FFF2-40B4-BE49-F238E27FC236}">
                <a16:creationId xmlns:a16="http://schemas.microsoft.com/office/drawing/2014/main" id="{D0C080EA-F4EF-E3D2-B1AD-31AD51729545}"/>
              </a:ext>
            </a:extLst>
          </p:cNvPr>
          <p:cNvPicPr>
            <a:picLocks noChangeAspect="1"/>
          </p:cNvPicPr>
          <p:nvPr/>
        </p:nvPicPr>
        <p:blipFill>
          <a:blip r:embed="rId33">
            <a:extLst>
              <a:ext uri="{96DAC541-7B7A-43D3-8B79-37D633B846F1}">
                <asvg:svgBlip xmlns:asvg="http://schemas.microsoft.com/office/drawing/2016/SVG/main" r:embed="rId34"/>
              </a:ext>
            </a:extLst>
          </a:blip>
          <a:stretch>
            <a:fillRect/>
          </a:stretch>
        </p:blipFill>
        <p:spPr>
          <a:xfrm>
            <a:off x="7877572" y="223232"/>
            <a:ext cx="914400" cy="914400"/>
          </a:xfrm>
          <a:prstGeom prst="rect">
            <a:avLst/>
          </a:prstGeom>
        </p:spPr>
      </p:pic>
      <p:pic>
        <p:nvPicPr>
          <p:cNvPr id="21" name="Graphic 20" descr="Ugly Sweater outline">
            <a:extLst>
              <a:ext uri="{FF2B5EF4-FFF2-40B4-BE49-F238E27FC236}">
                <a16:creationId xmlns:a16="http://schemas.microsoft.com/office/drawing/2014/main" id="{AA16725F-065C-4A4E-01BB-D7178A572060}"/>
              </a:ext>
            </a:extLst>
          </p:cNvPr>
          <p:cNvPicPr>
            <a:picLocks noChangeAspect="1"/>
          </p:cNvPicPr>
          <p:nvPr/>
        </p:nvPicPr>
        <p:blipFill>
          <a:blip r:embed="rId35">
            <a:extLst>
              <a:ext uri="{96DAC541-7B7A-43D3-8B79-37D633B846F1}">
                <asvg:svgBlip xmlns:asvg="http://schemas.microsoft.com/office/drawing/2016/SVG/main" r:embed="rId36"/>
              </a:ext>
            </a:extLst>
          </a:blip>
          <a:stretch>
            <a:fillRect/>
          </a:stretch>
        </p:blipFill>
        <p:spPr>
          <a:xfrm>
            <a:off x="9346807" y="3137572"/>
            <a:ext cx="914400" cy="914400"/>
          </a:xfrm>
          <a:prstGeom prst="rect">
            <a:avLst/>
          </a:prstGeom>
        </p:spPr>
      </p:pic>
      <p:pic>
        <p:nvPicPr>
          <p:cNvPr id="23" name="Graphic 22" descr="Wedding rings outline">
            <a:extLst>
              <a:ext uri="{FF2B5EF4-FFF2-40B4-BE49-F238E27FC236}">
                <a16:creationId xmlns:a16="http://schemas.microsoft.com/office/drawing/2014/main" id="{EEEB46BD-1549-39A9-FB1F-DF6307B4230A}"/>
              </a:ext>
            </a:extLst>
          </p:cNvPr>
          <p:cNvPicPr>
            <a:picLocks noChangeAspect="1"/>
          </p:cNvPicPr>
          <p:nvPr/>
        </p:nvPicPr>
        <p:blipFill>
          <a:blip r:embed="rId37">
            <a:extLst>
              <a:ext uri="{96DAC541-7B7A-43D3-8B79-37D633B846F1}">
                <asvg:svgBlip xmlns:asvg="http://schemas.microsoft.com/office/drawing/2016/SVG/main" r:embed="rId38"/>
              </a:ext>
            </a:extLst>
          </a:blip>
          <a:stretch>
            <a:fillRect/>
          </a:stretch>
        </p:blipFill>
        <p:spPr>
          <a:xfrm>
            <a:off x="7906646" y="3137572"/>
            <a:ext cx="914400" cy="914400"/>
          </a:xfrm>
          <a:prstGeom prst="rect">
            <a:avLst/>
          </a:prstGeom>
        </p:spPr>
      </p:pic>
      <p:pic>
        <p:nvPicPr>
          <p:cNvPr id="24" name="Graphic 23" descr="Origami outline">
            <a:extLst>
              <a:ext uri="{FF2B5EF4-FFF2-40B4-BE49-F238E27FC236}">
                <a16:creationId xmlns:a16="http://schemas.microsoft.com/office/drawing/2014/main" id="{0B153CCB-0F69-742C-83CF-93BDC04BECCF}"/>
              </a:ext>
            </a:extLst>
          </p:cNvPr>
          <p:cNvPicPr>
            <a:picLocks noChangeAspect="1"/>
          </p:cNvPicPr>
          <p:nvPr/>
        </p:nvPicPr>
        <p:blipFill>
          <a:blip r:embed="rId39">
            <a:extLst>
              <a:ext uri="{96DAC541-7B7A-43D3-8B79-37D633B846F1}">
                <asvg:svgBlip xmlns:asvg="http://schemas.microsoft.com/office/drawing/2016/SVG/main" r:embed="rId40"/>
              </a:ext>
            </a:extLst>
          </a:blip>
          <a:stretch>
            <a:fillRect/>
          </a:stretch>
        </p:blipFill>
        <p:spPr>
          <a:xfrm>
            <a:off x="10861320" y="1820883"/>
            <a:ext cx="914400" cy="914400"/>
          </a:xfrm>
          <a:prstGeom prst="rect">
            <a:avLst/>
          </a:prstGeom>
        </p:spPr>
      </p:pic>
      <p:pic>
        <p:nvPicPr>
          <p:cNvPr id="25" name="Graphic 24" descr="Credit card outline">
            <a:extLst>
              <a:ext uri="{FF2B5EF4-FFF2-40B4-BE49-F238E27FC236}">
                <a16:creationId xmlns:a16="http://schemas.microsoft.com/office/drawing/2014/main" id="{32C39774-170A-8CDA-6FAF-F6F64097E44C}"/>
              </a:ext>
            </a:extLst>
          </p:cNvPr>
          <p:cNvPicPr>
            <a:picLocks noChangeAspect="1"/>
          </p:cNvPicPr>
          <p:nvPr/>
        </p:nvPicPr>
        <p:blipFill>
          <a:blip r:embed="rId41">
            <a:extLst>
              <a:ext uri="{96DAC541-7B7A-43D3-8B79-37D633B846F1}">
                <asvg:svgBlip xmlns:asvg="http://schemas.microsoft.com/office/drawing/2016/SVG/main" r:embed="rId42"/>
              </a:ext>
            </a:extLst>
          </a:blip>
          <a:stretch>
            <a:fillRect/>
          </a:stretch>
        </p:blipFill>
        <p:spPr>
          <a:xfrm>
            <a:off x="10861320" y="331832"/>
            <a:ext cx="914400" cy="914400"/>
          </a:xfrm>
          <a:prstGeom prst="rect">
            <a:avLst/>
          </a:prstGeom>
        </p:spPr>
      </p:pic>
      <p:pic>
        <p:nvPicPr>
          <p:cNvPr id="26" name="Graphic 25" descr="Coins outline">
            <a:extLst>
              <a:ext uri="{FF2B5EF4-FFF2-40B4-BE49-F238E27FC236}">
                <a16:creationId xmlns:a16="http://schemas.microsoft.com/office/drawing/2014/main" id="{1A1A2BAF-98ED-27E7-5567-3D247ED3737F}"/>
              </a:ext>
            </a:extLst>
          </p:cNvPr>
          <p:cNvPicPr>
            <a:picLocks noChangeAspect="1"/>
          </p:cNvPicPr>
          <p:nvPr/>
        </p:nvPicPr>
        <p:blipFill>
          <a:blip r:embed="rId43">
            <a:extLst>
              <a:ext uri="{96DAC541-7B7A-43D3-8B79-37D633B846F1}">
                <asvg:svgBlip xmlns:asvg="http://schemas.microsoft.com/office/drawing/2016/SVG/main" r:embed="rId44"/>
              </a:ext>
            </a:extLst>
          </a:blip>
          <a:stretch>
            <a:fillRect/>
          </a:stretch>
        </p:blipFill>
        <p:spPr>
          <a:xfrm>
            <a:off x="9293741" y="321818"/>
            <a:ext cx="914400" cy="914400"/>
          </a:xfrm>
          <a:prstGeom prst="rect">
            <a:avLst/>
          </a:prstGeom>
        </p:spPr>
      </p:pic>
      <p:pic>
        <p:nvPicPr>
          <p:cNvPr id="30" name="Graphic 29" descr="Drawing Figure outline">
            <a:extLst>
              <a:ext uri="{FF2B5EF4-FFF2-40B4-BE49-F238E27FC236}">
                <a16:creationId xmlns:a16="http://schemas.microsoft.com/office/drawing/2014/main" id="{92B1B56D-BDE4-4156-6A79-F84C657E4070}"/>
              </a:ext>
            </a:extLst>
          </p:cNvPr>
          <p:cNvPicPr>
            <a:picLocks noChangeAspect="1"/>
          </p:cNvPicPr>
          <p:nvPr/>
        </p:nvPicPr>
        <p:blipFill>
          <a:blip r:embed="rId45">
            <a:extLst>
              <a:ext uri="{96DAC541-7B7A-43D3-8B79-37D633B846F1}">
                <asvg:svgBlip xmlns:asvg="http://schemas.microsoft.com/office/drawing/2016/SVG/main" r:embed="rId46"/>
              </a:ext>
            </a:extLst>
          </a:blip>
          <a:stretch>
            <a:fillRect/>
          </a:stretch>
        </p:blipFill>
        <p:spPr>
          <a:xfrm>
            <a:off x="9372277" y="4475943"/>
            <a:ext cx="914400" cy="914400"/>
          </a:xfrm>
          <a:prstGeom prst="rect">
            <a:avLst/>
          </a:prstGeom>
        </p:spPr>
      </p:pic>
      <p:pic>
        <p:nvPicPr>
          <p:cNvPr id="31" name="Graphic 30" descr="Heart organ outline">
            <a:extLst>
              <a:ext uri="{FF2B5EF4-FFF2-40B4-BE49-F238E27FC236}">
                <a16:creationId xmlns:a16="http://schemas.microsoft.com/office/drawing/2014/main" id="{E59C82EB-250D-A62E-72D0-9740ADC51FEA}"/>
              </a:ext>
            </a:extLst>
          </p:cNvPr>
          <p:cNvPicPr>
            <a:picLocks noChangeAspect="1"/>
          </p:cNvPicPr>
          <p:nvPr/>
        </p:nvPicPr>
        <p:blipFill>
          <a:blip r:embed="rId47">
            <a:extLst>
              <a:ext uri="{96DAC541-7B7A-43D3-8B79-37D633B846F1}">
                <asvg:svgBlip xmlns:asvg="http://schemas.microsoft.com/office/drawing/2016/SVG/main" r:embed="rId48"/>
              </a:ext>
            </a:extLst>
          </a:blip>
          <a:stretch>
            <a:fillRect/>
          </a:stretch>
        </p:blipFill>
        <p:spPr>
          <a:xfrm>
            <a:off x="3651103" y="4418490"/>
            <a:ext cx="914400" cy="914400"/>
          </a:xfrm>
          <a:prstGeom prst="rect">
            <a:avLst/>
          </a:prstGeom>
        </p:spPr>
      </p:pic>
      <p:pic>
        <p:nvPicPr>
          <p:cNvPr id="33" name="Graphic 32" descr="Stuffed Toy outline">
            <a:extLst>
              <a:ext uri="{FF2B5EF4-FFF2-40B4-BE49-F238E27FC236}">
                <a16:creationId xmlns:a16="http://schemas.microsoft.com/office/drawing/2014/main" id="{8278C118-978C-084E-74ED-9FEE790CC8DD}"/>
              </a:ext>
            </a:extLst>
          </p:cNvPr>
          <p:cNvPicPr>
            <a:picLocks noChangeAspect="1"/>
          </p:cNvPicPr>
          <p:nvPr/>
        </p:nvPicPr>
        <p:blipFill>
          <a:blip r:embed="rId49">
            <a:extLst>
              <a:ext uri="{96DAC541-7B7A-43D3-8B79-37D633B846F1}">
                <asvg:svgBlip xmlns:asvg="http://schemas.microsoft.com/office/drawing/2016/SVG/main" r:embed="rId50"/>
              </a:ext>
            </a:extLst>
          </a:blip>
          <a:stretch>
            <a:fillRect/>
          </a:stretch>
        </p:blipFill>
        <p:spPr>
          <a:xfrm>
            <a:off x="2093579" y="4418490"/>
            <a:ext cx="914400" cy="914400"/>
          </a:xfrm>
          <a:prstGeom prst="rect">
            <a:avLst/>
          </a:prstGeom>
        </p:spPr>
      </p:pic>
      <p:pic>
        <p:nvPicPr>
          <p:cNvPr id="34" name="Graphic 33" descr="Candy outline">
            <a:extLst>
              <a:ext uri="{FF2B5EF4-FFF2-40B4-BE49-F238E27FC236}">
                <a16:creationId xmlns:a16="http://schemas.microsoft.com/office/drawing/2014/main" id="{BE472F10-295E-3368-60CC-11696C410585}"/>
              </a:ext>
            </a:extLst>
          </p:cNvPr>
          <p:cNvPicPr>
            <a:picLocks noChangeAspect="1"/>
          </p:cNvPicPr>
          <p:nvPr/>
        </p:nvPicPr>
        <p:blipFill>
          <a:blip r:embed="rId51">
            <a:extLst>
              <a:ext uri="{96DAC541-7B7A-43D3-8B79-37D633B846F1}">
                <asvg:svgBlip xmlns:asvg="http://schemas.microsoft.com/office/drawing/2016/SVG/main" r:embed="rId52"/>
              </a:ext>
            </a:extLst>
          </a:blip>
          <a:stretch>
            <a:fillRect/>
          </a:stretch>
        </p:blipFill>
        <p:spPr>
          <a:xfrm>
            <a:off x="523910" y="4420817"/>
            <a:ext cx="914400" cy="914400"/>
          </a:xfrm>
          <a:prstGeom prst="rect">
            <a:avLst/>
          </a:prstGeom>
        </p:spPr>
      </p:pic>
      <p:pic>
        <p:nvPicPr>
          <p:cNvPr id="35" name="Graphic 34" descr="Flowers Bunch outline">
            <a:extLst>
              <a:ext uri="{FF2B5EF4-FFF2-40B4-BE49-F238E27FC236}">
                <a16:creationId xmlns:a16="http://schemas.microsoft.com/office/drawing/2014/main" id="{662E0DB0-4366-90AB-B40E-5E36DADE402D}"/>
              </a:ext>
            </a:extLst>
          </p:cNvPr>
          <p:cNvPicPr>
            <a:picLocks noChangeAspect="1"/>
          </p:cNvPicPr>
          <p:nvPr/>
        </p:nvPicPr>
        <p:blipFill>
          <a:blip r:embed="rId53">
            <a:extLst>
              <a:ext uri="{96DAC541-7B7A-43D3-8B79-37D633B846F1}">
                <asvg:svgBlip xmlns:asvg="http://schemas.microsoft.com/office/drawing/2016/SVG/main" r:embed="rId54"/>
              </a:ext>
            </a:extLst>
          </a:blip>
          <a:stretch>
            <a:fillRect/>
          </a:stretch>
        </p:blipFill>
        <p:spPr>
          <a:xfrm>
            <a:off x="470407" y="5831507"/>
            <a:ext cx="914400" cy="914400"/>
          </a:xfrm>
          <a:prstGeom prst="rect">
            <a:avLst/>
          </a:prstGeom>
        </p:spPr>
      </p:pic>
      <p:pic>
        <p:nvPicPr>
          <p:cNvPr id="36" name="Graphic 35" descr="Glasses outline">
            <a:extLst>
              <a:ext uri="{FF2B5EF4-FFF2-40B4-BE49-F238E27FC236}">
                <a16:creationId xmlns:a16="http://schemas.microsoft.com/office/drawing/2014/main" id="{AEAEB21C-EFCD-0D9C-5574-C60EF234B2CA}"/>
              </a:ext>
            </a:extLst>
          </p:cNvPr>
          <p:cNvPicPr>
            <a:picLocks noChangeAspect="1"/>
          </p:cNvPicPr>
          <p:nvPr/>
        </p:nvPicPr>
        <p:blipFill>
          <a:blip r:embed="rId55">
            <a:extLst>
              <a:ext uri="{96DAC541-7B7A-43D3-8B79-37D633B846F1}">
                <asvg:svgBlip xmlns:asvg="http://schemas.microsoft.com/office/drawing/2016/SVG/main" r:embed="rId56"/>
              </a:ext>
            </a:extLst>
          </a:blip>
          <a:stretch>
            <a:fillRect/>
          </a:stretch>
        </p:blipFill>
        <p:spPr>
          <a:xfrm>
            <a:off x="2083925" y="5849197"/>
            <a:ext cx="914400" cy="914400"/>
          </a:xfrm>
          <a:prstGeom prst="rect">
            <a:avLst/>
          </a:prstGeom>
        </p:spPr>
      </p:pic>
      <p:pic>
        <p:nvPicPr>
          <p:cNvPr id="37" name="Graphic 36" descr="Puppy outline">
            <a:extLst>
              <a:ext uri="{FF2B5EF4-FFF2-40B4-BE49-F238E27FC236}">
                <a16:creationId xmlns:a16="http://schemas.microsoft.com/office/drawing/2014/main" id="{62D18E59-B066-78D8-E9DF-42AAF83067D7}"/>
              </a:ext>
            </a:extLst>
          </p:cNvPr>
          <p:cNvPicPr>
            <a:picLocks noChangeAspect="1"/>
          </p:cNvPicPr>
          <p:nvPr/>
        </p:nvPicPr>
        <p:blipFill>
          <a:blip r:embed="rId57">
            <a:extLst>
              <a:ext uri="{96DAC541-7B7A-43D3-8B79-37D633B846F1}">
                <asvg:svgBlip xmlns:asvg="http://schemas.microsoft.com/office/drawing/2016/SVG/main" r:embed="rId58"/>
              </a:ext>
            </a:extLst>
          </a:blip>
          <a:stretch>
            <a:fillRect/>
          </a:stretch>
        </p:blipFill>
        <p:spPr>
          <a:xfrm>
            <a:off x="6321189" y="5834668"/>
            <a:ext cx="914400" cy="914400"/>
          </a:xfrm>
          <a:prstGeom prst="rect">
            <a:avLst/>
          </a:prstGeom>
        </p:spPr>
      </p:pic>
      <p:pic>
        <p:nvPicPr>
          <p:cNvPr id="38" name="Graphic 37" descr="Image outline">
            <a:extLst>
              <a:ext uri="{FF2B5EF4-FFF2-40B4-BE49-F238E27FC236}">
                <a16:creationId xmlns:a16="http://schemas.microsoft.com/office/drawing/2014/main" id="{F3796634-2198-B375-3EC9-D8F6518E2F7B}"/>
              </a:ext>
            </a:extLst>
          </p:cNvPr>
          <p:cNvPicPr>
            <a:picLocks noChangeAspect="1"/>
          </p:cNvPicPr>
          <p:nvPr/>
        </p:nvPicPr>
        <p:blipFill>
          <a:blip r:embed="rId59">
            <a:extLst>
              <a:ext uri="{96DAC541-7B7A-43D3-8B79-37D633B846F1}">
                <asvg:svgBlip xmlns:asvg="http://schemas.microsoft.com/office/drawing/2016/SVG/main" r:embed="rId60"/>
              </a:ext>
            </a:extLst>
          </a:blip>
          <a:stretch>
            <a:fillRect/>
          </a:stretch>
        </p:blipFill>
        <p:spPr>
          <a:xfrm>
            <a:off x="7587018" y="5831507"/>
            <a:ext cx="914400" cy="914400"/>
          </a:xfrm>
          <a:prstGeom prst="rect">
            <a:avLst/>
          </a:prstGeom>
        </p:spPr>
      </p:pic>
      <p:pic>
        <p:nvPicPr>
          <p:cNvPr id="39" name="Graphic 38" descr="Scribble outline">
            <a:extLst>
              <a:ext uri="{FF2B5EF4-FFF2-40B4-BE49-F238E27FC236}">
                <a16:creationId xmlns:a16="http://schemas.microsoft.com/office/drawing/2014/main" id="{357A37BA-B264-9C16-58CD-6C8550D31E0F}"/>
              </a:ext>
            </a:extLst>
          </p:cNvPr>
          <p:cNvPicPr>
            <a:picLocks noChangeAspect="1"/>
          </p:cNvPicPr>
          <p:nvPr/>
        </p:nvPicPr>
        <p:blipFill>
          <a:blip r:embed="rId61">
            <a:extLst>
              <a:ext uri="{96DAC541-7B7A-43D3-8B79-37D633B846F1}">
                <asvg:svgBlip xmlns:asvg="http://schemas.microsoft.com/office/drawing/2016/SVG/main" r:embed="rId62"/>
              </a:ext>
            </a:extLst>
          </a:blip>
          <a:stretch>
            <a:fillRect/>
          </a:stretch>
        </p:blipFill>
        <p:spPr>
          <a:xfrm>
            <a:off x="6349667" y="3306936"/>
            <a:ext cx="914400" cy="914400"/>
          </a:xfrm>
          <a:prstGeom prst="rect">
            <a:avLst/>
          </a:prstGeom>
        </p:spPr>
      </p:pic>
      <p:pic>
        <p:nvPicPr>
          <p:cNvPr id="40" name="Graphic 39" descr="Alterations &amp; Tailoring outline">
            <a:extLst>
              <a:ext uri="{FF2B5EF4-FFF2-40B4-BE49-F238E27FC236}">
                <a16:creationId xmlns:a16="http://schemas.microsoft.com/office/drawing/2014/main" id="{E6223E6E-4284-F6B7-FCE2-0A006F9B5E08}"/>
              </a:ext>
            </a:extLst>
          </p:cNvPr>
          <p:cNvPicPr>
            <a:picLocks noChangeAspect="1"/>
          </p:cNvPicPr>
          <p:nvPr/>
        </p:nvPicPr>
        <p:blipFill>
          <a:blip r:embed="rId63">
            <a:extLst>
              <a:ext uri="{96DAC541-7B7A-43D3-8B79-37D633B846F1}">
                <asvg:svgBlip xmlns:asvg="http://schemas.microsoft.com/office/drawing/2016/SVG/main" r:embed="rId64"/>
              </a:ext>
            </a:extLst>
          </a:blip>
          <a:stretch>
            <a:fillRect/>
          </a:stretch>
        </p:blipFill>
        <p:spPr>
          <a:xfrm>
            <a:off x="5108436" y="5796887"/>
            <a:ext cx="914400" cy="914400"/>
          </a:xfrm>
          <a:prstGeom prst="rect">
            <a:avLst/>
          </a:prstGeom>
        </p:spPr>
      </p:pic>
      <p:pic>
        <p:nvPicPr>
          <p:cNvPr id="41" name="Graphic 40" descr="Latte Cup outline">
            <a:extLst>
              <a:ext uri="{FF2B5EF4-FFF2-40B4-BE49-F238E27FC236}">
                <a16:creationId xmlns:a16="http://schemas.microsoft.com/office/drawing/2014/main" id="{B59DB796-EC26-3F14-7E32-9B9F84DA5CDA}"/>
              </a:ext>
            </a:extLst>
          </p:cNvPr>
          <p:cNvPicPr>
            <a:picLocks noChangeAspect="1"/>
          </p:cNvPicPr>
          <p:nvPr/>
        </p:nvPicPr>
        <p:blipFill>
          <a:blip r:embed="rId65">
            <a:extLst>
              <a:ext uri="{96DAC541-7B7A-43D3-8B79-37D633B846F1}">
                <asvg:svgBlip xmlns:asvg="http://schemas.microsoft.com/office/drawing/2016/SVG/main" r:embed="rId66"/>
              </a:ext>
            </a:extLst>
          </a:blip>
          <a:stretch>
            <a:fillRect/>
          </a:stretch>
        </p:blipFill>
        <p:spPr>
          <a:xfrm>
            <a:off x="9227327" y="5721670"/>
            <a:ext cx="914400" cy="914400"/>
          </a:xfrm>
          <a:prstGeom prst="rect">
            <a:avLst/>
          </a:prstGeom>
        </p:spPr>
      </p:pic>
      <p:pic>
        <p:nvPicPr>
          <p:cNvPr id="43" name="Graphic 42" descr="Tea outline">
            <a:extLst>
              <a:ext uri="{FF2B5EF4-FFF2-40B4-BE49-F238E27FC236}">
                <a16:creationId xmlns:a16="http://schemas.microsoft.com/office/drawing/2014/main" id="{378D78B3-6843-AAE4-D77C-42D326AEC394}"/>
              </a:ext>
            </a:extLst>
          </p:cNvPr>
          <p:cNvPicPr>
            <a:picLocks noChangeAspect="1"/>
          </p:cNvPicPr>
          <p:nvPr/>
        </p:nvPicPr>
        <p:blipFill>
          <a:blip r:embed="rId67">
            <a:extLst>
              <a:ext uri="{96DAC541-7B7A-43D3-8B79-37D633B846F1}">
                <asvg:svgBlip xmlns:asvg="http://schemas.microsoft.com/office/drawing/2016/SVG/main" r:embed="rId68"/>
              </a:ext>
            </a:extLst>
          </a:blip>
          <a:stretch>
            <a:fillRect/>
          </a:stretch>
        </p:blipFill>
        <p:spPr>
          <a:xfrm>
            <a:off x="10861320" y="2971800"/>
            <a:ext cx="914400" cy="914400"/>
          </a:xfrm>
          <a:prstGeom prst="rect">
            <a:avLst/>
          </a:prstGeom>
        </p:spPr>
      </p:pic>
      <p:pic>
        <p:nvPicPr>
          <p:cNvPr id="44" name="Graphic 43" descr="Baseball hat outline">
            <a:extLst>
              <a:ext uri="{FF2B5EF4-FFF2-40B4-BE49-F238E27FC236}">
                <a16:creationId xmlns:a16="http://schemas.microsoft.com/office/drawing/2014/main" id="{A5AF043A-CB49-FC9D-305A-39D6509C02E8}"/>
              </a:ext>
            </a:extLst>
          </p:cNvPr>
          <p:cNvPicPr>
            <a:picLocks noChangeAspect="1"/>
          </p:cNvPicPr>
          <p:nvPr/>
        </p:nvPicPr>
        <p:blipFill>
          <a:blip r:embed="rId69">
            <a:extLst>
              <a:ext uri="{28A0092B-C50C-407E-A947-70E740481C1C}">
                <a14:useLocalDpi xmlns:a14="http://schemas.microsoft.com/office/drawing/2010/main" val="0"/>
              </a:ext>
              <a:ext uri="{96DAC541-7B7A-43D3-8B79-37D633B846F1}">
                <asvg:svgBlip xmlns:asvg="http://schemas.microsoft.com/office/drawing/2016/SVG/main" r:embed="rId70"/>
              </a:ext>
            </a:extLst>
          </a:blip>
          <a:stretch>
            <a:fillRect/>
          </a:stretch>
        </p:blipFill>
        <p:spPr>
          <a:xfrm>
            <a:off x="4937107" y="3214366"/>
            <a:ext cx="1099540" cy="1099540"/>
          </a:xfrm>
          <a:prstGeom prst="rect">
            <a:avLst/>
          </a:prstGeom>
        </p:spPr>
      </p:pic>
      <p:pic>
        <p:nvPicPr>
          <p:cNvPr id="45" name="Graphic 44" descr="Suit outline">
            <a:extLst>
              <a:ext uri="{FF2B5EF4-FFF2-40B4-BE49-F238E27FC236}">
                <a16:creationId xmlns:a16="http://schemas.microsoft.com/office/drawing/2014/main" id="{7F48EE1C-3B68-F917-D80A-5CD5F6748144}"/>
              </a:ext>
            </a:extLst>
          </p:cNvPr>
          <p:cNvPicPr>
            <a:picLocks noChangeAspect="1"/>
          </p:cNvPicPr>
          <p:nvPr/>
        </p:nvPicPr>
        <p:blipFill>
          <a:blip r:embed="rId71">
            <a:extLst>
              <a:ext uri="{28A0092B-C50C-407E-A947-70E740481C1C}">
                <a14:useLocalDpi xmlns:a14="http://schemas.microsoft.com/office/drawing/2010/main" val="0"/>
              </a:ext>
              <a:ext uri="{96DAC541-7B7A-43D3-8B79-37D633B846F1}">
                <asvg:svgBlip xmlns:asvg="http://schemas.microsoft.com/office/drawing/2016/SVG/main" r:embed="rId72"/>
              </a:ext>
            </a:extLst>
          </a:blip>
          <a:stretch>
            <a:fillRect/>
          </a:stretch>
        </p:blipFill>
        <p:spPr>
          <a:xfrm>
            <a:off x="5102491" y="4570802"/>
            <a:ext cx="1099540" cy="1099540"/>
          </a:xfrm>
          <a:prstGeom prst="rect">
            <a:avLst/>
          </a:prstGeom>
        </p:spPr>
      </p:pic>
      <p:pic>
        <p:nvPicPr>
          <p:cNvPr id="46" name="Graphic 45" descr="Watch outline">
            <a:extLst>
              <a:ext uri="{FF2B5EF4-FFF2-40B4-BE49-F238E27FC236}">
                <a16:creationId xmlns:a16="http://schemas.microsoft.com/office/drawing/2014/main" id="{5A7C8A7B-8573-F743-B766-6970D02AE380}"/>
              </a:ext>
            </a:extLst>
          </p:cNvPr>
          <p:cNvPicPr>
            <a:picLocks noChangeAspect="1"/>
          </p:cNvPicPr>
          <p:nvPr/>
        </p:nvPicPr>
        <p:blipFill>
          <a:blip r:embed="rId73">
            <a:extLst>
              <a:ext uri="{28A0092B-C50C-407E-A947-70E740481C1C}">
                <a14:useLocalDpi xmlns:a14="http://schemas.microsoft.com/office/drawing/2010/main" val="0"/>
              </a:ext>
              <a:ext uri="{96DAC541-7B7A-43D3-8B79-37D633B846F1}">
                <asvg:svgBlip xmlns:asvg="http://schemas.microsoft.com/office/drawing/2016/SVG/main" r:embed="rId74"/>
              </a:ext>
            </a:extLst>
          </a:blip>
          <a:stretch>
            <a:fillRect/>
          </a:stretch>
        </p:blipFill>
        <p:spPr>
          <a:xfrm>
            <a:off x="10700730" y="4331463"/>
            <a:ext cx="1099540" cy="1099540"/>
          </a:xfrm>
          <a:prstGeom prst="rect">
            <a:avLst/>
          </a:prstGeom>
        </p:spPr>
      </p:pic>
      <p:pic>
        <p:nvPicPr>
          <p:cNvPr id="47" name="Graphic 46" descr="Chocolate outline">
            <a:extLst>
              <a:ext uri="{FF2B5EF4-FFF2-40B4-BE49-F238E27FC236}">
                <a16:creationId xmlns:a16="http://schemas.microsoft.com/office/drawing/2014/main" id="{B7D47952-D3AB-E2C9-48DB-71DF9EED9F26}"/>
              </a:ext>
            </a:extLst>
          </p:cNvPr>
          <p:cNvPicPr>
            <a:picLocks noChangeAspect="1"/>
          </p:cNvPicPr>
          <p:nvPr/>
        </p:nvPicPr>
        <p:blipFill>
          <a:blip r:embed="rId75">
            <a:extLst>
              <a:ext uri="{28A0092B-C50C-407E-A947-70E740481C1C}">
                <a14:useLocalDpi xmlns:a14="http://schemas.microsoft.com/office/drawing/2010/main" val="0"/>
              </a:ext>
              <a:ext uri="{96DAC541-7B7A-43D3-8B79-37D633B846F1}">
                <asvg:svgBlip xmlns:asvg="http://schemas.microsoft.com/office/drawing/2016/SVG/main" r:embed="rId76"/>
              </a:ext>
            </a:extLst>
          </a:blip>
          <a:stretch>
            <a:fillRect/>
          </a:stretch>
        </p:blipFill>
        <p:spPr>
          <a:xfrm>
            <a:off x="6425445" y="4475071"/>
            <a:ext cx="1099540" cy="1099540"/>
          </a:xfrm>
          <a:prstGeom prst="rect">
            <a:avLst/>
          </a:prstGeom>
        </p:spPr>
      </p:pic>
      <p:pic>
        <p:nvPicPr>
          <p:cNvPr id="48" name="Graphic 47" descr="Woman with cane outline">
            <a:extLst>
              <a:ext uri="{FF2B5EF4-FFF2-40B4-BE49-F238E27FC236}">
                <a16:creationId xmlns:a16="http://schemas.microsoft.com/office/drawing/2014/main" id="{FBBEF9C0-8111-A6DE-9F18-38EA72F5F388}"/>
              </a:ext>
            </a:extLst>
          </p:cNvPr>
          <p:cNvPicPr>
            <a:picLocks noChangeAspect="1"/>
          </p:cNvPicPr>
          <p:nvPr/>
        </p:nvPicPr>
        <p:blipFill>
          <a:blip r:embed="rId77">
            <a:extLst>
              <a:ext uri="{28A0092B-C50C-407E-A947-70E740481C1C}">
                <a14:useLocalDpi xmlns:a14="http://schemas.microsoft.com/office/drawing/2010/main" val="0"/>
              </a:ext>
              <a:ext uri="{96DAC541-7B7A-43D3-8B79-37D633B846F1}">
                <asvg:svgBlip xmlns:asvg="http://schemas.microsoft.com/office/drawing/2016/SVG/main" r:embed="rId78"/>
              </a:ext>
            </a:extLst>
          </a:blip>
          <a:stretch>
            <a:fillRect/>
          </a:stretch>
        </p:blipFill>
        <p:spPr>
          <a:xfrm>
            <a:off x="3586089" y="5562674"/>
            <a:ext cx="1099540" cy="1099540"/>
          </a:xfrm>
          <a:prstGeom prst="rect">
            <a:avLst/>
          </a:prstGeom>
        </p:spPr>
      </p:pic>
      <p:pic>
        <p:nvPicPr>
          <p:cNvPr id="49" name="Graphic 48" descr="Wine outline">
            <a:extLst>
              <a:ext uri="{FF2B5EF4-FFF2-40B4-BE49-F238E27FC236}">
                <a16:creationId xmlns:a16="http://schemas.microsoft.com/office/drawing/2014/main" id="{EDA8C76F-36B4-9368-37FB-F2101E26C3CC}"/>
              </a:ext>
            </a:extLst>
          </p:cNvPr>
          <p:cNvPicPr>
            <a:picLocks noChangeAspect="1"/>
          </p:cNvPicPr>
          <p:nvPr/>
        </p:nvPicPr>
        <p:blipFill>
          <a:blip r:embed="rId79">
            <a:extLst>
              <a:ext uri="{28A0092B-C50C-407E-A947-70E740481C1C}">
                <a14:useLocalDpi xmlns:a14="http://schemas.microsoft.com/office/drawing/2010/main" val="0"/>
              </a:ext>
              <a:ext uri="{96DAC541-7B7A-43D3-8B79-37D633B846F1}">
                <asvg:svgBlip xmlns:asvg="http://schemas.microsoft.com/office/drawing/2016/SVG/main" r:embed="rId80"/>
              </a:ext>
            </a:extLst>
          </a:blip>
          <a:stretch>
            <a:fillRect/>
          </a:stretch>
        </p:blipFill>
        <p:spPr>
          <a:xfrm>
            <a:off x="7940111" y="4418490"/>
            <a:ext cx="1099540" cy="1099540"/>
          </a:xfrm>
          <a:prstGeom prst="rect">
            <a:avLst/>
          </a:prstGeom>
        </p:spPr>
      </p:pic>
      <p:pic>
        <p:nvPicPr>
          <p:cNvPr id="50" name="Graphic 49" descr="Sport balls outline">
            <a:extLst>
              <a:ext uri="{FF2B5EF4-FFF2-40B4-BE49-F238E27FC236}">
                <a16:creationId xmlns:a16="http://schemas.microsoft.com/office/drawing/2014/main" id="{738CD279-40FF-C810-9842-D3A6B980C476}"/>
              </a:ext>
            </a:extLst>
          </p:cNvPr>
          <p:cNvPicPr>
            <a:picLocks noChangeAspect="1"/>
          </p:cNvPicPr>
          <p:nvPr/>
        </p:nvPicPr>
        <p:blipFill>
          <a:blip r:embed="rId81">
            <a:extLst>
              <a:ext uri="{28A0092B-C50C-407E-A947-70E740481C1C}">
                <a14:useLocalDpi xmlns:a14="http://schemas.microsoft.com/office/drawing/2010/main" val="0"/>
              </a:ext>
              <a:ext uri="{96DAC541-7B7A-43D3-8B79-37D633B846F1}">
                <asvg:svgBlip xmlns:asvg="http://schemas.microsoft.com/office/drawing/2016/SVG/main" r:embed="rId82"/>
              </a:ext>
            </a:extLst>
          </a:blip>
          <a:stretch>
            <a:fillRect/>
          </a:stretch>
        </p:blipFill>
        <p:spPr>
          <a:xfrm>
            <a:off x="10743729" y="5633987"/>
            <a:ext cx="1099540" cy="1099540"/>
          </a:xfrm>
          <a:prstGeom prst="rect">
            <a:avLst/>
          </a:prstGeom>
        </p:spPr>
      </p:pic>
      <p:sp>
        <p:nvSpPr>
          <p:cNvPr id="2" name="Title 1">
            <a:extLst>
              <a:ext uri="{FF2B5EF4-FFF2-40B4-BE49-F238E27FC236}">
                <a16:creationId xmlns:a16="http://schemas.microsoft.com/office/drawing/2014/main" id="{81BC273B-CF1A-72C5-DE21-7364AB6801AC}"/>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GB" dirty="0"/>
              <a:t>The variety of things that might be picked as grave goods</a:t>
            </a:r>
          </a:p>
        </p:txBody>
      </p:sp>
    </p:spTree>
    <p:extLst>
      <p:ext uri="{BB962C8B-B14F-4D97-AF65-F5344CB8AC3E}">
        <p14:creationId xmlns:p14="http://schemas.microsoft.com/office/powerpoint/2010/main" val="4680292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hlinkHover r:id="rId3" action="ppaction://hlinksldjump"/>
            <a:extLst>
              <a:ext uri="{FF2B5EF4-FFF2-40B4-BE49-F238E27FC236}">
                <a16:creationId xmlns:a16="http://schemas.microsoft.com/office/drawing/2014/main" id="{8CED5A56-1086-A770-678F-4846BD4F14FD}"/>
              </a:ext>
              <a:ext uri="{C183D7F6-B498-43B3-948B-1728B52AA6E4}">
                <adec:decorative xmlns:adec="http://schemas.microsoft.com/office/drawing/2017/decorative" val="1"/>
              </a:ext>
            </a:extLst>
          </p:cNvPr>
          <p:cNvSpPr/>
          <p:nvPr/>
        </p:nvSpPr>
        <p:spPr>
          <a:xfrm>
            <a:off x="0" y="0"/>
            <a:ext cx="12192000" cy="68580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extBox 29">
            <a:hlinkHover r:id="rId4" action="ppaction://hlinksldjump"/>
            <a:extLst>
              <a:ext uri="{FF2B5EF4-FFF2-40B4-BE49-F238E27FC236}">
                <a16:creationId xmlns:a16="http://schemas.microsoft.com/office/drawing/2014/main" id="{35D25A2A-CEE6-62D2-30C1-88980321EC44}"/>
              </a:ext>
              <a:ext uri="{C183D7F6-B498-43B3-948B-1728B52AA6E4}">
                <adec:decorative xmlns:adec="http://schemas.microsoft.com/office/drawing/2017/decorative" val="1"/>
              </a:ext>
            </a:extLst>
          </p:cNvPr>
          <p:cNvSpPr txBox="1"/>
          <p:nvPr/>
        </p:nvSpPr>
        <p:spPr>
          <a:xfrm>
            <a:off x="1832129" y="2328479"/>
            <a:ext cx="1799047" cy="1139825"/>
          </a:xfrm>
          <a:prstGeom prst="rect">
            <a:avLst/>
          </a:prstGeom>
          <a:noFill/>
        </p:spPr>
        <p:txBody>
          <a:bodyPr wrap="square" rtlCol="0">
            <a:spAutoFit/>
          </a:bodyPr>
          <a:lstStyle/>
          <a:p>
            <a:endParaRPr lang="en-GB" dirty="0"/>
          </a:p>
        </p:txBody>
      </p:sp>
      <p:sp>
        <p:nvSpPr>
          <p:cNvPr id="24" name="TextBox 23">
            <a:hlinkHover r:id="rId5" action="ppaction://hlinksldjump"/>
            <a:extLst>
              <a:ext uri="{FF2B5EF4-FFF2-40B4-BE49-F238E27FC236}">
                <a16:creationId xmlns:a16="http://schemas.microsoft.com/office/drawing/2014/main" id="{4598B2C8-C0EA-BF61-7956-53ED9B78EA96}"/>
              </a:ext>
              <a:ext uri="{C183D7F6-B498-43B3-948B-1728B52AA6E4}">
                <adec:decorative xmlns:adec="http://schemas.microsoft.com/office/drawing/2017/decorative" val="1"/>
              </a:ext>
            </a:extLst>
          </p:cNvPr>
          <p:cNvSpPr txBox="1"/>
          <p:nvPr/>
        </p:nvSpPr>
        <p:spPr>
          <a:xfrm>
            <a:off x="8960888" y="2298463"/>
            <a:ext cx="1799047" cy="1139825"/>
          </a:xfrm>
          <a:prstGeom prst="rect">
            <a:avLst/>
          </a:prstGeom>
          <a:noFill/>
        </p:spPr>
        <p:txBody>
          <a:bodyPr wrap="square" rtlCol="0">
            <a:spAutoFit/>
          </a:bodyPr>
          <a:lstStyle/>
          <a:p>
            <a:endParaRPr lang="en-GB" dirty="0"/>
          </a:p>
        </p:txBody>
      </p:sp>
      <p:sp>
        <p:nvSpPr>
          <p:cNvPr id="29" name="TextBox 28">
            <a:hlinkHover r:id="rId6" action="ppaction://hlinksldjump"/>
            <a:extLst>
              <a:ext uri="{FF2B5EF4-FFF2-40B4-BE49-F238E27FC236}">
                <a16:creationId xmlns:a16="http://schemas.microsoft.com/office/drawing/2014/main" id="{7D28B6AC-A2BF-1000-725E-5C915C07D24D}"/>
              </a:ext>
              <a:ext uri="{C183D7F6-B498-43B3-948B-1728B52AA6E4}">
                <adec:decorative xmlns:adec="http://schemas.microsoft.com/office/drawing/2017/decorative" val="1"/>
              </a:ext>
            </a:extLst>
          </p:cNvPr>
          <p:cNvSpPr txBox="1"/>
          <p:nvPr/>
        </p:nvSpPr>
        <p:spPr>
          <a:xfrm>
            <a:off x="8949032" y="3438288"/>
            <a:ext cx="1799047" cy="1139825"/>
          </a:xfrm>
          <a:prstGeom prst="rect">
            <a:avLst/>
          </a:prstGeom>
          <a:noFill/>
        </p:spPr>
        <p:txBody>
          <a:bodyPr wrap="square" rtlCol="0">
            <a:spAutoFit/>
          </a:bodyPr>
          <a:lstStyle/>
          <a:p>
            <a:endParaRPr lang="en-GB" dirty="0"/>
          </a:p>
        </p:txBody>
      </p:sp>
      <p:sp>
        <p:nvSpPr>
          <p:cNvPr id="28" name="TextBox 27">
            <a:hlinkHover r:id="rId7" action="ppaction://hlinksldjump"/>
            <a:extLst>
              <a:ext uri="{FF2B5EF4-FFF2-40B4-BE49-F238E27FC236}">
                <a16:creationId xmlns:a16="http://schemas.microsoft.com/office/drawing/2014/main" id="{160BE9F3-7B9A-35A6-1DC7-D59F60190C84}"/>
              </a:ext>
              <a:ext uri="{C183D7F6-B498-43B3-948B-1728B52AA6E4}">
                <adec:decorative xmlns:adec="http://schemas.microsoft.com/office/drawing/2017/decorative" val="1"/>
              </a:ext>
            </a:extLst>
          </p:cNvPr>
          <p:cNvSpPr txBox="1"/>
          <p:nvPr/>
        </p:nvSpPr>
        <p:spPr>
          <a:xfrm>
            <a:off x="7107647" y="3434145"/>
            <a:ext cx="1799047" cy="1139825"/>
          </a:xfrm>
          <a:prstGeom prst="rect">
            <a:avLst/>
          </a:prstGeom>
          <a:noFill/>
        </p:spPr>
        <p:txBody>
          <a:bodyPr wrap="square" rtlCol="0">
            <a:spAutoFit/>
          </a:bodyPr>
          <a:lstStyle/>
          <a:p>
            <a:endParaRPr lang="en-GB" dirty="0"/>
          </a:p>
        </p:txBody>
      </p:sp>
      <p:sp>
        <p:nvSpPr>
          <p:cNvPr id="23" name="TextBox 22">
            <a:hlinkHover r:id="rId8" action="ppaction://hlinksldjump"/>
            <a:extLst>
              <a:ext uri="{FF2B5EF4-FFF2-40B4-BE49-F238E27FC236}">
                <a16:creationId xmlns:a16="http://schemas.microsoft.com/office/drawing/2014/main" id="{BE684EC8-C64C-9F83-8AB8-10FC320AE247}"/>
              </a:ext>
              <a:ext uri="{C183D7F6-B498-43B3-948B-1728B52AA6E4}">
                <adec:decorative xmlns:adec="http://schemas.microsoft.com/office/drawing/2017/decorative" val="1"/>
              </a:ext>
            </a:extLst>
          </p:cNvPr>
          <p:cNvSpPr txBox="1"/>
          <p:nvPr/>
        </p:nvSpPr>
        <p:spPr>
          <a:xfrm>
            <a:off x="7123172" y="2298464"/>
            <a:ext cx="1799047" cy="1139825"/>
          </a:xfrm>
          <a:prstGeom prst="rect">
            <a:avLst/>
          </a:prstGeom>
          <a:noFill/>
        </p:spPr>
        <p:txBody>
          <a:bodyPr wrap="square" rtlCol="0">
            <a:spAutoFit/>
          </a:bodyPr>
          <a:lstStyle/>
          <a:p>
            <a:endParaRPr lang="en-GB" dirty="0"/>
          </a:p>
        </p:txBody>
      </p:sp>
      <p:sp>
        <p:nvSpPr>
          <p:cNvPr id="22" name="TextBox 21">
            <a:hlinkHover r:id="rId9" action="ppaction://hlinksldjump"/>
            <a:extLst>
              <a:ext uri="{FF2B5EF4-FFF2-40B4-BE49-F238E27FC236}">
                <a16:creationId xmlns:a16="http://schemas.microsoft.com/office/drawing/2014/main" id="{3E9BE877-CF71-33D3-0AE6-E7F376524160}"/>
              </a:ext>
              <a:ext uri="{C183D7F6-B498-43B3-948B-1728B52AA6E4}">
                <adec:decorative xmlns:adec="http://schemas.microsoft.com/office/drawing/2017/decorative" val="1"/>
              </a:ext>
            </a:extLst>
          </p:cNvPr>
          <p:cNvSpPr txBox="1"/>
          <p:nvPr/>
        </p:nvSpPr>
        <p:spPr>
          <a:xfrm>
            <a:off x="5285456" y="2289174"/>
            <a:ext cx="1799047" cy="1139825"/>
          </a:xfrm>
          <a:prstGeom prst="rect">
            <a:avLst/>
          </a:prstGeom>
          <a:noFill/>
        </p:spPr>
        <p:txBody>
          <a:bodyPr wrap="square" rtlCol="0">
            <a:spAutoFit/>
          </a:bodyPr>
          <a:lstStyle/>
          <a:p>
            <a:endParaRPr lang="en-GB" dirty="0"/>
          </a:p>
        </p:txBody>
      </p:sp>
      <p:sp>
        <p:nvSpPr>
          <p:cNvPr id="27" name="TextBox 26">
            <a:hlinkHover r:id="rId10" action="ppaction://hlinksldjump"/>
            <a:extLst>
              <a:ext uri="{FF2B5EF4-FFF2-40B4-BE49-F238E27FC236}">
                <a16:creationId xmlns:a16="http://schemas.microsoft.com/office/drawing/2014/main" id="{6D5C10A7-62B0-22BB-B711-0B75C7AE4BFF}"/>
              </a:ext>
              <a:ext uri="{C183D7F6-B498-43B3-948B-1728B52AA6E4}">
                <adec:decorative xmlns:adec="http://schemas.microsoft.com/office/drawing/2017/decorative" val="1"/>
              </a:ext>
            </a:extLst>
          </p:cNvPr>
          <p:cNvSpPr txBox="1"/>
          <p:nvPr/>
        </p:nvSpPr>
        <p:spPr>
          <a:xfrm>
            <a:off x="5283461" y="3428999"/>
            <a:ext cx="1799047" cy="1139825"/>
          </a:xfrm>
          <a:prstGeom prst="rect">
            <a:avLst/>
          </a:prstGeom>
          <a:noFill/>
        </p:spPr>
        <p:txBody>
          <a:bodyPr wrap="square" rtlCol="0">
            <a:spAutoFit/>
          </a:bodyPr>
          <a:lstStyle/>
          <a:p>
            <a:endParaRPr lang="en-GB" dirty="0"/>
          </a:p>
        </p:txBody>
      </p:sp>
      <p:sp>
        <p:nvSpPr>
          <p:cNvPr id="26" name="TextBox 25">
            <a:hlinkHover r:id="rId11" action="ppaction://hlinksldjump"/>
            <a:extLst>
              <a:ext uri="{FF2B5EF4-FFF2-40B4-BE49-F238E27FC236}">
                <a16:creationId xmlns:a16="http://schemas.microsoft.com/office/drawing/2014/main" id="{2C47037B-9555-9BA7-8823-8A7BFBE59539}"/>
              </a:ext>
              <a:ext uri="{C183D7F6-B498-43B3-948B-1728B52AA6E4}">
                <adec:decorative xmlns:adec="http://schemas.microsoft.com/office/drawing/2017/decorative" val="1"/>
              </a:ext>
            </a:extLst>
          </p:cNvPr>
          <p:cNvSpPr txBox="1"/>
          <p:nvPr/>
        </p:nvSpPr>
        <p:spPr>
          <a:xfrm>
            <a:off x="3467215" y="3438288"/>
            <a:ext cx="1799047" cy="1139825"/>
          </a:xfrm>
          <a:prstGeom prst="rect">
            <a:avLst/>
          </a:prstGeom>
          <a:noFill/>
        </p:spPr>
        <p:txBody>
          <a:bodyPr wrap="square" rtlCol="0">
            <a:spAutoFit/>
          </a:bodyPr>
          <a:lstStyle/>
          <a:p>
            <a:endParaRPr lang="en-GB" dirty="0"/>
          </a:p>
        </p:txBody>
      </p:sp>
      <p:sp>
        <p:nvSpPr>
          <p:cNvPr id="25" name="TextBox 24">
            <a:hlinkClick r:id="" action="ppaction://hlinkshowjump?jump=nextslide"/>
            <a:hlinkHover r:id="rId12" action="ppaction://hlinksldjump"/>
            <a:extLst>
              <a:ext uri="{FF2B5EF4-FFF2-40B4-BE49-F238E27FC236}">
                <a16:creationId xmlns:a16="http://schemas.microsoft.com/office/drawing/2014/main" id="{D6C325BD-8B29-1392-2C8A-59345456A95B}"/>
              </a:ext>
              <a:ext uri="{C183D7F6-B498-43B3-948B-1728B52AA6E4}">
                <adec:decorative xmlns:adec="http://schemas.microsoft.com/office/drawing/2017/decorative" val="1"/>
              </a:ext>
            </a:extLst>
          </p:cNvPr>
          <p:cNvSpPr txBox="1"/>
          <p:nvPr/>
        </p:nvSpPr>
        <p:spPr>
          <a:xfrm>
            <a:off x="1634128" y="3428999"/>
            <a:ext cx="1799047" cy="1139825"/>
          </a:xfrm>
          <a:prstGeom prst="rect">
            <a:avLst/>
          </a:prstGeom>
          <a:noFill/>
        </p:spPr>
        <p:txBody>
          <a:bodyPr wrap="square" rtlCol="0">
            <a:spAutoFit/>
          </a:bodyPr>
          <a:lstStyle/>
          <a:p>
            <a:endParaRPr lang="en-GB" dirty="0"/>
          </a:p>
        </p:txBody>
      </p:sp>
      <p:sp>
        <p:nvSpPr>
          <p:cNvPr id="21" name="TextBox 20">
            <a:hlinkHover r:id="rId13" action="ppaction://hlinksldjump"/>
            <a:extLst>
              <a:ext uri="{FF2B5EF4-FFF2-40B4-BE49-F238E27FC236}">
                <a16:creationId xmlns:a16="http://schemas.microsoft.com/office/drawing/2014/main" id="{AAA15D46-9EEE-25D4-A3B9-EAA59249296E}"/>
              </a:ext>
              <a:ext uri="{C183D7F6-B498-43B3-948B-1728B52AA6E4}">
                <adec:decorative xmlns:adec="http://schemas.microsoft.com/office/drawing/2017/decorative" val="1"/>
              </a:ext>
            </a:extLst>
          </p:cNvPr>
          <p:cNvSpPr txBox="1"/>
          <p:nvPr/>
        </p:nvSpPr>
        <p:spPr>
          <a:xfrm>
            <a:off x="3443749" y="2289174"/>
            <a:ext cx="1799047" cy="1139825"/>
          </a:xfrm>
          <a:prstGeom prst="rect">
            <a:avLst/>
          </a:prstGeom>
          <a:noFill/>
        </p:spPr>
        <p:txBody>
          <a:bodyPr wrap="square" rtlCol="0">
            <a:spAutoFit/>
          </a:bodyPr>
          <a:lstStyle/>
          <a:p>
            <a:endParaRPr lang="en-GB" dirty="0"/>
          </a:p>
        </p:txBody>
      </p:sp>
      <p:pic>
        <p:nvPicPr>
          <p:cNvPr id="8" name="Graphic 7" descr="Flowers Bunch outline">
            <a:extLst>
              <a:ext uri="{FF2B5EF4-FFF2-40B4-BE49-F238E27FC236}">
                <a16:creationId xmlns:a16="http://schemas.microsoft.com/office/drawing/2014/main" id="{ACF05DB7-865D-A33B-13AF-1F4F511A4D14}"/>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2083925" y="2440607"/>
            <a:ext cx="914400" cy="914400"/>
          </a:xfrm>
          <a:prstGeom prst="rect">
            <a:avLst/>
          </a:prstGeom>
        </p:spPr>
      </p:pic>
      <p:pic>
        <p:nvPicPr>
          <p:cNvPr id="9" name="Graphic 8" descr="Alterations &amp; Tailoring outline">
            <a:extLst>
              <a:ext uri="{FF2B5EF4-FFF2-40B4-BE49-F238E27FC236}">
                <a16:creationId xmlns:a16="http://schemas.microsoft.com/office/drawing/2014/main" id="{CB7876F5-2C3C-81A7-A9E2-735C0A2E2C47}"/>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5638800" y="2442070"/>
            <a:ext cx="914400" cy="914400"/>
          </a:xfrm>
          <a:prstGeom prst="rect">
            <a:avLst/>
          </a:prstGeom>
        </p:spPr>
      </p:pic>
      <p:pic>
        <p:nvPicPr>
          <p:cNvPr id="10" name="Graphic 9" descr="Glasses outline">
            <a:extLst>
              <a:ext uri="{FF2B5EF4-FFF2-40B4-BE49-F238E27FC236}">
                <a16:creationId xmlns:a16="http://schemas.microsoft.com/office/drawing/2014/main" id="{78936EE1-F952-A26F-2B12-E1EA67BE37F3}"/>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2083925" y="3654425"/>
            <a:ext cx="914400" cy="914400"/>
          </a:xfrm>
          <a:prstGeom prst="rect">
            <a:avLst/>
          </a:prstGeom>
        </p:spPr>
      </p:pic>
      <p:pic>
        <p:nvPicPr>
          <p:cNvPr id="11" name="Graphic 10" descr="Chocolate outline">
            <a:extLst>
              <a:ext uri="{FF2B5EF4-FFF2-40B4-BE49-F238E27FC236}">
                <a16:creationId xmlns:a16="http://schemas.microsoft.com/office/drawing/2014/main" id="{8D1EB4BE-675D-476C-3C8D-D4BE93055FF6}"/>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9343362" y="3550856"/>
            <a:ext cx="1099540" cy="1099540"/>
          </a:xfrm>
          <a:prstGeom prst="rect">
            <a:avLst/>
          </a:prstGeom>
        </p:spPr>
      </p:pic>
      <p:pic>
        <p:nvPicPr>
          <p:cNvPr id="12" name="Graphic 11" descr="Suit outline">
            <a:extLst>
              <a:ext uri="{FF2B5EF4-FFF2-40B4-BE49-F238E27FC236}">
                <a16:creationId xmlns:a16="http://schemas.microsoft.com/office/drawing/2014/main" id="{4B59580F-68CC-3F36-E3DD-310EAD12420D}"/>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7401536" y="2348037"/>
            <a:ext cx="1099540" cy="1099540"/>
          </a:xfrm>
          <a:prstGeom prst="rect">
            <a:avLst/>
          </a:prstGeom>
        </p:spPr>
      </p:pic>
      <p:pic>
        <p:nvPicPr>
          <p:cNvPr id="14" name="Graphic 13" descr="Image outline">
            <a:extLst>
              <a:ext uri="{FF2B5EF4-FFF2-40B4-BE49-F238E27FC236}">
                <a16:creationId xmlns:a16="http://schemas.microsoft.com/office/drawing/2014/main" id="{0777037E-26AE-6586-3404-5F19D3549714}"/>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9343362" y="2462816"/>
            <a:ext cx="914400" cy="914400"/>
          </a:xfrm>
          <a:prstGeom prst="rect">
            <a:avLst/>
          </a:prstGeom>
        </p:spPr>
      </p:pic>
      <p:pic>
        <p:nvPicPr>
          <p:cNvPr id="15" name="Graphic 14" descr="Phone Vibration outline">
            <a:extLst>
              <a:ext uri="{FF2B5EF4-FFF2-40B4-BE49-F238E27FC236}">
                <a16:creationId xmlns:a16="http://schemas.microsoft.com/office/drawing/2014/main" id="{0381B186-7ADF-8E77-6E4C-88F8AC4764C1}"/>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3932393" y="2440607"/>
            <a:ext cx="914400" cy="914400"/>
          </a:xfrm>
          <a:prstGeom prst="rect">
            <a:avLst/>
          </a:prstGeom>
        </p:spPr>
      </p:pic>
      <p:pic>
        <p:nvPicPr>
          <p:cNvPr id="16" name="Graphic 15" descr="Medicine outline">
            <a:extLst>
              <a:ext uri="{FF2B5EF4-FFF2-40B4-BE49-F238E27FC236}">
                <a16:creationId xmlns:a16="http://schemas.microsoft.com/office/drawing/2014/main" id="{DB15F170-DB2E-BA2E-B563-0B8654D03BAD}"/>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3932393" y="3654425"/>
            <a:ext cx="914400" cy="914400"/>
          </a:xfrm>
          <a:prstGeom prst="rect">
            <a:avLst/>
          </a:prstGeom>
        </p:spPr>
      </p:pic>
      <p:pic>
        <p:nvPicPr>
          <p:cNvPr id="17" name="Graphic 16" descr="Open envelope outline">
            <a:extLst>
              <a:ext uri="{FF2B5EF4-FFF2-40B4-BE49-F238E27FC236}">
                <a16:creationId xmlns:a16="http://schemas.microsoft.com/office/drawing/2014/main" id="{C308F1BC-00D7-9E10-6A2F-DB069F3714A1}"/>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a:off x="7586676" y="3621718"/>
            <a:ext cx="914400" cy="914400"/>
          </a:xfrm>
          <a:prstGeom prst="rect">
            <a:avLst/>
          </a:prstGeom>
        </p:spPr>
      </p:pic>
      <p:pic>
        <p:nvPicPr>
          <p:cNvPr id="18" name="Graphic 17" descr="Stuffed Toy outline">
            <a:extLst>
              <a:ext uri="{FF2B5EF4-FFF2-40B4-BE49-F238E27FC236}">
                <a16:creationId xmlns:a16="http://schemas.microsoft.com/office/drawing/2014/main" id="{D78BC59F-EEBC-8E97-F8A7-4E902322C034}"/>
              </a:ext>
            </a:extLst>
          </p:cNvPr>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a:off x="5689079" y="3654425"/>
            <a:ext cx="914400" cy="914400"/>
          </a:xfrm>
          <a:prstGeom prst="rect">
            <a:avLst/>
          </a:prstGeom>
        </p:spPr>
      </p:pic>
      <p:sp>
        <p:nvSpPr>
          <p:cNvPr id="2" name="Title 1">
            <a:extLst>
              <a:ext uri="{FF2B5EF4-FFF2-40B4-BE49-F238E27FC236}">
                <a16:creationId xmlns:a16="http://schemas.microsoft.com/office/drawing/2014/main" id="{86E4C390-7C78-D1AC-FA76-1A78FF18B5CE}"/>
              </a:ext>
            </a:extLst>
          </p:cNvPr>
          <p:cNvSpPr>
            <a:spLocks noGrp="1"/>
          </p:cNvSpPr>
          <p:nvPr>
            <p:ph type="ctrTitle"/>
          </p:nvPr>
        </p:nvSpPr>
        <p:spPr>
          <a:xfrm>
            <a:off x="1524000" y="-2387600"/>
            <a:ext cx="9144000" cy="2387600"/>
          </a:xfrm>
        </p:spPr>
        <p:txBody>
          <a:bodyPr vert="horz" lIns="91440" tIns="45720" rIns="91440" bIns="45720" rtlCol="0" anchor="b">
            <a:normAutofit fontScale="90000"/>
          </a:bodyPr>
          <a:lstStyle/>
          <a:p>
            <a:r>
              <a:rPr lang="en-GB" dirty="0"/>
              <a:t>Hover over the icons to learn more about each common grave good</a:t>
            </a:r>
          </a:p>
        </p:txBody>
      </p:sp>
    </p:spTree>
    <p:extLst>
      <p:ext uri="{BB962C8B-B14F-4D97-AF65-F5344CB8AC3E}">
        <p14:creationId xmlns:p14="http://schemas.microsoft.com/office/powerpoint/2010/main" val="13592403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hlinkHover r:id="rId2" action="ppaction://hlinksldjump"/>
            <a:extLst>
              <a:ext uri="{FF2B5EF4-FFF2-40B4-BE49-F238E27FC236}">
                <a16:creationId xmlns:a16="http://schemas.microsoft.com/office/drawing/2014/main" id="{92B2BF8F-560A-4B2E-D509-11964F94C524}"/>
              </a:ext>
              <a:ext uri="{C183D7F6-B498-43B3-948B-1728B52AA6E4}">
                <adec:decorative xmlns:adec="http://schemas.microsoft.com/office/drawing/2017/decorative" val="1"/>
              </a:ext>
            </a:extLst>
          </p:cNvPr>
          <p:cNvSpPr/>
          <p:nvPr/>
        </p:nvSpPr>
        <p:spPr>
          <a:xfrm>
            <a:off x="0" y="0"/>
            <a:ext cx="12192000" cy="68580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hlinkHover r:id="rId3" action="ppaction://hlinksldjump"/>
            <a:extLst>
              <a:ext uri="{FF2B5EF4-FFF2-40B4-BE49-F238E27FC236}">
                <a16:creationId xmlns:a16="http://schemas.microsoft.com/office/drawing/2014/main" id="{192359F2-CB12-1419-9D39-B0B345C41294}"/>
              </a:ext>
              <a:ext uri="{C183D7F6-B498-43B3-948B-1728B52AA6E4}">
                <adec:decorative xmlns:adec="http://schemas.microsoft.com/office/drawing/2017/decorative" val="1"/>
              </a:ext>
            </a:extLst>
          </p:cNvPr>
          <p:cNvSpPr txBox="1"/>
          <p:nvPr/>
        </p:nvSpPr>
        <p:spPr>
          <a:xfrm>
            <a:off x="1832129" y="2328479"/>
            <a:ext cx="1799047" cy="1139825"/>
          </a:xfrm>
          <a:prstGeom prst="rect">
            <a:avLst/>
          </a:prstGeom>
          <a:noFill/>
        </p:spPr>
        <p:txBody>
          <a:bodyPr wrap="square" rtlCol="0">
            <a:spAutoFit/>
          </a:bodyPr>
          <a:lstStyle/>
          <a:p>
            <a:endParaRPr lang="en-GB" dirty="0"/>
          </a:p>
        </p:txBody>
      </p:sp>
      <p:sp>
        <p:nvSpPr>
          <p:cNvPr id="6" name="TextBox 5">
            <a:hlinkHover r:id="rId4" action="ppaction://hlinksldjump"/>
            <a:extLst>
              <a:ext uri="{FF2B5EF4-FFF2-40B4-BE49-F238E27FC236}">
                <a16:creationId xmlns:a16="http://schemas.microsoft.com/office/drawing/2014/main" id="{26591623-27B1-076D-8EDF-DD4857429971}"/>
              </a:ext>
              <a:ext uri="{C183D7F6-B498-43B3-948B-1728B52AA6E4}">
                <adec:decorative xmlns:adec="http://schemas.microsoft.com/office/drawing/2017/decorative" val="1"/>
              </a:ext>
            </a:extLst>
          </p:cNvPr>
          <p:cNvSpPr txBox="1"/>
          <p:nvPr/>
        </p:nvSpPr>
        <p:spPr>
          <a:xfrm>
            <a:off x="8960888" y="2298463"/>
            <a:ext cx="1799047" cy="1139825"/>
          </a:xfrm>
          <a:prstGeom prst="rect">
            <a:avLst/>
          </a:prstGeom>
          <a:noFill/>
        </p:spPr>
        <p:txBody>
          <a:bodyPr wrap="square" rtlCol="0">
            <a:spAutoFit/>
          </a:bodyPr>
          <a:lstStyle/>
          <a:p>
            <a:endParaRPr lang="en-GB" dirty="0"/>
          </a:p>
        </p:txBody>
      </p:sp>
      <p:sp>
        <p:nvSpPr>
          <p:cNvPr id="7" name="TextBox 6">
            <a:hlinkHover r:id="rId5" action="ppaction://hlinksldjump"/>
            <a:extLst>
              <a:ext uri="{FF2B5EF4-FFF2-40B4-BE49-F238E27FC236}">
                <a16:creationId xmlns:a16="http://schemas.microsoft.com/office/drawing/2014/main" id="{A0CA31E2-120D-AC44-D519-B86CCEC53889}"/>
              </a:ext>
              <a:ext uri="{C183D7F6-B498-43B3-948B-1728B52AA6E4}">
                <adec:decorative xmlns:adec="http://schemas.microsoft.com/office/drawing/2017/decorative" val="1"/>
              </a:ext>
            </a:extLst>
          </p:cNvPr>
          <p:cNvSpPr txBox="1"/>
          <p:nvPr/>
        </p:nvSpPr>
        <p:spPr>
          <a:xfrm>
            <a:off x="8949032" y="3438288"/>
            <a:ext cx="1799047" cy="1139825"/>
          </a:xfrm>
          <a:prstGeom prst="rect">
            <a:avLst/>
          </a:prstGeom>
          <a:noFill/>
        </p:spPr>
        <p:txBody>
          <a:bodyPr wrap="square" rtlCol="0">
            <a:spAutoFit/>
          </a:bodyPr>
          <a:lstStyle/>
          <a:p>
            <a:endParaRPr lang="en-GB" dirty="0"/>
          </a:p>
        </p:txBody>
      </p:sp>
      <p:sp>
        <p:nvSpPr>
          <p:cNvPr id="8" name="TextBox 7">
            <a:hlinkHover r:id="rId6" action="ppaction://hlinksldjump"/>
            <a:extLst>
              <a:ext uri="{FF2B5EF4-FFF2-40B4-BE49-F238E27FC236}">
                <a16:creationId xmlns:a16="http://schemas.microsoft.com/office/drawing/2014/main" id="{35EC2A24-982C-2C26-B873-672C31985872}"/>
              </a:ext>
              <a:ext uri="{C183D7F6-B498-43B3-948B-1728B52AA6E4}">
                <adec:decorative xmlns:adec="http://schemas.microsoft.com/office/drawing/2017/decorative" val="1"/>
              </a:ext>
            </a:extLst>
          </p:cNvPr>
          <p:cNvSpPr txBox="1"/>
          <p:nvPr/>
        </p:nvSpPr>
        <p:spPr>
          <a:xfrm>
            <a:off x="7107647" y="3434145"/>
            <a:ext cx="1799047" cy="1139825"/>
          </a:xfrm>
          <a:prstGeom prst="rect">
            <a:avLst/>
          </a:prstGeom>
          <a:noFill/>
        </p:spPr>
        <p:txBody>
          <a:bodyPr wrap="square" rtlCol="0">
            <a:spAutoFit/>
          </a:bodyPr>
          <a:lstStyle/>
          <a:p>
            <a:endParaRPr lang="en-GB" dirty="0"/>
          </a:p>
        </p:txBody>
      </p:sp>
      <p:sp>
        <p:nvSpPr>
          <p:cNvPr id="9" name="TextBox 8">
            <a:hlinkHover r:id="rId7" action="ppaction://hlinksldjump"/>
            <a:extLst>
              <a:ext uri="{FF2B5EF4-FFF2-40B4-BE49-F238E27FC236}">
                <a16:creationId xmlns:a16="http://schemas.microsoft.com/office/drawing/2014/main" id="{310FF568-8FA8-7E33-951B-A81772C02027}"/>
              </a:ext>
              <a:ext uri="{C183D7F6-B498-43B3-948B-1728B52AA6E4}">
                <adec:decorative xmlns:adec="http://schemas.microsoft.com/office/drawing/2017/decorative" val="1"/>
              </a:ext>
            </a:extLst>
          </p:cNvPr>
          <p:cNvSpPr txBox="1"/>
          <p:nvPr/>
        </p:nvSpPr>
        <p:spPr>
          <a:xfrm>
            <a:off x="7123172" y="2298464"/>
            <a:ext cx="1799047" cy="1139825"/>
          </a:xfrm>
          <a:prstGeom prst="rect">
            <a:avLst/>
          </a:prstGeom>
          <a:noFill/>
        </p:spPr>
        <p:txBody>
          <a:bodyPr wrap="square" rtlCol="0">
            <a:spAutoFit/>
          </a:bodyPr>
          <a:lstStyle/>
          <a:p>
            <a:endParaRPr lang="en-GB" dirty="0"/>
          </a:p>
        </p:txBody>
      </p:sp>
      <p:sp>
        <p:nvSpPr>
          <p:cNvPr id="10" name="TextBox 9">
            <a:hlinkHover r:id="rId8" action="ppaction://hlinksldjump"/>
            <a:extLst>
              <a:ext uri="{FF2B5EF4-FFF2-40B4-BE49-F238E27FC236}">
                <a16:creationId xmlns:a16="http://schemas.microsoft.com/office/drawing/2014/main" id="{5243CFDF-5807-53E9-EDF9-91D0D8043FE5}"/>
              </a:ext>
              <a:ext uri="{C183D7F6-B498-43B3-948B-1728B52AA6E4}">
                <adec:decorative xmlns:adec="http://schemas.microsoft.com/office/drawing/2017/decorative" val="1"/>
              </a:ext>
            </a:extLst>
          </p:cNvPr>
          <p:cNvSpPr txBox="1"/>
          <p:nvPr/>
        </p:nvSpPr>
        <p:spPr>
          <a:xfrm>
            <a:off x="5285456" y="2289174"/>
            <a:ext cx="1799047" cy="1139825"/>
          </a:xfrm>
          <a:prstGeom prst="rect">
            <a:avLst/>
          </a:prstGeom>
          <a:noFill/>
        </p:spPr>
        <p:txBody>
          <a:bodyPr wrap="square" rtlCol="0">
            <a:spAutoFit/>
          </a:bodyPr>
          <a:lstStyle/>
          <a:p>
            <a:endParaRPr lang="en-GB" dirty="0"/>
          </a:p>
        </p:txBody>
      </p:sp>
      <p:sp>
        <p:nvSpPr>
          <p:cNvPr id="11" name="TextBox 10">
            <a:hlinkHover r:id="rId9" action="ppaction://hlinksldjump"/>
            <a:extLst>
              <a:ext uri="{FF2B5EF4-FFF2-40B4-BE49-F238E27FC236}">
                <a16:creationId xmlns:a16="http://schemas.microsoft.com/office/drawing/2014/main" id="{79F35A85-5CC3-3E33-2B9A-2D2BFF2FE2AD}"/>
              </a:ext>
              <a:ext uri="{C183D7F6-B498-43B3-948B-1728B52AA6E4}">
                <adec:decorative xmlns:adec="http://schemas.microsoft.com/office/drawing/2017/decorative" val="1"/>
              </a:ext>
            </a:extLst>
          </p:cNvPr>
          <p:cNvSpPr txBox="1"/>
          <p:nvPr/>
        </p:nvSpPr>
        <p:spPr>
          <a:xfrm>
            <a:off x="5283461" y="3428999"/>
            <a:ext cx="1799047" cy="1139825"/>
          </a:xfrm>
          <a:prstGeom prst="rect">
            <a:avLst/>
          </a:prstGeom>
          <a:noFill/>
        </p:spPr>
        <p:txBody>
          <a:bodyPr wrap="square" rtlCol="0">
            <a:spAutoFit/>
          </a:bodyPr>
          <a:lstStyle/>
          <a:p>
            <a:endParaRPr lang="en-GB" dirty="0"/>
          </a:p>
        </p:txBody>
      </p:sp>
      <p:sp>
        <p:nvSpPr>
          <p:cNvPr id="12" name="TextBox 11">
            <a:hlinkHover r:id="rId10" action="ppaction://hlinksldjump"/>
            <a:extLst>
              <a:ext uri="{FF2B5EF4-FFF2-40B4-BE49-F238E27FC236}">
                <a16:creationId xmlns:a16="http://schemas.microsoft.com/office/drawing/2014/main" id="{303DF2CA-F7D5-8E12-50D8-6F52B3A59FD1}"/>
              </a:ext>
              <a:ext uri="{C183D7F6-B498-43B3-948B-1728B52AA6E4}">
                <adec:decorative xmlns:adec="http://schemas.microsoft.com/office/drawing/2017/decorative" val="1"/>
              </a:ext>
            </a:extLst>
          </p:cNvPr>
          <p:cNvSpPr txBox="1"/>
          <p:nvPr/>
        </p:nvSpPr>
        <p:spPr>
          <a:xfrm>
            <a:off x="3467215" y="3438288"/>
            <a:ext cx="1799047" cy="1139825"/>
          </a:xfrm>
          <a:prstGeom prst="rect">
            <a:avLst/>
          </a:prstGeom>
          <a:noFill/>
        </p:spPr>
        <p:txBody>
          <a:bodyPr wrap="square" rtlCol="0">
            <a:spAutoFit/>
          </a:bodyPr>
          <a:lstStyle/>
          <a:p>
            <a:endParaRPr lang="en-GB" dirty="0"/>
          </a:p>
        </p:txBody>
      </p:sp>
      <p:sp>
        <p:nvSpPr>
          <p:cNvPr id="13" name="TextBox 12">
            <a:hlinkClick r:id="" action="ppaction://hlinkshowjump?jump=nextslide"/>
            <a:hlinkHover r:id="rId11" action="ppaction://hlinksldjump"/>
            <a:extLst>
              <a:ext uri="{FF2B5EF4-FFF2-40B4-BE49-F238E27FC236}">
                <a16:creationId xmlns:a16="http://schemas.microsoft.com/office/drawing/2014/main" id="{9AA03CCE-12F3-4DD1-0B58-DD9E4AE49317}"/>
              </a:ext>
              <a:ext uri="{C183D7F6-B498-43B3-948B-1728B52AA6E4}">
                <adec:decorative xmlns:adec="http://schemas.microsoft.com/office/drawing/2017/decorative" val="1"/>
              </a:ext>
            </a:extLst>
          </p:cNvPr>
          <p:cNvSpPr txBox="1"/>
          <p:nvPr/>
        </p:nvSpPr>
        <p:spPr>
          <a:xfrm>
            <a:off x="1634128" y="3428999"/>
            <a:ext cx="1799047" cy="1139825"/>
          </a:xfrm>
          <a:prstGeom prst="rect">
            <a:avLst/>
          </a:prstGeom>
          <a:noFill/>
        </p:spPr>
        <p:txBody>
          <a:bodyPr wrap="square" rtlCol="0">
            <a:spAutoFit/>
          </a:bodyPr>
          <a:lstStyle/>
          <a:p>
            <a:endParaRPr lang="en-GB" dirty="0"/>
          </a:p>
        </p:txBody>
      </p:sp>
      <p:sp>
        <p:nvSpPr>
          <p:cNvPr id="14" name="TextBox 13">
            <a:hlinkClick r:id="rId12" action="ppaction://hlinksldjump"/>
            <a:extLst>
              <a:ext uri="{FF2B5EF4-FFF2-40B4-BE49-F238E27FC236}">
                <a16:creationId xmlns:a16="http://schemas.microsoft.com/office/drawing/2014/main" id="{E80EEEA8-41BA-2C2F-EADB-D53F210531B5}"/>
              </a:ext>
              <a:ext uri="{C183D7F6-B498-43B3-948B-1728B52AA6E4}">
                <adec:decorative xmlns:adec="http://schemas.microsoft.com/office/drawing/2017/decorative" val="1"/>
              </a:ext>
            </a:extLst>
          </p:cNvPr>
          <p:cNvSpPr txBox="1"/>
          <p:nvPr/>
        </p:nvSpPr>
        <p:spPr>
          <a:xfrm>
            <a:off x="3443749" y="2289174"/>
            <a:ext cx="1799047" cy="1139825"/>
          </a:xfrm>
          <a:prstGeom prst="rect">
            <a:avLst/>
          </a:prstGeom>
          <a:noFill/>
        </p:spPr>
        <p:txBody>
          <a:bodyPr wrap="square" rtlCol="0">
            <a:spAutoFit/>
          </a:bodyPr>
          <a:lstStyle/>
          <a:p>
            <a:endParaRPr lang="en-GB" dirty="0"/>
          </a:p>
        </p:txBody>
      </p:sp>
      <p:pic>
        <p:nvPicPr>
          <p:cNvPr id="15" name="Graphic 14" descr="Flowers Bunch outline">
            <a:extLst>
              <a:ext uri="{FF2B5EF4-FFF2-40B4-BE49-F238E27FC236}">
                <a16:creationId xmlns:a16="http://schemas.microsoft.com/office/drawing/2014/main" id="{EE4402B4-7A4B-4DD8-26C7-2919D05ED78B}"/>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2083925" y="2440607"/>
            <a:ext cx="914400" cy="914400"/>
          </a:xfrm>
          <a:prstGeom prst="rect">
            <a:avLst/>
          </a:prstGeom>
        </p:spPr>
      </p:pic>
      <p:pic>
        <p:nvPicPr>
          <p:cNvPr id="16" name="Graphic 15" descr="Alterations &amp; Tailoring outline">
            <a:extLst>
              <a:ext uri="{FF2B5EF4-FFF2-40B4-BE49-F238E27FC236}">
                <a16:creationId xmlns:a16="http://schemas.microsoft.com/office/drawing/2014/main" id="{236FBF7F-261B-5547-EC38-F60E51342325}"/>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5638800" y="2442070"/>
            <a:ext cx="914400" cy="914400"/>
          </a:xfrm>
          <a:prstGeom prst="rect">
            <a:avLst/>
          </a:prstGeom>
        </p:spPr>
      </p:pic>
      <p:pic>
        <p:nvPicPr>
          <p:cNvPr id="17" name="Graphic 16" descr="Glasses outline">
            <a:extLst>
              <a:ext uri="{FF2B5EF4-FFF2-40B4-BE49-F238E27FC236}">
                <a16:creationId xmlns:a16="http://schemas.microsoft.com/office/drawing/2014/main" id="{FDDEB2D7-D205-1719-07DF-9B1D39FC58F0}"/>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2083925" y="3654425"/>
            <a:ext cx="914400" cy="914400"/>
          </a:xfrm>
          <a:prstGeom prst="rect">
            <a:avLst/>
          </a:prstGeom>
        </p:spPr>
      </p:pic>
      <p:pic>
        <p:nvPicPr>
          <p:cNvPr id="18" name="Graphic 17" descr="Chocolate outline">
            <a:extLst>
              <a:ext uri="{FF2B5EF4-FFF2-40B4-BE49-F238E27FC236}">
                <a16:creationId xmlns:a16="http://schemas.microsoft.com/office/drawing/2014/main" id="{9CB3397B-8298-5318-14EE-22EAB8A62B5A}"/>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343362" y="3550856"/>
            <a:ext cx="1099540" cy="1099540"/>
          </a:xfrm>
          <a:prstGeom prst="rect">
            <a:avLst/>
          </a:prstGeom>
        </p:spPr>
      </p:pic>
      <p:pic>
        <p:nvPicPr>
          <p:cNvPr id="19" name="Graphic 18" descr="Suit outline">
            <a:extLst>
              <a:ext uri="{FF2B5EF4-FFF2-40B4-BE49-F238E27FC236}">
                <a16:creationId xmlns:a16="http://schemas.microsoft.com/office/drawing/2014/main" id="{0BE3FC03-C777-80A5-5E2D-A74BF21EE74B}"/>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7401536" y="2348037"/>
            <a:ext cx="1099540" cy="1099540"/>
          </a:xfrm>
          <a:prstGeom prst="rect">
            <a:avLst/>
          </a:prstGeom>
        </p:spPr>
      </p:pic>
      <p:pic>
        <p:nvPicPr>
          <p:cNvPr id="20" name="Graphic 19" descr="Image outline">
            <a:extLst>
              <a:ext uri="{FF2B5EF4-FFF2-40B4-BE49-F238E27FC236}">
                <a16:creationId xmlns:a16="http://schemas.microsoft.com/office/drawing/2014/main" id="{9537D65D-CA82-8360-CAEA-BA11F5EB98EE}"/>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9343362" y="2462816"/>
            <a:ext cx="914400" cy="914400"/>
          </a:xfrm>
          <a:prstGeom prst="rect">
            <a:avLst/>
          </a:prstGeom>
        </p:spPr>
      </p:pic>
      <p:pic>
        <p:nvPicPr>
          <p:cNvPr id="21" name="Graphic 20" descr="Phone Vibration outline">
            <a:extLst>
              <a:ext uri="{FF2B5EF4-FFF2-40B4-BE49-F238E27FC236}">
                <a16:creationId xmlns:a16="http://schemas.microsoft.com/office/drawing/2014/main" id="{5558115D-29B8-74BA-0381-3AFAA87A8C07}"/>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3932393" y="2440607"/>
            <a:ext cx="914400" cy="914400"/>
          </a:xfrm>
          <a:prstGeom prst="rect">
            <a:avLst/>
          </a:prstGeom>
        </p:spPr>
      </p:pic>
      <p:pic>
        <p:nvPicPr>
          <p:cNvPr id="22" name="Graphic 21" descr="Medicine outline">
            <a:extLst>
              <a:ext uri="{FF2B5EF4-FFF2-40B4-BE49-F238E27FC236}">
                <a16:creationId xmlns:a16="http://schemas.microsoft.com/office/drawing/2014/main" id="{32C35956-5AEB-39D6-63A9-57F41A5F6BDA}"/>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3932393" y="3654425"/>
            <a:ext cx="914400" cy="914400"/>
          </a:xfrm>
          <a:prstGeom prst="rect">
            <a:avLst/>
          </a:prstGeom>
        </p:spPr>
      </p:pic>
      <p:pic>
        <p:nvPicPr>
          <p:cNvPr id="23" name="Graphic 22" descr="Open envelope outline">
            <a:extLst>
              <a:ext uri="{FF2B5EF4-FFF2-40B4-BE49-F238E27FC236}">
                <a16:creationId xmlns:a16="http://schemas.microsoft.com/office/drawing/2014/main" id="{31A9DD8B-F969-1DD7-4F43-6B275F2E8F58}"/>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7586676" y="3621718"/>
            <a:ext cx="914400" cy="914400"/>
          </a:xfrm>
          <a:prstGeom prst="rect">
            <a:avLst/>
          </a:prstGeom>
        </p:spPr>
      </p:pic>
      <p:pic>
        <p:nvPicPr>
          <p:cNvPr id="24" name="Graphic 23" descr="Stuffed Toy outline">
            <a:extLst>
              <a:ext uri="{FF2B5EF4-FFF2-40B4-BE49-F238E27FC236}">
                <a16:creationId xmlns:a16="http://schemas.microsoft.com/office/drawing/2014/main" id="{0F45CAC4-866B-7989-2946-1DDE257980D0}"/>
              </a:ext>
            </a:extLst>
          </p:cNvPr>
          <p:cNvPicPr>
            <a:picLocks noChangeAspect="1"/>
          </p:cNvPicPr>
          <p:nvPr/>
        </p:nvPicPr>
        <p:blipFill>
          <a:blip r:embed="rId31">
            <a:extLst>
              <a:ext uri="{96DAC541-7B7A-43D3-8B79-37D633B846F1}">
                <asvg:svgBlip xmlns:asvg="http://schemas.microsoft.com/office/drawing/2016/SVG/main" r:embed="rId32"/>
              </a:ext>
            </a:extLst>
          </a:blip>
          <a:stretch>
            <a:fillRect/>
          </a:stretch>
        </p:blipFill>
        <p:spPr>
          <a:xfrm>
            <a:off x="5689079" y="3654425"/>
            <a:ext cx="914400" cy="914400"/>
          </a:xfrm>
          <a:prstGeom prst="rect">
            <a:avLst/>
          </a:prstGeom>
        </p:spPr>
      </p:pic>
      <p:sp>
        <p:nvSpPr>
          <p:cNvPr id="27" name="Title 26">
            <a:extLst>
              <a:ext uri="{FF2B5EF4-FFF2-40B4-BE49-F238E27FC236}">
                <a16:creationId xmlns:a16="http://schemas.microsoft.com/office/drawing/2014/main" id="{42524F57-62C2-4B9B-A133-AF35788A3374}"/>
              </a:ext>
            </a:extLst>
          </p:cNvPr>
          <p:cNvSpPr txBox="1">
            <a:spLocks noGrp="1"/>
          </p:cNvSpPr>
          <p:nvPr>
            <p:ph type="title" idx="4294967295"/>
          </p:nvPr>
        </p:nvSpPr>
        <p:spPr>
          <a:xfrm>
            <a:off x="50800" y="50800"/>
            <a:ext cx="3657600" cy="270843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chemeClr val="tx1"/>
                </a:solidFill>
                <a:effectLst/>
                <a:uLnTx/>
                <a:uFillTx/>
                <a:latin typeface="Letters for learners" pitchFamily="2" charset="0"/>
                <a:ea typeface="+mn-ea"/>
                <a:cs typeface="+mn-cs"/>
              </a:rPr>
              <a:t>FLOWERS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chemeClr val="tx1"/>
                </a:solidFill>
                <a:effectLst/>
                <a:uLnTx/>
                <a:uFillTx/>
                <a:latin typeface="Letters for learners" pitchFamily="2" charset="0"/>
                <a:ea typeface="+mn-ea"/>
                <a:cs typeface="+mn-cs"/>
              </a:rPr>
              <a:t>Some people pick out favourite flowers, or flowers grown by the person who has died.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chemeClr val="tx1"/>
              </a:solidFill>
              <a:effectLst/>
              <a:uLnTx/>
              <a:uFillTx/>
              <a:latin typeface="Letters for learners"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chemeClr val="tx1"/>
                </a:solidFill>
                <a:effectLst/>
                <a:uLnTx/>
                <a:uFillTx/>
                <a:latin typeface="Letters for learners" pitchFamily="2" charset="0"/>
                <a:ea typeface="+mn-ea"/>
                <a:cs typeface="+mn-cs"/>
              </a:rPr>
              <a:t>Flowers are beautiful, and can also symbolise the cycle of life and death.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chemeClr val="tx1"/>
              </a:solidFill>
              <a:effectLst/>
              <a:uLnTx/>
              <a:uFillTx/>
              <a:latin typeface="Letters for learners"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chemeClr val="tx1"/>
                </a:solidFill>
                <a:effectLst/>
                <a:uLnTx/>
                <a:uFillTx/>
                <a:latin typeface="Letters for learners" pitchFamily="2" charset="0"/>
                <a:ea typeface="+mn-ea"/>
                <a:cs typeface="+mn-cs"/>
              </a:rPr>
              <a:t>They are also natural, so will biodegrade without hurting the environment.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7143250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hlinkHover r:id="rId2" action="ppaction://hlinksldjump"/>
            <a:extLst>
              <a:ext uri="{FF2B5EF4-FFF2-40B4-BE49-F238E27FC236}">
                <a16:creationId xmlns:a16="http://schemas.microsoft.com/office/drawing/2014/main" id="{A24DA026-61DE-D726-C1F0-93D615CC9DAA}"/>
              </a:ext>
              <a:ext uri="{C183D7F6-B498-43B3-948B-1728B52AA6E4}">
                <adec:decorative xmlns:adec="http://schemas.microsoft.com/office/drawing/2017/decorative" val="1"/>
              </a:ext>
            </a:extLst>
          </p:cNvPr>
          <p:cNvSpPr/>
          <p:nvPr/>
        </p:nvSpPr>
        <p:spPr>
          <a:xfrm>
            <a:off x="0" y="0"/>
            <a:ext cx="12192000" cy="68580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hlinkHover r:id="rId3" action="ppaction://hlinksldjump"/>
            <a:extLst>
              <a:ext uri="{FF2B5EF4-FFF2-40B4-BE49-F238E27FC236}">
                <a16:creationId xmlns:a16="http://schemas.microsoft.com/office/drawing/2014/main" id="{C2B7F066-D4C9-E2DA-E812-D1D116F0A5FA}"/>
              </a:ext>
              <a:ext uri="{C183D7F6-B498-43B3-948B-1728B52AA6E4}">
                <adec:decorative xmlns:adec="http://schemas.microsoft.com/office/drawing/2017/decorative" val="1"/>
              </a:ext>
            </a:extLst>
          </p:cNvPr>
          <p:cNvSpPr txBox="1"/>
          <p:nvPr/>
        </p:nvSpPr>
        <p:spPr>
          <a:xfrm>
            <a:off x="1832129" y="2328479"/>
            <a:ext cx="1799047" cy="1139825"/>
          </a:xfrm>
          <a:prstGeom prst="rect">
            <a:avLst/>
          </a:prstGeom>
          <a:noFill/>
        </p:spPr>
        <p:txBody>
          <a:bodyPr wrap="square" rtlCol="0">
            <a:spAutoFit/>
          </a:bodyPr>
          <a:lstStyle/>
          <a:p>
            <a:endParaRPr lang="en-GB" dirty="0"/>
          </a:p>
        </p:txBody>
      </p:sp>
      <p:sp>
        <p:nvSpPr>
          <p:cNvPr id="6" name="TextBox 5">
            <a:hlinkHover r:id="rId4" action="ppaction://hlinksldjump"/>
            <a:extLst>
              <a:ext uri="{FF2B5EF4-FFF2-40B4-BE49-F238E27FC236}">
                <a16:creationId xmlns:a16="http://schemas.microsoft.com/office/drawing/2014/main" id="{9F342305-F17A-4FE8-8B4C-0709AA07AE19}"/>
              </a:ext>
              <a:ext uri="{C183D7F6-B498-43B3-948B-1728B52AA6E4}">
                <adec:decorative xmlns:adec="http://schemas.microsoft.com/office/drawing/2017/decorative" val="1"/>
              </a:ext>
            </a:extLst>
          </p:cNvPr>
          <p:cNvSpPr txBox="1"/>
          <p:nvPr/>
        </p:nvSpPr>
        <p:spPr>
          <a:xfrm>
            <a:off x="8960888" y="2298463"/>
            <a:ext cx="1799047" cy="1139825"/>
          </a:xfrm>
          <a:prstGeom prst="rect">
            <a:avLst/>
          </a:prstGeom>
          <a:noFill/>
        </p:spPr>
        <p:txBody>
          <a:bodyPr wrap="square" rtlCol="0">
            <a:spAutoFit/>
          </a:bodyPr>
          <a:lstStyle/>
          <a:p>
            <a:endParaRPr lang="en-GB" dirty="0"/>
          </a:p>
        </p:txBody>
      </p:sp>
      <p:sp>
        <p:nvSpPr>
          <p:cNvPr id="7" name="TextBox 6">
            <a:hlinkHover r:id="rId5" action="ppaction://hlinksldjump"/>
            <a:extLst>
              <a:ext uri="{FF2B5EF4-FFF2-40B4-BE49-F238E27FC236}">
                <a16:creationId xmlns:a16="http://schemas.microsoft.com/office/drawing/2014/main" id="{FEB9F8FF-0F20-0F54-0E84-98E5E89F830C}"/>
              </a:ext>
              <a:ext uri="{C183D7F6-B498-43B3-948B-1728B52AA6E4}">
                <adec:decorative xmlns:adec="http://schemas.microsoft.com/office/drawing/2017/decorative" val="1"/>
              </a:ext>
            </a:extLst>
          </p:cNvPr>
          <p:cNvSpPr txBox="1"/>
          <p:nvPr/>
        </p:nvSpPr>
        <p:spPr>
          <a:xfrm>
            <a:off x="8949032" y="3438288"/>
            <a:ext cx="1799047" cy="1139825"/>
          </a:xfrm>
          <a:prstGeom prst="rect">
            <a:avLst/>
          </a:prstGeom>
          <a:noFill/>
        </p:spPr>
        <p:txBody>
          <a:bodyPr wrap="square" rtlCol="0">
            <a:spAutoFit/>
          </a:bodyPr>
          <a:lstStyle/>
          <a:p>
            <a:endParaRPr lang="en-GB" dirty="0"/>
          </a:p>
        </p:txBody>
      </p:sp>
      <p:sp>
        <p:nvSpPr>
          <p:cNvPr id="8" name="TextBox 7">
            <a:hlinkHover r:id="rId6" action="ppaction://hlinksldjump"/>
            <a:extLst>
              <a:ext uri="{FF2B5EF4-FFF2-40B4-BE49-F238E27FC236}">
                <a16:creationId xmlns:a16="http://schemas.microsoft.com/office/drawing/2014/main" id="{7775EDC0-BC8F-A82B-FE6A-76DB9FBE4EE2}"/>
              </a:ext>
              <a:ext uri="{C183D7F6-B498-43B3-948B-1728B52AA6E4}">
                <adec:decorative xmlns:adec="http://schemas.microsoft.com/office/drawing/2017/decorative" val="1"/>
              </a:ext>
            </a:extLst>
          </p:cNvPr>
          <p:cNvSpPr txBox="1"/>
          <p:nvPr/>
        </p:nvSpPr>
        <p:spPr>
          <a:xfrm>
            <a:off x="7107647" y="3434145"/>
            <a:ext cx="1799047" cy="1139825"/>
          </a:xfrm>
          <a:prstGeom prst="rect">
            <a:avLst/>
          </a:prstGeom>
          <a:noFill/>
        </p:spPr>
        <p:txBody>
          <a:bodyPr wrap="square" rtlCol="0">
            <a:spAutoFit/>
          </a:bodyPr>
          <a:lstStyle/>
          <a:p>
            <a:endParaRPr lang="en-GB" dirty="0"/>
          </a:p>
        </p:txBody>
      </p:sp>
      <p:sp>
        <p:nvSpPr>
          <p:cNvPr id="9" name="TextBox 8">
            <a:hlinkHover r:id="rId7" action="ppaction://hlinksldjump"/>
            <a:extLst>
              <a:ext uri="{FF2B5EF4-FFF2-40B4-BE49-F238E27FC236}">
                <a16:creationId xmlns:a16="http://schemas.microsoft.com/office/drawing/2014/main" id="{58A8B0F2-DA5B-A469-0B99-9DFB8DBAD9AC}"/>
              </a:ext>
              <a:ext uri="{C183D7F6-B498-43B3-948B-1728B52AA6E4}">
                <adec:decorative xmlns:adec="http://schemas.microsoft.com/office/drawing/2017/decorative" val="1"/>
              </a:ext>
            </a:extLst>
          </p:cNvPr>
          <p:cNvSpPr txBox="1"/>
          <p:nvPr/>
        </p:nvSpPr>
        <p:spPr>
          <a:xfrm>
            <a:off x="7123172" y="2298464"/>
            <a:ext cx="1799047" cy="1139825"/>
          </a:xfrm>
          <a:prstGeom prst="rect">
            <a:avLst/>
          </a:prstGeom>
          <a:noFill/>
        </p:spPr>
        <p:txBody>
          <a:bodyPr wrap="square" rtlCol="0">
            <a:spAutoFit/>
          </a:bodyPr>
          <a:lstStyle/>
          <a:p>
            <a:endParaRPr lang="en-GB" dirty="0"/>
          </a:p>
        </p:txBody>
      </p:sp>
      <p:sp>
        <p:nvSpPr>
          <p:cNvPr id="10" name="TextBox 9">
            <a:hlinkHover r:id="rId8" action="ppaction://hlinksldjump"/>
            <a:extLst>
              <a:ext uri="{FF2B5EF4-FFF2-40B4-BE49-F238E27FC236}">
                <a16:creationId xmlns:a16="http://schemas.microsoft.com/office/drawing/2014/main" id="{A028A6A8-D62D-4265-A60B-672546E54CD9}"/>
              </a:ext>
              <a:ext uri="{C183D7F6-B498-43B3-948B-1728B52AA6E4}">
                <adec:decorative xmlns:adec="http://schemas.microsoft.com/office/drawing/2017/decorative" val="1"/>
              </a:ext>
            </a:extLst>
          </p:cNvPr>
          <p:cNvSpPr txBox="1"/>
          <p:nvPr/>
        </p:nvSpPr>
        <p:spPr>
          <a:xfrm>
            <a:off x="5285456" y="2289174"/>
            <a:ext cx="1799047" cy="1139825"/>
          </a:xfrm>
          <a:prstGeom prst="rect">
            <a:avLst/>
          </a:prstGeom>
          <a:noFill/>
        </p:spPr>
        <p:txBody>
          <a:bodyPr wrap="square" rtlCol="0">
            <a:spAutoFit/>
          </a:bodyPr>
          <a:lstStyle/>
          <a:p>
            <a:endParaRPr lang="en-GB" dirty="0"/>
          </a:p>
        </p:txBody>
      </p:sp>
      <p:sp>
        <p:nvSpPr>
          <p:cNvPr id="11" name="TextBox 10">
            <a:hlinkHover r:id="rId9" action="ppaction://hlinksldjump"/>
            <a:extLst>
              <a:ext uri="{FF2B5EF4-FFF2-40B4-BE49-F238E27FC236}">
                <a16:creationId xmlns:a16="http://schemas.microsoft.com/office/drawing/2014/main" id="{CDF18C9D-8ABD-B528-A24A-348928DF63B3}"/>
              </a:ext>
              <a:ext uri="{C183D7F6-B498-43B3-948B-1728B52AA6E4}">
                <adec:decorative xmlns:adec="http://schemas.microsoft.com/office/drawing/2017/decorative" val="1"/>
              </a:ext>
            </a:extLst>
          </p:cNvPr>
          <p:cNvSpPr txBox="1"/>
          <p:nvPr/>
        </p:nvSpPr>
        <p:spPr>
          <a:xfrm>
            <a:off x="5283461" y="3428999"/>
            <a:ext cx="1799047" cy="1139825"/>
          </a:xfrm>
          <a:prstGeom prst="rect">
            <a:avLst/>
          </a:prstGeom>
          <a:noFill/>
        </p:spPr>
        <p:txBody>
          <a:bodyPr wrap="square" rtlCol="0">
            <a:spAutoFit/>
          </a:bodyPr>
          <a:lstStyle/>
          <a:p>
            <a:endParaRPr lang="en-GB" dirty="0"/>
          </a:p>
        </p:txBody>
      </p:sp>
      <p:sp>
        <p:nvSpPr>
          <p:cNvPr id="12" name="TextBox 11">
            <a:hlinkHover r:id="rId10" action="ppaction://hlinksldjump"/>
            <a:extLst>
              <a:ext uri="{FF2B5EF4-FFF2-40B4-BE49-F238E27FC236}">
                <a16:creationId xmlns:a16="http://schemas.microsoft.com/office/drawing/2014/main" id="{740E5DC7-2B3E-F0C7-7D7F-6A2C8B65A648}"/>
              </a:ext>
              <a:ext uri="{C183D7F6-B498-43B3-948B-1728B52AA6E4}">
                <adec:decorative xmlns:adec="http://schemas.microsoft.com/office/drawing/2017/decorative" val="1"/>
              </a:ext>
            </a:extLst>
          </p:cNvPr>
          <p:cNvSpPr txBox="1"/>
          <p:nvPr/>
        </p:nvSpPr>
        <p:spPr>
          <a:xfrm>
            <a:off x="3467215" y="3438288"/>
            <a:ext cx="1799047" cy="1139825"/>
          </a:xfrm>
          <a:prstGeom prst="rect">
            <a:avLst/>
          </a:prstGeom>
          <a:noFill/>
        </p:spPr>
        <p:txBody>
          <a:bodyPr wrap="square" rtlCol="0">
            <a:spAutoFit/>
          </a:bodyPr>
          <a:lstStyle/>
          <a:p>
            <a:endParaRPr lang="en-GB" dirty="0"/>
          </a:p>
        </p:txBody>
      </p:sp>
      <p:sp>
        <p:nvSpPr>
          <p:cNvPr id="13" name="TextBox 12">
            <a:hlinkClick r:id="" action="ppaction://hlinkshowjump?jump=nextslide"/>
            <a:hlinkHover r:id="rId11" action="ppaction://hlinksldjump"/>
            <a:extLst>
              <a:ext uri="{FF2B5EF4-FFF2-40B4-BE49-F238E27FC236}">
                <a16:creationId xmlns:a16="http://schemas.microsoft.com/office/drawing/2014/main" id="{9E86FE36-778E-BE18-7E3C-084239B101D0}"/>
              </a:ext>
              <a:ext uri="{C183D7F6-B498-43B3-948B-1728B52AA6E4}">
                <adec:decorative xmlns:adec="http://schemas.microsoft.com/office/drawing/2017/decorative" val="1"/>
              </a:ext>
            </a:extLst>
          </p:cNvPr>
          <p:cNvSpPr txBox="1"/>
          <p:nvPr/>
        </p:nvSpPr>
        <p:spPr>
          <a:xfrm>
            <a:off x="1634128" y="3428999"/>
            <a:ext cx="1799047" cy="1139825"/>
          </a:xfrm>
          <a:prstGeom prst="rect">
            <a:avLst/>
          </a:prstGeom>
          <a:noFill/>
        </p:spPr>
        <p:txBody>
          <a:bodyPr wrap="square" rtlCol="0">
            <a:spAutoFit/>
          </a:bodyPr>
          <a:lstStyle/>
          <a:p>
            <a:endParaRPr lang="en-GB" dirty="0"/>
          </a:p>
        </p:txBody>
      </p:sp>
      <p:sp>
        <p:nvSpPr>
          <p:cNvPr id="14" name="TextBox 13">
            <a:hlinkClick r:id="rId12" action="ppaction://hlinksldjump"/>
            <a:extLst>
              <a:ext uri="{FF2B5EF4-FFF2-40B4-BE49-F238E27FC236}">
                <a16:creationId xmlns:a16="http://schemas.microsoft.com/office/drawing/2014/main" id="{ECE82C66-7E11-E9FF-CBDB-E7BD33A4104F}"/>
              </a:ext>
              <a:ext uri="{C183D7F6-B498-43B3-948B-1728B52AA6E4}">
                <adec:decorative xmlns:adec="http://schemas.microsoft.com/office/drawing/2017/decorative" val="1"/>
              </a:ext>
            </a:extLst>
          </p:cNvPr>
          <p:cNvSpPr txBox="1"/>
          <p:nvPr/>
        </p:nvSpPr>
        <p:spPr>
          <a:xfrm>
            <a:off x="3443749" y="2289174"/>
            <a:ext cx="1799047" cy="1139825"/>
          </a:xfrm>
          <a:prstGeom prst="rect">
            <a:avLst/>
          </a:prstGeom>
          <a:noFill/>
        </p:spPr>
        <p:txBody>
          <a:bodyPr wrap="square" rtlCol="0">
            <a:spAutoFit/>
          </a:bodyPr>
          <a:lstStyle/>
          <a:p>
            <a:endParaRPr lang="en-GB" dirty="0"/>
          </a:p>
        </p:txBody>
      </p:sp>
      <p:pic>
        <p:nvPicPr>
          <p:cNvPr id="15" name="Graphic 14" descr="Flowers Bunch outline">
            <a:extLst>
              <a:ext uri="{FF2B5EF4-FFF2-40B4-BE49-F238E27FC236}">
                <a16:creationId xmlns:a16="http://schemas.microsoft.com/office/drawing/2014/main" id="{F7126834-17CA-C65A-4682-5231DAF3E118}"/>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2083925" y="2440607"/>
            <a:ext cx="914400" cy="914400"/>
          </a:xfrm>
          <a:prstGeom prst="rect">
            <a:avLst/>
          </a:prstGeom>
        </p:spPr>
      </p:pic>
      <p:pic>
        <p:nvPicPr>
          <p:cNvPr id="16" name="Graphic 15" descr="Alterations &amp; Tailoring outline">
            <a:extLst>
              <a:ext uri="{FF2B5EF4-FFF2-40B4-BE49-F238E27FC236}">
                <a16:creationId xmlns:a16="http://schemas.microsoft.com/office/drawing/2014/main" id="{7B3948FE-AFC9-AD6A-2FF3-A329933EF6ED}"/>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5638800" y="2442070"/>
            <a:ext cx="914400" cy="914400"/>
          </a:xfrm>
          <a:prstGeom prst="rect">
            <a:avLst/>
          </a:prstGeom>
        </p:spPr>
      </p:pic>
      <p:pic>
        <p:nvPicPr>
          <p:cNvPr id="17" name="Graphic 16" descr="Glasses outline">
            <a:extLst>
              <a:ext uri="{FF2B5EF4-FFF2-40B4-BE49-F238E27FC236}">
                <a16:creationId xmlns:a16="http://schemas.microsoft.com/office/drawing/2014/main" id="{046971E3-255E-9DCF-12F3-A490E26602B2}"/>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2083925" y="3654425"/>
            <a:ext cx="914400" cy="914400"/>
          </a:xfrm>
          <a:prstGeom prst="rect">
            <a:avLst/>
          </a:prstGeom>
        </p:spPr>
      </p:pic>
      <p:pic>
        <p:nvPicPr>
          <p:cNvPr id="18" name="Graphic 17" descr="Chocolate outline">
            <a:extLst>
              <a:ext uri="{FF2B5EF4-FFF2-40B4-BE49-F238E27FC236}">
                <a16:creationId xmlns:a16="http://schemas.microsoft.com/office/drawing/2014/main" id="{A4F2ABC0-4C8A-616B-4951-698DDB1581D9}"/>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343362" y="3550856"/>
            <a:ext cx="1099540" cy="1099540"/>
          </a:xfrm>
          <a:prstGeom prst="rect">
            <a:avLst/>
          </a:prstGeom>
        </p:spPr>
      </p:pic>
      <p:pic>
        <p:nvPicPr>
          <p:cNvPr id="19" name="Graphic 18" descr="Suit outline">
            <a:extLst>
              <a:ext uri="{FF2B5EF4-FFF2-40B4-BE49-F238E27FC236}">
                <a16:creationId xmlns:a16="http://schemas.microsoft.com/office/drawing/2014/main" id="{4A2676FE-5F61-7670-F08B-FB538974391D}"/>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7401536" y="2348037"/>
            <a:ext cx="1099540" cy="1099540"/>
          </a:xfrm>
          <a:prstGeom prst="rect">
            <a:avLst/>
          </a:prstGeom>
        </p:spPr>
      </p:pic>
      <p:pic>
        <p:nvPicPr>
          <p:cNvPr id="20" name="Graphic 19" descr="Image outline">
            <a:extLst>
              <a:ext uri="{FF2B5EF4-FFF2-40B4-BE49-F238E27FC236}">
                <a16:creationId xmlns:a16="http://schemas.microsoft.com/office/drawing/2014/main" id="{49922722-7E62-078E-AB2B-399BC93CD507}"/>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9343362" y="2462816"/>
            <a:ext cx="914400" cy="914400"/>
          </a:xfrm>
          <a:prstGeom prst="rect">
            <a:avLst/>
          </a:prstGeom>
        </p:spPr>
      </p:pic>
      <p:pic>
        <p:nvPicPr>
          <p:cNvPr id="21" name="Graphic 20" descr="Phone Vibration outline">
            <a:extLst>
              <a:ext uri="{FF2B5EF4-FFF2-40B4-BE49-F238E27FC236}">
                <a16:creationId xmlns:a16="http://schemas.microsoft.com/office/drawing/2014/main" id="{D6ADAFB6-EC6C-B70E-E7DC-0965A63282B5}"/>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3932393" y="2440607"/>
            <a:ext cx="914400" cy="914400"/>
          </a:xfrm>
          <a:prstGeom prst="rect">
            <a:avLst/>
          </a:prstGeom>
        </p:spPr>
      </p:pic>
      <p:pic>
        <p:nvPicPr>
          <p:cNvPr id="22" name="Graphic 21" descr="Medicine outline">
            <a:extLst>
              <a:ext uri="{FF2B5EF4-FFF2-40B4-BE49-F238E27FC236}">
                <a16:creationId xmlns:a16="http://schemas.microsoft.com/office/drawing/2014/main" id="{02F8DF92-4429-B1A8-D158-A986CDA53647}"/>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3932393" y="3654425"/>
            <a:ext cx="914400" cy="914400"/>
          </a:xfrm>
          <a:prstGeom prst="rect">
            <a:avLst/>
          </a:prstGeom>
        </p:spPr>
      </p:pic>
      <p:pic>
        <p:nvPicPr>
          <p:cNvPr id="23" name="Graphic 22" descr="Open envelope outline">
            <a:extLst>
              <a:ext uri="{FF2B5EF4-FFF2-40B4-BE49-F238E27FC236}">
                <a16:creationId xmlns:a16="http://schemas.microsoft.com/office/drawing/2014/main" id="{BF824FAE-B299-DDFF-0E16-C51F68AD176E}"/>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7586676" y="3621718"/>
            <a:ext cx="914400" cy="914400"/>
          </a:xfrm>
          <a:prstGeom prst="rect">
            <a:avLst/>
          </a:prstGeom>
        </p:spPr>
      </p:pic>
      <p:pic>
        <p:nvPicPr>
          <p:cNvPr id="24" name="Graphic 23" descr="Stuffed Toy outline">
            <a:extLst>
              <a:ext uri="{FF2B5EF4-FFF2-40B4-BE49-F238E27FC236}">
                <a16:creationId xmlns:a16="http://schemas.microsoft.com/office/drawing/2014/main" id="{44BDAE20-E5FF-D213-6A83-AABCCF23B393}"/>
              </a:ext>
            </a:extLst>
          </p:cNvPr>
          <p:cNvPicPr>
            <a:picLocks noChangeAspect="1"/>
          </p:cNvPicPr>
          <p:nvPr/>
        </p:nvPicPr>
        <p:blipFill>
          <a:blip r:embed="rId31">
            <a:extLst>
              <a:ext uri="{96DAC541-7B7A-43D3-8B79-37D633B846F1}">
                <asvg:svgBlip xmlns:asvg="http://schemas.microsoft.com/office/drawing/2016/SVG/main" r:embed="rId32"/>
              </a:ext>
            </a:extLst>
          </a:blip>
          <a:stretch>
            <a:fillRect/>
          </a:stretch>
        </p:blipFill>
        <p:spPr>
          <a:xfrm>
            <a:off x="5689079" y="3654425"/>
            <a:ext cx="914400" cy="914400"/>
          </a:xfrm>
          <a:prstGeom prst="rect">
            <a:avLst/>
          </a:prstGeom>
        </p:spPr>
      </p:pic>
      <p:sp>
        <p:nvSpPr>
          <p:cNvPr id="25" name="Title 24">
            <a:extLst>
              <a:ext uri="{FF2B5EF4-FFF2-40B4-BE49-F238E27FC236}">
                <a16:creationId xmlns:a16="http://schemas.microsoft.com/office/drawing/2014/main" id="{3FFF755B-AD90-2B33-1ED3-8C8573242DF9}"/>
              </a:ext>
            </a:extLst>
          </p:cNvPr>
          <p:cNvSpPr txBox="1">
            <a:spLocks noGrp="1"/>
          </p:cNvSpPr>
          <p:nvPr>
            <p:ph type="title" idx="4294967295"/>
          </p:nvPr>
        </p:nvSpPr>
        <p:spPr>
          <a:xfrm>
            <a:off x="122426" y="4395566"/>
            <a:ext cx="4455908" cy="184665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chemeClr val="tx1"/>
                </a:solidFill>
                <a:effectLst/>
                <a:uLnTx/>
                <a:uFillTx/>
                <a:latin typeface="Letters for learners" pitchFamily="2" charset="0"/>
                <a:ea typeface="+mn-ea"/>
                <a:cs typeface="+mn-cs"/>
              </a:rPr>
              <a:t>GLASSES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chemeClr val="tx1"/>
                </a:solidFill>
                <a:effectLst/>
                <a:uLnTx/>
                <a:uFillTx/>
                <a:latin typeface="Letters for learners" pitchFamily="2" charset="0"/>
                <a:ea typeface="+mn-ea"/>
                <a:cs typeface="+mn-cs"/>
              </a:rPr>
              <a:t>To make sure they look like themselves, people who wear glasses often also wear them when they have died.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chemeClr val="tx1"/>
              </a:solidFill>
              <a:effectLst/>
              <a:uLnTx/>
              <a:uFillTx/>
              <a:latin typeface="Letters for learners"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chemeClr val="tx1"/>
                </a:solidFill>
                <a:effectLst/>
                <a:uLnTx/>
                <a:uFillTx/>
                <a:latin typeface="Letters for learners" pitchFamily="2" charset="0"/>
                <a:ea typeface="+mn-ea"/>
                <a:cs typeface="+mn-cs"/>
              </a:rPr>
              <a:t>Like special watches or jewellery, they might have been something very familiar, that the person wore every day.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4677529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hlinkHover r:id="rId2" action="ppaction://hlinksldjump"/>
            <a:extLst>
              <a:ext uri="{FF2B5EF4-FFF2-40B4-BE49-F238E27FC236}">
                <a16:creationId xmlns:a16="http://schemas.microsoft.com/office/drawing/2014/main" id="{99E711D6-4FC9-1B11-A783-BA8FE33ADC51}"/>
              </a:ext>
              <a:ext uri="{C183D7F6-B498-43B3-948B-1728B52AA6E4}">
                <adec:decorative xmlns:adec="http://schemas.microsoft.com/office/drawing/2017/decorative" val="1"/>
              </a:ext>
            </a:extLst>
          </p:cNvPr>
          <p:cNvSpPr/>
          <p:nvPr/>
        </p:nvSpPr>
        <p:spPr>
          <a:xfrm>
            <a:off x="0" y="0"/>
            <a:ext cx="12192000" cy="68580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hlinkHover r:id="rId3" action="ppaction://hlinksldjump"/>
            <a:extLst>
              <a:ext uri="{FF2B5EF4-FFF2-40B4-BE49-F238E27FC236}">
                <a16:creationId xmlns:a16="http://schemas.microsoft.com/office/drawing/2014/main" id="{E508201B-B773-9D6A-60BC-76C3D7DBFBC7}"/>
              </a:ext>
              <a:ext uri="{C183D7F6-B498-43B3-948B-1728B52AA6E4}">
                <adec:decorative xmlns:adec="http://schemas.microsoft.com/office/drawing/2017/decorative" val="1"/>
              </a:ext>
            </a:extLst>
          </p:cNvPr>
          <p:cNvSpPr txBox="1"/>
          <p:nvPr/>
        </p:nvSpPr>
        <p:spPr>
          <a:xfrm>
            <a:off x="1832129" y="2328479"/>
            <a:ext cx="1799047" cy="1139825"/>
          </a:xfrm>
          <a:prstGeom prst="rect">
            <a:avLst/>
          </a:prstGeom>
          <a:noFill/>
        </p:spPr>
        <p:txBody>
          <a:bodyPr wrap="square" rtlCol="0">
            <a:spAutoFit/>
          </a:bodyPr>
          <a:lstStyle/>
          <a:p>
            <a:endParaRPr lang="en-GB" dirty="0"/>
          </a:p>
        </p:txBody>
      </p:sp>
      <p:sp>
        <p:nvSpPr>
          <p:cNvPr id="6" name="TextBox 5">
            <a:hlinkHover r:id="rId4" action="ppaction://hlinksldjump"/>
            <a:extLst>
              <a:ext uri="{FF2B5EF4-FFF2-40B4-BE49-F238E27FC236}">
                <a16:creationId xmlns:a16="http://schemas.microsoft.com/office/drawing/2014/main" id="{BCB0D537-7AC6-FD9E-352F-CA568D907F8B}"/>
              </a:ext>
              <a:ext uri="{C183D7F6-B498-43B3-948B-1728B52AA6E4}">
                <adec:decorative xmlns:adec="http://schemas.microsoft.com/office/drawing/2017/decorative" val="1"/>
              </a:ext>
            </a:extLst>
          </p:cNvPr>
          <p:cNvSpPr txBox="1"/>
          <p:nvPr/>
        </p:nvSpPr>
        <p:spPr>
          <a:xfrm>
            <a:off x="8960888" y="2298463"/>
            <a:ext cx="1799047" cy="1139825"/>
          </a:xfrm>
          <a:prstGeom prst="rect">
            <a:avLst/>
          </a:prstGeom>
          <a:noFill/>
        </p:spPr>
        <p:txBody>
          <a:bodyPr wrap="square" rtlCol="0">
            <a:spAutoFit/>
          </a:bodyPr>
          <a:lstStyle/>
          <a:p>
            <a:endParaRPr lang="en-GB" dirty="0"/>
          </a:p>
        </p:txBody>
      </p:sp>
      <p:sp>
        <p:nvSpPr>
          <p:cNvPr id="7" name="TextBox 6">
            <a:hlinkHover r:id="rId5" action="ppaction://hlinksldjump"/>
            <a:extLst>
              <a:ext uri="{FF2B5EF4-FFF2-40B4-BE49-F238E27FC236}">
                <a16:creationId xmlns:a16="http://schemas.microsoft.com/office/drawing/2014/main" id="{FD0459AA-B61E-A71E-BAF4-0BF370E30852}"/>
              </a:ext>
              <a:ext uri="{C183D7F6-B498-43B3-948B-1728B52AA6E4}">
                <adec:decorative xmlns:adec="http://schemas.microsoft.com/office/drawing/2017/decorative" val="1"/>
              </a:ext>
            </a:extLst>
          </p:cNvPr>
          <p:cNvSpPr txBox="1"/>
          <p:nvPr/>
        </p:nvSpPr>
        <p:spPr>
          <a:xfrm>
            <a:off x="8949032" y="3438288"/>
            <a:ext cx="1799047" cy="1139825"/>
          </a:xfrm>
          <a:prstGeom prst="rect">
            <a:avLst/>
          </a:prstGeom>
          <a:noFill/>
        </p:spPr>
        <p:txBody>
          <a:bodyPr wrap="square" rtlCol="0">
            <a:spAutoFit/>
          </a:bodyPr>
          <a:lstStyle/>
          <a:p>
            <a:endParaRPr lang="en-GB" dirty="0"/>
          </a:p>
        </p:txBody>
      </p:sp>
      <p:sp>
        <p:nvSpPr>
          <p:cNvPr id="8" name="TextBox 7">
            <a:hlinkHover r:id="rId6" action="ppaction://hlinksldjump"/>
            <a:extLst>
              <a:ext uri="{FF2B5EF4-FFF2-40B4-BE49-F238E27FC236}">
                <a16:creationId xmlns:a16="http://schemas.microsoft.com/office/drawing/2014/main" id="{289AEF43-7C89-A82C-9B1D-7040615FA869}"/>
              </a:ext>
              <a:ext uri="{C183D7F6-B498-43B3-948B-1728B52AA6E4}">
                <adec:decorative xmlns:adec="http://schemas.microsoft.com/office/drawing/2017/decorative" val="1"/>
              </a:ext>
            </a:extLst>
          </p:cNvPr>
          <p:cNvSpPr txBox="1"/>
          <p:nvPr/>
        </p:nvSpPr>
        <p:spPr>
          <a:xfrm>
            <a:off x="7107647" y="3434145"/>
            <a:ext cx="1799047" cy="1139825"/>
          </a:xfrm>
          <a:prstGeom prst="rect">
            <a:avLst/>
          </a:prstGeom>
          <a:noFill/>
        </p:spPr>
        <p:txBody>
          <a:bodyPr wrap="square" rtlCol="0">
            <a:spAutoFit/>
          </a:bodyPr>
          <a:lstStyle/>
          <a:p>
            <a:endParaRPr lang="en-GB" dirty="0"/>
          </a:p>
        </p:txBody>
      </p:sp>
      <p:sp>
        <p:nvSpPr>
          <p:cNvPr id="9" name="TextBox 8">
            <a:hlinkHover r:id="rId7" action="ppaction://hlinksldjump"/>
            <a:extLst>
              <a:ext uri="{FF2B5EF4-FFF2-40B4-BE49-F238E27FC236}">
                <a16:creationId xmlns:a16="http://schemas.microsoft.com/office/drawing/2014/main" id="{16AD031A-07DF-FADB-7BB3-38772283F5C2}"/>
              </a:ext>
              <a:ext uri="{C183D7F6-B498-43B3-948B-1728B52AA6E4}">
                <adec:decorative xmlns:adec="http://schemas.microsoft.com/office/drawing/2017/decorative" val="1"/>
              </a:ext>
            </a:extLst>
          </p:cNvPr>
          <p:cNvSpPr txBox="1"/>
          <p:nvPr/>
        </p:nvSpPr>
        <p:spPr>
          <a:xfrm>
            <a:off x="7123172" y="2298464"/>
            <a:ext cx="1799047" cy="1139825"/>
          </a:xfrm>
          <a:prstGeom prst="rect">
            <a:avLst/>
          </a:prstGeom>
          <a:noFill/>
        </p:spPr>
        <p:txBody>
          <a:bodyPr wrap="square" rtlCol="0">
            <a:spAutoFit/>
          </a:bodyPr>
          <a:lstStyle/>
          <a:p>
            <a:endParaRPr lang="en-GB" dirty="0"/>
          </a:p>
        </p:txBody>
      </p:sp>
      <p:sp>
        <p:nvSpPr>
          <p:cNvPr id="10" name="TextBox 9">
            <a:hlinkHover r:id="rId8" action="ppaction://hlinksldjump"/>
            <a:extLst>
              <a:ext uri="{FF2B5EF4-FFF2-40B4-BE49-F238E27FC236}">
                <a16:creationId xmlns:a16="http://schemas.microsoft.com/office/drawing/2014/main" id="{E80163C7-DF82-7E3E-ACC0-0E022B6E68AB}"/>
              </a:ext>
              <a:ext uri="{C183D7F6-B498-43B3-948B-1728B52AA6E4}">
                <adec:decorative xmlns:adec="http://schemas.microsoft.com/office/drawing/2017/decorative" val="1"/>
              </a:ext>
            </a:extLst>
          </p:cNvPr>
          <p:cNvSpPr txBox="1"/>
          <p:nvPr/>
        </p:nvSpPr>
        <p:spPr>
          <a:xfrm>
            <a:off x="5285456" y="2289174"/>
            <a:ext cx="1799047" cy="1139825"/>
          </a:xfrm>
          <a:prstGeom prst="rect">
            <a:avLst/>
          </a:prstGeom>
          <a:noFill/>
        </p:spPr>
        <p:txBody>
          <a:bodyPr wrap="square" rtlCol="0">
            <a:spAutoFit/>
          </a:bodyPr>
          <a:lstStyle/>
          <a:p>
            <a:endParaRPr lang="en-GB" dirty="0"/>
          </a:p>
        </p:txBody>
      </p:sp>
      <p:sp>
        <p:nvSpPr>
          <p:cNvPr id="11" name="TextBox 10">
            <a:hlinkHover r:id="rId9" action="ppaction://hlinksldjump"/>
            <a:extLst>
              <a:ext uri="{FF2B5EF4-FFF2-40B4-BE49-F238E27FC236}">
                <a16:creationId xmlns:a16="http://schemas.microsoft.com/office/drawing/2014/main" id="{83091419-CF5D-C8E6-495D-8EB620E8EE4E}"/>
              </a:ext>
              <a:ext uri="{C183D7F6-B498-43B3-948B-1728B52AA6E4}">
                <adec:decorative xmlns:adec="http://schemas.microsoft.com/office/drawing/2017/decorative" val="1"/>
              </a:ext>
            </a:extLst>
          </p:cNvPr>
          <p:cNvSpPr txBox="1"/>
          <p:nvPr/>
        </p:nvSpPr>
        <p:spPr>
          <a:xfrm>
            <a:off x="5283461" y="3428999"/>
            <a:ext cx="1799047" cy="1139825"/>
          </a:xfrm>
          <a:prstGeom prst="rect">
            <a:avLst/>
          </a:prstGeom>
          <a:noFill/>
        </p:spPr>
        <p:txBody>
          <a:bodyPr wrap="square" rtlCol="0">
            <a:spAutoFit/>
          </a:bodyPr>
          <a:lstStyle/>
          <a:p>
            <a:endParaRPr lang="en-GB" dirty="0"/>
          </a:p>
        </p:txBody>
      </p:sp>
      <p:sp>
        <p:nvSpPr>
          <p:cNvPr id="12" name="TextBox 11">
            <a:hlinkHover r:id="rId10" action="ppaction://hlinksldjump"/>
            <a:extLst>
              <a:ext uri="{FF2B5EF4-FFF2-40B4-BE49-F238E27FC236}">
                <a16:creationId xmlns:a16="http://schemas.microsoft.com/office/drawing/2014/main" id="{B24B2110-937E-D5C8-3622-C3A5E0EA5344}"/>
              </a:ext>
              <a:ext uri="{C183D7F6-B498-43B3-948B-1728B52AA6E4}">
                <adec:decorative xmlns:adec="http://schemas.microsoft.com/office/drawing/2017/decorative" val="1"/>
              </a:ext>
            </a:extLst>
          </p:cNvPr>
          <p:cNvSpPr txBox="1"/>
          <p:nvPr/>
        </p:nvSpPr>
        <p:spPr>
          <a:xfrm>
            <a:off x="3467215" y="3438288"/>
            <a:ext cx="1799047" cy="1139825"/>
          </a:xfrm>
          <a:prstGeom prst="rect">
            <a:avLst/>
          </a:prstGeom>
          <a:noFill/>
        </p:spPr>
        <p:txBody>
          <a:bodyPr wrap="square" rtlCol="0">
            <a:spAutoFit/>
          </a:bodyPr>
          <a:lstStyle/>
          <a:p>
            <a:endParaRPr lang="en-GB" dirty="0"/>
          </a:p>
        </p:txBody>
      </p:sp>
      <p:sp>
        <p:nvSpPr>
          <p:cNvPr id="13" name="TextBox 12">
            <a:hlinkClick r:id="" action="ppaction://hlinkshowjump?jump=nextslide"/>
            <a:hlinkHover r:id="rId11" action="ppaction://hlinksldjump"/>
            <a:extLst>
              <a:ext uri="{FF2B5EF4-FFF2-40B4-BE49-F238E27FC236}">
                <a16:creationId xmlns:a16="http://schemas.microsoft.com/office/drawing/2014/main" id="{6E50E52F-57EB-4BD6-1A0E-1C0A685F4AED}"/>
              </a:ext>
              <a:ext uri="{C183D7F6-B498-43B3-948B-1728B52AA6E4}">
                <adec:decorative xmlns:adec="http://schemas.microsoft.com/office/drawing/2017/decorative" val="1"/>
              </a:ext>
            </a:extLst>
          </p:cNvPr>
          <p:cNvSpPr txBox="1"/>
          <p:nvPr/>
        </p:nvSpPr>
        <p:spPr>
          <a:xfrm>
            <a:off x="1634128" y="3428999"/>
            <a:ext cx="1799047" cy="1139825"/>
          </a:xfrm>
          <a:prstGeom prst="rect">
            <a:avLst/>
          </a:prstGeom>
          <a:noFill/>
        </p:spPr>
        <p:txBody>
          <a:bodyPr wrap="square" rtlCol="0">
            <a:spAutoFit/>
          </a:bodyPr>
          <a:lstStyle/>
          <a:p>
            <a:endParaRPr lang="en-GB" dirty="0"/>
          </a:p>
        </p:txBody>
      </p:sp>
      <p:sp>
        <p:nvSpPr>
          <p:cNvPr id="14" name="TextBox 13">
            <a:hlinkClick r:id="rId12" action="ppaction://hlinksldjump"/>
            <a:extLst>
              <a:ext uri="{FF2B5EF4-FFF2-40B4-BE49-F238E27FC236}">
                <a16:creationId xmlns:a16="http://schemas.microsoft.com/office/drawing/2014/main" id="{18D0B6F4-31CD-EE0A-D209-FE4EDDE8A775}"/>
              </a:ext>
              <a:ext uri="{C183D7F6-B498-43B3-948B-1728B52AA6E4}">
                <adec:decorative xmlns:adec="http://schemas.microsoft.com/office/drawing/2017/decorative" val="1"/>
              </a:ext>
            </a:extLst>
          </p:cNvPr>
          <p:cNvSpPr txBox="1"/>
          <p:nvPr/>
        </p:nvSpPr>
        <p:spPr>
          <a:xfrm>
            <a:off x="3443749" y="2289174"/>
            <a:ext cx="1799047" cy="1139825"/>
          </a:xfrm>
          <a:prstGeom prst="rect">
            <a:avLst/>
          </a:prstGeom>
          <a:noFill/>
        </p:spPr>
        <p:txBody>
          <a:bodyPr wrap="square" rtlCol="0">
            <a:spAutoFit/>
          </a:bodyPr>
          <a:lstStyle/>
          <a:p>
            <a:endParaRPr lang="en-GB" dirty="0"/>
          </a:p>
        </p:txBody>
      </p:sp>
      <p:pic>
        <p:nvPicPr>
          <p:cNvPr id="15" name="Graphic 14" descr="Flowers Bunch outline">
            <a:extLst>
              <a:ext uri="{FF2B5EF4-FFF2-40B4-BE49-F238E27FC236}">
                <a16:creationId xmlns:a16="http://schemas.microsoft.com/office/drawing/2014/main" id="{DB551483-3B33-CB2D-7DC8-CE5793C94CB0}"/>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2083925" y="2440607"/>
            <a:ext cx="914400" cy="914400"/>
          </a:xfrm>
          <a:prstGeom prst="rect">
            <a:avLst/>
          </a:prstGeom>
        </p:spPr>
      </p:pic>
      <p:pic>
        <p:nvPicPr>
          <p:cNvPr id="16" name="Graphic 15" descr="Alterations &amp; Tailoring outline">
            <a:extLst>
              <a:ext uri="{FF2B5EF4-FFF2-40B4-BE49-F238E27FC236}">
                <a16:creationId xmlns:a16="http://schemas.microsoft.com/office/drawing/2014/main" id="{C9A0DDE8-D480-0743-CD56-9CE935FA9715}"/>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5638800" y="2442070"/>
            <a:ext cx="914400" cy="914400"/>
          </a:xfrm>
          <a:prstGeom prst="rect">
            <a:avLst/>
          </a:prstGeom>
        </p:spPr>
      </p:pic>
      <p:pic>
        <p:nvPicPr>
          <p:cNvPr id="17" name="Graphic 16" descr="Glasses outline">
            <a:extLst>
              <a:ext uri="{FF2B5EF4-FFF2-40B4-BE49-F238E27FC236}">
                <a16:creationId xmlns:a16="http://schemas.microsoft.com/office/drawing/2014/main" id="{30E30BCD-46D7-F343-5340-7A189E9206C2}"/>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2083925" y="3654425"/>
            <a:ext cx="914400" cy="914400"/>
          </a:xfrm>
          <a:prstGeom prst="rect">
            <a:avLst/>
          </a:prstGeom>
        </p:spPr>
      </p:pic>
      <p:pic>
        <p:nvPicPr>
          <p:cNvPr id="18" name="Graphic 17" descr="Chocolate outline">
            <a:extLst>
              <a:ext uri="{FF2B5EF4-FFF2-40B4-BE49-F238E27FC236}">
                <a16:creationId xmlns:a16="http://schemas.microsoft.com/office/drawing/2014/main" id="{CD6773EF-71F2-5D85-F90E-4EBB9CC91BCC}"/>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343362" y="3550856"/>
            <a:ext cx="1099540" cy="1099540"/>
          </a:xfrm>
          <a:prstGeom prst="rect">
            <a:avLst/>
          </a:prstGeom>
        </p:spPr>
      </p:pic>
      <p:pic>
        <p:nvPicPr>
          <p:cNvPr id="19" name="Graphic 18" descr="Suit outline">
            <a:extLst>
              <a:ext uri="{FF2B5EF4-FFF2-40B4-BE49-F238E27FC236}">
                <a16:creationId xmlns:a16="http://schemas.microsoft.com/office/drawing/2014/main" id="{C1FDC0AB-8301-6297-8BA7-6B07A14F29EF}"/>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7401536" y="2348037"/>
            <a:ext cx="1099540" cy="1099540"/>
          </a:xfrm>
          <a:prstGeom prst="rect">
            <a:avLst/>
          </a:prstGeom>
        </p:spPr>
      </p:pic>
      <p:pic>
        <p:nvPicPr>
          <p:cNvPr id="20" name="Graphic 19" descr="Image outline">
            <a:extLst>
              <a:ext uri="{FF2B5EF4-FFF2-40B4-BE49-F238E27FC236}">
                <a16:creationId xmlns:a16="http://schemas.microsoft.com/office/drawing/2014/main" id="{73403C00-518A-2C23-616E-322130E45D82}"/>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9343362" y="2462816"/>
            <a:ext cx="914400" cy="914400"/>
          </a:xfrm>
          <a:prstGeom prst="rect">
            <a:avLst/>
          </a:prstGeom>
        </p:spPr>
      </p:pic>
      <p:pic>
        <p:nvPicPr>
          <p:cNvPr id="21" name="Graphic 20" descr="Phone Vibration outline">
            <a:extLst>
              <a:ext uri="{FF2B5EF4-FFF2-40B4-BE49-F238E27FC236}">
                <a16:creationId xmlns:a16="http://schemas.microsoft.com/office/drawing/2014/main" id="{611AFAC6-FBF2-D3DF-5A3B-D97B997906A1}"/>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3932393" y="2440607"/>
            <a:ext cx="914400" cy="914400"/>
          </a:xfrm>
          <a:prstGeom prst="rect">
            <a:avLst/>
          </a:prstGeom>
        </p:spPr>
      </p:pic>
      <p:pic>
        <p:nvPicPr>
          <p:cNvPr id="22" name="Graphic 21" descr="Medicine outline">
            <a:extLst>
              <a:ext uri="{FF2B5EF4-FFF2-40B4-BE49-F238E27FC236}">
                <a16:creationId xmlns:a16="http://schemas.microsoft.com/office/drawing/2014/main" id="{993709C7-47B5-63AA-AAF3-F748CFAA95BE}"/>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3932393" y="3654425"/>
            <a:ext cx="914400" cy="914400"/>
          </a:xfrm>
          <a:prstGeom prst="rect">
            <a:avLst/>
          </a:prstGeom>
        </p:spPr>
      </p:pic>
      <p:pic>
        <p:nvPicPr>
          <p:cNvPr id="23" name="Graphic 22" descr="Open envelope outline">
            <a:extLst>
              <a:ext uri="{FF2B5EF4-FFF2-40B4-BE49-F238E27FC236}">
                <a16:creationId xmlns:a16="http://schemas.microsoft.com/office/drawing/2014/main" id="{8A80FE46-0B7D-84BA-6B67-FFE28F9190E8}"/>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7586676" y="3621718"/>
            <a:ext cx="914400" cy="914400"/>
          </a:xfrm>
          <a:prstGeom prst="rect">
            <a:avLst/>
          </a:prstGeom>
        </p:spPr>
      </p:pic>
      <p:pic>
        <p:nvPicPr>
          <p:cNvPr id="24" name="Graphic 23" descr="Stuffed Toy outline">
            <a:extLst>
              <a:ext uri="{FF2B5EF4-FFF2-40B4-BE49-F238E27FC236}">
                <a16:creationId xmlns:a16="http://schemas.microsoft.com/office/drawing/2014/main" id="{83998191-A399-4B1D-E115-A028877255E5}"/>
              </a:ext>
            </a:extLst>
          </p:cNvPr>
          <p:cNvPicPr>
            <a:picLocks noChangeAspect="1"/>
          </p:cNvPicPr>
          <p:nvPr/>
        </p:nvPicPr>
        <p:blipFill>
          <a:blip r:embed="rId31">
            <a:extLst>
              <a:ext uri="{96DAC541-7B7A-43D3-8B79-37D633B846F1}">
                <asvg:svgBlip xmlns:asvg="http://schemas.microsoft.com/office/drawing/2016/SVG/main" r:embed="rId32"/>
              </a:ext>
            </a:extLst>
          </a:blip>
          <a:stretch>
            <a:fillRect/>
          </a:stretch>
        </p:blipFill>
        <p:spPr>
          <a:xfrm>
            <a:off x="5689079" y="3654425"/>
            <a:ext cx="914400" cy="914400"/>
          </a:xfrm>
          <a:prstGeom prst="rect">
            <a:avLst/>
          </a:prstGeom>
        </p:spPr>
      </p:pic>
      <p:sp>
        <p:nvSpPr>
          <p:cNvPr id="27" name="Title 26">
            <a:extLst>
              <a:ext uri="{FF2B5EF4-FFF2-40B4-BE49-F238E27FC236}">
                <a16:creationId xmlns:a16="http://schemas.microsoft.com/office/drawing/2014/main" id="{3CFE7D64-6183-BCF6-2935-FCA2EB565277}"/>
              </a:ext>
            </a:extLst>
          </p:cNvPr>
          <p:cNvSpPr txBox="1">
            <a:spLocks noGrp="1"/>
          </p:cNvSpPr>
          <p:nvPr>
            <p:ph type="title" idx="4294967295"/>
          </p:nvPr>
        </p:nvSpPr>
        <p:spPr>
          <a:xfrm>
            <a:off x="2254250" y="48592"/>
            <a:ext cx="4349229" cy="233910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chemeClr val="tx1"/>
                </a:solidFill>
                <a:effectLst/>
                <a:uLnTx/>
                <a:uFillTx/>
                <a:latin typeface="Letters for learners" pitchFamily="2" charset="0"/>
                <a:ea typeface="+mn-ea"/>
                <a:cs typeface="+mn-cs"/>
              </a:rPr>
              <a:t>MOBILE PHONES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chemeClr val="tx1"/>
                </a:solidFill>
                <a:effectLst/>
                <a:uLnTx/>
                <a:uFillTx/>
                <a:latin typeface="Letters for learners" pitchFamily="2" charset="0"/>
                <a:ea typeface="+mn-ea"/>
                <a:cs typeface="+mn-cs"/>
              </a:rPr>
              <a:t>Our mobile phones connect us to each other in life, and some people want to keep that connection in death.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chemeClr val="tx1"/>
              </a:solidFill>
              <a:effectLst/>
              <a:uLnTx/>
              <a:uFillTx/>
              <a:latin typeface="Letters for learners"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chemeClr val="tx1"/>
                </a:solidFill>
                <a:effectLst/>
                <a:uLnTx/>
                <a:uFillTx/>
                <a:latin typeface="Letters for learners" pitchFamily="2" charset="0"/>
                <a:ea typeface="+mn-ea"/>
                <a:cs typeface="+mn-cs"/>
              </a:rPr>
              <a:t>We take them with us everywhere, so some people also want to take them with them when they die.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chemeClr val="tx1"/>
              </a:solidFill>
              <a:effectLst/>
              <a:uLnTx/>
              <a:uFillTx/>
              <a:latin typeface="Letters for learners"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chemeClr val="tx1"/>
                </a:solidFill>
                <a:effectLst/>
                <a:uLnTx/>
                <a:uFillTx/>
                <a:latin typeface="Letters for learners" pitchFamily="2" charset="0"/>
                <a:ea typeface="+mn-ea"/>
                <a:cs typeface="+mn-cs"/>
              </a:rPr>
              <a:t>Our phones also often contain our photographs.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20998453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hlinkHover r:id="rId2" action="ppaction://hlinksldjump"/>
            <a:extLst>
              <a:ext uri="{FF2B5EF4-FFF2-40B4-BE49-F238E27FC236}">
                <a16:creationId xmlns:a16="http://schemas.microsoft.com/office/drawing/2014/main" id="{ADA2AF4D-7FD5-4587-9F97-CE3CD5FFD00D}"/>
              </a:ext>
              <a:ext uri="{C183D7F6-B498-43B3-948B-1728B52AA6E4}">
                <adec:decorative xmlns:adec="http://schemas.microsoft.com/office/drawing/2017/decorative" val="1"/>
              </a:ext>
            </a:extLst>
          </p:cNvPr>
          <p:cNvSpPr/>
          <p:nvPr/>
        </p:nvSpPr>
        <p:spPr>
          <a:xfrm>
            <a:off x="0" y="0"/>
            <a:ext cx="12192000" cy="68580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hlinkHover r:id="rId3" action="ppaction://hlinksldjump"/>
            <a:extLst>
              <a:ext uri="{FF2B5EF4-FFF2-40B4-BE49-F238E27FC236}">
                <a16:creationId xmlns:a16="http://schemas.microsoft.com/office/drawing/2014/main" id="{586E8DF8-A014-430D-ED6D-5706D7CE27A1}"/>
              </a:ext>
              <a:ext uri="{C183D7F6-B498-43B3-948B-1728B52AA6E4}">
                <adec:decorative xmlns:adec="http://schemas.microsoft.com/office/drawing/2017/decorative" val="1"/>
              </a:ext>
            </a:extLst>
          </p:cNvPr>
          <p:cNvSpPr txBox="1"/>
          <p:nvPr/>
        </p:nvSpPr>
        <p:spPr>
          <a:xfrm>
            <a:off x="1832129" y="2328479"/>
            <a:ext cx="1799047" cy="1139825"/>
          </a:xfrm>
          <a:prstGeom prst="rect">
            <a:avLst/>
          </a:prstGeom>
          <a:noFill/>
        </p:spPr>
        <p:txBody>
          <a:bodyPr wrap="square" rtlCol="0">
            <a:spAutoFit/>
          </a:bodyPr>
          <a:lstStyle/>
          <a:p>
            <a:endParaRPr lang="en-GB" dirty="0"/>
          </a:p>
        </p:txBody>
      </p:sp>
      <p:sp>
        <p:nvSpPr>
          <p:cNvPr id="6" name="TextBox 5">
            <a:hlinkHover r:id="rId4" action="ppaction://hlinksldjump"/>
            <a:extLst>
              <a:ext uri="{FF2B5EF4-FFF2-40B4-BE49-F238E27FC236}">
                <a16:creationId xmlns:a16="http://schemas.microsoft.com/office/drawing/2014/main" id="{2603F900-9816-348D-53F5-5E05B97200B0}"/>
              </a:ext>
              <a:ext uri="{C183D7F6-B498-43B3-948B-1728B52AA6E4}">
                <adec:decorative xmlns:adec="http://schemas.microsoft.com/office/drawing/2017/decorative" val="1"/>
              </a:ext>
            </a:extLst>
          </p:cNvPr>
          <p:cNvSpPr txBox="1"/>
          <p:nvPr/>
        </p:nvSpPr>
        <p:spPr>
          <a:xfrm>
            <a:off x="8960888" y="2298463"/>
            <a:ext cx="1799047" cy="1139825"/>
          </a:xfrm>
          <a:prstGeom prst="rect">
            <a:avLst/>
          </a:prstGeom>
          <a:noFill/>
        </p:spPr>
        <p:txBody>
          <a:bodyPr wrap="square" rtlCol="0">
            <a:spAutoFit/>
          </a:bodyPr>
          <a:lstStyle/>
          <a:p>
            <a:endParaRPr lang="en-GB" dirty="0"/>
          </a:p>
        </p:txBody>
      </p:sp>
      <p:sp>
        <p:nvSpPr>
          <p:cNvPr id="7" name="TextBox 6">
            <a:hlinkHover r:id="rId5" action="ppaction://hlinksldjump"/>
            <a:extLst>
              <a:ext uri="{FF2B5EF4-FFF2-40B4-BE49-F238E27FC236}">
                <a16:creationId xmlns:a16="http://schemas.microsoft.com/office/drawing/2014/main" id="{5AD78992-9BC8-C1D8-C8F7-BE4CD2207056}"/>
              </a:ext>
              <a:ext uri="{C183D7F6-B498-43B3-948B-1728B52AA6E4}">
                <adec:decorative xmlns:adec="http://schemas.microsoft.com/office/drawing/2017/decorative" val="1"/>
              </a:ext>
            </a:extLst>
          </p:cNvPr>
          <p:cNvSpPr txBox="1"/>
          <p:nvPr/>
        </p:nvSpPr>
        <p:spPr>
          <a:xfrm>
            <a:off x="8949032" y="3438288"/>
            <a:ext cx="1799047" cy="1139825"/>
          </a:xfrm>
          <a:prstGeom prst="rect">
            <a:avLst/>
          </a:prstGeom>
          <a:noFill/>
        </p:spPr>
        <p:txBody>
          <a:bodyPr wrap="square" rtlCol="0">
            <a:spAutoFit/>
          </a:bodyPr>
          <a:lstStyle/>
          <a:p>
            <a:endParaRPr lang="en-GB" dirty="0"/>
          </a:p>
        </p:txBody>
      </p:sp>
      <p:sp>
        <p:nvSpPr>
          <p:cNvPr id="8" name="TextBox 7">
            <a:hlinkHover r:id="rId6" action="ppaction://hlinksldjump"/>
            <a:extLst>
              <a:ext uri="{FF2B5EF4-FFF2-40B4-BE49-F238E27FC236}">
                <a16:creationId xmlns:a16="http://schemas.microsoft.com/office/drawing/2014/main" id="{FB635640-2D8E-8AD2-219A-9F8F1215F982}"/>
              </a:ext>
              <a:ext uri="{C183D7F6-B498-43B3-948B-1728B52AA6E4}">
                <adec:decorative xmlns:adec="http://schemas.microsoft.com/office/drawing/2017/decorative" val="1"/>
              </a:ext>
            </a:extLst>
          </p:cNvPr>
          <p:cNvSpPr txBox="1"/>
          <p:nvPr/>
        </p:nvSpPr>
        <p:spPr>
          <a:xfrm>
            <a:off x="7107647" y="3434145"/>
            <a:ext cx="1799047" cy="1139825"/>
          </a:xfrm>
          <a:prstGeom prst="rect">
            <a:avLst/>
          </a:prstGeom>
          <a:noFill/>
        </p:spPr>
        <p:txBody>
          <a:bodyPr wrap="square" rtlCol="0">
            <a:spAutoFit/>
          </a:bodyPr>
          <a:lstStyle/>
          <a:p>
            <a:endParaRPr lang="en-GB" dirty="0"/>
          </a:p>
        </p:txBody>
      </p:sp>
      <p:sp>
        <p:nvSpPr>
          <p:cNvPr id="9" name="TextBox 8">
            <a:hlinkHover r:id="rId7" action="ppaction://hlinksldjump"/>
            <a:extLst>
              <a:ext uri="{FF2B5EF4-FFF2-40B4-BE49-F238E27FC236}">
                <a16:creationId xmlns:a16="http://schemas.microsoft.com/office/drawing/2014/main" id="{DF1C5D6D-F07A-F605-34B0-D6FF1511A54D}"/>
              </a:ext>
              <a:ext uri="{C183D7F6-B498-43B3-948B-1728B52AA6E4}">
                <adec:decorative xmlns:adec="http://schemas.microsoft.com/office/drawing/2017/decorative" val="1"/>
              </a:ext>
            </a:extLst>
          </p:cNvPr>
          <p:cNvSpPr txBox="1"/>
          <p:nvPr/>
        </p:nvSpPr>
        <p:spPr>
          <a:xfrm>
            <a:off x="7123172" y="2298464"/>
            <a:ext cx="1799047" cy="1139825"/>
          </a:xfrm>
          <a:prstGeom prst="rect">
            <a:avLst/>
          </a:prstGeom>
          <a:noFill/>
        </p:spPr>
        <p:txBody>
          <a:bodyPr wrap="square" rtlCol="0">
            <a:spAutoFit/>
          </a:bodyPr>
          <a:lstStyle/>
          <a:p>
            <a:endParaRPr lang="en-GB" dirty="0"/>
          </a:p>
        </p:txBody>
      </p:sp>
      <p:sp>
        <p:nvSpPr>
          <p:cNvPr id="10" name="TextBox 9">
            <a:hlinkHover r:id="rId8" action="ppaction://hlinksldjump"/>
            <a:extLst>
              <a:ext uri="{FF2B5EF4-FFF2-40B4-BE49-F238E27FC236}">
                <a16:creationId xmlns:a16="http://schemas.microsoft.com/office/drawing/2014/main" id="{9A30068F-457E-C79B-0B96-D0DFF0D90125}"/>
              </a:ext>
              <a:ext uri="{C183D7F6-B498-43B3-948B-1728B52AA6E4}">
                <adec:decorative xmlns:adec="http://schemas.microsoft.com/office/drawing/2017/decorative" val="1"/>
              </a:ext>
            </a:extLst>
          </p:cNvPr>
          <p:cNvSpPr txBox="1"/>
          <p:nvPr/>
        </p:nvSpPr>
        <p:spPr>
          <a:xfrm>
            <a:off x="5285456" y="2289174"/>
            <a:ext cx="1799047" cy="1139825"/>
          </a:xfrm>
          <a:prstGeom prst="rect">
            <a:avLst/>
          </a:prstGeom>
          <a:noFill/>
        </p:spPr>
        <p:txBody>
          <a:bodyPr wrap="square" rtlCol="0">
            <a:spAutoFit/>
          </a:bodyPr>
          <a:lstStyle/>
          <a:p>
            <a:endParaRPr lang="en-GB" dirty="0"/>
          </a:p>
        </p:txBody>
      </p:sp>
      <p:sp>
        <p:nvSpPr>
          <p:cNvPr id="11" name="TextBox 10">
            <a:hlinkHover r:id="rId9" action="ppaction://hlinksldjump"/>
            <a:extLst>
              <a:ext uri="{FF2B5EF4-FFF2-40B4-BE49-F238E27FC236}">
                <a16:creationId xmlns:a16="http://schemas.microsoft.com/office/drawing/2014/main" id="{CE50F7C3-33D3-D248-1F78-2788F70AC758}"/>
              </a:ext>
              <a:ext uri="{C183D7F6-B498-43B3-948B-1728B52AA6E4}">
                <adec:decorative xmlns:adec="http://schemas.microsoft.com/office/drawing/2017/decorative" val="1"/>
              </a:ext>
            </a:extLst>
          </p:cNvPr>
          <p:cNvSpPr txBox="1"/>
          <p:nvPr/>
        </p:nvSpPr>
        <p:spPr>
          <a:xfrm>
            <a:off x="5283461" y="3428999"/>
            <a:ext cx="1799047" cy="1139825"/>
          </a:xfrm>
          <a:prstGeom prst="rect">
            <a:avLst/>
          </a:prstGeom>
          <a:noFill/>
        </p:spPr>
        <p:txBody>
          <a:bodyPr wrap="square" rtlCol="0">
            <a:spAutoFit/>
          </a:bodyPr>
          <a:lstStyle/>
          <a:p>
            <a:endParaRPr lang="en-GB" dirty="0"/>
          </a:p>
        </p:txBody>
      </p:sp>
      <p:sp>
        <p:nvSpPr>
          <p:cNvPr id="12" name="TextBox 11">
            <a:hlinkHover r:id="rId10" action="ppaction://hlinksldjump"/>
            <a:extLst>
              <a:ext uri="{FF2B5EF4-FFF2-40B4-BE49-F238E27FC236}">
                <a16:creationId xmlns:a16="http://schemas.microsoft.com/office/drawing/2014/main" id="{714DA2D2-BEE1-D03A-4B04-7D76AB7E6730}"/>
              </a:ext>
              <a:ext uri="{C183D7F6-B498-43B3-948B-1728B52AA6E4}">
                <adec:decorative xmlns:adec="http://schemas.microsoft.com/office/drawing/2017/decorative" val="1"/>
              </a:ext>
            </a:extLst>
          </p:cNvPr>
          <p:cNvSpPr txBox="1"/>
          <p:nvPr/>
        </p:nvSpPr>
        <p:spPr>
          <a:xfrm>
            <a:off x="3467215" y="3438288"/>
            <a:ext cx="1799047" cy="1139825"/>
          </a:xfrm>
          <a:prstGeom prst="rect">
            <a:avLst/>
          </a:prstGeom>
          <a:noFill/>
        </p:spPr>
        <p:txBody>
          <a:bodyPr wrap="square" rtlCol="0">
            <a:spAutoFit/>
          </a:bodyPr>
          <a:lstStyle/>
          <a:p>
            <a:endParaRPr lang="en-GB" dirty="0"/>
          </a:p>
        </p:txBody>
      </p:sp>
      <p:sp>
        <p:nvSpPr>
          <p:cNvPr id="13" name="TextBox 12">
            <a:hlinkClick r:id="" action="ppaction://hlinkshowjump?jump=nextslide"/>
            <a:hlinkHover r:id="rId11" action="ppaction://hlinksldjump"/>
            <a:extLst>
              <a:ext uri="{FF2B5EF4-FFF2-40B4-BE49-F238E27FC236}">
                <a16:creationId xmlns:a16="http://schemas.microsoft.com/office/drawing/2014/main" id="{59F20D6A-587F-0154-CECB-B6821F2A00B2}"/>
              </a:ext>
              <a:ext uri="{C183D7F6-B498-43B3-948B-1728B52AA6E4}">
                <adec:decorative xmlns:adec="http://schemas.microsoft.com/office/drawing/2017/decorative" val="1"/>
              </a:ext>
            </a:extLst>
          </p:cNvPr>
          <p:cNvSpPr txBox="1"/>
          <p:nvPr/>
        </p:nvSpPr>
        <p:spPr>
          <a:xfrm>
            <a:off x="1634128" y="3428999"/>
            <a:ext cx="1799047" cy="1139825"/>
          </a:xfrm>
          <a:prstGeom prst="rect">
            <a:avLst/>
          </a:prstGeom>
          <a:noFill/>
        </p:spPr>
        <p:txBody>
          <a:bodyPr wrap="square" rtlCol="0">
            <a:spAutoFit/>
          </a:bodyPr>
          <a:lstStyle/>
          <a:p>
            <a:endParaRPr lang="en-GB" dirty="0"/>
          </a:p>
        </p:txBody>
      </p:sp>
      <p:sp>
        <p:nvSpPr>
          <p:cNvPr id="14" name="TextBox 13">
            <a:hlinkClick r:id="rId12" action="ppaction://hlinksldjump"/>
            <a:extLst>
              <a:ext uri="{FF2B5EF4-FFF2-40B4-BE49-F238E27FC236}">
                <a16:creationId xmlns:a16="http://schemas.microsoft.com/office/drawing/2014/main" id="{07D42BE0-0295-BB7C-4167-E4F064B4151B}"/>
              </a:ext>
              <a:ext uri="{C183D7F6-B498-43B3-948B-1728B52AA6E4}">
                <adec:decorative xmlns:adec="http://schemas.microsoft.com/office/drawing/2017/decorative" val="1"/>
              </a:ext>
            </a:extLst>
          </p:cNvPr>
          <p:cNvSpPr txBox="1"/>
          <p:nvPr/>
        </p:nvSpPr>
        <p:spPr>
          <a:xfrm>
            <a:off x="3443749" y="2289174"/>
            <a:ext cx="1799047" cy="1139825"/>
          </a:xfrm>
          <a:prstGeom prst="rect">
            <a:avLst/>
          </a:prstGeom>
          <a:noFill/>
        </p:spPr>
        <p:txBody>
          <a:bodyPr wrap="square" rtlCol="0">
            <a:spAutoFit/>
          </a:bodyPr>
          <a:lstStyle/>
          <a:p>
            <a:endParaRPr lang="en-GB" dirty="0"/>
          </a:p>
        </p:txBody>
      </p:sp>
      <p:pic>
        <p:nvPicPr>
          <p:cNvPr id="15" name="Graphic 14" descr="Flowers Bunch outline">
            <a:extLst>
              <a:ext uri="{FF2B5EF4-FFF2-40B4-BE49-F238E27FC236}">
                <a16:creationId xmlns:a16="http://schemas.microsoft.com/office/drawing/2014/main" id="{99AF96B2-752F-5A2E-C8C9-B121C5DC3935}"/>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2083925" y="2440607"/>
            <a:ext cx="914400" cy="914400"/>
          </a:xfrm>
          <a:prstGeom prst="rect">
            <a:avLst/>
          </a:prstGeom>
        </p:spPr>
      </p:pic>
      <p:pic>
        <p:nvPicPr>
          <p:cNvPr id="16" name="Graphic 15" descr="Alterations &amp; Tailoring outline">
            <a:extLst>
              <a:ext uri="{FF2B5EF4-FFF2-40B4-BE49-F238E27FC236}">
                <a16:creationId xmlns:a16="http://schemas.microsoft.com/office/drawing/2014/main" id="{ED991071-A2F4-2E87-0E7E-76F67455C0F9}"/>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5638800" y="2442070"/>
            <a:ext cx="914400" cy="914400"/>
          </a:xfrm>
          <a:prstGeom prst="rect">
            <a:avLst/>
          </a:prstGeom>
        </p:spPr>
      </p:pic>
      <p:pic>
        <p:nvPicPr>
          <p:cNvPr id="17" name="Graphic 16" descr="Glasses outline">
            <a:extLst>
              <a:ext uri="{FF2B5EF4-FFF2-40B4-BE49-F238E27FC236}">
                <a16:creationId xmlns:a16="http://schemas.microsoft.com/office/drawing/2014/main" id="{B33FB50B-DCE0-AF04-8A36-9FB5162274B1}"/>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2083925" y="3654425"/>
            <a:ext cx="914400" cy="914400"/>
          </a:xfrm>
          <a:prstGeom prst="rect">
            <a:avLst/>
          </a:prstGeom>
        </p:spPr>
      </p:pic>
      <p:pic>
        <p:nvPicPr>
          <p:cNvPr id="18" name="Graphic 17" descr="Chocolate outline">
            <a:extLst>
              <a:ext uri="{FF2B5EF4-FFF2-40B4-BE49-F238E27FC236}">
                <a16:creationId xmlns:a16="http://schemas.microsoft.com/office/drawing/2014/main" id="{F516C804-E1AA-EDF6-B63C-BAFD95FC241A}"/>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343362" y="3550856"/>
            <a:ext cx="1099540" cy="1099540"/>
          </a:xfrm>
          <a:prstGeom prst="rect">
            <a:avLst/>
          </a:prstGeom>
        </p:spPr>
      </p:pic>
      <p:pic>
        <p:nvPicPr>
          <p:cNvPr id="19" name="Graphic 18" descr="Suit outline">
            <a:extLst>
              <a:ext uri="{FF2B5EF4-FFF2-40B4-BE49-F238E27FC236}">
                <a16:creationId xmlns:a16="http://schemas.microsoft.com/office/drawing/2014/main" id="{0E3414D4-11F5-082C-CA05-8AFB15D0838C}"/>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7401536" y="2348037"/>
            <a:ext cx="1099540" cy="1099540"/>
          </a:xfrm>
          <a:prstGeom prst="rect">
            <a:avLst/>
          </a:prstGeom>
        </p:spPr>
      </p:pic>
      <p:pic>
        <p:nvPicPr>
          <p:cNvPr id="20" name="Graphic 19" descr="Image outline">
            <a:extLst>
              <a:ext uri="{FF2B5EF4-FFF2-40B4-BE49-F238E27FC236}">
                <a16:creationId xmlns:a16="http://schemas.microsoft.com/office/drawing/2014/main" id="{AEA75627-5440-074B-1D03-52500C6A1360}"/>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9343362" y="2462816"/>
            <a:ext cx="914400" cy="914400"/>
          </a:xfrm>
          <a:prstGeom prst="rect">
            <a:avLst/>
          </a:prstGeom>
        </p:spPr>
      </p:pic>
      <p:pic>
        <p:nvPicPr>
          <p:cNvPr id="21" name="Graphic 20" descr="Phone Vibration outline">
            <a:extLst>
              <a:ext uri="{FF2B5EF4-FFF2-40B4-BE49-F238E27FC236}">
                <a16:creationId xmlns:a16="http://schemas.microsoft.com/office/drawing/2014/main" id="{5D9BCB22-FB08-78CD-1C57-967EDF792F9B}"/>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3932393" y="2440607"/>
            <a:ext cx="914400" cy="914400"/>
          </a:xfrm>
          <a:prstGeom prst="rect">
            <a:avLst/>
          </a:prstGeom>
        </p:spPr>
      </p:pic>
      <p:pic>
        <p:nvPicPr>
          <p:cNvPr id="22" name="Graphic 21" descr="Medicine outline">
            <a:extLst>
              <a:ext uri="{FF2B5EF4-FFF2-40B4-BE49-F238E27FC236}">
                <a16:creationId xmlns:a16="http://schemas.microsoft.com/office/drawing/2014/main" id="{5EA13317-614C-5266-8296-CFD485BE9333}"/>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3932393" y="3654425"/>
            <a:ext cx="914400" cy="914400"/>
          </a:xfrm>
          <a:prstGeom prst="rect">
            <a:avLst/>
          </a:prstGeom>
        </p:spPr>
      </p:pic>
      <p:pic>
        <p:nvPicPr>
          <p:cNvPr id="23" name="Graphic 22" descr="Open envelope outline">
            <a:extLst>
              <a:ext uri="{FF2B5EF4-FFF2-40B4-BE49-F238E27FC236}">
                <a16:creationId xmlns:a16="http://schemas.microsoft.com/office/drawing/2014/main" id="{EF60F5AF-9972-BA41-4839-7F85B821E939}"/>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7586676" y="3621718"/>
            <a:ext cx="914400" cy="914400"/>
          </a:xfrm>
          <a:prstGeom prst="rect">
            <a:avLst/>
          </a:prstGeom>
        </p:spPr>
      </p:pic>
      <p:pic>
        <p:nvPicPr>
          <p:cNvPr id="24" name="Graphic 23" descr="Stuffed Toy outline">
            <a:extLst>
              <a:ext uri="{FF2B5EF4-FFF2-40B4-BE49-F238E27FC236}">
                <a16:creationId xmlns:a16="http://schemas.microsoft.com/office/drawing/2014/main" id="{AE6DCDD2-C164-F580-1566-0E95F5272815}"/>
              </a:ext>
            </a:extLst>
          </p:cNvPr>
          <p:cNvPicPr>
            <a:picLocks noChangeAspect="1"/>
          </p:cNvPicPr>
          <p:nvPr/>
        </p:nvPicPr>
        <p:blipFill>
          <a:blip r:embed="rId31">
            <a:extLst>
              <a:ext uri="{96DAC541-7B7A-43D3-8B79-37D633B846F1}">
                <asvg:svgBlip xmlns:asvg="http://schemas.microsoft.com/office/drawing/2016/SVG/main" r:embed="rId32"/>
              </a:ext>
            </a:extLst>
          </a:blip>
          <a:stretch>
            <a:fillRect/>
          </a:stretch>
        </p:blipFill>
        <p:spPr>
          <a:xfrm>
            <a:off x="5689079" y="3654425"/>
            <a:ext cx="914400" cy="914400"/>
          </a:xfrm>
          <a:prstGeom prst="rect">
            <a:avLst/>
          </a:prstGeom>
        </p:spPr>
      </p:pic>
      <p:sp>
        <p:nvSpPr>
          <p:cNvPr id="27" name="Title 26">
            <a:extLst>
              <a:ext uri="{FF2B5EF4-FFF2-40B4-BE49-F238E27FC236}">
                <a16:creationId xmlns:a16="http://schemas.microsoft.com/office/drawing/2014/main" id="{3226D30B-43CE-50B4-EBB5-C7302CB88C8C}"/>
              </a:ext>
            </a:extLst>
          </p:cNvPr>
          <p:cNvSpPr txBox="1">
            <a:spLocks noGrp="1"/>
          </p:cNvSpPr>
          <p:nvPr>
            <p:ph type="title" idx="4294967295"/>
          </p:nvPr>
        </p:nvSpPr>
        <p:spPr>
          <a:xfrm>
            <a:off x="2306826" y="4614705"/>
            <a:ext cx="4455908" cy="184665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chemeClr val="tx1"/>
                </a:solidFill>
                <a:effectLst/>
                <a:uLnTx/>
                <a:uFillTx/>
                <a:latin typeface="Letters for learners" pitchFamily="2" charset="0"/>
                <a:ea typeface="+mn-ea"/>
                <a:cs typeface="+mn-cs"/>
              </a:rPr>
              <a:t>MEDICINES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chemeClr val="tx1"/>
                </a:solidFill>
                <a:effectLst/>
                <a:uLnTx/>
                <a:uFillTx/>
                <a:latin typeface="Letters for learners" pitchFamily="2" charset="0"/>
                <a:ea typeface="+mn-ea"/>
                <a:cs typeface="+mn-cs"/>
              </a:rPr>
              <a:t>Sometimes medicines are included as grave goods – things that helped people to feel better when they were alive.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chemeClr val="tx1"/>
              </a:solidFill>
              <a:effectLst/>
              <a:uLnTx/>
              <a:uFillTx/>
              <a:latin typeface="Letters for learners"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chemeClr val="tx1"/>
                </a:solidFill>
                <a:effectLst/>
                <a:uLnTx/>
                <a:uFillTx/>
                <a:latin typeface="Letters for learners" pitchFamily="2" charset="0"/>
                <a:ea typeface="+mn-ea"/>
                <a:cs typeface="+mn-cs"/>
              </a:rPr>
              <a:t>They might represent those who are living wanting to take care of the person who has died, helping them to stay well.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37886660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hlinkHover r:id="rId2" action="ppaction://hlinksldjump"/>
            <a:extLst>
              <a:ext uri="{FF2B5EF4-FFF2-40B4-BE49-F238E27FC236}">
                <a16:creationId xmlns:a16="http://schemas.microsoft.com/office/drawing/2014/main" id="{D4A95D49-E2EF-3E0F-B20A-B28366ECC322}"/>
              </a:ext>
              <a:ext uri="{C183D7F6-B498-43B3-948B-1728B52AA6E4}">
                <adec:decorative xmlns:adec="http://schemas.microsoft.com/office/drawing/2017/decorative" val="1"/>
              </a:ext>
            </a:extLst>
          </p:cNvPr>
          <p:cNvSpPr/>
          <p:nvPr/>
        </p:nvSpPr>
        <p:spPr>
          <a:xfrm>
            <a:off x="0" y="0"/>
            <a:ext cx="12192000" cy="68580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Box 4">
            <a:hlinkHover r:id="rId3" action="ppaction://hlinksldjump"/>
            <a:extLst>
              <a:ext uri="{FF2B5EF4-FFF2-40B4-BE49-F238E27FC236}">
                <a16:creationId xmlns:a16="http://schemas.microsoft.com/office/drawing/2014/main" id="{ACC71C64-5BF5-465B-3821-E4DC4426A64F}"/>
              </a:ext>
              <a:ext uri="{C183D7F6-B498-43B3-948B-1728B52AA6E4}">
                <adec:decorative xmlns:adec="http://schemas.microsoft.com/office/drawing/2017/decorative" val="1"/>
              </a:ext>
            </a:extLst>
          </p:cNvPr>
          <p:cNvSpPr txBox="1"/>
          <p:nvPr/>
        </p:nvSpPr>
        <p:spPr>
          <a:xfrm>
            <a:off x="1832129" y="2328479"/>
            <a:ext cx="1799047" cy="1139825"/>
          </a:xfrm>
          <a:prstGeom prst="rect">
            <a:avLst/>
          </a:prstGeom>
          <a:noFill/>
        </p:spPr>
        <p:txBody>
          <a:bodyPr wrap="square" rtlCol="0">
            <a:spAutoFit/>
          </a:bodyPr>
          <a:lstStyle/>
          <a:p>
            <a:endParaRPr lang="en-GB" dirty="0"/>
          </a:p>
        </p:txBody>
      </p:sp>
      <p:sp>
        <p:nvSpPr>
          <p:cNvPr id="6" name="TextBox 5">
            <a:hlinkHover r:id="rId4" action="ppaction://hlinksldjump"/>
            <a:extLst>
              <a:ext uri="{FF2B5EF4-FFF2-40B4-BE49-F238E27FC236}">
                <a16:creationId xmlns:a16="http://schemas.microsoft.com/office/drawing/2014/main" id="{EC6E37E7-0392-698D-238F-10CCBFCD51DF}"/>
              </a:ext>
              <a:ext uri="{C183D7F6-B498-43B3-948B-1728B52AA6E4}">
                <adec:decorative xmlns:adec="http://schemas.microsoft.com/office/drawing/2017/decorative" val="1"/>
              </a:ext>
            </a:extLst>
          </p:cNvPr>
          <p:cNvSpPr txBox="1"/>
          <p:nvPr/>
        </p:nvSpPr>
        <p:spPr>
          <a:xfrm>
            <a:off x="8960888" y="2298463"/>
            <a:ext cx="1799047" cy="1139825"/>
          </a:xfrm>
          <a:prstGeom prst="rect">
            <a:avLst/>
          </a:prstGeom>
          <a:noFill/>
        </p:spPr>
        <p:txBody>
          <a:bodyPr wrap="square" rtlCol="0">
            <a:spAutoFit/>
          </a:bodyPr>
          <a:lstStyle/>
          <a:p>
            <a:endParaRPr lang="en-GB" dirty="0"/>
          </a:p>
        </p:txBody>
      </p:sp>
      <p:sp>
        <p:nvSpPr>
          <p:cNvPr id="7" name="TextBox 6">
            <a:hlinkHover r:id="rId5" action="ppaction://hlinksldjump"/>
            <a:extLst>
              <a:ext uri="{FF2B5EF4-FFF2-40B4-BE49-F238E27FC236}">
                <a16:creationId xmlns:a16="http://schemas.microsoft.com/office/drawing/2014/main" id="{83E2B7C2-3513-2D1E-AFCF-20F03D97CA80}"/>
              </a:ext>
              <a:ext uri="{C183D7F6-B498-43B3-948B-1728B52AA6E4}">
                <adec:decorative xmlns:adec="http://schemas.microsoft.com/office/drawing/2017/decorative" val="1"/>
              </a:ext>
            </a:extLst>
          </p:cNvPr>
          <p:cNvSpPr txBox="1"/>
          <p:nvPr/>
        </p:nvSpPr>
        <p:spPr>
          <a:xfrm>
            <a:off x="8949032" y="3438288"/>
            <a:ext cx="1799047" cy="1139825"/>
          </a:xfrm>
          <a:prstGeom prst="rect">
            <a:avLst/>
          </a:prstGeom>
          <a:noFill/>
        </p:spPr>
        <p:txBody>
          <a:bodyPr wrap="square" rtlCol="0">
            <a:spAutoFit/>
          </a:bodyPr>
          <a:lstStyle/>
          <a:p>
            <a:endParaRPr lang="en-GB" dirty="0"/>
          </a:p>
        </p:txBody>
      </p:sp>
      <p:sp>
        <p:nvSpPr>
          <p:cNvPr id="8" name="TextBox 7">
            <a:hlinkHover r:id="rId6" action="ppaction://hlinksldjump"/>
            <a:extLst>
              <a:ext uri="{FF2B5EF4-FFF2-40B4-BE49-F238E27FC236}">
                <a16:creationId xmlns:a16="http://schemas.microsoft.com/office/drawing/2014/main" id="{DFFEA0AF-F4DF-7D2B-8098-1F78B008BCE5}"/>
              </a:ext>
              <a:ext uri="{C183D7F6-B498-43B3-948B-1728B52AA6E4}">
                <adec:decorative xmlns:adec="http://schemas.microsoft.com/office/drawing/2017/decorative" val="1"/>
              </a:ext>
            </a:extLst>
          </p:cNvPr>
          <p:cNvSpPr txBox="1"/>
          <p:nvPr/>
        </p:nvSpPr>
        <p:spPr>
          <a:xfrm>
            <a:off x="7107647" y="3434145"/>
            <a:ext cx="1799047" cy="1139825"/>
          </a:xfrm>
          <a:prstGeom prst="rect">
            <a:avLst/>
          </a:prstGeom>
          <a:noFill/>
        </p:spPr>
        <p:txBody>
          <a:bodyPr wrap="square" rtlCol="0">
            <a:spAutoFit/>
          </a:bodyPr>
          <a:lstStyle/>
          <a:p>
            <a:endParaRPr lang="en-GB" dirty="0"/>
          </a:p>
        </p:txBody>
      </p:sp>
      <p:sp>
        <p:nvSpPr>
          <p:cNvPr id="9" name="TextBox 8">
            <a:hlinkHover r:id="rId7" action="ppaction://hlinksldjump"/>
            <a:extLst>
              <a:ext uri="{FF2B5EF4-FFF2-40B4-BE49-F238E27FC236}">
                <a16:creationId xmlns:a16="http://schemas.microsoft.com/office/drawing/2014/main" id="{DEB5B8D8-E815-B60B-7A7F-5F05EF67AF3D}"/>
              </a:ext>
              <a:ext uri="{C183D7F6-B498-43B3-948B-1728B52AA6E4}">
                <adec:decorative xmlns:adec="http://schemas.microsoft.com/office/drawing/2017/decorative" val="1"/>
              </a:ext>
            </a:extLst>
          </p:cNvPr>
          <p:cNvSpPr txBox="1"/>
          <p:nvPr/>
        </p:nvSpPr>
        <p:spPr>
          <a:xfrm>
            <a:off x="7123172" y="2298464"/>
            <a:ext cx="1799047" cy="1139825"/>
          </a:xfrm>
          <a:prstGeom prst="rect">
            <a:avLst/>
          </a:prstGeom>
          <a:noFill/>
        </p:spPr>
        <p:txBody>
          <a:bodyPr wrap="square" rtlCol="0">
            <a:spAutoFit/>
          </a:bodyPr>
          <a:lstStyle/>
          <a:p>
            <a:endParaRPr lang="en-GB" dirty="0"/>
          </a:p>
        </p:txBody>
      </p:sp>
      <p:sp>
        <p:nvSpPr>
          <p:cNvPr id="10" name="TextBox 9">
            <a:hlinkHover r:id="rId8" action="ppaction://hlinksldjump"/>
            <a:extLst>
              <a:ext uri="{FF2B5EF4-FFF2-40B4-BE49-F238E27FC236}">
                <a16:creationId xmlns:a16="http://schemas.microsoft.com/office/drawing/2014/main" id="{90452F8C-0374-3182-C0EE-295D88463EE1}"/>
              </a:ext>
              <a:ext uri="{C183D7F6-B498-43B3-948B-1728B52AA6E4}">
                <adec:decorative xmlns:adec="http://schemas.microsoft.com/office/drawing/2017/decorative" val="1"/>
              </a:ext>
            </a:extLst>
          </p:cNvPr>
          <p:cNvSpPr txBox="1"/>
          <p:nvPr/>
        </p:nvSpPr>
        <p:spPr>
          <a:xfrm>
            <a:off x="5285456" y="2289174"/>
            <a:ext cx="1799047" cy="1139825"/>
          </a:xfrm>
          <a:prstGeom prst="rect">
            <a:avLst/>
          </a:prstGeom>
          <a:noFill/>
        </p:spPr>
        <p:txBody>
          <a:bodyPr wrap="square" rtlCol="0">
            <a:spAutoFit/>
          </a:bodyPr>
          <a:lstStyle/>
          <a:p>
            <a:endParaRPr lang="en-GB" dirty="0"/>
          </a:p>
        </p:txBody>
      </p:sp>
      <p:sp>
        <p:nvSpPr>
          <p:cNvPr id="11" name="TextBox 10">
            <a:hlinkHover r:id="rId9" action="ppaction://hlinksldjump"/>
            <a:extLst>
              <a:ext uri="{FF2B5EF4-FFF2-40B4-BE49-F238E27FC236}">
                <a16:creationId xmlns:a16="http://schemas.microsoft.com/office/drawing/2014/main" id="{5D75DC2C-3668-8F80-D299-FC1635A0976D}"/>
              </a:ext>
              <a:ext uri="{C183D7F6-B498-43B3-948B-1728B52AA6E4}">
                <adec:decorative xmlns:adec="http://schemas.microsoft.com/office/drawing/2017/decorative" val="1"/>
              </a:ext>
            </a:extLst>
          </p:cNvPr>
          <p:cNvSpPr txBox="1"/>
          <p:nvPr/>
        </p:nvSpPr>
        <p:spPr>
          <a:xfrm>
            <a:off x="5283461" y="3428999"/>
            <a:ext cx="1799047" cy="1139825"/>
          </a:xfrm>
          <a:prstGeom prst="rect">
            <a:avLst/>
          </a:prstGeom>
          <a:noFill/>
        </p:spPr>
        <p:txBody>
          <a:bodyPr wrap="square" rtlCol="0">
            <a:spAutoFit/>
          </a:bodyPr>
          <a:lstStyle/>
          <a:p>
            <a:endParaRPr lang="en-GB" dirty="0"/>
          </a:p>
        </p:txBody>
      </p:sp>
      <p:sp>
        <p:nvSpPr>
          <p:cNvPr id="12" name="TextBox 11">
            <a:hlinkHover r:id="rId10" action="ppaction://hlinksldjump"/>
            <a:extLst>
              <a:ext uri="{FF2B5EF4-FFF2-40B4-BE49-F238E27FC236}">
                <a16:creationId xmlns:a16="http://schemas.microsoft.com/office/drawing/2014/main" id="{F7DBFF06-DD14-0D1C-E216-3C7969F6F608}"/>
              </a:ext>
              <a:ext uri="{C183D7F6-B498-43B3-948B-1728B52AA6E4}">
                <adec:decorative xmlns:adec="http://schemas.microsoft.com/office/drawing/2017/decorative" val="1"/>
              </a:ext>
            </a:extLst>
          </p:cNvPr>
          <p:cNvSpPr txBox="1"/>
          <p:nvPr/>
        </p:nvSpPr>
        <p:spPr>
          <a:xfrm>
            <a:off x="3467215" y="3438288"/>
            <a:ext cx="1799047" cy="1139825"/>
          </a:xfrm>
          <a:prstGeom prst="rect">
            <a:avLst/>
          </a:prstGeom>
          <a:noFill/>
        </p:spPr>
        <p:txBody>
          <a:bodyPr wrap="square" rtlCol="0">
            <a:spAutoFit/>
          </a:bodyPr>
          <a:lstStyle/>
          <a:p>
            <a:endParaRPr lang="en-GB" dirty="0"/>
          </a:p>
        </p:txBody>
      </p:sp>
      <p:sp>
        <p:nvSpPr>
          <p:cNvPr id="13" name="TextBox 12">
            <a:hlinkClick r:id="" action="ppaction://hlinkshowjump?jump=nextslide"/>
            <a:hlinkHover r:id="rId11" action="ppaction://hlinksldjump"/>
            <a:extLst>
              <a:ext uri="{FF2B5EF4-FFF2-40B4-BE49-F238E27FC236}">
                <a16:creationId xmlns:a16="http://schemas.microsoft.com/office/drawing/2014/main" id="{12F47EA8-28BD-6876-2461-572B25A8A043}"/>
              </a:ext>
              <a:ext uri="{C183D7F6-B498-43B3-948B-1728B52AA6E4}">
                <adec:decorative xmlns:adec="http://schemas.microsoft.com/office/drawing/2017/decorative" val="1"/>
              </a:ext>
            </a:extLst>
          </p:cNvPr>
          <p:cNvSpPr txBox="1"/>
          <p:nvPr/>
        </p:nvSpPr>
        <p:spPr>
          <a:xfrm>
            <a:off x="1634128" y="3428999"/>
            <a:ext cx="1799047" cy="1139825"/>
          </a:xfrm>
          <a:prstGeom prst="rect">
            <a:avLst/>
          </a:prstGeom>
          <a:noFill/>
        </p:spPr>
        <p:txBody>
          <a:bodyPr wrap="square" rtlCol="0">
            <a:spAutoFit/>
          </a:bodyPr>
          <a:lstStyle/>
          <a:p>
            <a:endParaRPr lang="en-GB" dirty="0"/>
          </a:p>
        </p:txBody>
      </p:sp>
      <p:sp>
        <p:nvSpPr>
          <p:cNvPr id="14" name="TextBox 13">
            <a:hlinkClick r:id="rId12" action="ppaction://hlinksldjump"/>
            <a:extLst>
              <a:ext uri="{FF2B5EF4-FFF2-40B4-BE49-F238E27FC236}">
                <a16:creationId xmlns:a16="http://schemas.microsoft.com/office/drawing/2014/main" id="{47E316A9-DD60-42DD-1425-749326C48841}"/>
              </a:ext>
              <a:ext uri="{C183D7F6-B498-43B3-948B-1728B52AA6E4}">
                <adec:decorative xmlns:adec="http://schemas.microsoft.com/office/drawing/2017/decorative" val="1"/>
              </a:ext>
            </a:extLst>
          </p:cNvPr>
          <p:cNvSpPr txBox="1"/>
          <p:nvPr/>
        </p:nvSpPr>
        <p:spPr>
          <a:xfrm>
            <a:off x="3443749" y="2289174"/>
            <a:ext cx="1799047" cy="1139825"/>
          </a:xfrm>
          <a:prstGeom prst="rect">
            <a:avLst/>
          </a:prstGeom>
          <a:noFill/>
        </p:spPr>
        <p:txBody>
          <a:bodyPr wrap="square" rtlCol="0">
            <a:spAutoFit/>
          </a:bodyPr>
          <a:lstStyle/>
          <a:p>
            <a:endParaRPr lang="en-GB" dirty="0"/>
          </a:p>
        </p:txBody>
      </p:sp>
      <p:pic>
        <p:nvPicPr>
          <p:cNvPr id="15" name="Graphic 14" descr="Flowers Bunch outline">
            <a:extLst>
              <a:ext uri="{FF2B5EF4-FFF2-40B4-BE49-F238E27FC236}">
                <a16:creationId xmlns:a16="http://schemas.microsoft.com/office/drawing/2014/main" id="{0A9E3AE0-6062-5D13-F51E-52EA3B19D0B4}"/>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2083925" y="2440607"/>
            <a:ext cx="914400" cy="914400"/>
          </a:xfrm>
          <a:prstGeom prst="rect">
            <a:avLst/>
          </a:prstGeom>
        </p:spPr>
      </p:pic>
      <p:pic>
        <p:nvPicPr>
          <p:cNvPr id="16" name="Graphic 15" descr="Alterations &amp; Tailoring outline">
            <a:extLst>
              <a:ext uri="{FF2B5EF4-FFF2-40B4-BE49-F238E27FC236}">
                <a16:creationId xmlns:a16="http://schemas.microsoft.com/office/drawing/2014/main" id="{67563AFC-3DDF-062F-1D9A-3E57C2894EFB}"/>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5638800" y="2442070"/>
            <a:ext cx="914400" cy="914400"/>
          </a:xfrm>
          <a:prstGeom prst="rect">
            <a:avLst/>
          </a:prstGeom>
        </p:spPr>
      </p:pic>
      <p:pic>
        <p:nvPicPr>
          <p:cNvPr id="17" name="Graphic 16" descr="Glasses outline">
            <a:extLst>
              <a:ext uri="{FF2B5EF4-FFF2-40B4-BE49-F238E27FC236}">
                <a16:creationId xmlns:a16="http://schemas.microsoft.com/office/drawing/2014/main" id="{54D9748A-D048-CA09-D242-95F24240A43A}"/>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2083925" y="3654425"/>
            <a:ext cx="914400" cy="914400"/>
          </a:xfrm>
          <a:prstGeom prst="rect">
            <a:avLst/>
          </a:prstGeom>
        </p:spPr>
      </p:pic>
      <p:pic>
        <p:nvPicPr>
          <p:cNvPr id="18" name="Graphic 17" descr="Chocolate outline">
            <a:extLst>
              <a:ext uri="{FF2B5EF4-FFF2-40B4-BE49-F238E27FC236}">
                <a16:creationId xmlns:a16="http://schemas.microsoft.com/office/drawing/2014/main" id="{A5B87D3D-4B2E-A471-8ACB-0F5802F906DA}"/>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343362" y="3550856"/>
            <a:ext cx="1099540" cy="1099540"/>
          </a:xfrm>
          <a:prstGeom prst="rect">
            <a:avLst/>
          </a:prstGeom>
        </p:spPr>
      </p:pic>
      <p:pic>
        <p:nvPicPr>
          <p:cNvPr id="19" name="Graphic 18" descr="Suit outline">
            <a:extLst>
              <a:ext uri="{FF2B5EF4-FFF2-40B4-BE49-F238E27FC236}">
                <a16:creationId xmlns:a16="http://schemas.microsoft.com/office/drawing/2014/main" id="{D5F0844A-42FF-C3B1-C378-C49BE4905D9B}"/>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7401536" y="2348037"/>
            <a:ext cx="1099540" cy="1099540"/>
          </a:xfrm>
          <a:prstGeom prst="rect">
            <a:avLst/>
          </a:prstGeom>
        </p:spPr>
      </p:pic>
      <p:pic>
        <p:nvPicPr>
          <p:cNvPr id="20" name="Graphic 19" descr="Image outline">
            <a:extLst>
              <a:ext uri="{FF2B5EF4-FFF2-40B4-BE49-F238E27FC236}">
                <a16:creationId xmlns:a16="http://schemas.microsoft.com/office/drawing/2014/main" id="{19A31097-A746-D114-52FE-9C64BBB578BA}"/>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9343362" y="2462816"/>
            <a:ext cx="914400" cy="914400"/>
          </a:xfrm>
          <a:prstGeom prst="rect">
            <a:avLst/>
          </a:prstGeom>
        </p:spPr>
      </p:pic>
      <p:pic>
        <p:nvPicPr>
          <p:cNvPr id="21" name="Graphic 20" descr="Phone Vibration outline">
            <a:extLst>
              <a:ext uri="{FF2B5EF4-FFF2-40B4-BE49-F238E27FC236}">
                <a16:creationId xmlns:a16="http://schemas.microsoft.com/office/drawing/2014/main" id="{7AF0F027-F1BA-3B6D-691E-8E771A69AC36}"/>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3932393" y="2440607"/>
            <a:ext cx="914400" cy="914400"/>
          </a:xfrm>
          <a:prstGeom prst="rect">
            <a:avLst/>
          </a:prstGeom>
        </p:spPr>
      </p:pic>
      <p:pic>
        <p:nvPicPr>
          <p:cNvPr id="22" name="Graphic 21" descr="Medicine outline">
            <a:extLst>
              <a:ext uri="{FF2B5EF4-FFF2-40B4-BE49-F238E27FC236}">
                <a16:creationId xmlns:a16="http://schemas.microsoft.com/office/drawing/2014/main" id="{AD95D6D1-0C12-1810-561A-4FEA1E0104F5}"/>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3932393" y="3654425"/>
            <a:ext cx="914400" cy="914400"/>
          </a:xfrm>
          <a:prstGeom prst="rect">
            <a:avLst/>
          </a:prstGeom>
        </p:spPr>
      </p:pic>
      <p:pic>
        <p:nvPicPr>
          <p:cNvPr id="23" name="Graphic 22" descr="Open envelope outline">
            <a:extLst>
              <a:ext uri="{FF2B5EF4-FFF2-40B4-BE49-F238E27FC236}">
                <a16:creationId xmlns:a16="http://schemas.microsoft.com/office/drawing/2014/main" id="{E3F8E9E9-58F3-3D38-6458-5EA6E57ED141}"/>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7586676" y="3621718"/>
            <a:ext cx="914400" cy="914400"/>
          </a:xfrm>
          <a:prstGeom prst="rect">
            <a:avLst/>
          </a:prstGeom>
        </p:spPr>
      </p:pic>
      <p:pic>
        <p:nvPicPr>
          <p:cNvPr id="24" name="Graphic 23" descr="Stuffed Toy outline">
            <a:extLst>
              <a:ext uri="{FF2B5EF4-FFF2-40B4-BE49-F238E27FC236}">
                <a16:creationId xmlns:a16="http://schemas.microsoft.com/office/drawing/2014/main" id="{A2057CCC-2D6C-6625-11B8-35F02096A810}"/>
              </a:ext>
            </a:extLst>
          </p:cNvPr>
          <p:cNvPicPr>
            <a:picLocks noChangeAspect="1"/>
          </p:cNvPicPr>
          <p:nvPr/>
        </p:nvPicPr>
        <p:blipFill>
          <a:blip r:embed="rId31">
            <a:extLst>
              <a:ext uri="{96DAC541-7B7A-43D3-8B79-37D633B846F1}">
                <asvg:svgBlip xmlns:asvg="http://schemas.microsoft.com/office/drawing/2016/SVG/main" r:embed="rId32"/>
              </a:ext>
            </a:extLst>
          </a:blip>
          <a:stretch>
            <a:fillRect/>
          </a:stretch>
        </p:blipFill>
        <p:spPr>
          <a:xfrm>
            <a:off x="5689079" y="3654425"/>
            <a:ext cx="914400" cy="914400"/>
          </a:xfrm>
          <a:prstGeom prst="rect">
            <a:avLst/>
          </a:prstGeom>
        </p:spPr>
      </p:pic>
      <p:sp>
        <p:nvSpPr>
          <p:cNvPr id="27" name="Title 26">
            <a:extLst>
              <a:ext uri="{FF2B5EF4-FFF2-40B4-BE49-F238E27FC236}">
                <a16:creationId xmlns:a16="http://schemas.microsoft.com/office/drawing/2014/main" id="{18857680-C2DB-2537-32C3-4121CD9ECABD}"/>
              </a:ext>
            </a:extLst>
          </p:cNvPr>
          <p:cNvSpPr txBox="1">
            <a:spLocks noGrp="1"/>
          </p:cNvSpPr>
          <p:nvPr>
            <p:ph type="title" idx="4294967295"/>
          </p:nvPr>
        </p:nvSpPr>
        <p:spPr>
          <a:xfrm>
            <a:off x="4372567" y="58862"/>
            <a:ext cx="4349229" cy="209288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chemeClr val="tx1"/>
                </a:solidFill>
                <a:effectLst/>
                <a:uLnTx/>
                <a:uFillTx/>
                <a:latin typeface="Letters for learners" pitchFamily="2" charset="0"/>
                <a:ea typeface="+mn-ea"/>
                <a:cs typeface="+mn-cs"/>
              </a:rPr>
              <a:t>HOBBIES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chemeClr val="tx1"/>
                </a:solidFill>
                <a:effectLst/>
                <a:uLnTx/>
                <a:uFillTx/>
                <a:latin typeface="Letters for learners" pitchFamily="2" charset="0"/>
                <a:ea typeface="+mn-ea"/>
                <a:cs typeface="+mn-cs"/>
              </a:rPr>
              <a:t>The things we like to do are important parts of our identities.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chemeClr val="tx1"/>
              </a:solidFill>
              <a:effectLst/>
              <a:uLnTx/>
              <a:uFillTx/>
              <a:latin typeface="Letters for learners"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chemeClr val="tx1"/>
                </a:solidFill>
                <a:effectLst/>
                <a:uLnTx/>
                <a:uFillTx/>
                <a:latin typeface="Letters for learners" pitchFamily="2" charset="0"/>
                <a:ea typeface="+mn-ea"/>
                <a:cs typeface="+mn-cs"/>
              </a:rPr>
              <a:t>Sometimes grave goods reflect those hobbies – whether sports, reading, puzzles or knitting!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chemeClr val="tx1"/>
              </a:solidFill>
              <a:effectLst/>
              <a:uLnTx/>
              <a:uFillTx/>
              <a:latin typeface="Letters for learners"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chemeClr val="tx1"/>
                </a:solidFill>
                <a:effectLst/>
                <a:uLnTx/>
                <a:uFillTx/>
                <a:latin typeface="Letters for learners" pitchFamily="2" charset="0"/>
                <a:ea typeface="+mn-ea"/>
                <a:cs typeface="+mn-cs"/>
              </a:rPr>
              <a:t>It’s good to have something you enjoy to keep you busy!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41701207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hlinkHover r:id="rId2" action="ppaction://hlinksldjump"/>
            <a:extLst>
              <a:ext uri="{FF2B5EF4-FFF2-40B4-BE49-F238E27FC236}">
                <a16:creationId xmlns:a16="http://schemas.microsoft.com/office/drawing/2014/main" id="{7F0BAA0D-E389-B848-2AC1-1767DCCAEC06}"/>
              </a:ext>
              <a:ext uri="{C183D7F6-B498-43B3-948B-1728B52AA6E4}">
                <adec:decorative xmlns:adec="http://schemas.microsoft.com/office/drawing/2017/decorative" val="1"/>
              </a:ext>
            </a:extLst>
          </p:cNvPr>
          <p:cNvSpPr/>
          <p:nvPr/>
        </p:nvSpPr>
        <p:spPr>
          <a:xfrm>
            <a:off x="0" y="0"/>
            <a:ext cx="12192000" cy="68580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hlinkHover r:id="rId3" action="ppaction://hlinksldjump"/>
            <a:extLst>
              <a:ext uri="{FF2B5EF4-FFF2-40B4-BE49-F238E27FC236}">
                <a16:creationId xmlns:a16="http://schemas.microsoft.com/office/drawing/2014/main" id="{25ACC146-B602-0BED-57F7-7C8EC5CCA330}"/>
              </a:ext>
              <a:ext uri="{C183D7F6-B498-43B3-948B-1728B52AA6E4}">
                <adec:decorative xmlns:adec="http://schemas.microsoft.com/office/drawing/2017/decorative" val="1"/>
              </a:ext>
            </a:extLst>
          </p:cNvPr>
          <p:cNvSpPr txBox="1"/>
          <p:nvPr/>
        </p:nvSpPr>
        <p:spPr>
          <a:xfrm>
            <a:off x="1832129" y="2328479"/>
            <a:ext cx="1799047" cy="1139825"/>
          </a:xfrm>
          <a:prstGeom prst="rect">
            <a:avLst/>
          </a:prstGeom>
          <a:noFill/>
        </p:spPr>
        <p:txBody>
          <a:bodyPr wrap="square" rtlCol="0">
            <a:spAutoFit/>
          </a:bodyPr>
          <a:lstStyle/>
          <a:p>
            <a:endParaRPr lang="en-GB" dirty="0"/>
          </a:p>
        </p:txBody>
      </p:sp>
      <p:sp>
        <p:nvSpPr>
          <p:cNvPr id="6" name="TextBox 5">
            <a:hlinkHover r:id="rId4" action="ppaction://hlinksldjump"/>
            <a:extLst>
              <a:ext uri="{FF2B5EF4-FFF2-40B4-BE49-F238E27FC236}">
                <a16:creationId xmlns:a16="http://schemas.microsoft.com/office/drawing/2014/main" id="{CF6D3AD7-A36D-C21C-E479-509D274ED86D}"/>
              </a:ext>
              <a:ext uri="{C183D7F6-B498-43B3-948B-1728B52AA6E4}">
                <adec:decorative xmlns:adec="http://schemas.microsoft.com/office/drawing/2017/decorative" val="1"/>
              </a:ext>
            </a:extLst>
          </p:cNvPr>
          <p:cNvSpPr txBox="1"/>
          <p:nvPr/>
        </p:nvSpPr>
        <p:spPr>
          <a:xfrm>
            <a:off x="8960888" y="2298463"/>
            <a:ext cx="1799047" cy="1139825"/>
          </a:xfrm>
          <a:prstGeom prst="rect">
            <a:avLst/>
          </a:prstGeom>
          <a:noFill/>
        </p:spPr>
        <p:txBody>
          <a:bodyPr wrap="square" rtlCol="0">
            <a:spAutoFit/>
          </a:bodyPr>
          <a:lstStyle/>
          <a:p>
            <a:endParaRPr lang="en-GB" dirty="0"/>
          </a:p>
        </p:txBody>
      </p:sp>
      <p:sp>
        <p:nvSpPr>
          <p:cNvPr id="7" name="TextBox 6">
            <a:hlinkHover r:id="rId5" action="ppaction://hlinksldjump"/>
            <a:extLst>
              <a:ext uri="{FF2B5EF4-FFF2-40B4-BE49-F238E27FC236}">
                <a16:creationId xmlns:a16="http://schemas.microsoft.com/office/drawing/2014/main" id="{E3528C7A-9E0D-3670-70B6-565C2F9D1D50}"/>
              </a:ext>
              <a:ext uri="{C183D7F6-B498-43B3-948B-1728B52AA6E4}">
                <adec:decorative xmlns:adec="http://schemas.microsoft.com/office/drawing/2017/decorative" val="1"/>
              </a:ext>
            </a:extLst>
          </p:cNvPr>
          <p:cNvSpPr txBox="1"/>
          <p:nvPr/>
        </p:nvSpPr>
        <p:spPr>
          <a:xfrm>
            <a:off x="8949032" y="3438288"/>
            <a:ext cx="1799047" cy="1139825"/>
          </a:xfrm>
          <a:prstGeom prst="rect">
            <a:avLst/>
          </a:prstGeom>
          <a:noFill/>
        </p:spPr>
        <p:txBody>
          <a:bodyPr wrap="square" rtlCol="0">
            <a:spAutoFit/>
          </a:bodyPr>
          <a:lstStyle/>
          <a:p>
            <a:endParaRPr lang="en-GB" dirty="0"/>
          </a:p>
        </p:txBody>
      </p:sp>
      <p:sp>
        <p:nvSpPr>
          <p:cNvPr id="8" name="TextBox 7">
            <a:hlinkHover r:id="rId6" action="ppaction://hlinksldjump"/>
            <a:extLst>
              <a:ext uri="{FF2B5EF4-FFF2-40B4-BE49-F238E27FC236}">
                <a16:creationId xmlns:a16="http://schemas.microsoft.com/office/drawing/2014/main" id="{842662F7-4A16-BD19-9B04-DB7905774E2C}"/>
              </a:ext>
              <a:ext uri="{C183D7F6-B498-43B3-948B-1728B52AA6E4}">
                <adec:decorative xmlns:adec="http://schemas.microsoft.com/office/drawing/2017/decorative" val="1"/>
              </a:ext>
            </a:extLst>
          </p:cNvPr>
          <p:cNvSpPr txBox="1"/>
          <p:nvPr/>
        </p:nvSpPr>
        <p:spPr>
          <a:xfrm>
            <a:off x="7107647" y="3434145"/>
            <a:ext cx="1799047" cy="1139825"/>
          </a:xfrm>
          <a:prstGeom prst="rect">
            <a:avLst/>
          </a:prstGeom>
          <a:noFill/>
        </p:spPr>
        <p:txBody>
          <a:bodyPr wrap="square" rtlCol="0">
            <a:spAutoFit/>
          </a:bodyPr>
          <a:lstStyle/>
          <a:p>
            <a:endParaRPr lang="en-GB" dirty="0"/>
          </a:p>
        </p:txBody>
      </p:sp>
      <p:sp>
        <p:nvSpPr>
          <p:cNvPr id="9" name="TextBox 8">
            <a:hlinkHover r:id="rId7" action="ppaction://hlinksldjump"/>
            <a:extLst>
              <a:ext uri="{FF2B5EF4-FFF2-40B4-BE49-F238E27FC236}">
                <a16:creationId xmlns:a16="http://schemas.microsoft.com/office/drawing/2014/main" id="{22731B72-FD85-41A8-C86A-4BD6F18E848C}"/>
              </a:ext>
              <a:ext uri="{C183D7F6-B498-43B3-948B-1728B52AA6E4}">
                <adec:decorative xmlns:adec="http://schemas.microsoft.com/office/drawing/2017/decorative" val="1"/>
              </a:ext>
            </a:extLst>
          </p:cNvPr>
          <p:cNvSpPr txBox="1"/>
          <p:nvPr/>
        </p:nvSpPr>
        <p:spPr>
          <a:xfrm>
            <a:off x="7123172" y="2298464"/>
            <a:ext cx="1799047" cy="1139825"/>
          </a:xfrm>
          <a:prstGeom prst="rect">
            <a:avLst/>
          </a:prstGeom>
          <a:noFill/>
        </p:spPr>
        <p:txBody>
          <a:bodyPr wrap="square" rtlCol="0">
            <a:spAutoFit/>
          </a:bodyPr>
          <a:lstStyle/>
          <a:p>
            <a:endParaRPr lang="en-GB" dirty="0"/>
          </a:p>
        </p:txBody>
      </p:sp>
      <p:sp>
        <p:nvSpPr>
          <p:cNvPr id="10" name="TextBox 9">
            <a:hlinkHover r:id="rId8" action="ppaction://hlinksldjump"/>
            <a:extLst>
              <a:ext uri="{FF2B5EF4-FFF2-40B4-BE49-F238E27FC236}">
                <a16:creationId xmlns:a16="http://schemas.microsoft.com/office/drawing/2014/main" id="{E92BE5DE-F64E-08A7-274C-44A22755478E}"/>
              </a:ext>
              <a:ext uri="{C183D7F6-B498-43B3-948B-1728B52AA6E4}">
                <adec:decorative xmlns:adec="http://schemas.microsoft.com/office/drawing/2017/decorative" val="1"/>
              </a:ext>
            </a:extLst>
          </p:cNvPr>
          <p:cNvSpPr txBox="1"/>
          <p:nvPr/>
        </p:nvSpPr>
        <p:spPr>
          <a:xfrm>
            <a:off x="5285456" y="2289174"/>
            <a:ext cx="1799047" cy="1139825"/>
          </a:xfrm>
          <a:prstGeom prst="rect">
            <a:avLst/>
          </a:prstGeom>
          <a:noFill/>
        </p:spPr>
        <p:txBody>
          <a:bodyPr wrap="square" rtlCol="0">
            <a:spAutoFit/>
          </a:bodyPr>
          <a:lstStyle/>
          <a:p>
            <a:endParaRPr lang="en-GB" dirty="0"/>
          </a:p>
        </p:txBody>
      </p:sp>
      <p:sp>
        <p:nvSpPr>
          <p:cNvPr id="11" name="TextBox 10">
            <a:hlinkHover r:id="rId9" action="ppaction://hlinksldjump"/>
            <a:extLst>
              <a:ext uri="{FF2B5EF4-FFF2-40B4-BE49-F238E27FC236}">
                <a16:creationId xmlns:a16="http://schemas.microsoft.com/office/drawing/2014/main" id="{65F417C9-6E01-4012-D812-82793B15BC30}"/>
              </a:ext>
              <a:ext uri="{C183D7F6-B498-43B3-948B-1728B52AA6E4}">
                <adec:decorative xmlns:adec="http://schemas.microsoft.com/office/drawing/2017/decorative" val="1"/>
              </a:ext>
            </a:extLst>
          </p:cNvPr>
          <p:cNvSpPr txBox="1"/>
          <p:nvPr/>
        </p:nvSpPr>
        <p:spPr>
          <a:xfrm>
            <a:off x="5283461" y="3428999"/>
            <a:ext cx="1799047" cy="1139825"/>
          </a:xfrm>
          <a:prstGeom prst="rect">
            <a:avLst/>
          </a:prstGeom>
          <a:noFill/>
        </p:spPr>
        <p:txBody>
          <a:bodyPr wrap="square" rtlCol="0">
            <a:spAutoFit/>
          </a:bodyPr>
          <a:lstStyle/>
          <a:p>
            <a:endParaRPr lang="en-GB" dirty="0"/>
          </a:p>
        </p:txBody>
      </p:sp>
      <p:sp>
        <p:nvSpPr>
          <p:cNvPr id="12" name="TextBox 11">
            <a:hlinkHover r:id="rId10" action="ppaction://hlinksldjump"/>
            <a:extLst>
              <a:ext uri="{FF2B5EF4-FFF2-40B4-BE49-F238E27FC236}">
                <a16:creationId xmlns:a16="http://schemas.microsoft.com/office/drawing/2014/main" id="{96AC71BF-9834-DC9A-1969-E1FB8FC47D76}"/>
              </a:ext>
              <a:ext uri="{C183D7F6-B498-43B3-948B-1728B52AA6E4}">
                <adec:decorative xmlns:adec="http://schemas.microsoft.com/office/drawing/2017/decorative" val="1"/>
              </a:ext>
            </a:extLst>
          </p:cNvPr>
          <p:cNvSpPr txBox="1"/>
          <p:nvPr/>
        </p:nvSpPr>
        <p:spPr>
          <a:xfrm>
            <a:off x="3467215" y="3438288"/>
            <a:ext cx="1799047" cy="1139825"/>
          </a:xfrm>
          <a:prstGeom prst="rect">
            <a:avLst/>
          </a:prstGeom>
          <a:noFill/>
        </p:spPr>
        <p:txBody>
          <a:bodyPr wrap="square" rtlCol="0">
            <a:spAutoFit/>
          </a:bodyPr>
          <a:lstStyle/>
          <a:p>
            <a:endParaRPr lang="en-GB" dirty="0"/>
          </a:p>
        </p:txBody>
      </p:sp>
      <p:sp>
        <p:nvSpPr>
          <p:cNvPr id="13" name="TextBox 12">
            <a:hlinkClick r:id="" action="ppaction://hlinkshowjump?jump=nextslide"/>
            <a:hlinkHover r:id="rId11" action="ppaction://hlinksldjump"/>
            <a:extLst>
              <a:ext uri="{FF2B5EF4-FFF2-40B4-BE49-F238E27FC236}">
                <a16:creationId xmlns:a16="http://schemas.microsoft.com/office/drawing/2014/main" id="{691EED14-6146-75F2-79F8-1425299BD21A}"/>
              </a:ext>
              <a:ext uri="{C183D7F6-B498-43B3-948B-1728B52AA6E4}">
                <adec:decorative xmlns:adec="http://schemas.microsoft.com/office/drawing/2017/decorative" val="1"/>
              </a:ext>
            </a:extLst>
          </p:cNvPr>
          <p:cNvSpPr txBox="1"/>
          <p:nvPr/>
        </p:nvSpPr>
        <p:spPr>
          <a:xfrm>
            <a:off x="1634128" y="3428999"/>
            <a:ext cx="1799047" cy="1139825"/>
          </a:xfrm>
          <a:prstGeom prst="rect">
            <a:avLst/>
          </a:prstGeom>
          <a:noFill/>
        </p:spPr>
        <p:txBody>
          <a:bodyPr wrap="square" rtlCol="0">
            <a:spAutoFit/>
          </a:bodyPr>
          <a:lstStyle/>
          <a:p>
            <a:endParaRPr lang="en-GB" dirty="0"/>
          </a:p>
        </p:txBody>
      </p:sp>
      <p:sp>
        <p:nvSpPr>
          <p:cNvPr id="14" name="TextBox 13">
            <a:hlinkClick r:id="rId12" action="ppaction://hlinksldjump"/>
            <a:extLst>
              <a:ext uri="{FF2B5EF4-FFF2-40B4-BE49-F238E27FC236}">
                <a16:creationId xmlns:a16="http://schemas.microsoft.com/office/drawing/2014/main" id="{AE276E81-4834-A9E4-3A9D-923407425009}"/>
              </a:ext>
              <a:ext uri="{C183D7F6-B498-43B3-948B-1728B52AA6E4}">
                <adec:decorative xmlns:adec="http://schemas.microsoft.com/office/drawing/2017/decorative" val="1"/>
              </a:ext>
            </a:extLst>
          </p:cNvPr>
          <p:cNvSpPr txBox="1"/>
          <p:nvPr/>
        </p:nvSpPr>
        <p:spPr>
          <a:xfrm>
            <a:off x="3443749" y="2289174"/>
            <a:ext cx="1799047" cy="1139825"/>
          </a:xfrm>
          <a:prstGeom prst="rect">
            <a:avLst/>
          </a:prstGeom>
          <a:noFill/>
        </p:spPr>
        <p:txBody>
          <a:bodyPr wrap="square" rtlCol="0">
            <a:spAutoFit/>
          </a:bodyPr>
          <a:lstStyle/>
          <a:p>
            <a:endParaRPr lang="en-GB" dirty="0"/>
          </a:p>
        </p:txBody>
      </p:sp>
      <p:pic>
        <p:nvPicPr>
          <p:cNvPr id="15" name="Graphic 14" descr="Flowers Bunch outline">
            <a:extLst>
              <a:ext uri="{FF2B5EF4-FFF2-40B4-BE49-F238E27FC236}">
                <a16:creationId xmlns:a16="http://schemas.microsoft.com/office/drawing/2014/main" id="{602F86C2-5E87-9DF5-C482-DAF64D6BD0C0}"/>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2083925" y="2440607"/>
            <a:ext cx="914400" cy="914400"/>
          </a:xfrm>
          <a:prstGeom prst="rect">
            <a:avLst/>
          </a:prstGeom>
        </p:spPr>
      </p:pic>
      <p:pic>
        <p:nvPicPr>
          <p:cNvPr id="16" name="Graphic 15" descr="Alterations &amp; Tailoring outline">
            <a:extLst>
              <a:ext uri="{FF2B5EF4-FFF2-40B4-BE49-F238E27FC236}">
                <a16:creationId xmlns:a16="http://schemas.microsoft.com/office/drawing/2014/main" id="{F607EA86-AC95-9088-5131-6F36628C2351}"/>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5638800" y="2442070"/>
            <a:ext cx="914400" cy="914400"/>
          </a:xfrm>
          <a:prstGeom prst="rect">
            <a:avLst/>
          </a:prstGeom>
        </p:spPr>
      </p:pic>
      <p:pic>
        <p:nvPicPr>
          <p:cNvPr id="17" name="Graphic 16" descr="Glasses outline">
            <a:extLst>
              <a:ext uri="{FF2B5EF4-FFF2-40B4-BE49-F238E27FC236}">
                <a16:creationId xmlns:a16="http://schemas.microsoft.com/office/drawing/2014/main" id="{9C06174D-1D03-DA0A-C85D-95D534B351CA}"/>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2083925" y="3654425"/>
            <a:ext cx="914400" cy="914400"/>
          </a:xfrm>
          <a:prstGeom prst="rect">
            <a:avLst/>
          </a:prstGeom>
        </p:spPr>
      </p:pic>
      <p:pic>
        <p:nvPicPr>
          <p:cNvPr id="18" name="Graphic 17" descr="Chocolate outline">
            <a:extLst>
              <a:ext uri="{FF2B5EF4-FFF2-40B4-BE49-F238E27FC236}">
                <a16:creationId xmlns:a16="http://schemas.microsoft.com/office/drawing/2014/main" id="{87FB7CFC-F7B6-8538-5F0B-8281478F100C}"/>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343362" y="3550856"/>
            <a:ext cx="1099540" cy="1099540"/>
          </a:xfrm>
          <a:prstGeom prst="rect">
            <a:avLst/>
          </a:prstGeom>
        </p:spPr>
      </p:pic>
      <p:pic>
        <p:nvPicPr>
          <p:cNvPr id="19" name="Graphic 18" descr="Suit outline">
            <a:extLst>
              <a:ext uri="{FF2B5EF4-FFF2-40B4-BE49-F238E27FC236}">
                <a16:creationId xmlns:a16="http://schemas.microsoft.com/office/drawing/2014/main" id="{C11162E7-84D8-47D0-40C9-895B12B2F35A}"/>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7401536" y="2348037"/>
            <a:ext cx="1099540" cy="1099540"/>
          </a:xfrm>
          <a:prstGeom prst="rect">
            <a:avLst/>
          </a:prstGeom>
        </p:spPr>
      </p:pic>
      <p:pic>
        <p:nvPicPr>
          <p:cNvPr id="20" name="Graphic 19" descr="Image outline">
            <a:extLst>
              <a:ext uri="{FF2B5EF4-FFF2-40B4-BE49-F238E27FC236}">
                <a16:creationId xmlns:a16="http://schemas.microsoft.com/office/drawing/2014/main" id="{3D353714-FBE2-947B-8451-DEE8030D14A7}"/>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9343362" y="2462816"/>
            <a:ext cx="914400" cy="914400"/>
          </a:xfrm>
          <a:prstGeom prst="rect">
            <a:avLst/>
          </a:prstGeom>
        </p:spPr>
      </p:pic>
      <p:pic>
        <p:nvPicPr>
          <p:cNvPr id="21" name="Graphic 20" descr="Phone Vibration outline">
            <a:extLst>
              <a:ext uri="{FF2B5EF4-FFF2-40B4-BE49-F238E27FC236}">
                <a16:creationId xmlns:a16="http://schemas.microsoft.com/office/drawing/2014/main" id="{0C22A5FC-3599-80DC-33A1-51D857404BAB}"/>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3932393" y="2440607"/>
            <a:ext cx="914400" cy="914400"/>
          </a:xfrm>
          <a:prstGeom prst="rect">
            <a:avLst/>
          </a:prstGeom>
        </p:spPr>
      </p:pic>
      <p:pic>
        <p:nvPicPr>
          <p:cNvPr id="22" name="Graphic 21" descr="Medicine outline">
            <a:extLst>
              <a:ext uri="{FF2B5EF4-FFF2-40B4-BE49-F238E27FC236}">
                <a16:creationId xmlns:a16="http://schemas.microsoft.com/office/drawing/2014/main" id="{15DF3714-21DD-FA9B-BC87-2CE333E16D91}"/>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3932393" y="3654425"/>
            <a:ext cx="914400" cy="914400"/>
          </a:xfrm>
          <a:prstGeom prst="rect">
            <a:avLst/>
          </a:prstGeom>
        </p:spPr>
      </p:pic>
      <p:pic>
        <p:nvPicPr>
          <p:cNvPr id="23" name="Graphic 22" descr="Open envelope outline">
            <a:extLst>
              <a:ext uri="{FF2B5EF4-FFF2-40B4-BE49-F238E27FC236}">
                <a16:creationId xmlns:a16="http://schemas.microsoft.com/office/drawing/2014/main" id="{E4506087-7558-D0B2-C168-DC6D904A0FF6}"/>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7586676" y="3621718"/>
            <a:ext cx="914400" cy="914400"/>
          </a:xfrm>
          <a:prstGeom prst="rect">
            <a:avLst/>
          </a:prstGeom>
        </p:spPr>
      </p:pic>
      <p:pic>
        <p:nvPicPr>
          <p:cNvPr id="24" name="Graphic 23" descr="Stuffed Toy outline">
            <a:extLst>
              <a:ext uri="{FF2B5EF4-FFF2-40B4-BE49-F238E27FC236}">
                <a16:creationId xmlns:a16="http://schemas.microsoft.com/office/drawing/2014/main" id="{7B78A416-F872-CA87-C4E4-A9BC569FAB01}"/>
              </a:ext>
            </a:extLst>
          </p:cNvPr>
          <p:cNvPicPr>
            <a:picLocks noChangeAspect="1"/>
          </p:cNvPicPr>
          <p:nvPr/>
        </p:nvPicPr>
        <p:blipFill>
          <a:blip r:embed="rId31">
            <a:extLst>
              <a:ext uri="{96DAC541-7B7A-43D3-8B79-37D633B846F1}">
                <asvg:svgBlip xmlns:asvg="http://schemas.microsoft.com/office/drawing/2016/SVG/main" r:embed="rId32"/>
              </a:ext>
            </a:extLst>
          </a:blip>
          <a:stretch>
            <a:fillRect/>
          </a:stretch>
        </p:blipFill>
        <p:spPr>
          <a:xfrm>
            <a:off x="5689079" y="3654425"/>
            <a:ext cx="914400" cy="914400"/>
          </a:xfrm>
          <a:prstGeom prst="rect">
            <a:avLst/>
          </a:prstGeom>
        </p:spPr>
      </p:pic>
      <p:sp>
        <p:nvSpPr>
          <p:cNvPr id="27" name="Title 26">
            <a:extLst>
              <a:ext uri="{FF2B5EF4-FFF2-40B4-BE49-F238E27FC236}">
                <a16:creationId xmlns:a16="http://schemas.microsoft.com/office/drawing/2014/main" id="{547C6F78-529D-984B-52F8-D4B27E7B3523}"/>
              </a:ext>
            </a:extLst>
          </p:cNvPr>
          <p:cNvSpPr txBox="1">
            <a:spLocks noGrp="1"/>
          </p:cNvSpPr>
          <p:nvPr>
            <p:ph type="title" idx="4294967295"/>
          </p:nvPr>
        </p:nvSpPr>
        <p:spPr>
          <a:xfrm>
            <a:off x="4389593" y="4710259"/>
            <a:ext cx="4455908" cy="233910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chemeClr val="tx1"/>
                </a:solidFill>
                <a:effectLst/>
                <a:uLnTx/>
                <a:uFillTx/>
                <a:latin typeface="Letters for learners" pitchFamily="2" charset="0"/>
                <a:ea typeface="+mn-ea"/>
                <a:cs typeface="+mn-cs"/>
              </a:rPr>
              <a:t>TOYS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chemeClr val="tx1"/>
                </a:solidFill>
                <a:effectLst/>
                <a:uLnTx/>
                <a:uFillTx/>
                <a:latin typeface="Letters for learners" pitchFamily="2" charset="0"/>
                <a:ea typeface="+mn-ea"/>
                <a:cs typeface="+mn-cs"/>
              </a:rPr>
              <a:t>Toys bring us comfort. We often keep them close and love them very much.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chemeClr val="tx1"/>
              </a:solidFill>
              <a:effectLst/>
              <a:uLnTx/>
              <a:uFillTx/>
              <a:latin typeface="Letters for learners"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chemeClr val="tx1"/>
                </a:solidFill>
                <a:effectLst/>
                <a:uLnTx/>
                <a:uFillTx/>
                <a:latin typeface="Letters for learners" pitchFamily="2" charset="0"/>
                <a:ea typeface="+mn-ea"/>
                <a:cs typeface="+mn-cs"/>
              </a:rPr>
              <a:t>They feel familiar and safe, which can be important when death feels scary and unknown.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chemeClr val="tx1"/>
              </a:solidFill>
              <a:effectLst/>
              <a:uLnTx/>
              <a:uFillTx/>
              <a:latin typeface="Letters for learners"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chemeClr val="tx1"/>
                </a:solidFill>
                <a:effectLst/>
                <a:uLnTx/>
                <a:uFillTx/>
                <a:latin typeface="Letters for learners" pitchFamily="2" charset="0"/>
                <a:ea typeface="+mn-ea"/>
                <a:cs typeface="+mn-cs"/>
              </a:rPr>
              <a:t>They are especially important when it is a child who has died.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3698942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83F943CB-64CB-CAED-C74E-B8EC15299957}"/>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GB" dirty="0"/>
              <a:t>Death mask of Pharaoh Tutankhamun</a:t>
            </a:r>
          </a:p>
        </p:txBody>
      </p:sp>
      <p:pic>
        <p:nvPicPr>
          <p:cNvPr id="1026" name="Picture 2" descr="BBC Radio 4 - In Our Time, Tutankhamun">
            <a:extLst>
              <a:ext uri="{FF2B5EF4-FFF2-40B4-BE49-F238E27FC236}">
                <a16:creationId xmlns:a16="http://schemas.microsoft.com/office/drawing/2014/main" id="{9F230673-535B-E858-735A-195B0F5A2B50}"/>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t="19"/>
          <a:stretch>
            <a:fillRect/>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28707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hlinkHover r:id="rId2" action="ppaction://hlinksldjump"/>
            <a:extLst>
              <a:ext uri="{FF2B5EF4-FFF2-40B4-BE49-F238E27FC236}">
                <a16:creationId xmlns:a16="http://schemas.microsoft.com/office/drawing/2014/main" id="{6C1309B9-B92E-72AA-0086-C2E9593A9A56}"/>
              </a:ext>
              <a:ext uri="{C183D7F6-B498-43B3-948B-1728B52AA6E4}">
                <adec:decorative xmlns:adec="http://schemas.microsoft.com/office/drawing/2017/decorative" val="1"/>
              </a:ext>
            </a:extLst>
          </p:cNvPr>
          <p:cNvSpPr/>
          <p:nvPr/>
        </p:nvSpPr>
        <p:spPr>
          <a:xfrm>
            <a:off x="0" y="0"/>
            <a:ext cx="12192000" cy="68580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hlinkHover r:id="rId3" action="ppaction://hlinksldjump"/>
            <a:extLst>
              <a:ext uri="{FF2B5EF4-FFF2-40B4-BE49-F238E27FC236}">
                <a16:creationId xmlns:a16="http://schemas.microsoft.com/office/drawing/2014/main" id="{6319316B-660A-3892-CF9F-38345924FB08}"/>
              </a:ext>
              <a:ext uri="{C183D7F6-B498-43B3-948B-1728B52AA6E4}">
                <adec:decorative xmlns:adec="http://schemas.microsoft.com/office/drawing/2017/decorative" val="1"/>
              </a:ext>
            </a:extLst>
          </p:cNvPr>
          <p:cNvSpPr txBox="1"/>
          <p:nvPr/>
        </p:nvSpPr>
        <p:spPr>
          <a:xfrm>
            <a:off x="1832129" y="2328479"/>
            <a:ext cx="1799047" cy="1139825"/>
          </a:xfrm>
          <a:prstGeom prst="rect">
            <a:avLst/>
          </a:prstGeom>
          <a:noFill/>
        </p:spPr>
        <p:txBody>
          <a:bodyPr wrap="square" rtlCol="0">
            <a:spAutoFit/>
          </a:bodyPr>
          <a:lstStyle/>
          <a:p>
            <a:endParaRPr lang="en-GB" dirty="0"/>
          </a:p>
        </p:txBody>
      </p:sp>
      <p:sp>
        <p:nvSpPr>
          <p:cNvPr id="6" name="TextBox 5">
            <a:hlinkHover r:id="rId4" action="ppaction://hlinksldjump"/>
            <a:extLst>
              <a:ext uri="{FF2B5EF4-FFF2-40B4-BE49-F238E27FC236}">
                <a16:creationId xmlns:a16="http://schemas.microsoft.com/office/drawing/2014/main" id="{9C7B6572-D621-B088-1B45-FCAC1B6EC339}"/>
              </a:ext>
              <a:ext uri="{C183D7F6-B498-43B3-948B-1728B52AA6E4}">
                <adec:decorative xmlns:adec="http://schemas.microsoft.com/office/drawing/2017/decorative" val="1"/>
              </a:ext>
            </a:extLst>
          </p:cNvPr>
          <p:cNvSpPr txBox="1"/>
          <p:nvPr/>
        </p:nvSpPr>
        <p:spPr>
          <a:xfrm>
            <a:off x="8960888" y="2298463"/>
            <a:ext cx="1799047" cy="1139825"/>
          </a:xfrm>
          <a:prstGeom prst="rect">
            <a:avLst/>
          </a:prstGeom>
          <a:noFill/>
        </p:spPr>
        <p:txBody>
          <a:bodyPr wrap="square" rtlCol="0">
            <a:spAutoFit/>
          </a:bodyPr>
          <a:lstStyle/>
          <a:p>
            <a:endParaRPr lang="en-GB" dirty="0"/>
          </a:p>
        </p:txBody>
      </p:sp>
      <p:sp>
        <p:nvSpPr>
          <p:cNvPr id="7" name="TextBox 6">
            <a:hlinkHover r:id="rId5" action="ppaction://hlinksldjump"/>
            <a:extLst>
              <a:ext uri="{FF2B5EF4-FFF2-40B4-BE49-F238E27FC236}">
                <a16:creationId xmlns:a16="http://schemas.microsoft.com/office/drawing/2014/main" id="{0465456E-7D11-4263-7FA7-A7893E419BD6}"/>
              </a:ext>
              <a:ext uri="{C183D7F6-B498-43B3-948B-1728B52AA6E4}">
                <adec:decorative xmlns:adec="http://schemas.microsoft.com/office/drawing/2017/decorative" val="1"/>
              </a:ext>
            </a:extLst>
          </p:cNvPr>
          <p:cNvSpPr txBox="1"/>
          <p:nvPr/>
        </p:nvSpPr>
        <p:spPr>
          <a:xfrm>
            <a:off x="8949032" y="3438288"/>
            <a:ext cx="1799047" cy="1139825"/>
          </a:xfrm>
          <a:prstGeom prst="rect">
            <a:avLst/>
          </a:prstGeom>
          <a:noFill/>
        </p:spPr>
        <p:txBody>
          <a:bodyPr wrap="square" rtlCol="0">
            <a:spAutoFit/>
          </a:bodyPr>
          <a:lstStyle/>
          <a:p>
            <a:endParaRPr lang="en-GB" dirty="0"/>
          </a:p>
        </p:txBody>
      </p:sp>
      <p:sp>
        <p:nvSpPr>
          <p:cNvPr id="8" name="TextBox 7">
            <a:hlinkHover r:id="rId6" action="ppaction://hlinksldjump"/>
            <a:extLst>
              <a:ext uri="{FF2B5EF4-FFF2-40B4-BE49-F238E27FC236}">
                <a16:creationId xmlns:a16="http://schemas.microsoft.com/office/drawing/2014/main" id="{60605732-8204-04FD-1818-FCD1F897B1A9}"/>
              </a:ext>
              <a:ext uri="{C183D7F6-B498-43B3-948B-1728B52AA6E4}">
                <adec:decorative xmlns:adec="http://schemas.microsoft.com/office/drawing/2017/decorative" val="1"/>
              </a:ext>
            </a:extLst>
          </p:cNvPr>
          <p:cNvSpPr txBox="1"/>
          <p:nvPr/>
        </p:nvSpPr>
        <p:spPr>
          <a:xfrm>
            <a:off x="7107647" y="3434145"/>
            <a:ext cx="1799047" cy="1139825"/>
          </a:xfrm>
          <a:prstGeom prst="rect">
            <a:avLst/>
          </a:prstGeom>
          <a:noFill/>
        </p:spPr>
        <p:txBody>
          <a:bodyPr wrap="square" rtlCol="0">
            <a:spAutoFit/>
          </a:bodyPr>
          <a:lstStyle/>
          <a:p>
            <a:endParaRPr lang="en-GB" dirty="0"/>
          </a:p>
        </p:txBody>
      </p:sp>
      <p:sp>
        <p:nvSpPr>
          <p:cNvPr id="9" name="TextBox 8">
            <a:hlinkHover r:id="rId7" action="ppaction://hlinksldjump"/>
            <a:extLst>
              <a:ext uri="{FF2B5EF4-FFF2-40B4-BE49-F238E27FC236}">
                <a16:creationId xmlns:a16="http://schemas.microsoft.com/office/drawing/2014/main" id="{3ACD3293-F456-B0AB-671A-C863393FEEF8}"/>
              </a:ext>
              <a:ext uri="{C183D7F6-B498-43B3-948B-1728B52AA6E4}">
                <adec:decorative xmlns:adec="http://schemas.microsoft.com/office/drawing/2017/decorative" val="1"/>
              </a:ext>
            </a:extLst>
          </p:cNvPr>
          <p:cNvSpPr txBox="1"/>
          <p:nvPr/>
        </p:nvSpPr>
        <p:spPr>
          <a:xfrm>
            <a:off x="7123172" y="2298464"/>
            <a:ext cx="1799047" cy="1139825"/>
          </a:xfrm>
          <a:prstGeom prst="rect">
            <a:avLst/>
          </a:prstGeom>
          <a:noFill/>
        </p:spPr>
        <p:txBody>
          <a:bodyPr wrap="square" rtlCol="0">
            <a:spAutoFit/>
          </a:bodyPr>
          <a:lstStyle/>
          <a:p>
            <a:endParaRPr lang="en-GB" dirty="0"/>
          </a:p>
        </p:txBody>
      </p:sp>
      <p:sp>
        <p:nvSpPr>
          <p:cNvPr id="10" name="TextBox 9">
            <a:hlinkHover r:id="rId8" action="ppaction://hlinksldjump"/>
            <a:extLst>
              <a:ext uri="{FF2B5EF4-FFF2-40B4-BE49-F238E27FC236}">
                <a16:creationId xmlns:a16="http://schemas.microsoft.com/office/drawing/2014/main" id="{8D988383-EC6E-E4D6-3471-AB160AC5CED6}"/>
              </a:ext>
              <a:ext uri="{C183D7F6-B498-43B3-948B-1728B52AA6E4}">
                <adec:decorative xmlns:adec="http://schemas.microsoft.com/office/drawing/2017/decorative" val="1"/>
              </a:ext>
            </a:extLst>
          </p:cNvPr>
          <p:cNvSpPr txBox="1"/>
          <p:nvPr/>
        </p:nvSpPr>
        <p:spPr>
          <a:xfrm>
            <a:off x="5285456" y="2289174"/>
            <a:ext cx="1799047" cy="1139825"/>
          </a:xfrm>
          <a:prstGeom prst="rect">
            <a:avLst/>
          </a:prstGeom>
          <a:noFill/>
        </p:spPr>
        <p:txBody>
          <a:bodyPr wrap="square" rtlCol="0">
            <a:spAutoFit/>
          </a:bodyPr>
          <a:lstStyle/>
          <a:p>
            <a:endParaRPr lang="en-GB" dirty="0"/>
          </a:p>
        </p:txBody>
      </p:sp>
      <p:sp>
        <p:nvSpPr>
          <p:cNvPr id="11" name="TextBox 10">
            <a:hlinkHover r:id="rId9" action="ppaction://hlinksldjump"/>
            <a:extLst>
              <a:ext uri="{FF2B5EF4-FFF2-40B4-BE49-F238E27FC236}">
                <a16:creationId xmlns:a16="http://schemas.microsoft.com/office/drawing/2014/main" id="{838CCAB7-2E24-2B62-607A-32C1353061B0}"/>
              </a:ext>
              <a:ext uri="{C183D7F6-B498-43B3-948B-1728B52AA6E4}">
                <adec:decorative xmlns:adec="http://schemas.microsoft.com/office/drawing/2017/decorative" val="1"/>
              </a:ext>
            </a:extLst>
          </p:cNvPr>
          <p:cNvSpPr txBox="1"/>
          <p:nvPr/>
        </p:nvSpPr>
        <p:spPr>
          <a:xfrm>
            <a:off x="5283461" y="3428999"/>
            <a:ext cx="1799047" cy="1139825"/>
          </a:xfrm>
          <a:prstGeom prst="rect">
            <a:avLst/>
          </a:prstGeom>
          <a:noFill/>
        </p:spPr>
        <p:txBody>
          <a:bodyPr wrap="square" rtlCol="0">
            <a:spAutoFit/>
          </a:bodyPr>
          <a:lstStyle/>
          <a:p>
            <a:endParaRPr lang="en-GB" dirty="0"/>
          </a:p>
        </p:txBody>
      </p:sp>
      <p:sp>
        <p:nvSpPr>
          <p:cNvPr id="12" name="TextBox 11">
            <a:hlinkHover r:id="rId10" action="ppaction://hlinksldjump"/>
            <a:extLst>
              <a:ext uri="{FF2B5EF4-FFF2-40B4-BE49-F238E27FC236}">
                <a16:creationId xmlns:a16="http://schemas.microsoft.com/office/drawing/2014/main" id="{4D0010DB-357E-2662-585D-77D2869073B6}"/>
              </a:ext>
              <a:ext uri="{C183D7F6-B498-43B3-948B-1728B52AA6E4}">
                <adec:decorative xmlns:adec="http://schemas.microsoft.com/office/drawing/2017/decorative" val="1"/>
              </a:ext>
            </a:extLst>
          </p:cNvPr>
          <p:cNvSpPr txBox="1"/>
          <p:nvPr/>
        </p:nvSpPr>
        <p:spPr>
          <a:xfrm>
            <a:off x="3467215" y="3438288"/>
            <a:ext cx="1799047" cy="1139825"/>
          </a:xfrm>
          <a:prstGeom prst="rect">
            <a:avLst/>
          </a:prstGeom>
          <a:noFill/>
        </p:spPr>
        <p:txBody>
          <a:bodyPr wrap="square" rtlCol="0">
            <a:spAutoFit/>
          </a:bodyPr>
          <a:lstStyle/>
          <a:p>
            <a:endParaRPr lang="en-GB" dirty="0"/>
          </a:p>
        </p:txBody>
      </p:sp>
      <p:sp>
        <p:nvSpPr>
          <p:cNvPr id="13" name="TextBox 12">
            <a:hlinkClick r:id="" action="ppaction://hlinkshowjump?jump=nextslide"/>
            <a:hlinkHover r:id="rId11" action="ppaction://hlinksldjump"/>
            <a:extLst>
              <a:ext uri="{FF2B5EF4-FFF2-40B4-BE49-F238E27FC236}">
                <a16:creationId xmlns:a16="http://schemas.microsoft.com/office/drawing/2014/main" id="{2753D1E1-68EF-70AE-FE83-88C2BF9CE3E8}"/>
              </a:ext>
              <a:ext uri="{C183D7F6-B498-43B3-948B-1728B52AA6E4}">
                <adec:decorative xmlns:adec="http://schemas.microsoft.com/office/drawing/2017/decorative" val="1"/>
              </a:ext>
            </a:extLst>
          </p:cNvPr>
          <p:cNvSpPr txBox="1"/>
          <p:nvPr/>
        </p:nvSpPr>
        <p:spPr>
          <a:xfrm>
            <a:off x="1634128" y="3428999"/>
            <a:ext cx="1799047" cy="1139825"/>
          </a:xfrm>
          <a:prstGeom prst="rect">
            <a:avLst/>
          </a:prstGeom>
          <a:noFill/>
        </p:spPr>
        <p:txBody>
          <a:bodyPr wrap="square" rtlCol="0">
            <a:spAutoFit/>
          </a:bodyPr>
          <a:lstStyle/>
          <a:p>
            <a:endParaRPr lang="en-GB" dirty="0"/>
          </a:p>
        </p:txBody>
      </p:sp>
      <p:sp>
        <p:nvSpPr>
          <p:cNvPr id="14" name="TextBox 13">
            <a:hlinkClick r:id="rId12" action="ppaction://hlinksldjump"/>
            <a:extLst>
              <a:ext uri="{FF2B5EF4-FFF2-40B4-BE49-F238E27FC236}">
                <a16:creationId xmlns:a16="http://schemas.microsoft.com/office/drawing/2014/main" id="{D9EF3C11-B53D-553F-4E2F-63A081B0F049}"/>
              </a:ext>
              <a:ext uri="{C183D7F6-B498-43B3-948B-1728B52AA6E4}">
                <adec:decorative xmlns:adec="http://schemas.microsoft.com/office/drawing/2017/decorative" val="1"/>
              </a:ext>
            </a:extLst>
          </p:cNvPr>
          <p:cNvSpPr txBox="1"/>
          <p:nvPr/>
        </p:nvSpPr>
        <p:spPr>
          <a:xfrm>
            <a:off x="3443749" y="2289174"/>
            <a:ext cx="1799047" cy="1139825"/>
          </a:xfrm>
          <a:prstGeom prst="rect">
            <a:avLst/>
          </a:prstGeom>
          <a:noFill/>
        </p:spPr>
        <p:txBody>
          <a:bodyPr wrap="square" rtlCol="0">
            <a:spAutoFit/>
          </a:bodyPr>
          <a:lstStyle/>
          <a:p>
            <a:endParaRPr lang="en-GB" dirty="0"/>
          </a:p>
        </p:txBody>
      </p:sp>
      <p:pic>
        <p:nvPicPr>
          <p:cNvPr id="15" name="Graphic 14" descr="Flowers Bunch outline">
            <a:extLst>
              <a:ext uri="{FF2B5EF4-FFF2-40B4-BE49-F238E27FC236}">
                <a16:creationId xmlns:a16="http://schemas.microsoft.com/office/drawing/2014/main" id="{945A6998-FA4A-557D-CB9C-59853C8A1B88}"/>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2083925" y="2440607"/>
            <a:ext cx="914400" cy="914400"/>
          </a:xfrm>
          <a:prstGeom prst="rect">
            <a:avLst/>
          </a:prstGeom>
        </p:spPr>
      </p:pic>
      <p:pic>
        <p:nvPicPr>
          <p:cNvPr id="16" name="Graphic 15" descr="Alterations &amp; Tailoring outline">
            <a:extLst>
              <a:ext uri="{FF2B5EF4-FFF2-40B4-BE49-F238E27FC236}">
                <a16:creationId xmlns:a16="http://schemas.microsoft.com/office/drawing/2014/main" id="{1E840BB0-6E4D-FD55-2544-F3950E825E69}"/>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5638800" y="2442070"/>
            <a:ext cx="914400" cy="914400"/>
          </a:xfrm>
          <a:prstGeom prst="rect">
            <a:avLst/>
          </a:prstGeom>
        </p:spPr>
      </p:pic>
      <p:pic>
        <p:nvPicPr>
          <p:cNvPr id="17" name="Graphic 16" descr="Glasses outline">
            <a:extLst>
              <a:ext uri="{FF2B5EF4-FFF2-40B4-BE49-F238E27FC236}">
                <a16:creationId xmlns:a16="http://schemas.microsoft.com/office/drawing/2014/main" id="{3FBE0896-36CB-EDFC-C814-80462CD4FA52}"/>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2083925" y="3654425"/>
            <a:ext cx="914400" cy="914400"/>
          </a:xfrm>
          <a:prstGeom prst="rect">
            <a:avLst/>
          </a:prstGeom>
        </p:spPr>
      </p:pic>
      <p:pic>
        <p:nvPicPr>
          <p:cNvPr id="18" name="Graphic 17" descr="Chocolate outline">
            <a:extLst>
              <a:ext uri="{FF2B5EF4-FFF2-40B4-BE49-F238E27FC236}">
                <a16:creationId xmlns:a16="http://schemas.microsoft.com/office/drawing/2014/main" id="{4FB4FC52-C4BC-E917-09FF-26174EC71E61}"/>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343362" y="3550856"/>
            <a:ext cx="1099540" cy="1099540"/>
          </a:xfrm>
          <a:prstGeom prst="rect">
            <a:avLst/>
          </a:prstGeom>
        </p:spPr>
      </p:pic>
      <p:pic>
        <p:nvPicPr>
          <p:cNvPr id="19" name="Graphic 18" descr="Suit outline">
            <a:extLst>
              <a:ext uri="{FF2B5EF4-FFF2-40B4-BE49-F238E27FC236}">
                <a16:creationId xmlns:a16="http://schemas.microsoft.com/office/drawing/2014/main" id="{456C43AF-32A9-18E0-0703-99D993905F93}"/>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7401536" y="2348037"/>
            <a:ext cx="1099540" cy="1099540"/>
          </a:xfrm>
          <a:prstGeom prst="rect">
            <a:avLst/>
          </a:prstGeom>
        </p:spPr>
      </p:pic>
      <p:pic>
        <p:nvPicPr>
          <p:cNvPr id="20" name="Graphic 19" descr="Image outline">
            <a:extLst>
              <a:ext uri="{FF2B5EF4-FFF2-40B4-BE49-F238E27FC236}">
                <a16:creationId xmlns:a16="http://schemas.microsoft.com/office/drawing/2014/main" id="{A34845BA-ADFD-A633-4394-795B55E33A57}"/>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9343362" y="2462816"/>
            <a:ext cx="914400" cy="914400"/>
          </a:xfrm>
          <a:prstGeom prst="rect">
            <a:avLst/>
          </a:prstGeom>
        </p:spPr>
      </p:pic>
      <p:pic>
        <p:nvPicPr>
          <p:cNvPr id="21" name="Graphic 20" descr="Phone Vibration outline">
            <a:extLst>
              <a:ext uri="{FF2B5EF4-FFF2-40B4-BE49-F238E27FC236}">
                <a16:creationId xmlns:a16="http://schemas.microsoft.com/office/drawing/2014/main" id="{33F2D21C-A74D-013B-D5E9-5AE90E9E9117}"/>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3932393" y="2440607"/>
            <a:ext cx="914400" cy="914400"/>
          </a:xfrm>
          <a:prstGeom prst="rect">
            <a:avLst/>
          </a:prstGeom>
        </p:spPr>
      </p:pic>
      <p:pic>
        <p:nvPicPr>
          <p:cNvPr id="22" name="Graphic 21" descr="Medicine outline">
            <a:extLst>
              <a:ext uri="{FF2B5EF4-FFF2-40B4-BE49-F238E27FC236}">
                <a16:creationId xmlns:a16="http://schemas.microsoft.com/office/drawing/2014/main" id="{FC443806-2C46-D23D-A47E-7AB171EE1427}"/>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3932393" y="3654425"/>
            <a:ext cx="914400" cy="914400"/>
          </a:xfrm>
          <a:prstGeom prst="rect">
            <a:avLst/>
          </a:prstGeom>
        </p:spPr>
      </p:pic>
      <p:pic>
        <p:nvPicPr>
          <p:cNvPr id="23" name="Graphic 22" descr="Open envelope outline">
            <a:extLst>
              <a:ext uri="{FF2B5EF4-FFF2-40B4-BE49-F238E27FC236}">
                <a16:creationId xmlns:a16="http://schemas.microsoft.com/office/drawing/2014/main" id="{946975BC-8B84-DDF5-9EB8-5C511C77F9C3}"/>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7586676" y="3621718"/>
            <a:ext cx="914400" cy="914400"/>
          </a:xfrm>
          <a:prstGeom prst="rect">
            <a:avLst/>
          </a:prstGeom>
        </p:spPr>
      </p:pic>
      <p:pic>
        <p:nvPicPr>
          <p:cNvPr id="24" name="Graphic 23" descr="Stuffed Toy outline">
            <a:extLst>
              <a:ext uri="{FF2B5EF4-FFF2-40B4-BE49-F238E27FC236}">
                <a16:creationId xmlns:a16="http://schemas.microsoft.com/office/drawing/2014/main" id="{5722F433-5463-3368-735F-8BBB709DC4F3}"/>
              </a:ext>
            </a:extLst>
          </p:cNvPr>
          <p:cNvPicPr>
            <a:picLocks noChangeAspect="1"/>
          </p:cNvPicPr>
          <p:nvPr/>
        </p:nvPicPr>
        <p:blipFill>
          <a:blip r:embed="rId31">
            <a:extLst>
              <a:ext uri="{96DAC541-7B7A-43D3-8B79-37D633B846F1}">
                <asvg:svgBlip xmlns:asvg="http://schemas.microsoft.com/office/drawing/2016/SVG/main" r:embed="rId32"/>
              </a:ext>
            </a:extLst>
          </a:blip>
          <a:stretch>
            <a:fillRect/>
          </a:stretch>
        </p:blipFill>
        <p:spPr>
          <a:xfrm>
            <a:off x="5689079" y="3654425"/>
            <a:ext cx="914400" cy="914400"/>
          </a:xfrm>
          <a:prstGeom prst="rect">
            <a:avLst/>
          </a:prstGeom>
        </p:spPr>
      </p:pic>
      <p:sp>
        <p:nvSpPr>
          <p:cNvPr id="27" name="Title 26">
            <a:extLst>
              <a:ext uri="{FF2B5EF4-FFF2-40B4-BE49-F238E27FC236}">
                <a16:creationId xmlns:a16="http://schemas.microsoft.com/office/drawing/2014/main" id="{49D0DB2F-4A16-089E-AB63-714077ABD2AA}"/>
              </a:ext>
            </a:extLst>
          </p:cNvPr>
          <p:cNvSpPr txBox="1">
            <a:spLocks noGrp="1"/>
          </p:cNvSpPr>
          <p:nvPr>
            <p:ph type="title" idx="4294967295"/>
          </p:nvPr>
        </p:nvSpPr>
        <p:spPr>
          <a:xfrm>
            <a:off x="6511930" y="119840"/>
            <a:ext cx="4352920" cy="271612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chemeClr val="tx1"/>
                </a:solidFill>
                <a:effectLst/>
                <a:uLnTx/>
                <a:uFillTx/>
                <a:latin typeface="Letters for learners" pitchFamily="2" charset="0"/>
                <a:ea typeface="+mn-ea"/>
                <a:cs typeface="+mn-cs"/>
              </a:rPr>
              <a:t>CLOTHES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chemeClr val="tx1"/>
                </a:solidFill>
                <a:effectLst/>
                <a:uLnTx/>
                <a:uFillTx/>
                <a:latin typeface="Letters for learners" pitchFamily="2" charset="0"/>
                <a:ea typeface="+mn-ea"/>
                <a:cs typeface="+mn-cs"/>
              </a:rPr>
              <a:t>We express our identity and personalities through what we wear.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dirty="0">
              <a:ln>
                <a:noFill/>
              </a:ln>
              <a:solidFill>
                <a:schemeClr val="tx1"/>
              </a:solidFill>
              <a:effectLst/>
              <a:uLnTx/>
              <a:uFillTx/>
              <a:latin typeface="Letters for learners"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chemeClr val="tx1"/>
                </a:solidFill>
                <a:effectLst/>
                <a:uLnTx/>
                <a:uFillTx/>
                <a:latin typeface="Letters for learners" pitchFamily="2" charset="0"/>
                <a:ea typeface="+mn-ea"/>
                <a:cs typeface="+mn-cs"/>
              </a:rPr>
              <a:t>The dead are very often dressed in their own clothes – whether their best, smart clothes, or something cosy like their pyjamas.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dirty="0">
              <a:ln>
                <a:noFill/>
              </a:ln>
              <a:solidFill>
                <a:schemeClr val="tx1"/>
              </a:solidFill>
              <a:effectLst/>
              <a:uLnTx/>
              <a:uFillTx/>
              <a:latin typeface="Letters for learners"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chemeClr val="tx1"/>
                </a:solidFill>
                <a:effectLst/>
                <a:uLnTx/>
                <a:uFillTx/>
                <a:latin typeface="Letters for learners" pitchFamily="2" charset="0"/>
                <a:ea typeface="+mn-ea"/>
                <a:cs typeface="+mn-cs"/>
              </a:rPr>
              <a:t>Their relatives often choose this clothing for the person who has died – but some people choose their own.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5298777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hlinkHover r:id="rId2" action="ppaction://hlinksldjump"/>
            <a:extLst>
              <a:ext uri="{FF2B5EF4-FFF2-40B4-BE49-F238E27FC236}">
                <a16:creationId xmlns:a16="http://schemas.microsoft.com/office/drawing/2014/main" id="{1854C238-3A08-78D4-0D91-1868AD85F6CD}"/>
              </a:ext>
              <a:ext uri="{C183D7F6-B498-43B3-948B-1728B52AA6E4}">
                <adec:decorative xmlns:adec="http://schemas.microsoft.com/office/drawing/2017/decorative" val="1"/>
              </a:ext>
            </a:extLst>
          </p:cNvPr>
          <p:cNvSpPr/>
          <p:nvPr/>
        </p:nvSpPr>
        <p:spPr>
          <a:xfrm>
            <a:off x="0" y="0"/>
            <a:ext cx="12192000" cy="68580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hlinkHover r:id="rId3" action="ppaction://hlinksldjump"/>
            <a:extLst>
              <a:ext uri="{FF2B5EF4-FFF2-40B4-BE49-F238E27FC236}">
                <a16:creationId xmlns:a16="http://schemas.microsoft.com/office/drawing/2014/main" id="{89760AEF-2814-652D-703D-AECA8D07A2C6}"/>
              </a:ext>
              <a:ext uri="{C183D7F6-B498-43B3-948B-1728B52AA6E4}">
                <adec:decorative xmlns:adec="http://schemas.microsoft.com/office/drawing/2017/decorative" val="1"/>
              </a:ext>
            </a:extLst>
          </p:cNvPr>
          <p:cNvSpPr txBox="1"/>
          <p:nvPr/>
        </p:nvSpPr>
        <p:spPr>
          <a:xfrm>
            <a:off x="1832129" y="2328479"/>
            <a:ext cx="1799047" cy="1139825"/>
          </a:xfrm>
          <a:prstGeom prst="rect">
            <a:avLst/>
          </a:prstGeom>
          <a:noFill/>
        </p:spPr>
        <p:txBody>
          <a:bodyPr wrap="square" rtlCol="0">
            <a:spAutoFit/>
          </a:bodyPr>
          <a:lstStyle/>
          <a:p>
            <a:endParaRPr lang="en-GB" dirty="0"/>
          </a:p>
        </p:txBody>
      </p:sp>
      <p:sp>
        <p:nvSpPr>
          <p:cNvPr id="6" name="TextBox 5">
            <a:hlinkHover r:id="rId4" action="ppaction://hlinksldjump"/>
            <a:extLst>
              <a:ext uri="{FF2B5EF4-FFF2-40B4-BE49-F238E27FC236}">
                <a16:creationId xmlns:a16="http://schemas.microsoft.com/office/drawing/2014/main" id="{CC128D10-2278-5EBC-0C8C-4A336DB23D96}"/>
              </a:ext>
              <a:ext uri="{C183D7F6-B498-43B3-948B-1728B52AA6E4}">
                <adec:decorative xmlns:adec="http://schemas.microsoft.com/office/drawing/2017/decorative" val="1"/>
              </a:ext>
            </a:extLst>
          </p:cNvPr>
          <p:cNvSpPr txBox="1"/>
          <p:nvPr/>
        </p:nvSpPr>
        <p:spPr>
          <a:xfrm>
            <a:off x="8960888" y="2298463"/>
            <a:ext cx="1799047" cy="1139825"/>
          </a:xfrm>
          <a:prstGeom prst="rect">
            <a:avLst/>
          </a:prstGeom>
          <a:noFill/>
        </p:spPr>
        <p:txBody>
          <a:bodyPr wrap="square" rtlCol="0">
            <a:spAutoFit/>
          </a:bodyPr>
          <a:lstStyle/>
          <a:p>
            <a:endParaRPr lang="en-GB" dirty="0"/>
          </a:p>
        </p:txBody>
      </p:sp>
      <p:sp>
        <p:nvSpPr>
          <p:cNvPr id="7" name="TextBox 6">
            <a:hlinkHover r:id="rId5" action="ppaction://hlinksldjump"/>
            <a:extLst>
              <a:ext uri="{FF2B5EF4-FFF2-40B4-BE49-F238E27FC236}">
                <a16:creationId xmlns:a16="http://schemas.microsoft.com/office/drawing/2014/main" id="{C6199AA8-B4F6-6DC9-0B04-C54A113038AA}"/>
              </a:ext>
              <a:ext uri="{C183D7F6-B498-43B3-948B-1728B52AA6E4}">
                <adec:decorative xmlns:adec="http://schemas.microsoft.com/office/drawing/2017/decorative" val="1"/>
              </a:ext>
            </a:extLst>
          </p:cNvPr>
          <p:cNvSpPr txBox="1"/>
          <p:nvPr/>
        </p:nvSpPr>
        <p:spPr>
          <a:xfrm>
            <a:off x="8949032" y="3438288"/>
            <a:ext cx="1799047" cy="1139825"/>
          </a:xfrm>
          <a:prstGeom prst="rect">
            <a:avLst/>
          </a:prstGeom>
          <a:noFill/>
        </p:spPr>
        <p:txBody>
          <a:bodyPr wrap="square" rtlCol="0">
            <a:spAutoFit/>
          </a:bodyPr>
          <a:lstStyle/>
          <a:p>
            <a:endParaRPr lang="en-GB" dirty="0"/>
          </a:p>
        </p:txBody>
      </p:sp>
      <p:sp>
        <p:nvSpPr>
          <p:cNvPr id="8" name="TextBox 7">
            <a:hlinkHover r:id="rId6" action="ppaction://hlinksldjump"/>
            <a:extLst>
              <a:ext uri="{FF2B5EF4-FFF2-40B4-BE49-F238E27FC236}">
                <a16:creationId xmlns:a16="http://schemas.microsoft.com/office/drawing/2014/main" id="{065B17E7-5900-A8AC-8122-59304E14F1EF}"/>
              </a:ext>
              <a:ext uri="{C183D7F6-B498-43B3-948B-1728B52AA6E4}">
                <adec:decorative xmlns:adec="http://schemas.microsoft.com/office/drawing/2017/decorative" val="1"/>
              </a:ext>
            </a:extLst>
          </p:cNvPr>
          <p:cNvSpPr txBox="1"/>
          <p:nvPr/>
        </p:nvSpPr>
        <p:spPr>
          <a:xfrm>
            <a:off x="7107647" y="3434145"/>
            <a:ext cx="1799047" cy="1139825"/>
          </a:xfrm>
          <a:prstGeom prst="rect">
            <a:avLst/>
          </a:prstGeom>
          <a:noFill/>
        </p:spPr>
        <p:txBody>
          <a:bodyPr wrap="square" rtlCol="0">
            <a:spAutoFit/>
          </a:bodyPr>
          <a:lstStyle/>
          <a:p>
            <a:endParaRPr lang="en-GB" dirty="0"/>
          </a:p>
        </p:txBody>
      </p:sp>
      <p:sp>
        <p:nvSpPr>
          <p:cNvPr id="9" name="TextBox 8">
            <a:hlinkHover r:id="rId7" action="ppaction://hlinksldjump"/>
            <a:extLst>
              <a:ext uri="{FF2B5EF4-FFF2-40B4-BE49-F238E27FC236}">
                <a16:creationId xmlns:a16="http://schemas.microsoft.com/office/drawing/2014/main" id="{DD8F2E5B-B212-9CE4-4498-079690506E3A}"/>
              </a:ext>
              <a:ext uri="{C183D7F6-B498-43B3-948B-1728B52AA6E4}">
                <adec:decorative xmlns:adec="http://schemas.microsoft.com/office/drawing/2017/decorative" val="1"/>
              </a:ext>
            </a:extLst>
          </p:cNvPr>
          <p:cNvSpPr txBox="1"/>
          <p:nvPr/>
        </p:nvSpPr>
        <p:spPr>
          <a:xfrm>
            <a:off x="7123172" y="2298464"/>
            <a:ext cx="1799047" cy="1139825"/>
          </a:xfrm>
          <a:prstGeom prst="rect">
            <a:avLst/>
          </a:prstGeom>
          <a:noFill/>
        </p:spPr>
        <p:txBody>
          <a:bodyPr wrap="square" rtlCol="0">
            <a:spAutoFit/>
          </a:bodyPr>
          <a:lstStyle/>
          <a:p>
            <a:endParaRPr lang="en-GB" dirty="0"/>
          </a:p>
        </p:txBody>
      </p:sp>
      <p:sp>
        <p:nvSpPr>
          <p:cNvPr id="10" name="TextBox 9">
            <a:hlinkHover r:id="rId8" action="ppaction://hlinksldjump"/>
            <a:extLst>
              <a:ext uri="{FF2B5EF4-FFF2-40B4-BE49-F238E27FC236}">
                <a16:creationId xmlns:a16="http://schemas.microsoft.com/office/drawing/2014/main" id="{D8EF62AA-D073-C4F9-FBB1-8D300433DB7A}"/>
              </a:ext>
              <a:ext uri="{C183D7F6-B498-43B3-948B-1728B52AA6E4}">
                <adec:decorative xmlns:adec="http://schemas.microsoft.com/office/drawing/2017/decorative" val="1"/>
              </a:ext>
            </a:extLst>
          </p:cNvPr>
          <p:cNvSpPr txBox="1"/>
          <p:nvPr/>
        </p:nvSpPr>
        <p:spPr>
          <a:xfrm>
            <a:off x="5285456" y="2289174"/>
            <a:ext cx="1799047" cy="1139825"/>
          </a:xfrm>
          <a:prstGeom prst="rect">
            <a:avLst/>
          </a:prstGeom>
          <a:noFill/>
        </p:spPr>
        <p:txBody>
          <a:bodyPr wrap="square" rtlCol="0">
            <a:spAutoFit/>
          </a:bodyPr>
          <a:lstStyle/>
          <a:p>
            <a:endParaRPr lang="en-GB" dirty="0"/>
          </a:p>
        </p:txBody>
      </p:sp>
      <p:sp>
        <p:nvSpPr>
          <p:cNvPr id="11" name="TextBox 10">
            <a:hlinkHover r:id="rId9" action="ppaction://hlinksldjump"/>
            <a:extLst>
              <a:ext uri="{FF2B5EF4-FFF2-40B4-BE49-F238E27FC236}">
                <a16:creationId xmlns:a16="http://schemas.microsoft.com/office/drawing/2014/main" id="{777024D9-B98B-0517-D6E9-200F6AEDE688}"/>
              </a:ext>
              <a:ext uri="{C183D7F6-B498-43B3-948B-1728B52AA6E4}">
                <adec:decorative xmlns:adec="http://schemas.microsoft.com/office/drawing/2017/decorative" val="1"/>
              </a:ext>
            </a:extLst>
          </p:cNvPr>
          <p:cNvSpPr txBox="1"/>
          <p:nvPr/>
        </p:nvSpPr>
        <p:spPr>
          <a:xfrm>
            <a:off x="5283461" y="3428999"/>
            <a:ext cx="1799047" cy="1139825"/>
          </a:xfrm>
          <a:prstGeom prst="rect">
            <a:avLst/>
          </a:prstGeom>
          <a:noFill/>
        </p:spPr>
        <p:txBody>
          <a:bodyPr wrap="square" rtlCol="0">
            <a:spAutoFit/>
          </a:bodyPr>
          <a:lstStyle/>
          <a:p>
            <a:endParaRPr lang="en-GB" dirty="0"/>
          </a:p>
        </p:txBody>
      </p:sp>
      <p:sp>
        <p:nvSpPr>
          <p:cNvPr id="12" name="TextBox 11">
            <a:hlinkHover r:id="rId10" action="ppaction://hlinksldjump"/>
            <a:extLst>
              <a:ext uri="{FF2B5EF4-FFF2-40B4-BE49-F238E27FC236}">
                <a16:creationId xmlns:a16="http://schemas.microsoft.com/office/drawing/2014/main" id="{6F0C754B-D019-FBBF-B6BC-547BCEB8028E}"/>
              </a:ext>
              <a:ext uri="{C183D7F6-B498-43B3-948B-1728B52AA6E4}">
                <adec:decorative xmlns:adec="http://schemas.microsoft.com/office/drawing/2017/decorative" val="1"/>
              </a:ext>
            </a:extLst>
          </p:cNvPr>
          <p:cNvSpPr txBox="1"/>
          <p:nvPr/>
        </p:nvSpPr>
        <p:spPr>
          <a:xfrm>
            <a:off x="3467215" y="3438288"/>
            <a:ext cx="1799047" cy="1139825"/>
          </a:xfrm>
          <a:prstGeom prst="rect">
            <a:avLst/>
          </a:prstGeom>
          <a:noFill/>
        </p:spPr>
        <p:txBody>
          <a:bodyPr wrap="square" rtlCol="0">
            <a:spAutoFit/>
          </a:bodyPr>
          <a:lstStyle/>
          <a:p>
            <a:endParaRPr lang="en-GB" dirty="0"/>
          </a:p>
        </p:txBody>
      </p:sp>
      <p:sp>
        <p:nvSpPr>
          <p:cNvPr id="13" name="TextBox 12">
            <a:hlinkClick r:id="" action="ppaction://hlinkshowjump?jump=nextslide"/>
            <a:hlinkHover r:id="rId11" action="ppaction://hlinksldjump"/>
            <a:extLst>
              <a:ext uri="{FF2B5EF4-FFF2-40B4-BE49-F238E27FC236}">
                <a16:creationId xmlns:a16="http://schemas.microsoft.com/office/drawing/2014/main" id="{3A918710-8835-022B-A686-359360EF3964}"/>
              </a:ext>
              <a:ext uri="{C183D7F6-B498-43B3-948B-1728B52AA6E4}">
                <adec:decorative xmlns:adec="http://schemas.microsoft.com/office/drawing/2017/decorative" val="1"/>
              </a:ext>
            </a:extLst>
          </p:cNvPr>
          <p:cNvSpPr txBox="1"/>
          <p:nvPr/>
        </p:nvSpPr>
        <p:spPr>
          <a:xfrm>
            <a:off x="1634128" y="3428999"/>
            <a:ext cx="1799047" cy="1139825"/>
          </a:xfrm>
          <a:prstGeom prst="rect">
            <a:avLst/>
          </a:prstGeom>
          <a:noFill/>
        </p:spPr>
        <p:txBody>
          <a:bodyPr wrap="square" rtlCol="0">
            <a:spAutoFit/>
          </a:bodyPr>
          <a:lstStyle/>
          <a:p>
            <a:endParaRPr lang="en-GB" dirty="0"/>
          </a:p>
        </p:txBody>
      </p:sp>
      <p:sp>
        <p:nvSpPr>
          <p:cNvPr id="14" name="TextBox 13">
            <a:hlinkClick r:id="rId12" action="ppaction://hlinksldjump"/>
            <a:extLst>
              <a:ext uri="{FF2B5EF4-FFF2-40B4-BE49-F238E27FC236}">
                <a16:creationId xmlns:a16="http://schemas.microsoft.com/office/drawing/2014/main" id="{B238C8CC-5A91-9377-BE53-6C9641DF7239}"/>
              </a:ext>
              <a:ext uri="{C183D7F6-B498-43B3-948B-1728B52AA6E4}">
                <adec:decorative xmlns:adec="http://schemas.microsoft.com/office/drawing/2017/decorative" val="1"/>
              </a:ext>
            </a:extLst>
          </p:cNvPr>
          <p:cNvSpPr txBox="1"/>
          <p:nvPr/>
        </p:nvSpPr>
        <p:spPr>
          <a:xfrm>
            <a:off x="3443749" y="2289174"/>
            <a:ext cx="1799047" cy="1139825"/>
          </a:xfrm>
          <a:prstGeom prst="rect">
            <a:avLst/>
          </a:prstGeom>
          <a:noFill/>
        </p:spPr>
        <p:txBody>
          <a:bodyPr wrap="square" rtlCol="0">
            <a:spAutoFit/>
          </a:bodyPr>
          <a:lstStyle/>
          <a:p>
            <a:endParaRPr lang="en-GB" dirty="0"/>
          </a:p>
        </p:txBody>
      </p:sp>
      <p:pic>
        <p:nvPicPr>
          <p:cNvPr id="15" name="Graphic 14" descr="Flowers Bunch outline">
            <a:extLst>
              <a:ext uri="{FF2B5EF4-FFF2-40B4-BE49-F238E27FC236}">
                <a16:creationId xmlns:a16="http://schemas.microsoft.com/office/drawing/2014/main" id="{F543517A-F64E-6867-6980-56BDB943EB4C}"/>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2083925" y="2440607"/>
            <a:ext cx="914400" cy="914400"/>
          </a:xfrm>
          <a:prstGeom prst="rect">
            <a:avLst/>
          </a:prstGeom>
        </p:spPr>
      </p:pic>
      <p:pic>
        <p:nvPicPr>
          <p:cNvPr id="16" name="Graphic 15" descr="Alterations &amp; Tailoring outline">
            <a:extLst>
              <a:ext uri="{FF2B5EF4-FFF2-40B4-BE49-F238E27FC236}">
                <a16:creationId xmlns:a16="http://schemas.microsoft.com/office/drawing/2014/main" id="{3DB29B60-DA01-B698-854C-62C9ACF13E60}"/>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5638800" y="2442070"/>
            <a:ext cx="914400" cy="914400"/>
          </a:xfrm>
          <a:prstGeom prst="rect">
            <a:avLst/>
          </a:prstGeom>
        </p:spPr>
      </p:pic>
      <p:pic>
        <p:nvPicPr>
          <p:cNvPr id="17" name="Graphic 16" descr="Glasses outline">
            <a:extLst>
              <a:ext uri="{FF2B5EF4-FFF2-40B4-BE49-F238E27FC236}">
                <a16:creationId xmlns:a16="http://schemas.microsoft.com/office/drawing/2014/main" id="{2F3C6FB0-1715-D854-EBC3-656DBC0C7F18}"/>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2083925" y="3654425"/>
            <a:ext cx="914400" cy="914400"/>
          </a:xfrm>
          <a:prstGeom prst="rect">
            <a:avLst/>
          </a:prstGeom>
        </p:spPr>
      </p:pic>
      <p:pic>
        <p:nvPicPr>
          <p:cNvPr id="18" name="Graphic 17" descr="Chocolate outline">
            <a:extLst>
              <a:ext uri="{FF2B5EF4-FFF2-40B4-BE49-F238E27FC236}">
                <a16:creationId xmlns:a16="http://schemas.microsoft.com/office/drawing/2014/main" id="{945D4D3C-4A95-07AC-DD84-585BF1F95C06}"/>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343362" y="3550856"/>
            <a:ext cx="1099540" cy="1099540"/>
          </a:xfrm>
          <a:prstGeom prst="rect">
            <a:avLst/>
          </a:prstGeom>
        </p:spPr>
      </p:pic>
      <p:pic>
        <p:nvPicPr>
          <p:cNvPr id="19" name="Graphic 18" descr="Suit outline">
            <a:extLst>
              <a:ext uri="{FF2B5EF4-FFF2-40B4-BE49-F238E27FC236}">
                <a16:creationId xmlns:a16="http://schemas.microsoft.com/office/drawing/2014/main" id="{05747E98-67E7-E73B-4687-D816390F748A}"/>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7401536" y="2348037"/>
            <a:ext cx="1099540" cy="1099540"/>
          </a:xfrm>
          <a:prstGeom prst="rect">
            <a:avLst/>
          </a:prstGeom>
        </p:spPr>
      </p:pic>
      <p:pic>
        <p:nvPicPr>
          <p:cNvPr id="20" name="Graphic 19" descr="Image outline">
            <a:extLst>
              <a:ext uri="{FF2B5EF4-FFF2-40B4-BE49-F238E27FC236}">
                <a16:creationId xmlns:a16="http://schemas.microsoft.com/office/drawing/2014/main" id="{1CDE7AA6-6A60-7303-02B5-E9C38515CF07}"/>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9343362" y="2462816"/>
            <a:ext cx="914400" cy="914400"/>
          </a:xfrm>
          <a:prstGeom prst="rect">
            <a:avLst/>
          </a:prstGeom>
        </p:spPr>
      </p:pic>
      <p:pic>
        <p:nvPicPr>
          <p:cNvPr id="21" name="Graphic 20" descr="Phone Vibration outline">
            <a:extLst>
              <a:ext uri="{FF2B5EF4-FFF2-40B4-BE49-F238E27FC236}">
                <a16:creationId xmlns:a16="http://schemas.microsoft.com/office/drawing/2014/main" id="{DFCBFFA2-6536-C269-A198-F620589C7384}"/>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3932393" y="2440607"/>
            <a:ext cx="914400" cy="914400"/>
          </a:xfrm>
          <a:prstGeom prst="rect">
            <a:avLst/>
          </a:prstGeom>
        </p:spPr>
      </p:pic>
      <p:pic>
        <p:nvPicPr>
          <p:cNvPr id="22" name="Graphic 21" descr="Medicine outline">
            <a:extLst>
              <a:ext uri="{FF2B5EF4-FFF2-40B4-BE49-F238E27FC236}">
                <a16:creationId xmlns:a16="http://schemas.microsoft.com/office/drawing/2014/main" id="{EA1C19FC-9B42-2BE6-B1C8-BD2D82AD5F97}"/>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3932393" y="3654425"/>
            <a:ext cx="914400" cy="914400"/>
          </a:xfrm>
          <a:prstGeom prst="rect">
            <a:avLst/>
          </a:prstGeom>
        </p:spPr>
      </p:pic>
      <p:pic>
        <p:nvPicPr>
          <p:cNvPr id="23" name="Graphic 22" descr="Open envelope outline">
            <a:extLst>
              <a:ext uri="{FF2B5EF4-FFF2-40B4-BE49-F238E27FC236}">
                <a16:creationId xmlns:a16="http://schemas.microsoft.com/office/drawing/2014/main" id="{B14734B7-8A84-EA22-E501-84A06B5D212B}"/>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7586676" y="3621718"/>
            <a:ext cx="914400" cy="914400"/>
          </a:xfrm>
          <a:prstGeom prst="rect">
            <a:avLst/>
          </a:prstGeom>
        </p:spPr>
      </p:pic>
      <p:pic>
        <p:nvPicPr>
          <p:cNvPr id="24" name="Graphic 23" descr="Stuffed Toy outline">
            <a:extLst>
              <a:ext uri="{FF2B5EF4-FFF2-40B4-BE49-F238E27FC236}">
                <a16:creationId xmlns:a16="http://schemas.microsoft.com/office/drawing/2014/main" id="{B67401B4-EA06-2897-EA2E-41500BD067D1}"/>
              </a:ext>
            </a:extLst>
          </p:cNvPr>
          <p:cNvPicPr>
            <a:picLocks noChangeAspect="1"/>
          </p:cNvPicPr>
          <p:nvPr/>
        </p:nvPicPr>
        <p:blipFill>
          <a:blip r:embed="rId31">
            <a:extLst>
              <a:ext uri="{96DAC541-7B7A-43D3-8B79-37D633B846F1}">
                <asvg:svgBlip xmlns:asvg="http://schemas.microsoft.com/office/drawing/2016/SVG/main" r:embed="rId32"/>
              </a:ext>
            </a:extLst>
          </a:blip>
          <a:stretch>
            <a:fillRect/>
          </a:stretch>
        </p:blipFill>
        <p:spPr>
          <a:xfrm>
            <a:off x="5689079" y="3654425"/>
            <a:ext cx="914400" cy="914400"/>
          </a:xfrm>
          <a:prstGeom prst="rect">
            <a:avLst/>
          </a:prstGeom>
        </p:spPr>
      </p:pic>
      <p:sp>
        <p:nvSpPr>
          <p:cNvPr id="27" name="Title 26">
            <a:extLst>
              <a:ext uri="{FF2B5EF4-FFF2-40B4-BE49-F238E27FC236}">
                <a16:creationId xmlns:a16="http://schemas.microsoft.com/office/drawing/2014/main" id="{C636A15A-C32B-71FB-0EBF-63996C868C64}"/>
              </a:ext>
            </a:extLst>
          </p:cNvPr>
          <p:cNvSpPr txBox="1">
            <a:spLocks noGrp="1"/>
          </p:cNvSpPr>
          <p:nvPr>
            <p:ph type="title" idx="4294967295"/>
          </p:nvPr>
        </p:nvSpPr>
        <p:spPr>
          <a:xfrm>
            <a:off x="6497792" y="4681392"/>
            <a:ext cx="4768921" cy="252376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chemeClr val="tx1"/>
                </a:solidFill>
                <a:effectLst/>
                <a:uLnTx/>
                <a:uFillTx/>
                <a:latin typeface="Letters for learners" pitchFamily="2" charset="0"/>
                <a:ea typeface="+mn-ea"/>
                <a:cs typeface="+mn-cs"/>
              </a:rPr>
              <a:t>LETTERS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chemeClr val="tx1"/>
                </a:solidFill>
                <a:effectLst/>
                <a:uLnTx/>
                <a:uFillTx/>
                <a:latin typeface="Letters for learners" pitchFamily="2" charset="0"/>
                <a:ea typeface="+mn-ea"/>
                <a:cs typeface="+mn-cs"/>
              </a:rPr>
              <a:t>Letters help us communicate special messages to other people, including those who have died.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chemeClr val="tx1"/>
              </a:solidFill>
              <a:effectLst/>
              <a:uLnTx/>
              <a:uFillTx/>
              <a:latin typeface="Letters for learners"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chemeClr val="tx1"/>
                </a:solidFill>
                <a:effectLst/>
                <a:uLnTx/>
                <a:uFillTx/>
                <a:latin typeface="Letters for learners" pitchFamily="2" charset="0"/>
                <a:ea typeface="+mn-ea"/>
                <a:cs typeface="+mn-cs"/>
              </a:rPr>
              <a:t>Sometimes, last messages – containing memories, ‘thank </a:t>
            </a:r>
            <a:r>
              <a:rPr kumimoji="0" lang="en-GB" sz="1600" b="0" i="0" u="none" strike="noStrike" kern="1200" cap="none" spc="0" normalizeH="0" baseline="0" noProof="0" dirty="0" err="1">
                <a:ln>
                  <a:noFill/>
                </a:ln>
                <a:solidFill>
                  <a:schemeClr val="tx1"/>
                </a:solidFill>
                <a:effectLst/>
                <a:uLnTx/>
                <a:uFillTx/>
                <a:latin typeface="Letters for learners" pitchFamily="2" charset="0"/>
                <a:ea typeface="+mn-ea"/>
                <a:cs typeface="+mn-cs"/>
              </a:rPr>
              <a:t>yous</a:t>
            </a:r>
            <a:r>
              <a:rPr kumimoji="0" lang="en-GB" sz="1600" b="0" i="0" u="none" strike="noStrike" kern="1200" cap="none" spc="0" normalizeH="0" baseline="0" noProof="0" dirty="0">
                <a:ln>
                  <a:noFill/>
                </a:ln>
                <a:solidFill>
                  <a:schemeClr val="tx1"/>
                </a:solidFill>
                <a:effectLst/>
                <a:uLnTx/>
                <a:uFillTx/>
                <a:latin typeface="Letters for learners" pitchFamily="2" charset="0"/>
                <a:ea typeface="+mn-ea"/>
                <a:cs typeface="+mn-cs"/>
              </a:rPr>
              <a:t>’ or even apologies – are written and placed with those who have died.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chemeClr val="tx1"/>
              </a:solidFill>
              <a:effectLst/>
              <a:uLnTx/>
              <a:uFillTx/>
              <a:latin typeface="Letters for learners"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chemeClr val="tx1"/>
                </a:solidFill>
                <a:effectLst/>
                <a:uLnTx/>
                <a:uFillTx/>
                <a:latin typeface="Letters for learners" pitchFamily="2" charset="0"/>
                <a:ea typeface="+mn-ea"/>
                <a:cs typeface="+mn-cs"/>
              </a:rPr>
              <a:t>Usually, they are not read by anybody else.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5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5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9649441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hlinkHover r:id="rId2" action="ppaction://hlinksldjump"/>
            <a:extLst>
              <a:ext uri="{FF2B5EF4-FFF2-40B4-BE49-F238E27FC236}">
                <a16:creationId xmlns:a16="http://schemas.microsoft.com/office/drawing/2014/main" id="{DCEAE8FA-1E5E-EAC5-3A0A-48C90B75CEDC}"/>
              </a:ext>
              <a:ext uri="{C183D7F6-B498-43B3-948B-1728B52AA6E4}">
                <adec:decorative xmlns:adec="http://schemas.microsoft.com/office/drawing/2017/decorative" val="1"/>
              </a:ext>
            </a:extLst>
          </p:cNvPr>
          <p:cNvSpPr/>
          <p:nvPr/>
        </p:nvSpPr>
        <p:spPr>
          <a:xfrm>
            <a:off x="0" y="0"/>
            <a:ext cx="12192000" cy="68580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hlinkHover r:id="rId3" action="ppaction://hlinksldjump"/>
            <a:extLst>
              <a:ext uri="{FF2B5EF4-FFF2-40B4-BE49-F238E27FC236}">
                <a16:creationId xmlns:a16="http://schemas.microsoft.com/office/drawing/2014/main" id="{EA95B349-7DDC-CA1B-9804-14304DDC99AD}"/>
              </a:ext>
              <a:ext uri="{C183D7F6-B498-43B3-948B-1728B52AA6E4}">
                <adec:decorative xmlns:adec="http://schemas.microsoft.com/office/drawing/2017/decorative" val="1"/>
              </a:ext>
            </a:extLst>
          </p:cNvPr>
          <p:cNvSpPr txBox="1"/>
          <p:nvPr/>
        </p:nvSpPr>
        <p:spPr>
          <a:xfrm>
            <a:off x="1832129" y="2328479"/>
            <a:ext cx="1799047" cy="1139825"/>
          </a:xfrm>
          <a:prstGeom prst="rect">
            <a:avLst/>
          </a:prstGeom>
          <a:noFill/>
        </p:spPr>
        <p:txBody>
          <a:bodyPr wrap="square" rtlCol="0">
            <a:spAutoFit/>
          </a:bodyPr>
          <a:lstStyle/>
          <a:p>
            <a:endParaRPr lang="en-GB" dirty="0"/>
          </a:p>
        </p:txBody>
      </p:sp>
      <p:sp>
        <p:nvSpPr>
          <p:cNvPr id="6" name="TextBox 5">
            <a:hlinkHover r:id="rId4" action="ppaction://hlinksldjump"/>
            <a:extLst>
              <a:ext uri="{FF2B5EF4-FFF2-40B4-BE49-F238E27FC236}">
                <a16:creationId xmlns:a16="http://schemas.microsoft.com/office/drawing/2014/main" id="{36D07F2F-3FDE-8300-254C-4224D7D8741C}"/>
              </a:ext>
              <a:ext uri="{C183D7F6-B498-43B3-948B-1728B52AA6E4}">
                <adec:decorative xmlns:adec="http://schemas.microsoft.com/office/drawing/2017/decorative" val="1"/>
              </a:ext>
            </a:extLst>
          </p:cNvPr>
          <p:cNvSpPr txBox="1"/>
          <p:nvPr/>
        </p:nvSpPr>
        <p:spPr>
          <a:xfrm>
            <a:off x="8960888" y="2298463"/>
            <a:ext cx="1799047" cy="1139825"/>
          </a:xfrm>
          <a:prstGeom prst="rect">
            <a:avLst/>
          </a:prstGeom>
          <a:noFill/>
        </p:spPr>
        <p:txBody>
          <a:bodyPr wrap="square" rtlCol="0">
            <a:spAutoFit/>
          </a:bodyPr>
          <a:lstStyle/>
          <a:p>
            <a:endParaRPr lang="en-GB" dirty="0"/>
          </a:p>
        </p:txBody>
      </p:sp>
      <p:sp>
        <p:nvSpPr>
          <p:cNvPr id="7" name="TextBox 6">
            <a:hlinkHover r:id="rId5" action="ppaction://hlinksldjump"/>
            <a:extLst>
              <a:ext uri="{FF2B5EF4-FFF2-40B4-BE49-F238E27FC236}">
                <a16:creationId xmlns:a16="http://schemas.microsoft.com/office/drawing/2014/main" id="{59229F47-6744-2A0B-0CB4-3E3BC0F7BD15}"/>
              </a:ext>
              <a:ext uri="{C183D7F6-B498-43B3-948B-1728B52AA6E4}">
                <adec:decorative xmlns:adec="http://schemas.microsoft.com/office/drawing/2017/decorative" val="1"/>
              </a:ext>
            </a:extLst>
          </p:cNvPr>
          <p:cNvSpPr txBox="1"/>
          <p:nvPr/>
        </p:nvSpPr>
        <p:spPr>
          <a:xfrm>
            <a:off x="8949032" y="3438288"/>
            <a:ext cx="1799047" cy="1139825"/>
          </a:xfrm>
          <a:prstGeom prst="rect">
            <a:avLst/>
          </a:prstGeom>
          <a:noFill/>
        </p:spPr>
        <p:txBody>
          <a:bodyPr wrap="square" rtlCol="0">
            <a:spAutoFit/>
          </a:bodyPr>
          <a:lstStyle/>
          <a:p>
            <a:endParaRPr lang="en-GB" dirty="0"/>
          </a:p>
        </p:txBody>
      </p:sp>
      <p:sp>
        <p:nvSpPr>
          <p:cNvPr id="8" name="TextBox 7">
            <a:hlinkHover r:id="rId6" action="ppaction://hlinksldjump"/>
            <a:extLst>
              <a:ext uri="{FF2B5EF4-FFF2-40B4-BE49-F238E27FC236}">
                <a16:creationId xmlns:a16="http://schemas.microsoft.com/office/drawing/2014/main" id="{7E6CAC03-53A9-6F20-3088-E4C0EB88270E}"/>
              </a:ext>
              <a:ext uri="{C183D7F6-B498-43B3-948B-1728B52AA6E4}">
                <adec:decorative xmlns:adec="http://schemas.microsoft.com/office/drawing/2017/decorative" val="1"/>
              </a:ext>
            </a:extLst>
          </p:cNvPr>
          <p:cNvSpPr txBox="1"/>
          <p:nvPr/>
        </p:nvSpPr>
        <p:spPr>
          <a:xfrm>
            <a:off x="7107647" y="3434145"/>
            <a:ext cx="1799047" cy="1139825"/>
          </a:xfrm>
          <a:prstGeom prst="rect">
            <a:avLst/>
          </a:prstGeom>
          <a:noFill/>
        </p:spPr>
        <p:txBody>
          <a:bodyPr wrap="square" rtlCol="0">
            <a:spAutoFit/>
          </a:bodyPr>
          <a:lstStyle/>
          <a:p>
            <a:endParaRPr lang="en-GB" dirty="0"/>
          </a:p>
        </p:txBody>
      </p:sp>
      <p:sp>
        <p:nvSpPr>
          <p:cNvPr id="9" name="TextBox 8">
            <a:hlinkHover r:id="rId7" action="ppaction://hlinksldjump"/>
            <a:extLst>
              <a:ext uri="{FF2B5EF4-FFF2-40B4-BE49-F238E27FC236}">
                <a16:creationId xmlns:a16="http://schemas.microsoft.com/office/drawing/2014/main" id="{EB543954-197A-6EC8-8792-D9B4310B8260}"/>
              </a:ext>
              <a:ext uri="{C183D7F6-B498-43B3-948B-1728B52AA6E4}">
                <adec:decorative xmlns:adec="http://schemas.microsoft.com/office/drawing/2017/decorative" val="1"/>
              </a:ext>
            </a:extLst>
          </p:cNvPr>
          <p:cNvSpPr txBox="1"/>
          <p:nvPr/>
        </p:nvSpPr>
        <p:spPr>
          <a:xfrm>
            <a:off x="7123172" y="2298464"/>
            <a:ext cx="1799047" cy="1139825"/>
          </a:xfrm>
          <a:prstGeom prst="rect">
            <a:avLst/>
          </a:prstGeom>
          <a:noFill/>
        </p:spPr>
        <p:txBody>
          <a:bodyPr wrap="square" rtlCol="0">
            <a:spAutoFit/>
          </a:bodyPr>
          <a:lstStyle/>
          <a:p>
            <a:endParaRPr lang="en-GB" dirty="0"/>
          </a:p>
        </p:txBody>
      </p:sp>
      <p:sp>
        <p:nvSpPr>
          <p:cNvPr id="10" name="TextBox 9">
            <a:hlinkHover r:id="rId8" action="ppaction://hlinksldjump"/>
            <a:extLst>
              <a:ext uri="{FF2B5EF4-FFF2-40B4-BE49-F238E27FC236}">
                <a16:creationId xmlns:a16="http://schemas.microsoft.com/office/drawing/2014/main" id="{7F26C94C-E4EE-3DE9-C5D0-20751AAA062B}"/>
              </a:ext>
              <a:ext uri="{C183D7F6-B498-43B3-948B-1728B52AA6E4}">
                <adec:decorative xmlns:adec="http://schemas.microsoft.com/office/drawing/2017/decorative" val="1"/>
              </a:ext>
            </a:extLst>
          </p:cNvPr>
          <p:cNvSpPr txBox="1"/>
          <p:nvPr/>
        </p:nvSpPr>
        <p:spPr>
          <a:xfrm>
            <a:off x="5285456" y="2289174"/>
            <a:ext cx="1799047" cy="1139825"/>
          </a:xfrm>
          <a:prstGeom prst="rect">
            <a:avLst/>
          </a:prstGeom>
          <a:noFill/>
        </p:spPr>
        <p:txBody>
          <a:bodyPr wrap="square" rtlCol="0">
            <a:spAutoFit/>
          </a:bodyPr>
          <a:lstStyle/>
          <a:p>
            <a:endParaRPr lang="en-GB" dirty="0"/>
          </a:p>
        </p:txBody>
      </p:sp>
      <p:sp>
        <p:nvSpPr>
          <p:cNvPr id="11" name="TextBox 10">
            <a:hlinkHover r:id="rId9" action="ppaction://hlinksldjump"/>
            <a:extLst>
              <a:ext uri="{FF2B5EF4-FFF2-40B4-BE49-F238E27FC236}">
                <a16:creationId xmlns:a16="http://schemas.microsoft.com/office/drawing/2014/main" id="{318F85E4-7829-0631-80CF-2C295ADAD355}"/>
              </a:ext>
              <a:ext uri="{C183D7F6-B498-43B3-948B-1728B52AA6E4}">
                <adec:decorative xmlns:adec="http://schemas.microsoft.com/office/drawing/2017/decorative" val="1"/>
              </a:ext>
            </a:extLst>
          </p:cNvPr>
          <p:cNvSpPr txBox="1"/>
          <p:nvPr/>
        </p:nvSpPr>
        <p:spPr>
          <a:xfrm>
            <a:off x="5283461" y="3428999"/>
            <a:ext cx="1799047" cy="1139825"/>
          </a:xfrm>
          <a:prstGeom prst="rect">
            <a:avLst/>
          </a:prstGeom>
          <a:noFill/>
        </p:spPr>
        <p:txBody>
          <a:bodyPr wrap="square" rtlCol="0">
            <a:spAutoFit/>
          </a:bodyPr>
          <a:lstStyle/>
          <a:p>
            <a:endParaRPr lang="en-GB" dirty="0"/>
          </a:p>
        </p:txBody>
      </p:sp>
      <p:sp>
        <p:nvSpPr>
          <p:cNvPr id="12" name="TextBox 11">
            <a:hlinkHover r:id="rId10" action="ppaction://hlinksldjump"/>
            <a:extLst>
              <a:ext uri="{FF2B5EF4-FFF2-40B4-BE49-F238E27FC236}">
                <a16:creationId xmlns:a16="http://schemas.microsoft.com/office/drawing/2014/main" id="{B39AD0FC-0C96-03ED-E2BC-43D5009989C4}"/>
              </a:ext>
              <a:ext uri="{C183D7F6-B498-43B3-948B-1728B52AA6E4}">
                <adec:decorative xmlns:adec="http://schemas.microsoft.com/office/drawing/2017/decorative" val="1"/>
              </a:ext>
            </a:extLst>
          </p:cNvPr>
          <p:cNvSpPr txBox="1"/>
          <p:nvPr/>
        </p:nvSpPr>
        <p:spPr>
          <a:xfrm>
            <a:off x="3467215" y="3438288"/>
            <a:ext cx="1799047" cy="1139825"/>
          </a:xfrm>
          <a:prstGeom prst="rect">
            <a:avLst/>
          </a:prstGeom>
          <a:noFill/>
        </p:spPr>
        <p:txBody>
          <a:bodyPr wrap="square" rtlCol="0">
            <a:spAutoFit/>
          </a:bodyPr>
          <a:lstStyle/>
          <a:p>
            <a:endParaRPr lang="en-GB" dirty="0"/>
          </a:p>
        </p:txBody>
      </p:sp>
      <p:sp>
        <p:nvSpPr>
          <p:cNvPr id="13" name="TextBox 12">
            <a:hlinkClick r:id="" action="ppaction://hlinkshowjump?jump=nextslide"/>
            <a:hlinkHover r:id="rId11" action="ppaction://hlinksldjump"/>
            <a:extLst>
              <a:ext uri="{FF2B5EF4-FFF2-40B4-BE49-F238E27FC236}">
                <a16:creationId xmlns:a16="http://schemas.microsoft.com/office/drawing/2014/main" id="{B42D396D-1E47-F4FC-F537-3928C8BD0CC8}"/>
              </a:ext>
              <a:ext uri="{C183D7F6-B498-43B3-948B-1728B52AA6E4}">
                <adec:decorative xmlns:adec="http://schemas.microsoft.com/office/drawing/2017/decorative" val="1"/>
              </a:ext>
            </a:extLst>
          </p:cNvPr>
          <p:cNvSpPr txBox="1"/>
          <p:nvPr/>
        </p:nvSpPr>
        <p:spPr>
          <a:xfrm>
            <a:off x="1634128" y="3428999"/>
            <a:ext cx="1799047" cy="1139825"/>
          </a:xfrm>
          <a:prstGeom prst="rect">
            <a:avLst/>
          </a:prstGeom>
          <a:noFill/>
        </p:spPr>
        <p:txBody>
          <a:bodyPr wrap="square" rtlCol="0">
            <a:spAutoFit/>
          </a:bodyPr>
          <a:lstStyle/>
          <a:p>
            <a:endParaRPr lang="en-GB" dirty="0"/>
          </a:p>
        </p:txBody>
      </p:sp>
      <p:sp>
        <p:nvSpPr>
          <p:cNvPr id="14" name="TextBox 13">
            <a:hlinkClick r:id="rId12" action="ppaction://hlinksldjump"/>
            <a:extLst>
              <a:ext uri="{FF2B5EF4-FFF2-40B4-BE49-F238E27FC236}">
                <a16:creationId xmlns:a16="http://schemas.microsoft.com/office/drawing/2014/main" id="{CF49D0BE-A8D4-CF92-4EE9-5A4ED52ECEA8}"/>
              </a:ext>
              <a:ext uri="{C183D7F6-B498-43B3-948B-1728B52AA6E4}">
                <adec:decorative xmlns:adec="http://schemas.microsoft.com/office/drawing/2017/decorative" val="1"/>
              </a:ext>
            </a:extLst>
          </p:cNvPr>
          <p:cNvSpPr txBox="1"/>
          <p:nvPr/>
        </p:nvSpPr>
        <p:spPr>
          <a:xfrm>
            <a:off x="3443749" y="2289174"/>
            <a:ext cx="1799047" cy="1139825"/>
          </a:xfrm>
          <a:prstGeom prst="rect">
            <a:avLst/>
          </a:prstGeom>
          <a:noFill/>
        </p:spPr>
        <p:txBody>
          <a:bodyPr wrap="square" rtlCol="0">
            <a:spAutoFit/>
          </a:bodyPr>
          <a:lstStyle/>
          <a:p>
            <a:endParaRPr lang="en-GB" dirty="0"/>
          </a:p>
        </p:txBody>
      </p:sp>
      <p:pic>
        <p:nvPicPr>
          <p:cNvPr id="15" name="Graphic 14" descr="Flowers Bunch outline">
            <a:extLst>
              <a:ext uri="{FF2B5EF4-FFF2-40B4-BE49-F238E27FC236}">
                <a16:creationId xmlns:a16="http://schemas.microsoft.com/office/drawing/2014/main" id="{DEB201FC-8406-0D9D-8D62-68FAA3802409}"/>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2083925" y="2440607"/>
            <a:ext cx="914400" cy="914400"/>
          </a:xfrm>
          <a:prstGeom prst="rect">
            <a:avLst/>
          </a:prstGeom>
        </p:spPr>
      </p:pic>
      <p:pic>
        <p:nvPicPr>
          <p:cNvPr id="16" name="Graphic 15" descr="Alterations &amp; Tailoring outline">
            <a:extLst>
              <a:ext uri="{FF2B5EF4-FFF2-40B4-BE49-F238E27FC236}">
                <a16:creationId xmlns:a16="http://schemas.microsoft.com/office/drawing/2014/main" id="{0C437337-8DBB-C434-E73D-50498F59A5AE}"/>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5638800" y="2442070"/>
            <a:ext cx="914400" cy="914400"/>
          </a:xfrm>
          <a:prstGeom prst="rect">
            <a:avLst/>
          </a:prstGeom>
        </p:spPr>
      </p:pic>
      <p:pic>
        <p:nvPicPr>
          <p:cNvPr id="17" name="Graphic 16" descr="Glasses outline">
            <a:extLst>
              <a:ext uri="{FF2B5EF4-FFF2-40B4-BE49-F238E27FC236}">
                <a16:creationId xmlns:a16="http://schemas.microsoft.com/office/drawing/2014/main" id="{294D312A-C7CF-B550-D9A0-E390B33B322A}"/>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2083925" y="3654425"/>
            <a:ext cx="914400" cy="914400"/>
          </a:xfrm>
          <a:prstGeom prst="rect">
            <a:avLst/>
          </a:prstGeom>
        </p:spPr>
      </p:pic>
      <p:pic>
        <p:nvPicPr>
          <p:cNvPr id="18" name="Graphic 17" descr="Chocolate outline">
            <a:extLst>
              <a:ext uri="{FF2B5EF4-FFF2-40B4-BE49-F238E27FC236}">
                <a16:creationId xmlns:a16="http://schemas.microsoft.com/office/drawing/2014/main" id="{403714F5-C94E-DB36-3B64-180E8C0C4106}"/>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343362" y="3550856"/>
            <a:ext cx="1099540" cy="1099540"/>
          </a:xfrm>
          <a:prstGeom prst="rect">
            <a:avLst/>
          </a:prstGeom>
        </p:spPr>
      </p:pic>
      <p:pic>
        <p:nvPicPr>
          <p:cNvPr id="19" name="Graphic 18" descr="Suit outline">
            <a:extLst>
              <a:ext uri="{FF2B5EF4-FFF2-40B4-BE49-F238E27FC236}">
                <a16:creationId xmlns:a16="http://schemas.microsoft.com/office/drawing/2014/main" id="{D4248DC4-1E2F-4EE9-55AA-BD72D33F418B}"/>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7401536" y="2348037"/>
            <a:ext cx="1099540" cy="1099540"/>
          </a:xfrm>
          <a:prstGeom prst="rect">
            <a:avLst/>
          </a:prstGeom>
        </p:spPr>
      </p:pic>
      <p:pic>
        <p:nvPicPr>
          <p:cNvPr id="20" name="Graphic 19" descr="Image outline">
            <a:extLst>
              <a:ext uri="{FF2B5EF4-FFF2-40B4-BE49-F238E27FC236}">
                <a16:creationId xmlns:a16="http://schemas.microsoft.com/office/drawing/2014/main" id="{CBF43EF2-89A1-45A8-EC56-F2DA0C86B19D}"/>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9343362" y="2462816"/>
            <a:ext cx="914400" cy="914400"/>
          </a:xfrm>
          <a:prstGeom prst="rect">
            <a:avLst/>
          </a:prstGeom>
        </p:spPr>
      </p:pic>
      <p:pic>
        <p:nvPicPr>
          <p:cNvPr id="21" name="Graphic 20" descr="Phone Vibration outline">
            <a:extLst>
              <a:ext uri="{FF2B5EF4-FFF2-40B4-BE49-F238E27FC236}">
                <a16:creationId xmlns:a16="http://schemas.microsoft.com/office/drawing/2014/main" id="{34265CE6-C534-E044-21EC-37A4C24F18B4}"/>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3932393" y="2440607"/>
            <a:ext cx="914400" cy="914400"/>
          </a:xfrm>
          <a:prstGeom prst="rect">
            <a:avLst/>
          </a:prstGeom>
        </p:spPr>
      </p:pic>
      <p:pic>
        <p:nvPicPr>
          <p:cNvPr id="22" name="Graphic 21" descr="Medicine outline">
            <a:extLst>
              <a:ext uri="{FF2B5EF4-FFF2-40B4-BE49-F238E27FC236}">
                <a16:creationId xmlns:a16="http://schemas.microsoft.com/office/drawing/2014/main" id="{95898C3C-22A5-7903-D158-6E0C07563A33}"/>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3932393" y="3654425"/>
            <a:ext cx="914400" cy="914400"/>
          </a:xfrm>
          <a:prstGeom prst="rect">
            <a:avLst/>
          </a:prstGeom>
        </p:spPr>
      </p:pic>
      <p:pic>
        <p:nvPicPr>
          <p:cNvPr id="23" name="Graphic 22" descr="Open envelope outline">
            <a:extLst>
              <a:ext uri="{FF2B5EF4-FFF2-40B4-BE49-F238E27FC236}">
                <a16:creationId xmlns:a16="http://schemas.microsoft.com/office/drawing/2014/main" id="{F509248F-29E8-04AF-5509-EF08E4DD6705}"/>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7586676" y="3621718"/>
            <a:ext cx="914400" cy="914400"/>
          </a:xfrm>
          <a:prstGeom prst="rect">
            <a:avLst/>
          </a:prstGeom>
        </p:spPr>
      </p:pic>
      <p:pic>
        <p:nvPicPr>
          <p:cNvPr id="24" name="Graphic 23" descr="Stuffed Toy outline">
            <a:extLst>
              <a:ext uri="{FF2B5EF4-FFF2-40B4-BE49-F238E27FC236}">
                <a16:creationId xmlns:a16="http://schemas.microsoft.com/office/drawing/2014/main" id="{88AC3EAF-ED88-DA41-350C-20C3C75C2555}"/>
              </a:ext>
            </a:extLst>
          </p:cNvPr>
          <p:cNvPicPr>
            <a:picLocks noChangeAspect="1"/>
          </p:cNvPicPr>
          <p:nvPr/>
        </p:nvPicPr>
        <p:blipFill>
          <a:blip r:embed="rId31">
            <a:extLst>
              <a:ext uri="{96DAC541-7B7A-43D3-8B79-37D633B846F1}">
                <asvg:svgBlip xmlns:asvg="http://schemas.microsoft.com/office/drawing/2016/SVG/main" r:embed="rId32"/>
              </a:ext>
            </a:extLst>
          </a:blip>
          <a:stretch>
            <a:fillRect/>
          </a:stretch>
        </p:blipFill>
        <p:spPr>
          <a:xfrm>
            <a:off x="5689079" y="3654425"/>
            <a:ext cx="914400" cy="914400"/>
          </a:xfrm>
          <a:prstGeom prst="rect">
            <a:avLst/>
          </a:prstGeom>
        </p:spPr>
      </p:pic>
      <p:sp>
        <p:nvSpPr>
          <p:cNvPr id="27" name="Title 26">
            <a:extLst>
              <a:ext uri="{FF2B5EF4-FFF2-40B4-BE49-F238E27FC236}">
                <a16:creationId xmlns:a16="http://schemas.microsoft.com/office/drawing/2014/main" id="{F40B3DE2-B4B8-F2B7-4CCF-3F3FB7DE8BE0}"/>
              </a:ext>
            </a:extLst>
          </p:cNvPr>
          <p:cNvSpPr txBox="1">
            <a:spLocks noGrp="1"/>
          </p:cNvSpPr>
          <p:nvPr>
            <p:ph type="title" idx="4294967295"/>
          </p:nvPr>
        </p:nvSpPr>
        <p:spPr>
          <a:xfrm>
            <a:off x="7774761" y="90859"/>
            <a:ext cx="4455908" cy="264687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chemeClr val="tx1"/>
                </a:solidFill>
                <a:effectLst/>
                <a:uLnTx/>
                <a:uFillTx/>
                <a:latin typeface="Letters for learners" pitchFamily="2" charset="0"/>
                <a:ea typeface="+mn-ea"/>
                <a:cs typeface="+mn-cs"/>
              </a:rPr>
              <a:t>PHOTOS AND PICTURES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chemeClr val="tx1"/>
                </a:solidFill>
                <a:effectLst/>
                <a:uLnTx/>
                <a:uFillTx/>
                <a:latin typeface="Letters for learners" pitchFamily="2" charset="0"/>
                <a:ea typeface="+mn-ea"/>
                <a:cs typeface="+mn-cs"/>
              </a:rPr>
              <a:t>It is quite common to leave photographs and other pictures with someone who has died.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chemeClr val="tx1"/>
              </a:solidFill>
              <a:effectLst/>
              <a:uLnTx/>
              <a:uFillTx/>
              <a:latin typeface="Letters for learners"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chemeClr val="tx1"/>
                </a:solidFill>
                <a:effectLst/>
                <a:uLnTx/>
                <a:uFillTx/>
                <a:latin typeface="Letters for learners" pitchFamily="2" charset="0"/>
                <a:ea typeface="+mn-ea"/>
                <a:cs typeface="+mn-cs"/>
              </a:rPr>
              <a:t>They are often pictures of the person who has died with people they love, or somewhere they liked to go.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chemeClr val="tx1"/>
              </a:solidFill>
              <a:effectLst/>
              <a:uLnTx/>
              <a:uFillTx/>
              <a:latin typeface="Letters for learners"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chemeClr val="tx1"/>
                </a:solidFill>
                <a:effectLst/>
                <a:uLnTx/>
                <a:uFillTx/>
                <a:latin typeface="Letters for learners" pitchFamily="2" charset="0"/>
                <a:ea typeface="+mn-ea"/>
                <a:cs typeface="+mn-cs"/>
              </a:rPr>
              <a:t>They represent their relationships as well as people and places that brought them comfort and joy</a:t>
            </a:r>
            <a:r>
              <a:rPr kumimoji="0" lang="en-GB" sz="2000" b="0" i="0" u="none" strike="noStrike" kern="1200" cap="none" spc="0" normalizeH="0" baseline="0" noProof="0" dirty="0">
                <a:ln>
                  <a:noFill/>
                </a:ln>
                <a:solidFill>
                  <a:schemeClr val="tx1"/>
                </a:solidFill>
                <a:effectLst/>
                <a:uLnTx/>
                <a:uFillTx/>
                <a:latin typeface="Letters for learners" pitchFamily="2"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4863607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hlinkHover r:id="rId2" action="ppaction://hlinksldjump"/>
            <a:extLst>
              <a:ext uri="{FF2B5EF4-FFF2-40B4-BE49-F238E27FC236}">
                <a16:creationId xmlns:a16="http://schemas.microsoft.com/office/drawing/2014/main" id="{B6A5758A-A659-6B6B-0FF4-CE742BD620DD}"/>
              </a:ext>
              <a:ext uri="{C183D7F6-B498-43B3-948B-1728B52AA6E4}">
                <adec:decorative xmlns:adec="http://schemas.microsoft.com/office/drawing/2017/decorative" val="1"/>
              </a:ext>
            </a:extLst>
          </p:cNvPr>
          <p:cNvSpPr/>
          <p:nvPr/>
        </p:nvSpPr>
        <p:spPr>
          <a:xfrm>
            <a:off x="0" y="0"/>
            <a:ext cx="12192000" cy="68580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hlinkHover r:id="rId3" action="ppaction://hlinksldjump"/>
            <a:extLst>
              <a:ext uri="{FF2B5EF4-FFF2-40B4-BE49-F238E27FC236}">
                <a16:creationId xmlns:a16="http://schemas.microsoft.com/office/drawing/2014/main" id="{8A72AB7E-58F8-0B5F-6E6A-918D5F200EB3}"/>
              </a:ext>
              <a:ext uri="{C183D7F6-B498-43B3-948B-1728B52AA6E4}">
                <adec:decorative xmlns:adec="http://schemas.microsoft.com/office/drawing/2017/decorative" val="1"/>
              </a:ext>
            </a:extLst>
          </p:cNvPr>
          <p:cNvSpPr txBox="1"/>
          <p:nvPr/>
        </p:nvSpPr>
        <p:spPr>
          <a:xfrm>
            <a:off x="1832129" y="2328479"/>
            <a:ext cx="1799047" cy="1139825"/>
          </a:xfrm>
          <a:prstGeom prst="rect">
            <a:avLst/>
          </a:prstGeom>
          <a:noFill/>
        </p:spPr>
        <p:txBody>
          <a:bodyPr wrap="square" rtlCol="0">
            <a:spAutoFit/>
          </a:bodyPr>
          <a:lstStyle/>
          <a:p>
            <a:endParaRPr lang="en-GB" dirty="0"/>
          </a:p>
        </p:txBody>
      </p:sp>
      <p:sp>
        <p:nvSpPr>
          <p:cNvPr id="6" name="TextBox 5">
            <a:hlinkHover r:id="rId4" action="ppaction://hlinksldjump"/>
            <a:extLst>
              <a:ext uri="{FF2B5EF4-FFF2-40B4-BE49-F238E27FC236}">
                <a16:creationId xmlns:a16="http://schemas.microsoft.com/office/drawing/2014/main" id="{5846D9E8-9787-CAFD-B6FA-B66BD61437A6}"/>
              </a:ext>
              <a:ext uri="{C183D7F6-B498-43B3-948B-1728B52AA6E4}">
                <adec:decorative xmlns:adec="http://schemas.microsoft.com/office/drawing/2017/decorative" val="1"/>
              </a:ext>
            </a:extLst>
          </p:cNvPr>
          <p:cNvSpPr txBox="1"/>
          <p:nvPr/>
        </p:nvSpPr>
        <p:spPr>
          <a:xfrm>
            <a:off x="8960888" y="2298463"/>
            <a:ext cx="1799047" cy="1139825"/>
          </a:xfrm>
          <a:prstGeom prst="rect">
            <a:avLst/>
          </a:prstGeom>
          <a:noFill/>
        </p:spPr>
        <p:txBody>
          <a:bodyPr wrap="square" rtlCol="0">
            <a:spAutoFit/>
          </a:bodyPr>
          <a:lstStyle/>
          <a:p>
            <a:endParaRPr lang="en-GB" dirty="0"/>
          </a:p>
        </p:txBody>
      </p:sp>
      <p:sp>
        <p:nvSpPr>
          <p:cNvPr id="7" name="TextBox 6">
            <a:hlinkHover r:id="rId5" action="ppaction://hlinksldjump"/>
            <a:extLst>
              <a:ext uri="{FF2B5EF4-FFF2-40B4-BE49-F238E27FC236}">
                <a16:creationId xmlns:a16="http://schemas.microsoft.com/office/drawing/2014/main" id="{63771D3B-13B5-EAD2-3AC0-26D8C947CABC}"/>
              </a:ext>
              <a:ext uri="{C183D7F6-B498-43B3-948B-1728B52AA6E4}">
                <adec:decorative xmlns:adec="http://schemas.microsoft.com/office/drawing/2017/decorative" val="1"/>
              </a:ext>
            </a:extLst>
          </p:cNvPr>
          <p:cNvSpPr txBox="1"/>
          <p:nvPr/>
        </p:nvSpPr>
        <p:spPr>
          <a:xfrm>
            <a:off x="8949032" y="3438288"/>
            <a:ext cx="1799047" cy="1139825"/>
          </a:xfrm>
          <a:prstGeom prst="rect">
            <a:avLst/>
          </a:prstGeom>
          <a:noFill/>
        </p:spPr>
        <p:txBody>
          <a:bodyPr wrap="square" rtlCol="0">
            <a:spAutoFit/>
          </a:bodyPr>
          <a:lstStyle/>
          <a:p>
            <a:endParaRPr lang="en-GB" dirty="0"/>
          </a:p>
        </p:txBody>
      </p:sp>
      <p:sp>
        <p:nvSpPr>
          <p:cNvPr id="8" name="TextBox 7">
            <a:hlinkHover r:id="rId6" action="ppaction://hlinksldjump"/>
            <a:extLst>
              <a:ext uri="{FF2B5EF4-FFF2-40B4-BE49-F238E27FC236}">
                <a16:creationId xmlns:a16="http://schemas.microsoft.com/office/drawing/2014/main" id="{1C9D2D3F-3DFF-8F74-6765-18107F66D2BE}"/>
              </a:ext>
              <a:ext uri="{C183D7F6-B498-43B3-948B-1728B52AA6E4}">
                <adec:decorative xmlns:adec="http://schemas.microsoft.com/office/drawing/2017/decorative" val="1"/>
              </a:ext>
            </a:extLst>
          </p:cNvPr>
          <p:cNvSpPr txBox="1"/>
          <p:nvPr/>
        </p:nvSpPr>
        <p:spPr>
          <a:xfrm>
            <a:off x="7107647" y="3434145"/>
            <a:ext cx="1799047" cy="1139825"/>
          </a:xfrm>
          <a:prstGeom prst="rect">
            <a:avLst/>
          </a:prstGeom>
          <a:noFill/>
        </p:spPr>
        <p:txBody>
          <a:bodyPr wrap="square" rtlCol="0">
            <a:spAutoFit/>
          </a:bodyPr>
          <a:lstStyle/>
          <a:p>
            <a:endParaRPr lang="en-GB" dirty="0"/>
          </a:p>
        </p:txBody>
      </p:sp>
      <p:sp>
        <p:nvSpPr>
          <p:cNvPr id="9" name="TextBox 8">
            <a:hlinkHover r:id="rId7" action="ppaction://hlinksldjump"/>
            <a:extLst>
              <a:ext uri="{FF2B5EF4-FFF2-40B4-BE49-F238E27FC236}">
                <a16:creationId xmlns:a16="http://schemas.microsoft.com/office/drawing/2014/main" id="{A0FDEAE5-694D-1C2F-17C2-7BC578E45783}"/>
              </a:ext>
              <a:ext uri="{C183D7F6-B498-43B3-948B-1728B52AA6E4}">
                <adec:decorative xmlns:adec="http://schemas.microsoft.com/office/drawing/2017/decorative" val="1"/>
              </a:ext>
            </a:extLst>
          </p:cNvPr>
          <p:cNvSpPr txBox="1"/>
          <p:nvPr/>
        </p:nvSpPr>
        <p:spPr>
          <a:xfrm>
            <a:off x="7123172" y="2298464"/>
            <a:ext cx="1799047" cy="1139825"/>
          </a:xfrm>
          <a:prstGeom prst="rect">
            <a:avLst/>
          </a:prstGeom>
          <a:noFill/>
        </p:spPr>
        <p:txBody>
          <a:bodyPr wrap="square" rtlCol="0">
            <a:spAutoFit/>
          </a:bodyPr>
          <a:lstStyle/>
          <a:p>
            <a:endParaRPr lang="en-GB" dirty="0"/>
          </a:p>
        </p:txBody>
      </p:sp>
      <p:sp>
        <p:nvSpPr>
          <p:cNvPr id="10" name="TextBox 9">
            <a:hlinkHover r:id="rId8" action="ppaction://hlinksldjump"/>
            <a:extLst>
              <a:ext uri="{FF2B5EF4-FFF2-40B4-BE49-F238E27FC236}">
                <a16:creationId xmlns:a16="http://schemas.microsoft.com/office/drawing/2014/main" id="{673A0FB1-5877-36AA-B4CE-E08222771B6F}"/>
              </a:ext>
              <a:ext uri="{C183D7F6-B498-43B3-948B-1728B52AA6E4}">
                <adec:decorative xmlns:adec="http://schemas.microsoft.com/office/drawing/2017/decorative" val="1"/>
              </a:ext>
            </a:extLst>
          </p:cNvPr>
          <p:cNvSpPr txBox="1"/>
          <p:nvPr/>
        </p:nvSpPr>
        <p:spPr>
          <a:xfrm>
            <a:off x="5285456" y="2289174"/>
            <a:ext cx="1799047" cy="1139825"/>
          </a:xfrm>
          <a:prstGeom prst="rect">
            <a:avLst/>
          </a:prstGeom>
          <a:noFill/>
        </p:spPr>
        <p:txBody>
          <a:bodyPr wrap="square" rtlCol="0">
            <a:spAutoFit/>
          </a:bodyPr>
          <a:lstStyle/>
          <a:p>
            <a:endParaRPr lang="en-GB" dirty="0"/>
          </a:p>
        </p:txBody>
      </p:sp>
      <p:sp>
        <p:nvSpPr>
          <p:cNvPr id="11" name="TextBox 10">
            <a:hlinkHover r:id="rId9" action="ppaction://hlinksldjump"/>
            <a:extLst>
              <a:ext uri="{FF2B5EF4-FFF2-40B4-BE49-F238E27FC236}">
                <a16:creationId xmlns:a16="http://schemas.microsoft.com/office/drawing/2014/main" id="{286D92B9-6F1B-EA39-E26C-82133860BA9B}"/>
              </a:ext>
              <a:ext uri="{C183D7F6-B498-43B3-948B-1728B52AA6E4}">
                <adec:decorative xmlns:adec="http://schemas.microsoft.com/office/drawing/2017/decorative" val="1"/>
              </a:ext>
            </a:extLst>
          </p:cNvPr>
          <p:cNvSpPr txBox="1"/>
          <p:nvPr/>
        </p:nvSpPr>
        <p:spPr>
          <a:xfrm>
            <a:off x="5283461" y="3428999"/>
            <a:ext cx="1799047" cy="1139825"/>
          </a:xfrm>
          <a:prstGeom prst="rect">
            <a:avLst/>
          </a:prstGeom>
          <a:noFill/>
        </p:spPr>
        <p:txBody>
          <a:bodyPr wrap="square" rtlCol="0">
            <a:spAutoFit/>
          </a:bodyPr>
          <a:lstStyle/>
          <a:p>
            <a:endParaRPr lang="en-GB" dirty="0"/>
          </a:p>
        </p:txBody>
      </p:sp>
      <p:sp>
        <p:nvSpPr>
          <p:cNvPr id="12" name="TextBox 11">
            <a:hlinkHover r:id="rId10" action="ppaction://hlinksldjump"/>
            <a:extLst>
              <a:ext uri="{FF2B5EF4-FFF2-40B4-BE49-F238E27FC236}">
                <a16:creationId xmlns:a16="http://schemas.microsoft.com/office/drawing/2014/main" id="{0CD631FB-AC5E-99E7-5267-F135C7CB1DE6}"/>
              </a:ext>
              <a:ext uri="{C183D7F6-B498-43B3-948B-1728B52AA6E4}">
                <adec:decorative xmlns:adec="http://schemas.microsoft.com/office/drawing/2017/decorative" val="1"/>
              </a:ext>
            </a:extLst>
          </p:cNvPr>
          <p:cNvSpPr txBox="1"/>
          <p:nvPr/>
        </p:nvSpPr>
        <p:spPr>
          <a:xfrm>
            <a:off x="3467215" y="3438288"/>
            <a:ext cx="1799047" cy="1139825"/>
          </a:xfrm>
          <a:prstGeom prst="rect">
            <a:avLst/>
          </a:prstGeom>
          <a:noFill/>
        </p:spPr>
        <p:txBody>
          <a:bodyPr wrap="square" rtlCol="0">
            <a:spAutoFit/>
          </a:bodyPr>
          <a:lstStyle/>
          <a:p>
            <a:endParaRPr lang="en-GB" dirty="0"/>
          </a:p>
        </p:txBody>
      </p:sp>
      <p:sp>
        <p:nvSpPr>
          <p:cNvPr id="13" name="TextBox 12">
            <a:hlinkClick r:id="" action="ppaction://hlinkshowjump?jump=nextslide"/>
            <a:hlinkHover r:id="rId11" action="ppaction://hlinksldjump"/>
            <a:extLst>
              <a:ext uri="{FF2B5EF4-FFF2-40B4-BE49-F238E27FC236}">
                <a16:creationId xmlns:a16="http://schemas.microsoft.com/office/drawing/2014/main" id="{FA28D79E-4932-3EB0-1E09-E6446D151333}"/>
              </a:ext>
              <a:ext uri="{C183D7F6-B498-43B3-948B-1728B52AA6E4}">
                <adec:decorative xmlns:adec="http://schemas.microsoft.com/office/drawing/2017/decorative" val="1"/>
              </a:ext>
            </a:extLst>
          </p:cNvPr>
          <p:cNvSpPr txBox="1"/>
          <p:nvPr/>
        </p:nvSpPr>
        <p:spPr>
          <a:xfrm>
            <a:off x="1634128" y="3428999"/>
            <a:ext cx="1799047" cy="1139825"/>
          </a:xfrm>
          <a:prstGeom prst="rect">
            <a:avLst/>
          </a:prstGeom>
          <a:noFill/>
        </p:spPr>
        <p:txBody>
          <a:bodyPr wrap="square" rtlCol="0">
            <a:spAutoFit/>
          </a:bodyPr>
          <a:lstStyle/>
          <a:p>
            <a:endParaRPr lang="en-GB" dirty="0"/>
          </a:p>
        </p:txBody>
      </p:sp>
      <p:sp>
        <p:nvSpPr>
          <p:cNvPr id="14" name="TextBox 13">
            <a:hlinkClick r:id="rId12" action="ppaction://hlinksldjump"/>
            <a:extLst>
              <a:ext uri="{FF2B5EF4-FFF2-40B4-BE49-F238E27FC236}">
                <a16:creationId xmlns:a16="http://schemas.microsoft.com/office/drawing/2014/main" id="{5F0036FB-F5AD-DA3D-9C81-87B404CFCA3F}"/>
              </a:ext>
              <a:ext uri="{C183D7F6-B498-43B3-948B-1728B52AA6E4}">
                <adec:decorative xmlns:adec="http://schemas.microsoft.com/office/drawing/2017/decorative" val="1"/>
              </a:ext>
            </a:extLst>
          </p:cNvPr>
          <p:cNvSpPr txBox="1"/>
          <p:nvPr/>
        </p:nvSpPr>
        <p:spPr>
          <a:xfrm>
            <a:off x="3443749" y="2289174"/>
            <a:ext cx="1799047" cy="1139825"/>
          </a:xfrm>
          <a:prstGeom prst="rect">
            <a:avLst/>
          </a:prstGeom>
          <a:noFill/>
        </p:spPr>
        <p:txBody>
          <a:bodyPr wrap="square" rtlCol="0">
            <a:spAutoFit/>
          </a:bodyPr>
          <a:lstStyle/>
          <a:p>
            <a:endParaRPr lang="en-GB" dirty="0"/>
          </a:p>
        </p:txBody>
      </p:sp>
      <p:pic>
        <p:nvPicPr>
          <p:cNvPr id="15" name="Graphic 14" descr="Flowers Bunch outline">
            <a:extLst>
              <a:ext uri="{FF2B5EF4-FFF2-40B4-BE49-F238E27FC236}">
                <a16:creationId xmlns:a16="http://schemas.microsoft.com/office/drawing/2014/main" id="{A5D31A83-5FC6-279D-2A4C-DE54089ABCD2}"/>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2083925" y="2440607"/>
            <a:ext cx="914400" cy="914400"/>
          </a:xfrm>
          <a:prstGeom prst="rect">
            <a:avLst/>
          </a:prstGeom>
        </p:spPr>
      </p:pic>
      <p:pic>
        <p:nvPicPr>
          <p:cNvPr id="16" name="Graphic 15" descr="Alterations &amp; Tailoring outline">
            <a:extLst>
              <a:ext uri="{FF2B5EF4-FFF2-40B4-BE49-F238E27FC236}">
                <a16:creationId xmlns:a16="http://schemas.microsoft.com/office/drawing/2014/main" id="{3E1FA210-18A1-4ACB-E795-CBA1267645AC}"/>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5638800" y="2442070"/>
            <a:ext cx="914400" cy="914400"/>
          </a:xfrm>
          <a:prstGeom prst="rect">
            <a:avLst/>
          </a:prstGeom>
        </p:spPr>
      </p:pic>
      <p:pic>
        <p:nvPicPr>
          <p:cNvPr id="17" name="Graphic 16" descr="Glasses outline">
            <a:extLst>
              <a:ext uri="{FF2B5EF4-FFF2-40B4-BE49-F238E27FC236}">
                <a16:creationId xmlns:a16="http://schemas.microsoft.com/office/drawing/2014/main" id="{8D535876-38B4-BF6D-01CC-D4BAEFD1B35B}"/>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2083925" y="3654425"/>
            <a:ext cx="914400" cy="914400"/>
          </a:xfrm>
          <a:prstGeom prst="rect">
            <a:avLst/>
          </a:prstGeom>
        </p:spPr>
      </p:pic>
      <p:pic>
        <p:nvPicPr>
          <p:cNvPr id="18" name="Graphic 17" descr="Chocolate outline">
            <a:extLst>
              <a:ext uri="{FF2B5EF4-FFF2-40B4-BE49-F238E27FC236}">
                <a16:creationId xmlns:a16="http://schemas.microsoft.com/office/drawing/2014/main" id="{4CEFA3AA-EC89-2BD5-41E9-B7A5D0B34D00}"/>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343362" y="3550856"/>
            <a:ext cx="1099540" cy="1099540"/>
          </a:xfrm>
          <a:prstGeom prst="rect">
            <a:avLst/>
          </a:prstGeom>
        </p:spPr>
      </p:pic>
      <p:pic>
        <p:nvPicPr>
          <p:cNvPr id="19" name="Graphic 18" descr="Suit outline">
            <a:extLst>
              <a:ext uri="{FF2B5EF4-FFF2-40B4-BE49-F238E27FC236}">
                <a16:creationId xmlns:a16="http://schemas.microsoft.com/office/drawing/2014/main" id="{17F5AF89-A43C-05FC-19BE-73E898A68505}"/>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7401536" y="2348037"/>
            <a:ext cx="1099540" cy="1099540"/>
          </a:xfrm>
          <a:prstGeom prst="rect">
            <a:avLst/>
          </a:prstGeom>
        </p:spPr>
      </p:pic>
      <p:pic>
        <p:nvPicPr>
          <p:cNvPr id="20" name="Graphic 19" descr="Image outline">
            <a:extLst>
              <a:ext uri="{FF2B5EF4-FFF2-40B4-BE49-F238E27FC236}">
                <a16:creationId xmlns:a16="http://schemas.microsoft.com/office/drawing/2014/main" id="{F63E4F18-61BA-2935-80EF-1B5CAE19D574}"/>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9343362" y="2462816"/>
            <a:ext cx="914400" cy="914400"/>
          </a:xfrm>
          <a:prstGeom prst="rect">
            <a:avLst/>
          </a:prstGeom>
        </p:spPr>
      </p:pic>
      <p:pic>
        <p:nvPicPr>
          <p:cNvPr id="21" name="Graphic 20" descr="Phone Vibration outline">
            <a:extLst>
              <a:ext uri="{FF2B5EF4-FFF2-40B4-BE49-F238E27FC236}">
                <a16:creationId xmlns:a16="http://schemas.microsoft.com/office/drawing/2014/main" id="{B6374B08-626E-5A8D-713F-20063525F84B}"/>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3932393" y="2440607"/>
            <a:ext cx="914400" cy="914400"/>
          </a:xfrm>
          <a:prstGeom prst="rect">
            <a:avLst/>
          </a:prstGeom>
        </p:spPr>
      </p:pic>
      <p:pic>
        <p:nvPicPr>
          <p:cNvPr id="22" name="Graphic 21" descr="Medicine outline">
            <a:extLst>
              <a:ext uri="{FF2B5EF4-FFF2-40B4-BE49-F238E27FC236}">
                <a16:creationId xmlns:a16="http://schemas.microsoft.com/office/drawing/2014/main" id="{B117A2DA-8BFA-3015-B14F-0A1ECD1953B7}"/>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3932393" y="3654425"/>
            <a:ext cx="914400" cy="914400"/>
          </a:xfrm>
          <a:prstGeom prst="rect">
            <a:avLst/>
          </a:prstGeom>
        </p:spPr>
      </p:pic>
      <p:pic>
        <p:nvPicPr>
          <p:cNvPr id="23" name="Graphic 22" descr="Open envelope outline">
            <a:extLst>
              <a:ext uri="{FF2B5EF4-FFF2-40B4-BE49-F238E27FC236}">
                <a16:creationId xmlns:a16="http://schemas.microsoft.com/office/drawing/2014/main" id="{E648D841-1A51-B0CD-B5D4-25B7B6BD2D6C}"/>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7586676" y="3621718"/>
            <a:ext cx="914400" cy="914400"/>
          </a:xfrm>
          <a:prstGeom prst="rect">
            <a:avLst/>
          </a:prstGeom>
        </p:spPr>
      </p:pic>
      <p:pic>
        <p:nvPicPr>
          <p:cNvPr id="24" name="Graphic 23" descr="Stuffed Toy outline">
            <a:extLst>
              <a:ext uri="{FF2B5EF4-FFF2-40B4-BE49-F238E27FC236}">
                <a16:creationId xmlns:a16="http://schemas.microsoft.com/office/drawing/2014/main" id="{BE7449FC-1177-26FC-FEF9-FCAC1F43282C}"/>
              </a:ext>
            </a:extLst>
          </p:cNvPr>
          <p:cNvPicPr>
            <a:picLocks noChangeAspect="1"/>
          </p:cNvPicPr>
          <p:nvPr/>
        </p:nvPicPr>
        <p:blipFill>
          <a:blip r:embed="rId31">
            <a:extLst>
              <a:ext uri="{96DAC541-7B7A-43D3-8B79-37D633B846F1}">
                <asvg:svgBlip xmlns:asvg="http://schemas.microsoft.com/office/drawing/2016/SVG/main" r:embed="rId32"/>
              </a:ext>
            </a:extLst>
          </a:blip>
          <a:stretch>
            <a:fillRect/>
          </a:stretch>
        </p:blipFill>
        <p:spPr>
          <a:xfrm>
            <a:off x="5689079" y="3654425"/>
            <a:ext cx="914400" cy="914400"/>
          </a:xfrm>
          <a:prstGeom prst="rect">
            <a:avLst/>
          </a:prstGeom>
        </p:spPr>
      </p:pic>
      <p:sp>
        <p:nvSpPr>
          <p:cNvPr id="25" name="Title 24">
            <a:extLst>
              <a:ext uri="{FF2B5EF4-FFF2-40B4-BE49-F238E27FC236}">
                <a16:creationId xmlns:a16="http://schemas.microsoft.com/office/drawing/2014/main" id="{D46012E4-52C9-2E41-87CC-F6F6D0E7ABAF}"/>
              </a:ext>
            </a:extLst>
          </p:cNvPr>
          <p:cNvSpPr txBox="1">
            <a:spLocks noGrp="1"/>
          </p:cNvSpPr>
          <p:nvPr>
            <p:ph type="title" idx="4294967295"/>
          </p:nvPr>
        </p:nvSpPr>
        <p:spPr>
          <a:xfrm>
            <a:off x="7951306" y="4587402"/>
            <a:ext cx="4131837" cy="32316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chemeClr val="tx1"/>
                </a:solidFill>
                <a:effectLst/>
                <a:uLnTx/>
                <a:uFillTx/>
                <a:latin typeface="Letters for learners" pitchFamily="2" charset="0"/>
                <a:ea typeface="+mn-ea"/>
                <a:cs typeface="+mn-cs"/>
              </a:rPr>
              <a:t>FOOD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chemeClr val="tx1"/>
                </a:solidFill>
                <a:effectLst/>
                <a:uLnTx/>
                <a:uFillTx/>
                <a:latin typeface="Letters for learners" pitchFamily="2" charset="0"/>
                <a:ea typeface="+mn-ea"/>
                <a:cs typeface="+mn-cs"/>
              </a:rPr>
              <a:t>Grave goods can include food and drink.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chemeClr val="tx1"/>
                </a:solidFill>
                <a:effectLst/>
                <a:uLnTx/>
                <a:uFillTx/>
                <a:latin typeface="Letters for learners" pitchFamily="2"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chemeClr val="tx1"/>
                </a:solidFill>
                <a:effectLst/>
                <a:uLnTx/>
                <a:uFillTx/>
                <a:latin typeface="Letters for learners" pitchFamily="2" charset="0"/>
                <a:ea typeface="+mn-ea"/>
                <a:cs typeface="+mn-cs"/>
              </a:rPr>
              <a:t>They’re often someone’s favourite things to eat – something they always enjoyed, or maybe saw as a treat or indulgence.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chemeClr val="tx1"/>
              </a:solidFill>
              <a:effectLst/>
              <a:uLnTx/>
              <a:uFillTx/>
              <a:latin typeface="Letters for learners"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chemeClr val="tx1"/>
                </a:solidFill>
                <a:effectLst/>
                <a:uLnTx/>
                <a:uFillTx/>
                <a:latin typeface="Letters for learners" pitchFamily="2" charset="0"/>
                <a:ea typeface="+mn-ea"/>
                <a:cs typeface="+mn-cs"/>
              </a:rPr>
              <a:t>People want to make sure the dead have things they really like to enjoy.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5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5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5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5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28743234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AB840B-0481-C412-7700-5F99731A25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E3F71D-64CA-6D6F-B85A-4E9439D0E88A}"/>
              </a:ext>
            </a:extLst>
          </p:cNvPr>
          <p:cNvSpPr>
            <a:spLocks noGrp="1"/>
          </p:cNvSpPr>
          <p:nvPr>
            <p:ph type="title"/>
          </p:nvPr>
        </p:nvSpPr>
        <p:spPr>
          <a:xfrm>
            <a:off x="3616325" y="2536825"/>
            <a:ext cx="4959350" cy="1325563"/>
          </a:xfrm>
        </p:spPr>
        <p:txBody>
          <a:bodyPr>
            <a:normAutofit fontScale="90000"/>
          </a:bodyPr>
          <a:lstStyle/>
          <a:p>
            <a:pPr algn="ctr"/>
            <a:r>
              <a:rPr lang="en-GB" dirty="0">
                <a:latin typeface="Letters for learners" pitchFamily="2" charset="0"/>
              </a:rPr>
              <a:t>Why do people pick these grave goods? </a:t>
            </a:r>
            <a:br>
              <a:rPr lang="en-GB" dirty="0">
                <a:latin typeface="Letters for learners" pitchFamily="2" charset="0"/>
              </a:rPr>
            </a:br>
            <a:r>
              <a:rPr lang="en-GB" i="1" dirty="0">
                <a:latin typeface="Letters for learners" pitchFamily="2" charset="0"/>
              </a:rPr>
              <a:t>There are lots of reasons! </a:t>
            </a:r>
          </a:p>
        </p:txBody>
      </p:sp>
    </p:spTree>
    <p:extLst>
      <p:ext uri="{BB962C8B-B14F-4D97-AF65-F5344CB8AC3E}">
        <p14:creationId xmlns:p14="http://schemas.microsoft.com/office/powerpoint/2010/main" val="11689192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F4B661-333E-6911-F583-07D0E09D4EF0}"/>
              </a:ext>
            </a:extLst>
          </p:cNvPr>
          <p:cNvSpPr>
            <a:spLocks noGrp="1"/>
          </p:cNvSpPr>
          <p:nvPr>
            <p:ph type="title"/>
          </p:nvPr>
        </p:nvSpPr>
        <p:spPr>
          <a:xfrm>
            <a:off x="3616325" y="2536825"/>
            <a:ext cx="4959350" cy="1325563"/>
          </a:xfrm>
        </p:spPr>
        <p:txBody>
          <a:bodyPr>
            <a:normAutofit fontScale="90000"/>
          </a:bodyPr>
          <a:lstStyle/>
          <a:p>
            <a:pPr algn="ctr"/>
            <a:r>
              <a:rPr lang="en-GB" dirty="0">
                <a:latin typeface="Letters for learners" pitchFamily="2" charset="0"/>
              </a:rPr>
              <a:t>Why do people pick these grave goods? </a:t>
            </a:r>
            <a:br>
              <a:rPr lang="en-GB" dirty="0">
                <a:latin typeface="Letters for learners" pitchFamily="2" charset="0"/>
              </a:rPr>
            </a:br>
            <a:endParaRPr lang="en-GB" i="1" dirty="0">
              <a:latin typeface="Letters for learners" pitchFamily="2" charset="0"/>
            </a:endParaRPr>
          </a:p>
        </p:txBody>
      </p:sp>
      <p:sp>
        <p:nvSpPr>
          <p:cNvPr id="5" name="TextBox 4">
            <a:extLst>
              <a:ext uri="{FF2B5EF4-FFF2-40B4-BE49-F238E27FC236}">
                <a16:creationId xmlns:a16="http://schemas.microsoft.com/office/drawing/2014/main" id="{51C8C678-AC93-C16B-8A88-1F042EAC08F4}"/>
              </a:ext>
            </a:extLst>
          </p:cNvPr>
          <p:cNvSpPr txBox="1"/>
          <p:nvPr/>
        </p:nvSpPr>
        <p:spPr>
          <a:xfrm>
            <a:off x="502642" y="4224721"/>
            <a:ext cx="3298825" cy="369332"/>
          </a:xfrm>
          <a:prstGeom prst="rect">
            <a:avLst/>
          </a:prstGeom>
          <a:noFill/>
        </p:spPr>
        <p:txBody>
          <a:bodyPr wrap="square" rtlCol="0">
            <a:spAutoFit/>
          </a:bodyPr>
          <a:lstStyle/>
          <a:p>
            <a:r>
              <a:rPr lang="en-GB" dirty="0">
                <a:latin typeface="Letters for learners" pitchFamily="2" charset="0"/>
              </a:rPr>
              <a:t>“I don’t know!” </a:t>
            </a:r>
          </a:p>
        </p:txBody>
      </p:sp>
      <p:sp>
        <p:nvSpPr>
          <p:cNvPr id="6" name="TextBox 5">
            <a:extLst>
              <a:ext uri="{FF2B5EF4-FFF2-40B4-BE49-F238E27FC236}">
                <a16:creationId xmlns:a16="http://schemas.microsoft.com/office/drawing/2014/main" id="{1B7FD8C4-F9A0-BAF5-D320-46AAC4038BC3}"/>
              </a:ext>
            </a:extLst>
          </p:cNvPr>
          <p:cNvSpPr txBox="1"/>
          <p:nvPr/>
        </p:nvSpPr>
        <p:spPr>
          <a:xfrm>
            <a:off x="165100" y="1455692"/>
            <a:ext cx="2127250" cy="646331"/>
          </a:xfrm>
          <a:prstGeom prst="rect">
            <a:avLst/>
          </a:prstGeom>
          <a:noFill/>
        </p:spPr>
        <p:txBody>
          <a:bodyPr wrap="square" rtlCol="0">
            <a:spAutoFit/>
          </a:bodyPr>
          <a:lstStyle/>
          <a:p>
            <a:r>
              <a:rPr lang="en-GB" dirty="0">
                <a:latin typeface="Letters for learners" pitchFamily="2" charset="0"/>
                <a:cs typeface="MV Boli" panose="02000500030200090000" pitchFamily="2" charset="0"/>
              </a:rPr>
              <a:t>“Nothing, as it’s completely pointless” </a:t>
            </a:r>
          </a:p>
        </p:txBody>
      </p:sp>
      <p:sp>
        <p:nvSpPr>
          <p:cNvPr id="7" name="TextBox 6">
            <a:extLst>
              <a:ext uri="{FF2B5EF4-FFF2-40B4-BE49-F238E27FC236}">
                <a16:creationId xmlns:a16="http://schemas.microsoft.com/office/drawing/2014/main" id="{72D49386-E3CE-3096-7A41-246736909F69}"/>
              </a:ext>
            </a:extLst>
          </p:cNvPr>
          <p:cNvSpPr txBox="1"/>
          <p:nvPr/>
        </p:nvSpPr>
        <p:spPr>
          <a:xfrm>
            <a:off x="8769350" y="911438"/>
            <a:ext cx="2362200" cy="369332"/>
          </a:xfrm>
          <a:prstGeom prst="rect">
            <a:avLst/>
          </a:prstGeom>
          <a:noFill/>
        </p:spPr>
        <p:txBody>
          <a:bodyPr wrap="square" rtlCol="0">
            <a:spAutoFit/>
          </a:bodyPr>
          <a:lstStyle/>
          <a:p>
            <a:r>
              <a:rPr lang="en-GB" dirty="0">
                <a:latin typeface="Letters for learners" pitchFamily="2" charset="0"/>
              </a:rPr>
              <a:t>“It was her favourite”</a:t>
            </a:r>
          </a:p>
        </p:txBody>
      </p:sp>
      <p:sp>
        <p:nvSpPr>
          <p:cNvPr id="8" name="TextBox 7">
            <a:extLst>
              <a:ext uri="{FF2B5EF4-FFF2-40B4-BE49-F238E27FC236}">
                <a16:creationId xmlns:a16="http://schemas.microsoft.com/office/drawing/2014/main" id="{B83CE439-6376-7A47-6408-61ACB76AF34A}"/>
              </a:ext>
            </a:extLst>
          </p:cNvPr>
          <p:cNvSpPr txBox="1"/>
          <p:nvPr/>
        </p:nvSpPr>
        <p:spPr>
          <a:xfrm>
            <a:off x="9588500" y="3687868"/>
            <a:ext cx="2470150" cy="646331"/>
          </a:xfrm>
          <a:prstGeom prst="rect">
            <a:avLst/>
          </a:prstGeom>
          <a:noFill/>
        </p:spPr>
        <p:txBody>
          <a:bodyPr wrap="square" rtlCol="0">
            <a:spAutoFit/>
          </a:bodyPr>
          <a:lstStyle/>
          <a:p>
            <a:r>
              <a:rPr lang="en-GB" dirty="0">
                <a:latin typeface="Letters for learners" pitchFamily="2" charset="0"/>
              </a:rPr>
              <a:t>“The whole point is that it’s something personal”</a:t>
            </a:r>
          </a:p>
        </p:txBody>
      </p:sp>
      <p:sp>
        <p:nvSpPr>
          <p:cNvPr id="9" name="TextBox 8">
            <a:extLst>
              <a:ext uri="{FF2B5EF4-FFF2-40B4-BE49-F238E27FC236}">
                <a16:creationId xmlns:a16="http://schemas.microsoft.com/office/drawing/2014/main" id="{C41F67D5-7DB1-644A-9F0C-7A354E2C8AC6}"/>
              </a:ext>
            </a:extLst>
          </p:cNvPr>
          <p:cNvSpPr txBox="1"/>
          <p:nvPr/>
        </p:nvSpPr>
        <p:spPr>
          <a:xfrm>
            <a:off x="3238500" y="5896742"/>
            <a:ext cx="2279650" cy="646331"/>
          </a:xfrm>
          <a:prstGeom prst="rect">
            <a:avLst/>
          </a:prstGeom>
          <a:noFill/>
        </p:spPr>
        <p:txBody>
          <a:bodyPr wrap="square" rtlCol="0">
            <a:spAutoFit/>
          </a:bodyPr>
          <a:lstStyle/>
          <a:p>
            <a:r>
              <a:rPr lang="en-GB" dirty="0">
                <a:latin typeface="Letters for learners" pitchFamily="2" charset="0"/>
              </a:rPr>
              <a:t>“It would have made her smile”</a:t>
            </a:r>
          </a:p>
        </p:txBody>
      </p:sp>
      <p:sp>
        <p:nvSpPr>
          <p:cNvPr id="10" name="TextBox 9">
            <a:extLst>
              <a:ext uri="{FF2B5EF4-FFF2-40B4-BE49-F238E27FC236}">
                <a16:creationId xmlns:a16="http://schemas.microsoft.com/office/drawing/2014/main" id="{6879C2F2-1484-B3D3-C7C2-45AFFA08C1B1}"/>
              </a:ext>
            </a:extLst>
          </p:cNvPr>
          <p:cNvSpPr txBox="1"/>
          <p:nvPr/>
        </p:nvSpPr>
        <p:spPr>
          <a:xfrm>
            <a:off x="9715500" y="1594191"/>
            <a:ext cx="2311400" cy="369332"/>
          </a:xfrm>
          <a:prstGeom prst="rect">
            <a:avLst/>
          </a:prstGeom>
          <a:noFill/>
        </p:spPr>
        <p:txBody>
          <a:bodyPr wrap="square" rtlCol="0">
            <a:spAutoFit/>
          </a:bodyPr>
          <a:lstStyle/>
          <a:p>
            <a:r>
              <a:rPr lang="en-GB" dirty="0">
                <a:latin typeface="Letters for learners" pitchFamily="2" charset="0"/>
                <a:ea typeface="GulimChe" panose="020B0503020000020004" pitchFamily="49" charset="-127"/>
              </a:rPr>
              <a:t>“It symbolises my love” </a:t>
            </a:r>
          </a:p>
        </p:txBody>
      </p:sp>
      <p:sp>
        <p:nvSpPr>
          <p:cNvPr id="11" name="TextBox 10">
            <a:extLst>
              <a:ext uri="{FF2B5EF4-FFF2-40B4-BE49-F238E27FC236}">
                <a16:creationId xmlns:a16="http://schemas.microsoft.com/office/drawing/2014/main" id="{16D8B20D-F0A3-BEEC-EE99-D8C92AF55E3D}"/>
              </a:ext>
            </a:extLst>
          </p:cNvPr>
          <p:cNvSpPr txBox="1"/>
          <p:nvPr/>
        </p:nvSpPr>
        <p:spPr>
          <a:xfrm>
            <a:off x="579437" y="282315"/>
            <a:ext cx="2774950" cy="646331"/>
          </a:xfrm>
          <a:prstGeom prst="rect">
            <a:avLst/>
          </a:prstGeom>
          <a:noFill/>
        </p:spPr>
        <p:txBody>
          <a:bodyPr wrap="square" rtlCol="0">
            <a:spAutoFit/>
          </a:bodyPr>
          <a:lstStyle/>
          <a:p>
            <a:r>
              <a:rPr lang="en-GB" dirty="0">
                <a:latin typeface="Letters for learners" pitchFamily="2" charset="0"/>
                <a:cs typeface="Cavolini" panose="020B0502040204020203" pitchFamily="66" charset="0"/>
              </a:rPr>
              <a:t>“You want to envelop them in an eternal hug” </a:t>
            </a:r>
          </a:p>
        </p:txBody>
      </p:sp>
      <p:sp>
        <p:nvSpPr>
          <p:cNvPr id="12" name="TextBox 11">
            <a:extLst>
              <a:ext uri="{FF2B5EF4-FFF2-40B4-BE49-F238E27FC236}">
                <a16:creationId xmlns:a16="http://schemas.microsoft.com/office/drawing/2014/main" id="{FF33402D-9D2F-5A8C-DFB5-3FEC3D35882B}"/>
              </a:ext>
            </a:extLst>
          </p:cNvPr>
          <p:cNvSpPr txBox="1"/>
          <p:nvPr/>
        </p:nvSpPr>
        <p:spPr>
          <a:xfrm>
            <a:off x="7947025" y="5283024"/>
            <a:ext cx="3136900" cy="646331"/>
          </a:xfrm>
          <a:prstGeom prst="rect">
            <a:avLst/>
          </a:prstGeom>
          <a:noFill/>
        </p:spPr>
        <p:txBody>
          <a:bodyPr wrap="square" rtlCol="0">
            <a:spAutoFit/>
          </a:bodyPr>
          <a:lstStyle/>
          <a:p>
            <a:r>
              <a:rPr lang="en-GB" dirty="0">
                <a:latin typeface="Letters for learners" pitchFamily="2" charset="0"/>
                <a:ea typeface="Wandohope" panose="020B0503020000020004" pitchFamily="18" charset="-128"/>
              </a:rPr>
              <a:t>“I wanted him to have something that would remind him of me” </a:t>
            </a:r>
          </a:p>
        </p:txBody>
      </p:sp>
      <p:sp>
        <p:nvSpPr>
          <p:cNvPr id="13" name="TextBox 12">
            <a:extLst>
              <a:ext uri="{FF2B5EF4-FFF2-40B4-BE49-F238E27FC236}">
                <a16:creationId xmlns:a16="http://schemas.microsoft.com/office/drawing/2014/main" id="{68C8A6B6-FAEB-3EF3-37F6-BCD0F3B9846D}"/>
              </a:ext>
            </a:extLst>
          </p:cNvPr>
          <p:cNvSpPr txBox="1"/>
          <p:nvPr/>
        </p:nvSpPr>
        <p:spPr>
          <a:xfrm>
            <a:off x="538162" y="5006025"/>
            <a:ext cx="2857500" cy="1200329"/>
          </a:xfrm>
          <a:prstGeom prst="rect">
            <a:avLst/>
          </a:prstGeom>
          <a:noFill/>
        </p:spPr>
        <p:txBody>
          <a:bodyPr wrap="square" rtlCol="0">
            <a:spAutoFit/>
          </a:bodyPr>
          <a:lstStyle/>
          <a:p>
            <a:r>
              <a:rPr lang="en-GB" dirty="0">
                <a:latin typeface="Letters for learners" pitchFamily="2" charset="0"/>
              </a:rPr>
              <a:t>“Things that you wanted to give them when they were alive, you don’t stop wanting to give them to them” </a:t>
            </a:r>
          </a:p>
        </p:txBody>
      </p:sp>
      <p:sp>
        <p:nvSpPr>
          <p:cNvPr id="14" name="TextBox 13">
            <a:extLst>
              <a:ext uri="{FF2B5EF4-FFF2-40B4-BE49-F238E27FC236}">
                <a16:creationId xmlns:a16="http://schemas.microsoft.com/office/drawing/2014/main" id="{1AED9C9D-6456-3AFE-DEC8-AA42CC892796}"/>
              </a:ext>
            </a:extLst>
          </p:cNvPr>
          <p:cNvSpPr txBox="1"/>
          <p:nvPr/>
        </p:nvSpPr>
        <p:spPr>
          <a:xfrm>
            <a:off x="3994150" y="512302"/>
            <a:ext cx="2301876" cy="369332"/>
          </a:xfrm>
          <a:prstGeom prst="rect">
            <a:avLst/>
          </a:prstGeom>
          <a:noFill/>
        </p:spPr>
        <p:txBody>
          <a:bodyPr wrap="square" rtlCol="0">
            <a:spAutoFit/>
          </a:bodyPr>
          <a:lstStyle/>
          <a:p>
            <a:r>
              <a:rPr lang="en-GB" dirty="0">
                <a:latin typeface="Letters for learners" pitchFamily="2" charset="0"/>
                <a:cs typeface="Dreaming Outloud Pro" panose="020F0502020204030204" pitchFamily="66" charset="0"/>
              </a:rPr>
              <a:t>“It felt right”</a:t>
            </a:r>
          </a:p>
        </p:txBody>
      </p:sp>
      <p:sp>
        <p:nvSpPr>
          <p:cNvPr id="15" name="TextBox 14">
            <a:extLst>
              <a:ext uri="{FF2B5EF4-FFF2-40B4-BE49-F238E27FC236}">
                <a16:creationId xmlns:a16="http://schemas.microsoft.com/office/drawing/2014/main" id="{04C50674-CFF1-032F-FC9E-DAA16E5FB68B}"/>
              </a:ext>
            </a:extLst>
          </p:cNvPr>
          <p:cNvSpPr txBox="1"/>
          <p:nvPr/>
        </p:nvSpPr>
        <p:spPr>
          <a:xfrm>
            <a:off x="6045200" y="92660"/>
            <a:ext cx="2609850" cy="646331"/>
          </a:xfrm>
          <a:prstGeom prst="rect">
            <a:avLst/>
          </a:prstGeom>
          <a:noFill/>
        </p:spPr>
        <p:txBody>
          <a:bodyPr wrap="square" rtlCol="0">
            <a:spAutoFit/>
          </a:bodyPr>
          <a:lstStyle/>
          <a:p>
            <a:r>
              <a:rPr lang="en-GB" dirty="0">
                <a:latin typeface="Letters for learners" pitchFamily="2" charset="0"/>
                <a:cs typeface="Gisha" panose="020F0502020204030204" pitchFamily="34" charset="-79"/>
              </a:rPr>
              <a:t>“It’s part of him, it’s got to go with him” </a:t>
            </a:r>
          </a:p>
        </p:txBody>
      </p:sp>
      <p:sp>
        <p:nvSpPr>
          <p:cNvPr id="16" name="TextBox 15">
            <a:extLst>
              <a:ext uri="{FF2B5EF4-FFF2-40B4-BE49-F238E27FC236}">
                <a16:creationId xmlns:a16="http://schemas.microsoft.com/office/drawing/2014/main" id="{E533D54C-7AEE-67FB-8CE3-E71C351DDC7C}"/>
              </a:ext>
            </a:extLst>
          </p:cNvPr>
          <p:cNvSpPr txBox="1"/>
          <p:nvPr/>
        </p:nvSpPr>
        <p:spPr>
          <a:xfrm>
            <a:off x="538162" y="2936270"/>
            <a:ext cx="2857500" cy="646331"/>
          </a:xfrm>
          <a:prstGeom prst="rect">
            <a:avLst/>
          </a:prstGeom>
          <a:noFill/>
        </p:spPr>
        <p:txBody>
          <a:bodyPr wrap="square" rtlCol="0">
            <a:spAutoFit/>
          </a:bodyPr>
          <a:lstStyle/>
          <a:p>
            <a:r>
              <a:rPr lang="en-GB" dirty="0">
                <a:latin typeface="Letters for learners" pitchFamily="2" charset="0"/>
              </a:rPr>
              <a:t>“It helps to know that they’re connected” </a:t>
            </a:r>
          </a:p>
        </p:txBody>
      </p:sp>
      <p:sp>
        <p:nvSpPr>
          <p:cNvPr id="17" name="TextBox 16">
            <a:extLst>
              <a:ext uri="{FF2B5EF4-FFF2-40B4-BE49-F238E27FC236}">
                <a16:creationId xmlns:a16="http://schemas.microsoft.com/office/drawing/2014/main" id="{B0AD234E-943F-D3E8-8287-4869CEAEAB08}"/>
              </a:ext>
            </a:extLst>
          </p:cNvPr>
          <p:cNvSpPr txBox="1"/>
          <p:nvPr/>
        </p:nvSpPr>
        <p:spPr>
          <a:xfrm>
            <a:off x="9798050" y="2714858"/>
            <a:ext cx="1987550" cy="369332"/>
          </a:xfrm>
          <a:prstGeom prst="rect">
            <a:avLst/>
          </a:prstGeom>
          <a:noFill/>
        </p:spPr>
        <p:txBody>
          <a:bodyPr wrap="square" rtlCol="0">
            <a:spAutoFit/>
          </a:bodyPr>
          <a:lstStyle/>
          <a:p>
            <a:r>
              <a:rPr lang="en-GB" dirty="0">
                <a:latin typeface="Letters for learners" pitchFamily="2" charset="0"/>
              </a:rPr>
              <a:t>“To look after them”</a:t>
            </a:r>
          </a:p>
        </p:txBody>
      </p:sp>
      <p:cxnSp>
        <p:nvCxnSpPr>
          <p:cNvPr id="19" name="Straight Arrow Connector 18">
            <a:extLst>
              <a:ext uri="{FF2B5EF4-FFF2-40B4-BE49-F238E27FC236}">
                <a16:creationId xmlns:a16="http://schemas.microsoft.com/office/drawing/2014/main" id="{BD679F27-4B29-D656-D779-88AB6B37CD0F}"/>
              </a:ext>
              <a:ext uri="{C183D7F6-B498-43B3-948B-1728B52AA6E4}">
                <adec:decorative xmlns:adec="http://schemas.microsoft.com/office/drawing/2017/decorative" val="1"/>
              </a:ext>
            </a:extLst>
          </p:cNvPr>
          <p:cNvCxnSpPr/>
          <p:nvPr/>
        </p:nvCxnSpPr>
        <p:spPr>
          <a:xfrm flipH="1" flipV="1">
            <a:off x="2762250" y="999763"/>
            <a:ext cx="1231900" cy="1114787"/>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0" name="Straight Arrow Connector 19">
            <a:extLst>
              <a:ext uri="{FF2B5EF4-FFF2-40B4-BE49-F238E27FC236}">
                <a16:creationId xmlns:a16="http://schemas.microsoft.com/office/drawing/2014/main" id="{4BE4DD58-FFB3-7A5A-2E2C-DC08EA890D4C}"/>
              </a:ext>
              <a:ext uri="{C183D7F6-B498-43B3-948B-1728B52AA6E4}">
                <adec:decorative xmlns:adec="http://schemas.microsoft.com/office/drawing/2017/decorative" val="1"/>
              </a:ext>
            </a:extLst>
          </p:cNvPr>
          <p:cNvCxnSpPr>
            <a:cxnSpLocks/>
          </p:cNvCxnSpPr>
          <p:nvPr/>
        </p:nvCxnSpPr>
        <p:spPr>
          <a:xfrm flipH="1" flipV="1">
            <a:off x="1765300" y="2009763"/>
            <a:ext cx="2099469" cy="79153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2" name="Straight Arrow Connector 21">
            <a:extLst>
              <a:ext uri="{FF2B5EF4-FFF2-40B4-BE49-F238E27FC236}">
                <a16:creationId xmlns:a16="http://schemas.microsoft.com/office/drawing/2014/main" id="{8415226D-28D4-3C85-AF55-115A2A82F75B}"/>
              </a:ext>
              <a:ext uri="{C183D7F6-B498-43B3-948B-1728B52AA6E4}">
                <adec:decorative xmlns:adec="http://schemas.microsoft.com/office/drawing/2017/decorative" val="1"/>
              </a:ext>
            </a:extLst>
          </p:cNvPr>
          <p:cNvCxnSpPr>
            <a:cxnSpLocks/>
          </p:cNvCxnSpPr>
          <p:nvPr/>
        </p:nvCxnSpPr>
        <p:spPr>
          <a:xfrm flipH="1">
            <a:off x="2420937" y="3259435"/>
            <a:ext cx="1443832" cy="16874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4" name="Straight Arrow Connector 23">
            <a:extLst>
              <a:ext uri="{FF2B5EF4-FFF2-40B4-BE49-F238E27FC236}">
                <a16:creationId xmlns:a16="http://schemas.microsoft.com/office/drawing/2014/main" id="{EE654C17-4B76-36EE-F831-D90F20B71A7D}"/>
              </a:ext>
              <a:ext uri="{C183D7F6-B498-43B3-948B-1728B52AA6E4}">
                <adec:decorative xmlns:adec="http://schemas.microsoft.com/office/drawing/2017/decorative" val="1"/>
              </a:ext>
            </a:extLst>
          </p:cNvPr>
          <p:cNvCxnSpPr>
            <a:cxnSpLocks/>
          </p:cNvCxnSpPr>
          <p:nvPr/>
        </p:nvCxnSpPr>
        <p:spPr>
          <a:xfrm flipH="1">
            <a:off x="1919288" y="3664438"/>
            <a:ext cx="2044699" cy="72393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7" name="Straight Arrow Connector 26">
            <a:extLst>
              <a:ext uri="{FF2B5EF4-FFF2-40B4-BE49-F238E27FC236}">
                <a16:creationId xmlns:a16="http://schemas.microsoft.com/office/drawing/2014/main" id="{B7E8B821-C067-22C2-0747-3E1CC51C4AFC}"/>
              </a:ext>
              <a:ext uri="{C183D7F6-B498-43B3-948B-1728B52AA6E4}">
                <adec:decorative xmlns:adec="http://schemas.microsoft.com/office/drawing/2017/decorative" val="1"/>
              </a:ext>
            </a:extLst>
          </p:cNvPr>
          <p:cNvCxnSpPr>
            <a:cxnSpLocks/>
          </p:cNvCxnSpPr>
          <p:nvPr/>
        </p:nvCxnSpPr>
        <p:spPr>
          <a:xfrm flipH="1">
            <a:off x="3307557" y="4074510"/>
            <a:ext cx="944959" cy="102403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3" name="Straight Arrow Connector 32">
            <a:extLst>
              <a:ext uri="{FF2B5EF4-FFF2-40B4-BE49-F238E27FC236}">
                <a16:creationId xmlns:a16="http://schemas.microsoft.com/office/drawing/2014/main" id="{C722753E-4477-FEB8-8738-E85BE61CE2EE}"/>
              </a:ext>
              <a:ext uri="{C183D7F6-B498-43B3-948B-1728B52AA6E4}">
                <adec:decorative xmlns:adec="http://schemas.microsoft.com/office/drawing/2017/decorative" val="1"/>
              </a:ext>
            </a:extLst>
          </p:cNvPr>
          <p:cNvCxnSpPr>
            <a:cxnSpLocks/>
          </p:cNvCxnSpPr>
          <p:nvPr/>
        </p:nvCxnSpPr>
        <p:spPr>
          <a:xfrm flipH="1">
            <a:off x="4370586" y="4315838"/>
            <a:ext cx="602654" cy="150076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7" name="Straight Arrow Connector 36">
            <a:extLst>
              <a:ext uri="{FF2B5EF4-FFF2-40B4-BE49-F238E27FC236}">
                <a16:creationId xmlns:a16="http://schemas.microsoft.com/office/drawing/2014/main" id="{48A50BF1-39F6-A2E5-1053-F23479B6AD5B}"/>
              </a:ext>
              <a:ext uri="{C183D7F6-B498-43B3-948B-1728B52AA6E4}">
                <adec:decorative xmlns:adec="http://schemas.microsoft.com/office/drawing/2017/decorative" val="1"/>
              </a:ext>
            </a:extLst>
          </p:cNvPr>
          <p:cNvCxnSpPr>
            <a:cxnSpLocks/>
          </p:cNvCxnSpPr>
          <p:nvPr/>
        </p:nvCxnSpPr>
        <p:spPr>
          <a:xfrm>
            <a:off x="7524750" y="4315838"/>
            <a:ext cx="723900" cy="89116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40" name="Straight Arrow Connector 39">
            <a:extLst>
              <a:ext uri="{FF2B5EF4-FFF2-40B4-BE49-F238E27FC236}">
                <a16:creationId xmlns:a16="http://schemas.microsoft.com/office/drawing/2014/main" id="{FD7C1D47-F8DF-2119-F842-AB9AA153E3B7}"/>
              </a:ext>
              <a:ext uri="{C183D7F6-B498-43B3-948B-1728B52AA6E4}">
                <adec:decorative xmlns:adec="http://schemas.microsoft.com/office/drawing/2017/decorative" val="1"/>
              </a:ext>
            </a:extLst>
          </p:cNvPr>
          <p:cNvCxnSpPr>
            <a:cxnSpLocks/>
            <a:endCxn id="8" idx="1"/>
          </p:cNvCxnSpPr>
          <p:nvPr/>
        </p:nvCxnSpPr>
        <p:spPr>
          <a:xfrm>
            <a:off x="8248650" y="3664438"/>
            <a:ext cx="1339850" cy="34659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43" name="Straight Arrow Connector 42">
            <a:extLst>
              <a:ext uri="{FF2B5EF4-FFF2-40B4-BE49-F238E27FC236}">
                <a16:creationId xmlns:a16="http://schemas.microsoft.com/office/drawing/2014/main" id="{534D3CF3-37ED-94F9-0794-AFA85AC19423}"/>
              </a:ext>
              <a:ext uri="{C183D7F6-B498-43B3-948B-1728B52AA6E4}">
                <adec:decorative xmlns:adec="http://schemas.microsoft.com/office/drawing/2017/decorative" val="1"/>
              </a:ext>
            </a:extLst>
          </p:cNvPr>
          <p:cNvCxnSpPr>
            <a:cxnSpLocks/>
          </p:cNvCxnSpPr>
          <p:nvPr/>
        </p:nvCxnSpPr>
        <p:spPr>
          <a:xfrm>
            <a:off x="8352633" y="2923672"/>
            <a:ext cx="1235867" cy="1259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45" name="Straight Arrow Connector 44">
            <a:extLst>
              <a:ext uri="{FF2B5EF4-FFF2-40B4-BE49-F238E27FC236}">
                <a16:creationId xmlns:a16="http://schemas.microsoft.com/office/drawing/2014/main" id="{EC3E8935-1DEC-BB09-E1DD-114DEE3AAF9C}"/>
              </a:ext>
              <a:ext uri="{C183D7F6-B498-43B3-948B-1728B52AA6E4}">
                <adec:decorative xmlns:adec="http://schemas.microsoft.com/office/drawing/2017/decorative" val="1"/>
              </a:ext>
            </a:extLst>
          </p:cNvPr>
          <p:cNvCxnSpPr>
            <a:cxnSpLocks/>
          </p:cNvCxnSpPr>
          <p:nvPr/>
        </p:nvCxnSpPr>
        <p:spPr>
          <a:xfrm flipV="1">
            <a:off x="8327233" y="2046198"/>
            <a:ext cx="1388267" cy="27731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49" name="Straight Arrow Connector 48">
            <a:extLst>
              <a:ext uri="{FF2B5EF4-FFF2-40B4-BE49-F238E27FC236}">
                <a16:creationId xmlns:a16="http://schemas.microsoft.com/office/drawing/2014/main" id="{0BB4148D-F6EC-AD99-A685-CC28619D7A21}"/>
              </a:ext>
              <a:ext uri="{C183D7F6-B498-43B3-948B-1728B52AA6E4}">
                <adec:decorative xmlns:adec="http://schemas.microsoft.com/office/drawing/2017/decorative" val="1"/>
              </a:ext>
            </a:extLst>
          </p:cNvPr>
          <p:cNvCxnSpPr>
            <a:cxnSpLocks/>
          </p:cNvCxnSpPr>
          <p:nvPr/>
        </p:nvCxnSpPr>
        <p:spPr>
          <a:xfrm flipV="1">
            <a:off x="8181975" y="1229618"/>
            <a:ext cx="788591" cy="677639"/>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52" name="Straight Arrow Connector 51">
            <a:extLst>
              <a:ext uri="{FF2B5EF4-FFF2-40B4-BE49-F238E27FC236}">
                <a16:creationId xmlns:a16="http://schemas.microsoft.com/office/drawing/2014/main" id="{827F1AD6-5585-0F1D-8B71-F2F74BD460EB}"/>
              </a:ext>
              <a:ext uri="{C183D7F6-B498-43B3-948B-1728B52AA6E4}">
                <adec:decorative xmlns:adec="http://schemas.microsoft.com/office/drawing/2017/decorative" val="1"/>
              </a:ext>
            </a:extLst>
          </p:cNvPr>
          <p:cNvCxnSpPr>
            <a:cxnSpLocks/>
          </p:cNvCxnSpPr>
          <p:nvPr/>
        </p:nvCxnSpPr>
        <p:spPr>
          <a:xfrm flipV="1">
            <a:off x="7035800" y="751566"/>
            <a:ext cx="0" cy="1142969"/>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55" name="Straight Arrow Connector 54">
            <a:extLst>
              <a:ext uri="{FF2B5EF4-FFF2-40B4-BE49-F238E27FC236}">
                <a16:creationId xmlns:a16="http://schemas.microsoft.com/office/drawing/2014/main" id="{82545E46-145C-BEF7-2A5E-FBA4C0E89B6B}"/>
              </a:ext>
              <a:ext uri="{C183D7F6-B498-43B3-948B-1728B52AA6E4}">
                <adec:decorative xmlns:adec="http://schemas.microsoft.com/office/drawing/2017/decorative" val="1"/>
              </a:ext>
            </a:extLst>
          </p:cNvPr>
          <p:cNvCxnSpPr>
            <a:cxnSpLocks/>
          </p:cNvCxnSpPr>
          <p:nvPr/>
        </p:nvCxnSpPr>
        <p:spPr>
          <a:xfrm flipH="1" flipV="1">
            <a:off x="5218113" y="866794"/>
            <a:ext cx="300037" cy="98105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60" name="TextBox 59">
            <a:extLst>
              <a:ext uri="{FF2B5EF4-FFF2-40B4-BE49-F238E27FC236}">
                <a16:creationId xmlns:a16="http://schemas.microsoft.com/office/drawing/2014/main" id="{CADE35CF-D60B-FC32-6C47-B6B2E7BEDD23}"/>
              </a:ext>
            </a:extLst>
          </p:cNvPr>
          <p:cNvSpPr txBox="1"/>
          <p:nvPr/>
        </p:nvSpPr>
        <p:spPr>
          <a:xfrm>
            <a:off x="5898656" y="5660222"/>
            <a:ext cx="1550391" cy="646331"/>
          </a:xfrm>
          <a:prstGeom prst="rect">
            <a:avLst/>
          </a:prstGeom>
          <a:noFill/>
        </p:spPr>
        <p:txBody>
          <a:bodyPr wrap="square" rtlCol="0">
            <a:spAutoFit/>
          </a:bodyPr>
          <a:lstStyle/>
          <a:p>
            <a:r>
              <a:rPr lang="en-GB" dirty="0">
                <a:latin typeface="Letters for learners" pitchFamily="2" charset="0"/>
              </a:rPr>
              <a:t>“In case he felt lonely” </a:t>
            </a:r>
          </a:p>
        </p:txBody>
      </p:sp>
      <p:cxnSp>
        <p:nvCxnSpPr>
          <p:cNvPr id="62" name="Straight Arrow Connector 61">
            <a:extLst>
              <a:ext uri="{FF2B5EF4-FFF2-40B4-BE49-F238E27FC236}">
                <a16:creationId xmlns:a16="http://schemas.microsoft.com/office/drawing/2014/main" id="{2E9F7B6F-BFF3-A7F0-A8F5-85E995B64C88}"/>
              </a:ext>
              <a:ext uri="{C183D7F6-B498-43B3-948B-1728B52AA6E4}">
                <adec:decorative xmlns:adec="http://schemas.microsoft.com/office/drawing/2017/decorative" val="1"/>
              </a:ext>
            </a:extLst>
          </p:cNvPr>
          <p:cNvCxnSpPr>
            <a:cxnSpLocks/>
          </p:cNvCxnSpPr>
          <p:nvPr/>
        </p:nvCxnSpPr>
        <p:spPr>
          <a:xfrm>
            <a:off x="6233320" y="4428721"/>
            <a:ext cx="199230" cy="115460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4470397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descr="Woman in black skirt">
            <a:extLst>
              <a:ext uri="{FF2B5EF4-FFF2-40B4-BE49-F238E27FC236}">
                <a16:creationId xmlns:a16="http://schemas.microsoft.com/office/drawing/2014/main" id="{23C438B0-3203-AB6E-9227-F0583277D59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47772" y="3524979"/>
            <a:ext cx="1406552" cy="3157979"/>
          </a:xfrm>
          <a:prstGeom prst="rect">
            <a:avLst/>
          </a:prstGeom>
        </p:spPr>
      </p:pic>
      <p:pic>
        <p:nvPicPr>
          <p:cNvPr id="4" name="Graphic 3" descr="Old man wearing jacket">
            <a:extLst>
              <a:ext uri="{FF2B5EF4-FFF2-40B4-BE49-F238E27FC236}">
                <a16:creationId xmlns:a16="http://schemas.microsoft.com/office/drawing/2014/main" id="{F1B833C3-E678-1340-FD82-E91B8A2D751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311996" y="1178852"/>
            <a:ext cx="1428751" cy="4448175"/>
          </a:xfrm>
          <a:prstGeom prst="rect">
            <a:avLst/>
          </a:prstGeom>
        </p:spPr>
      </p:pic>
      <p:pic>
        <p:nvPicPr>
          <p:cNvPr id="5" name="Graphic 4" descr="Old man using cane">
            <a:extLst>
              <a:ext uri="{FF2B5EF4-FFF2-40B4-BE49-F238E27FC236}">
                <a16:creationId xmlns:a16="http://schemas.microsoft.com/office/drawing/2014/main" id="{C09DF478-1E7A-C765-1CA9-186328FDF1F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588500" y="2930947"/>
            <a:ext cx="1738820" cy="3683552"/>
          </a:xfrm>
          <a:prstGeom prst="rect">
            <a:avLst/>
          </a:prstGeom>
        </p:spPr>
      </p:pic>
      <p:pic>
        <p:nvPicPr>
          <p:cNvPr id="6" name="Graphic 5" descr="Love letter outline">
            <a:extLst>
              <a:ext uri="{FF2B5EF4-FFF2-40B4-BE49-F238E27FC236}">
                <a16:creationId xmlns:a16="http://schemas.microsoft.com/office/drawing/2014/main" id="{1EC151AE-7396-9B32-F9F5-A2646295690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365648" y="4541554"/>
            <a:ext cx="914400" cy="914400"/>
          </a:xfrm>
          <a:prstGeom prst="rect">
            <a:avLst/>
          </a:prstGeom>
        </p:spPr>
      </p:pic>
      <p:pic>
        <p:nvPicPr>
          <p:cNvPr id="7" name="Graphic 6" descr="Wedding rings outline">
            <a:extLst>
              <a:ext uri="{FF2B5EF4-FFF2-40B4-BE49-F238E27FC236}">
                <a16:creationId xmlns:a16="http://schemas.microsoft.com/office/drawing/2014/main" id="{2083865B-F0A3-02B8-F614-7B8E027797E2}"/>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268015" y="3524979"/>
            <a:ext cx="914400" cy="914400"/>
          </a:xfrm>
          <a:prstGeom prst="rect">
            <a:avLst/>
          </a:prstGeom>
        </p:spPr>
      </p:pic>
      <p:pic>
        <p:nvPicPr>
          <p:cNvPr id="8" name="Graphic 7" descr="Anchor outline">
            <a:extLst>
              <a:ext uri="{FF2B5EF4-FFF2-40B4-BE49-F238E27FC236}">
                <a16:creationId xmlns:a16="http://schemas.microsoft.com/office/drawing/2014/main" id="{DD3068EB-A7C6-3665-7C99-A17AC0BBE326}"/>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113487" y="5274373"/>
            <a:ext cx="914400" cy="914400"/>
          </a:xfrm>
          <a:prstGeom prst="rect">
            <a:avLst/>
          </a:prstGeom>
        </p:spPr>
      </p:pic>
      <p:pic>
        <p:nvPicPr>
          <p:cNvPr id="9" name="Graphic 8" descr="Canoe outline">
            <a:extLst>
              <a:ext uri="{FF2B5EF4-FFF2-40B4-BE49-F238E27FC236}">
                <a16:creationId xmlns:a16="http://schemas.microsoft.com/office/drawing/2014/main" id="{AE092CCC-AD79-5F93-769E-C46C1D1F38A7}"/>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7935728" y="1859247"/>
            <a:ext cx="914400" cy="914400"/>
          </a:xfrm>
          <a:prstGeom prst="rect">
            <a:avLst/>
          </a:prstGeom>
        </p:spPr>
      </p:pic>
      <p:pic>
        <p:nvPicPr>
          <p:cNvPr id="10" name="Graphic 9" descr="Baseball hat outline">
            <a:extLst>
              <a:ext uri="{FF2B5EF4-FFF2-40B4-BE49-F238E27FC236}">
                <a16:creationId xmlns:a16="http://schemas.microsoft.com/office/drawing/2014/main" id="{534FF7C1-03DC-EA92-CEF4-F1A40949D2C4}"/>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8041797" y="3067779"/>
            <a:ext cx="914400" cy="914400"/>
          </a:xfrm>
          <a:prstGeom prst="rect">
            <a:avLst/>
          </a:prstGeom>
        </p:spPr>
      </p:pic>
      <p:pic>
        <p:nvPicPr>
          <p:cNvPr id="11" name="Graphic 10" descr="Fishing outline">
            <a:extLst>
              <a:ext uri="{FF2B5EF4-FFF2-40B4-BE49-F238E27FC236}">
                <a16:creationId xmlns:a16="http://schemas.microsoft.com/office/drawing/2014/main" id="{137FEB2A-A174-3528-1443-4D7BC4815237}"/>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3374950" y="1178852"/>
            <a:ext cx="914400" cy="914400"/>
          </a:xfrm>
          <a:prstGeom prst="rect">
            <a:avLst/>
          </a:prstGeom>
        </p:spPr>
      </p:pic>
      <p:pic>
        <p:nvPicPr>
          <p:cNvPr id="12" name="Graphic 11" descr="Water Bottle outline">
            <a:extLst>
              <a:ext uri="{FF2B5EF4-FFF2-40B4-BE49-F238E27FC236}">
                <a16:creationId xmlns:a16="http://schemas.microsoft.com/office/drawing/2014/main" id="{EAB1AFE9-58AE-30C8-8A15-AA67B18D2C3E}"/>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6793023" y="191064"/>
            <a:ext cx="914400" cy="914400"/>
          </a:xfrm>
          <a:prstGeom prst="rect">
            <a:avLst/>
          </a:prstGeom>
        </p:spPr>
      </p:pic>
      <p:pic>
        <p:nvPicPr>
          <p:cNvPr id="13" name="Graphic 12" descr="Suit outline">
            <a:extLst>
              <a:ext uri="{FF2B5EF4-FFF2-40B4-BE49-F238E27FC236}">
                <a16:creationId xmlns:a16="http://schemas.microsoft.com/office/drawing/2014/main" id="{C0A069FA-0954-B990-624F-D34EF78FB0FE}"/>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5500537" y="5627027"/>
            <a:ext cx="914400" cy="914400"/>
          </a:xfrm>
          <a:prstGeom prst="rect">
            <a:avLst/>
          </a:prstGeom>
        </p:spPr>
      </p:pic>
      <p:pic>
        <p:nvPicPr>
          <p:cNvPr id="15" name="Graphic 14" descr="Woman wearing a cardigan">
            <a:extLst>
              <a:ext uri="{FF2B5EF4-FFF2-40B4-BE49-F238E27FC236}">
                <a16:creationId xmlns:a16="http://schemas.microsoft.com/office/drawing/2014/main" id="{95863710-07E9-3310-EB93-96BC59936C1A}"/>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9829800" y="261027"/>
            <a:ext cx="1211792" cy="1688875"/>
          </a:xfrm>
          <a:prstGeom prst="rect">
            <a:avLst/>
          </a:prstGeom>
        </p:spPr>
      </p:pic>
      <p:pic>
        <p:nvPicPr>
          <p:cNvPr id="16" name="Graphic 15" descr="Man in a polo shirt">
            <a:extLst>
              <a:ext uri="{FF2B5EF4-FFF2-40B4-BE49-F238E27FC236}">
                <a16:creationId xmlns:a16="http://schemas.microsoft.com/office/drawing/2014/main" id="{2344055C-830C-54AD-125A-D394A9442128}"/>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545211" y="161305"/>
            <a:ext cx="895652" cy="2810495"/>
          </a:xfrm>
          <a:prstGeom prst="rect">
            <a:avLst/>
          </a:prstGeom>
        </p:spPr>
      </p:pic>
      <p:pic>
        <p:nvPicPr>
          <p:cNvPr id="17" name="Graphic 16" descr="Submarine outline">
            <a:extLst>
              <a:ext uri="{FF2B5EF4-FFF2-40B4-BE49-F238E27FC236}">
                <a16:creationId xmlns:a16="http://schemas.microsoft.com/office/drawing/2014/main" id="{47CA06B4-A3E4-336E-73A6-186413C41C65}"/>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7167991" y="5224849"/>
            <a:ext cx="914400" cy="914400"/>
          </a:xfrm>
          <a:prstGeom prst="rect">
            <a:avLst/>
          </a:prstGeom>
        </p:spPr>
      </p:pic>
      <p:pic>
        <p:nvPicPr>
          <p:cNvPr id="19" name="Graphic 18" descr="Chicken leg outline">
            <a:extLst>
              <a:ext uri="{FF2B5EF4-FFF2-40B4-BE49-F238E27FC236}">
                <a16:creationId xmlns:a16="http://schemas.microsoft.com/office/drawing/2014/main" id="{CA418F9F-C7B6-5AFE-2A96-9EF7186AD163}"/>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a:off x="7707423" y="4162859"/>
            <a:ext cx="914400" cy="914400"/>
          </a:xfrm>
          <a:prstGeom prst="rect">
            <a:avLst/>
          </a:prstGeom>
        </p:spPr>
      </p:pic>
      <p:pic>
        <p:nvPicPr>
          <p:cNvPr id="21" name="Graphic 20" descr="Cupcake outline">
            <a:extLst>
              <a:ext uri="{FF2B5EF4-FFF2-40B4-BE49-F238E27FC236}">
                <a16:creationId xmlns:a16="http://schemas.microsoft.com/office/drawing/2014/main" id="{C04AD630-04FD-2577-DC1B-A6EC82AB7233}"/>
              </a:ext>
            </a:extLst>
          </p:cNvPr>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a:off x="7772695" y="1026904"/>
            <a:ext cx="914400" cy="914400"/>
          </a:xfrm>
          <a:prstGeom prst="rect">
            <a:avLst/>
          </a:prstGeom>
        </p:spPr>
      </p:pic>
      <p:pic>
        <p:nvPicPr>
          <p:cNvPr id="23" name="Graphic 22" descr="Cake slice outline">
            <a:extLst>
              <a:ext uri="{FF2B5EF4-FFF2-40B4-BE49-F238E27FC236}">
                <a16:creationId xmlns:a16="http://schemas.microsoft.com/office/drawing/2014/main" id="{C9C2CBE6-EA71-C3D6-9BC5-560BD6956A18}"/>
              </a:ext>
            </a:extLst>
          </p:cNvPr>
          <p:cNvPicPr>
            <a:picLocks noChangeAspect="1"/>
          </p:cNvPicPr>
          <p:nvPr/>
        </p:nvPicPr>
        <p:blipFill>
          <a:blip r:embed="rId34">
            <a:extLst>
              <a:ext uri="{96DAC541-7B7A-43D3-8B79-37D633B846F1}">
                <asvg:svgBlip xmlns:asvg="http://schemas.microsoft.com/office/drawing/2016/SVG/main" r:embed="rId35"/>
              </a:ext>
            </a:extLst>
          </a:blip>
          <a:stretch>
            <a:fillRect/>
          </a:stretch>
        </p:blipFill>
        <p:spPr>
          <a:xfrm>
            <a:off x="5369576" y="191064"/>
            <a:ext cx="914400" cy="914400"/>
          </a:xfrm>
          <a:prstGeom prst="rect">
            <a:avLst/>
          </a:prstGeom>
        </p:spPr>
      </p:pic>
      <p:pic>
        <p:nvPicPr>
          <p:cNvPr id="25" name="Graphic 24" descr="Chef Hat outline">
            <a:extLst>
              <a:ext uri="{FF2B5EF4-FFF2-40B4-BE49-F238E27FC236}">
                <a16:creationId xmlns:a16="http://schemas.microsoft.com/office/drawing/2014/main" id="{2DA66116-D312-3788-133F-A828F6AB88FB}"/>
              </a:ext>
            </a:extLst>
          </p:cNvPr>
          <p:cNvPicPr>
            <a:picLocks noChangeAspect="1"/>
          </p:cNvPicPr>
          <p:nvPr/>
        </p:nvPicPr>
        <p:blipFill>
          <a:blip r:embed="rId36">
            <a:extLst>
              <a:ext uri="{96DAC541-7B7A-43D3-8B79-37D633B846F1}">
                <asvg:svgBlip xmlns:asvg="http://schemas.microsoft.com/office/drawing/2016/SVG/main" r:embed="rId37"/>
              </a:ext>
            </a:extLst>
          </a:blip>
          <a:stretch>
            <a:fillRect/>
          </a:stretch>
        </p:blipFill>
        <p:spPr>
          <a:xfrm>
            <a:off x="4259394" y="487647"/>
            <a:ext cx="914400" cy="914400"/>
          </a:xfrm>
          <a:prstGeom prst="rect">
            <a:avLst/>
          </a:prstGeom>
        </p:spPr>
      </p:pic>
      <p:sp>
        <p:nvSpPr>
          <p:cNvPr id="26" name="TextBox 25">
            <a:extLst>
              <a:ext uri="{FF2B5EF4-FFF2-40B4-BE49-F238E27FC236}">
                <a16:creationId xmlns:a16="http://schemas.microsoft.com/office/drawing/2014/main" id="{10A51B4E-7F2F-64FF-E481-804D123B8B4F}"/>
              </a:ext>
            </a:extLst>
          </p:cNvPr>
          <p:cNvSpPr txBox="1"/>
          <p:nvPr/>
        </p:nvSpPr>
        <p:spPr>
          <a:xfrm>
            <a:off x="2868595" y="2641405"/>
            <a:ext cx="2127250" cy="369332"/>
          </a:xfrm>
          <a:prstGeom prst="rect">
            <a:avLst/>
          </a:prstGeom>
          <a:noFill/>
        </p:spPr>
        <p:txBody>
          <a:bodyPr wrap="square" rtlCol="0">
            <a:spAutoFit/>
          </a:bodyPr>
          <a:lstStyle/>
          <a:p>
            <a:r>
              <a:rPr lang="en-GB" dirty="0">
                <a:latin typeface="MV Boli" panose="02000500030200090000" pitchFamily="2" charset="0"/>
                <a:cs typeface="MV Boli" panose="02000500030200090000" pitchFamily="2" charset="0"/>
              </a:rPr>
              <a:t>This is John! </a:t>
            </a:r>
          </a:p>
        </p:txBody>
      </p:sp>
      <p:sp>
        <p:nvSpPr>
          <p:cNvPr id="14" name="Title 13">
            <a:extLst>
              <a:ext uri="{FF2B5EF4-FFF2-40B4-BE49-F238E27FC236}">
                <a16:creationId xmlns:a16="http://schemas.microsoft.com/office/drawing/2014/main" id="{9E1F57B5-6BB9-DAFE-071F-8C2850063067}"/>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GB" dirty="0"/>
              <a:t>John’s Story</a:t>
            </a:r>
          </a:p>
        </p:txBody>
      </p:sp>
    </p:spTree>
    <p:extLst>
      <p:ext uri="{BB962C8B-B14F-4D97-AF65-F5344CB8AC3E}">
        <p14:creationId xmlns:p14="http://schemas.microsoft.com/office/powerpoint/2010/main" val="1154636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8"/>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7"/>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phic 1" descr="Old man wearing jacket">
            <a:extLst>
              <a:ext uri="{FF2B5EF4-FFF2-40B4-BE49-F238E27FC236}">
                <a16:creationId xmlns:a16="http://schemas.microsoft.com/office/drawing/2014/main" id="{0E9D6F6F-63A2-BC72-B041-D91B0CC4591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486900" y="501227"/>
            <a:ext cx="1687841" cy="5254808"/>
          </a:xfrm>
          <a:prstGeom prst="rect">
            <a:avLst/>
          </a:prstGeom>
        </p:spPr>
      </p:pic>
      <p:sp>
        <p:nvSpPr>
          <p:cNvPr id="3" name="TextBox 2">
            <a:extLst>
              <a:ext uri="{FF2B5EF4-FFF2-40B4-BE49-F238E27FC236}">
                <a16:creationId xmlns:a16="http://schemas.microsoft.com/office/drawing/2014/main" id="{3E4B5840-154C-77EE-7DCA-FD415C82E327}"/>
              </a:ext>
            </a:extLst>
          </p:cNvPr>
          <p:cNvSpPr txBox="1"/>
          <p:nvPr/>
        </p:nvSpPr>
        <p:spPr>
          <a:xfrm>
            <a:off x="413172" y="501227"/>
            <a:ext cx="8635577" cy="6001643"/>
          </a:xfrm>
          <a:prstGeom prst="rect">
            <a:avLst/>
          </a:prstGeom>
          <a:noFill/>
        </p:spPr>
        <p:txBody>
          <a:bodyPr wrap="square" rtlCol="0">
            <a:spAutoFit/>
          </a:bodyPr>
          <a:lstStyle/>
          <a:p>
            <a:r>
              <a:rPr lang="en-GB" sz="2400" b="1" dirty="0">
                <a:latin typeface="Letters for learners" pitchFamily="2" charset="0"/>
              </a:rPr>
              <a:t>Draw what would you put in John’s coffin - and explain why!</a:t>
            </a:r>
          </a:p>
          <a:p>
            <a:endParaRPr lang="en-GB" sz="2400" b="1" dirty="0">
              <a:latin typeface="Letters for learners" pitchFamily="2" charset="0"/>
            </a:endParaRPr>
          </a:p>
          <a:p>
            <a:r>
              <a:rPr lang="en-GB" sz="2400" b="1" dirty="0">
                <a:latin typeface="Letters for learners" pitchFamily="2" charset="0"/>
              </a:rPr>
              <a:t>Here are some things it might be helpful to think about:</a:t>
            </a:r>
          </a:p>
          <a:p>
            <a:endParaRPr lang="en-GB" sz="2400" b="1" dirty="0">
              <a:latin typeface="Letters for learners" pitchFamily="2" charset="0"/>
            </a:endParaRPr>
          </a:p>
          <a:p>
            <a:pPr marL="285750" indent="-285750">
              <a:buFontTx/>
              <a:buChar char="-"/>
            </a:pPr>
            <a:r>
              <a:rPr lang="en-GB" sz="2400" dirty="0">
                <a:latin typeface="Letters for learners" pitchFamily="2" charset="0"/>
              </a:rPr>
              <a:t>Which objects might reflect John’s interests and identity?</a:t>
            </a:r>
          </a:p>
          <a:p>
            <a:pPr marL="285750" indent="-285750">
              <a:buFontTx/>
              <a:buChar char="-"/>
            </a:pPr>
            <a:r>
              <a:rPr lang="en-GB" sz="2400" dirty="0">
                <a:latin typeface="Letters for learners" pitchFamily="2" charset="0"/>
              </a:rPr>
              <a:t>What would John have liked? What did he enjoy doing?</a:t>
            </a:r>
          </a:p>
          <a:p>
            <a:pPr marL="285750" indent="-285750">
              <a:buFontTx/>
              <a:buChar char="-"/>
            </a:pPr>
            <a:r>
              <a:rPr lang="en-GB" sz="2400" dirty="0">
                <a:latin typeface="Letters for learners" pitchFamily="2" charset="0"/>
              </a:rPr>
              <a:t>Some things do not decompose, or might harm the environment. Does this affect your decision? </a:t>
            </a:r>
          </a:p>
          <a:p>
            <a:pPr marL="285750" indent="-285750">
              <a:buFontTx/>
              <a:buChar char="-"/>
            </a:pPr>
            <a:r>
              <a:rPr lang="en-GB" sz="2400" dirty="0">
                <a:latin typeface="Letters for learners" pitchFamily="2" charset="0"/>
              </a:rPr>
              <a:t>Might it be better to pass some of John’s belongings on to his family? </a:t>
            </a:r>
          </a:p>
          <a:p>
            <a:pPr marL="285750" indent="-285750">
              <a:buFontTx/>
              <a:buChar char="-"/>
            </a:pPr>
            <a:r>
              <a:rPr lang="en-GB" sz="2400" dirty="0">
                <a:latin typeface="Letters for learners" pitchFamily="2" charset="0"/>
              </a:rPr>
              <a:t>Grave goods are hard to get back – what if Jane changes her mind?</a:t>
            </a:r>
          </a:p>
          <a:p>
            <a:pPr marL="285750" indent="-285750">
              <a:buFontTx/>
              <a:buChar char="-"/>
            </a:pPr>
            <a:r>
              <a:rPr lang="en-GB" sz="2400" dirty="0">
                <a:latin typeface="Letters for learners" pitchFamily="2" charset="0"/>
              </a:rPr>
              <a:t>Are these items too valuable to bury? Is there a difference between financial value and sentimental value? </a:t>
            </a:r>
          </a:p>
          <a:p>
            <a:pPr marL="285750" indent="-285750">
              <a:buFontTx/>
              <a:buChar char="-"/>
            </a:pPr>
            <a:r>
              <a:rPr lang="en-GB" sz="2400" dirty="0">
                <a:latin typeface="Letters for learners" pitchFamily="2" charset="0"/>
              </a:rPr>
              <a:t>What will bring Jane comfort?</a:t>
            </a:r>
          </a:p>
          <a:p>
            <a:pPr marL="285750" indent="-285750">
              <a:buFontTx/>
              <a:buChar char="-"/>
            </a:pPr>
            <a:r>
              <a:rPr lang="en-GB" sz="2400" dirty="0">
                <a:latin typeface="Letters for learners" pitchFamily="2" charset="0"/>
              </a:rPr>
              <a:t>Does it matter?</a:t>
            </a:r>
          </a:p>
          <a:p>
            <a:pPr marL="285750" indent="-285750">
              <a:buFontTx/>
              <a:buChar char="-"/>
            </a:pPr>
            <a:r>
              <a:rPr lang="en-GB" sz="2400" dirty="0">
                <a:latin typeface="Letters for learners" pitchFamily="2" charset="0"/>
              </a:rPr>
              <a:t>If John is dead, what’s the point?!</a:t>
            </a:r>
          </a:p>
          <a:p>
            <a:endParaRPr lang="en-GB" sz="2400" b="1" dirty="0">
              <a:latin typeface="Letters for learners" pitchFamily="2" charset="0"/>
            </a:endParaRPr>
          </a:p>
        </p:txBody>
      </p:sp>
      <p:sp>
        <p:nvSpPr>
          <p:cNvPr id="4" name="Title 3">
            <a:extLst>
              <a:ext uri="{FF2B5EF4-FFF2-40B4-BE49-F238E27FC236}">
                <a16:creationId xmlns:a16="http://schemas.microsoft.com/office/drawing/2014/main" id="{FC540CE5-6A79-0811-659D-1591BD4F9ED9}"/>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GB" dirty="0"/>
              <a:t>What should we put in John’s coffin?</a:t>
            </a:r>
          </a:p>
        </p:txBody>
      </p:sp>
    </p:spTree>
    <p:extLst>
      <p:ext uri="{BB962C8B-B14F-4D97-AF65-F5344CB8AC3E}">
        <p14:creationId xmlns:p14="http://schemas.microsoft.com/office/powerpoint/2010/main" val="28215364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84BE79-8CA2-0D68-920E-100216D199F1}"/>
            </a:ext>
          </a:extLst>
        </p:cNvPr>
        <p:cNvGrpSpPr/>
        <p:nvPr/>
      </p:nvGrpSpPr>
      <p:grpSpPr>
        <a:xfrm>
          <a:off x="0" y="0"/>
          <a:ext cx="0" cy="0"/>
          <a:chOff x="0" y="0"/>
          <a:chExt cx="0" cy="0"/>
        </a:xfrm>
      </p:grpSpPr>
      <p:pic>
        <p:nvPicPr>
          <p:cNvPr id="3" name="Graphic 2" descr="Woman in black skirt">
            <a:extLst>
              <a:ext uri="{FF2B5EF4-FFF2-40B4-BE49-F238E27FC236}">
                <a16:creationId xmlns:a16="http://schemas.microsoft.com/office/drawing/2014/main" id="{41A87CD8-462A-2179-E356-FBBD52F5090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47772" y="3524979"/>
            <a:ext cx="1406552" cy="3157979"/>
          </a:xfrm>
          <a:prstGeom prst="rect">
            <a:avLst/>
          </a:prstGeom>
        </p:spPr>
      </p:pic>
      <p:pic>
        <p:nvPicPr>
          <p:cNvPr id="4" name="Graphic 3" descr="Old man wearing jacket">
            <a:extLst>
              <a:ext uri="{FF2B5EF4-FFF2-40B4-BE49-F238E27FC236}">
                <a16:creationId xmlns:a16="http://schemas.microsoft.com/office/drawing/2014/main" id="{08455E15-663D-5B57-65D6-1AE0B0C6910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311996" y="1178852"/>
            <a:ext cx="1428751" cy="4448175"/>
          </a:xfrm>
          <a:prstGeom prst="rect">
            <a:avLst/>
          </a:prstGeom>
        </p:spPr>
      </p:pic>
      <p:pic>
        <p:nvPicPr>
          <p:cNvPr id="5" name="Graphic 4" descr="Old man using cane">
            <a:extLst>
              <a:ext uri="{FF2B5EF4-FFF2-40B4-BE49-F238E27FC236}">
                <a16:creationId xmlns:a16="http://schemas.microsoft.com/office/drawing/2014/main" id="{77ECD501-EA41-618E-5067-4C12B24F5D2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588500" y="2930947"/>
            <a:ext cx="1738820" cy="3683552"/>
          </a:xfrm>
          <a:prstGeom prst="rect">
            <a:avLst/>
          </a:prstGeom>
        </p:spPr>
      </p:pic>
      <p:pic>
        <p:nvPicPr>
          <p:cNvPr id="6" name="Graphic 5" descr="Love letter outline">
            <a:extLst>
              <a:ext uri="{FF2B5EF4-FFF2-40B4-BE49-F238E27FC236}">
                <a16:creationId xmlns:a16="http://schemas.microsoft.com/office/drawing/2014/main" id="{444E470B-F3F1-E427-756B-3546A38F4E2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365648" y="4541554"/>
            <a:ext cx="914400" cy="914400"/>
          </a:xfrm>
          <a:prstGeom prst="rect">
            <a:avLst/>
          </a:prstGeom>
        </p:spPr>
      </p:pic>
      <p:pic>
        <p:nvPicPr>
          <p:cNvPr id="7" name="Graphic 6" descr="Wedding rings outline">
            <a:extLst>
              <a:ext uri="{FF2B5EF4-FFF2-40B4-BE49-F238E27FC236}">
                <a16:creationId xmlns:a16="http://schemas.microsoft.com/office/drawing/2014/main" id="{8DC58C4A-4F43-0095-0FD6-13F0C520DF75}"/>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268015" y="3524979"/>
            <a:ext cx="914400" cy="914400"/>
          </a:xfrm>
          <a:prstGeom prst="rect">
            <a:avLst/>
          </a:prstGeom>
        </p:spPr>
      </p:pic>
      <p:pic>
        <p:nvPicPr>
          <p:cNvPr id="8" name="Graphic 7" descr="Anchor outline">
            <a:extLst>
              <a:ext uri="{FF2B5EF4-FFF2-40B4-BE49-F238E27FC236}">
                <a16:creationId xmlns:a16="http://schemas.microsoft.com/office/drawing/2014/main" id="{437B1131-0413-2B6B-852B-2EAFC6662432}"/>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113487" y="5274373"/>
            <a:ext cx="914400" cy="914400"/>
          </a:xfrm>
          <a:prstGeom prst="rect">
            <a:avLst/>
          </a:prstGeom>
        </p:spPr>
      </p:pic>
      <p:pic>
        <p:nvPicPr>
          <p:cNvPr id="9" name="Graphic 8" descr="Canoe outline">
            <a:extLst>
              <a:ext uri="{FF2B5EF4-FFF2-40B4-BE49-F238E27FC236}">
                <a16:creationId xmlns:a16="http://schemas.microsoft.com/office/drawing/2014/main" id="{44E32828-5B0F-D11C-53E6-F145AC7F4D47}"/>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7935728" y="1859247"/>
            <a:ext cx="914400" cy="914400"/>
          </a:xfrm>
          <a:prstGeom prst="rect">
            <a:avLst/>
          </a:prstGeom>
        </p:spPr>
      </p:pic>
      <p:pic>
        <p:nvPicPr>
          <p:cNvPr id="10" name="Graphic 9" descr="Baseball hat outline">
            <a:extLst>
              <a:ext uri="{FF2B5EF4-FFF2-40B4-BE49-F238E27FC236}">
                <a16:creationId xmlns:a16="http://schemas.microsoft.com/office/drawing/2014/main" id="{E639090F-05DC-99E8-7772-8F301D5D749A}"/>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8041797" y="3067779"/>
            <a:ext cx="914400" cy="914400"/>
          </a:xfrm>
          <a:prstGeom prst="rect">
            <a:avLst/>
          </a:prstGeom>
        </p:spPr>
      </p:pic>
      <p:pic>
        <p:nvPicPr>
          <p:cNvPr id="11" name="Graphic 10" descr="Fishing outline">
            <a:extLst>
              <a:ext uri="{FF2B5EF4-FFF2-40B4-BE49-F238E27FC236}">
                <a16:creationId xmlns:a16="http://schemas.microsoft.com/office/drawing/2014/main" id="{73DE924A-7A75-7E6C-E03A-888FF6670934}"/>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3374950" y="1178852"/>
            <a:ext cx="914400" cy="914400"/>
          </a:xfrm>
          <a:prstGeom prst="rect">
            <a:avLst/>
          </a:prstGeom>
        </p:spPr>
      </p:pic>
      <p:pic>
        <p:nvPicPr>
          <p:cNvPr id="12" name="Graphic 11" descr="Water Bottle outline">
            <a:extLst>
              <a:ext uri="{FF2B5EF4-FFF2-40B4-BE49-F238E27FC236}">
                <a16:creationId xmlns:a16="http://schemas.microsoft.com/office/drawing/2014/main" id="{9CACEAF0-5247-B55C-7252-718AC151E135}"/>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6793023" y="191064"/>
            <a:ext cx="914400" cy="914400"/>
          </a:xfrm>
          <a:prstGeom prst="rect">
            <a:avLst/>
          </a:prstGeom>
        </p:spPr>
      </p:pic>
      <p:pic>
        <p:nvPicPr>
          <p:cNvPr id="13" name="Graphic 12" descr="Suit outline">
            <a:extLst>
              <a:ext uri="{FF2B5EF4-FFF2-40B4-BE49-F238E27FC236}">
                <a16:creationId xmlns:a16="http://schemas.microsoft.com/office/drawing/2014/main" id="{2009A195-0442-2387-2F3D-619F02210401}"/>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5500537" y="5627027"/>
            <a:ext cx="914400" cy="914400"/>
          </a:xfrm>
          <a:prstGeom prst="rect">
            <a:avLst/>
          </a:prstGeom>
        </p:spPr>
      </p:pic>
      <p:pic>
        <p:nvPicPr>
          <p:cNvPr id="15" name="Graphic 14" descr="Woman wearing a cardigan">
            <a:extLst>
              <a:ext uri="{FF2B5EF4-FFF2-40B4-BE49-F238E27FC236}">
                <a16:creationId xmlns:a16="http://schemas.microsoft.com/office/drawing/2014/main" id="{546DD37E-9F76-80E8-562E-D648F9C5E9CF}"/>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9829800" y="261027"/>
            <a:ext cx="1211792" cy="1688875"/>
          </a:xfrm>
          <a:prstGeom prst="rect">
            <a:avLst/>
          </a:prstGeom>
        </p:spPr>
      </p:pic>
      <p:pic>
        <p:nvPicPr>
          <p:cNvPr id="16" name="Graphic 15" descr="Man in a polo shirt">
            <a:extLst>
              <a:ext uri="{FF2B5EF4-FFF2-40B4-BE49-F238E27FC236}">
                <a16:creationId xmlns:a16="http://schemas.microsoft.com/office/drawing/2014/main" id="{277257DF-E7FC-C53B-155F-B86A1AB099AF}"/>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545211" y="161305"/>
            <a:ext cx="895652" cy="2810495"/>
          </a:xfrm>
          <a:prstGeom prst="rect">
            <a:avLst/>
          </a:prstGeom>
        </p:spPr>
      </p:pic>
      <p:pic>
        <p:nvPicPr>
          <p:cNvPr id="17" name="Graphic 16" descr="Submarine outline">
            <a:extLst>
              <a:ext uri="{FF2B5EF4-FFF2-40B4-BE49-F238E27FC236}">
                <a16:creationId xmlns:a16="http://schemas.microsoft.com/office/drawing/2014/main" id="{7FC62266-E798-5DFE-4099-3D57E114A8AC}"/>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7167991" y="5224849"/>
            <a:ext cx="914400" cy="914400"/>
          </a:xfrm>
          <a:prstGeom prst="rect">
            <a:avLst/>
          </a:prstGeom>
        </p:spPr>
      </p:pic>
      <p:pic>
        <p:nvPicPr>
          <p:cNvPr id="19" name="Graphic 18" descr="Chicken leg outline">
            <a:extLst>
              <a:ext uri="{FF2B5EF4-FFF2-40B4-BE49-F238E27FC236}">
                <a16:creationId xmlns:a16="http://schemas.microsoft.com/office/drawing/2014/main" id="{B891877C-CC5B-0782-0B65-62E713EA102E}"/>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a:off x="7707423" y="4162859"/>
            <a:ext cx="914400" cy="914400"/>
          </a:xfrm>
          <a:prstGeom prst="rect">
            <a:avLst/>
          </a:prstGeom>
        </p:spPr>
      </p:pic>
      <p:pic>
        <p:nvPicPr>
          <p:cNvPr id="21" name="Graphic 20" descr="Cupcake outline">
            <a:extLst>
              <a:ext uri="{FF2B5EF4-FFF2-40B4-BE49-F238E27FC236}">
                <a16:creationId xmlns:a16="http://schemas.microsoft.com/office/drawing/2014/main" id="{4EA7599E-C131-1A99-89D8-2A2B83CD3F09}"/>
              </a:ext>
            </a:extLst>
          </p:cNvPr>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a:off x="7772695" y="1026904"/>
            <a:ext cx="914400" cy="914400"/>
          </a:xfrm>
          <a:prstGeom prst="rect">
            <a:avLst/>
          </a:prstGeom>
        </p:spPr>
      </p:pic>
      <p:pic>
        <p:nvPicPr>
          <p:cNvPr id="23" name="Graphic 22" descr="Cake slice outline">
            <a:extLst>
              <a:ext uri="{FF2B5EF4-FFF2-40B4-BE49-F238E27FC236}">
                <a16:creationId xmlns:a16="http://schemas.microsoft.com/office/drawing/2014/main" id="{75030E6A-DCC3-ED0B-C1B2-F43FB3BC169F}"/>
              </a:ext>
            </a:extLst>
          </p:cNvPr>
          <p:cNvPicPr>
            <a:picLocks noChangeAspect="1"/>
          </p:cNvPicPr>
          <p:nvPr/>
        </p:nvPicPr>
        <p:blipFill>
          <a:blip r:embed="rId34">
            <a:extLst>
              <a:ext uri="{96DAC541-7B7A-43D3-8B79-37D633B846F1}">
                <asvg:svgBlip xmlns:asvg="http://schemas.microsoft.com/office/drawing/2016/SVG/main" r:embed="rId35"/>
              </a:ext>
            </a:extLst>
          </a:blip>
          <a:stretch>
            <a:fillRect/>
          </a:stretch>
        </p:blipFill>
        <p:spPr>
          <a:xfrm>
            <a:off x="5369576" y="191064"/>
            <a:ext cx="914400" cy="914400"/>
          </a:xfrm>
          <a:prstGeom prst="rect">
            <a:avLst/>
          </a:prstGeom>
        </p:spPr>
      </p:pic>
      <p:pic>
        <p:nvPicPr>
          <p:cNvPr id="25" name="Graphic 24" descr="Chef Hat outline">
            <a:extLst>
              <a:ext uri="{FF2B5EF4-FFF2-40B4-BE49-F238E27FC236}">
                <a16:creationId xmlns:a16="http://schemas.microsoft.com/office/drawing/2014/main" id="{A98C27BE-248D-5DD1-155E-82CE77F9A1B1}"/>
              </a:ext>
            </a:extLst>
          </p:cNvPr>
          <p:cNvPicPr>
            <a:picLocks noChangeAspect="1"/>
          </p:cNvPicPr>
          <p:nvPr/>
        </p:nvPicPr>
        <p:blipFill>
          <a:blip r:embed="rId36">
            <a:extLst>
              <a:ext uri="{96DAC541-7B7A-43D3-8B79-37D633B846F1}">
                <asvg:svgBlip xmlns:asvg="http://schemas.microsoft.com/office/drawing/2016/SVG/main" r:embed="rId37"/>
              </a:ext>
            </a:extLst>
          </a:blip>
          <a:stretch>
            <a:fillRect/>
          </a:stretch>
        </p:blipFill>
        <p:spPr>
          <a:xfrm>
            <a:off x="4259394" y="487647"/>
            <a:ext cx="914400" cy="914400"/>
          </a:xfrm>
          <a:prstGeom prst="rect">
            <a:avLst/>
          </a:prstGeom>
        </p:spPr>
      </p:pic>
      <p:sp>
        <p:nvSpPr>
          <p:cNvPr id="26" name="Title 25">
            <a:extLst>
              <a:ext uri="{FF2B5EF4-FFF2-40B4-BE49-F238E27FC236}">
                <a16:creationId xmlns:a16="http://schemas.microsoft.com/office/drawing/2014/main" id="{137A0104-92A0-C4F4-3E25-D087E275CB07}"/>
              </a:ext>
            </a:extLst>
          </p:cNvPr>
          <p:cNvSpPr txBox="1">
            <a:spLocks noGrp="1"/>
          </p:cNvSpPr>
          <p:nvPr>
            <p:ph type="title" idx="4294967295"/>
          </p:nvPr>
        </p:nvSpPr>
        <p:spPr>
          <a:xfrm>
            <a:off x="2868595" y="2641405"/>
            <a:ext cx="2127250" cy="3693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chemeClr val="tx1"/>
                </a:solidFill>
                <a:effectLst/>
                <a:uLnTx/>
                <a:uFillTx/>
                <a:latin typeface="MV Boli" panose="02000500030200090000" pitchFamily="2" charset="0"/>
                <a:ea typeface="+mn-ea"/>
                <a:cs typeface="MV Boli" panose="02000500030200090000" pitchFamily="2" charset="0"/>
              </a:rPr>
              <a:t>This is John! </a:t>
            </a:r>
          </a:p>
        </p:txBody>
      </p:sp>
    </p:spTree>
    <p:extLst>
      <p:ext uri="{BB962C8B-B14F-4D97-AF65-F5344CB8AC3E}">
        <p14:creationId xmlns:p14="http://schemas.microsoft.com/office/powerpoint/2010/main" val="3916898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8"/>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7"/>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9" name="Rectangle 819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8194" name="Picture 2" descr="Book of the Dead: A Guidebook to the Afterlife - ARCE">
            <a:extLst>
              <a:ext uri="{FF2B5EF4-FFF2-40B4-BE49-F238E27FC236}">
                <a16:creationId xmlns:a16="http://schemas.microsoft.com/office/drawing/2014/main" id="{4AAA8E0A-8D7A-32FE-15BA-FCC584F65F53}"/>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b="19"/>
          <a:stretch>
            <a:fillRect/>
          </a:stretch>
        </p:blipFill>
        <p:spPr bwMode="auto">
          <a:xfrm>
            <a:off x="-76827" y="-52679"/>
            <a:ext cx="12287929" cy="6910679"/>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The Egyptian Book of the Dead: The Book of Going Forth by Day : The  Complete Papyrus of Ani Featuring Integrated Text and Full-Color Images  (History ...">
            <a:extLst>
              <a:ext uri="{FF2B5EF4-FFF2-40B4-BE49-F238E27FC236}">
                <a16:creationId xmlns:a16="http://schemas.microsoft.com/office/drawing/2014/main" id="{9DAAB7B9-18F0-F2F8-48C5-B5BEB50A07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51209" y="-53971"/>
            <a:ext cx="4689581" cy="691197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B48410C5-503E-FC64-E927-6E8778B17579}"/>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GB" dirty="0"/>
              <a:t>The Egyptian Book of the Dead</a:t>
            </a:r>
          </a:p>
        </p:txBody>
      </p:sp>
    </p:spTree>
    <p:extLst>
      <p:ext uri="{BB962C8B-B14F-4D97-AF65-F5344CB8AC3E}">
        <p14:creationId xmlns:p14="http://schemas.microsoft.com/office/powerpoint/2010/main" val="16664033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96C77-4AD4-B2AA-D488-F35F8DB16283}"/>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GB" dirty="0"/>
              <a:t>Examples of Ancient Egyptian grave goods</a:t>
            </a:r>
          </a:p>
        </p:txBody>
      </p:sp>
      <p:pic>
        <p:nvPicPr>
          <p:cNvPr id="4102" name="Picture 6" descr="Heart Scarab – Museum of Fine Arts, Budapest">
            <a:extLst>
              <a:ext uri="{FF2B5EF4-FFF2-40B4-BE49-F238E27FC236}">
                <a16:creationId xmlns:a16="http://schemas.microsoft.com/office/drawing/2014/main" id="{44273836-9BD2-8248-9F04-1B1846331510}"/>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9544" y="747994"/>
            <a:ext cx="1905000" cy="2390775"/>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Shabti of Psamtek son of Sebarekhyt | National Museums Liverpool">
            <a:extLst>
              <a:ext uri="{FF2B5EF4-FFF2-40B4-BE49-F238E27FC236}">
                <a16:creationId xmlns:a16="http://schemas.microsoft.com/office/drawing/2014/main" id="{8050CB1D-5DE3-59B7-42EC-7FF583934040}"/>
              </a:ext>
            </a:extLst>
          </p:cNvPr>
          <p:cNvPicPr>
            <a:picLocks noGrp="1" noChangeAspect="1" noChangeArrowheads="1"/>
          </p:cNvPicPr>
          <p:nvPr>
            <p:ph idx="1"/>
          </p:nvPr>
        </p:nvPicPr>
        <p:blipFill rotWithShape="1">
          <a:blip r:embed="rId4">
            <a:extLst>
              <a:ext uri="{28A0092B-C50C-407E-A947-70E740481C1C}">
                <a14:useLocalDpi xmlns:a14="http://schemas.microsoft.com/office/drawing/2010/main" val="0"/>
              </a:ext>
            </a:extLst>
          </a:blip>
          <a:srcRect l="2794" t="2323"/>
          <a:stretch/>
        </p:blipFill>
        <p:spPr bwMode="auto">
          <a:xfrm>
            <a:off x="5906742" y="264658"/>
            <a:ext cx="3942231" cy="3812798"/>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Canopic Jars from Ancient Egypt">
            <a:extLst>
              <a:ext uri="{FF2B5EF4-FFF2-40B4-BE49-F238E27FC236}">
                <a16:creationId xmlns:a16="http://schemas.microsoft.com/office/drawing/2014/main" id="{3B8846B7-ED42-6988-D652-8AED25986C2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36304" y="4031117"/>
            <a:ext cx="4286250" cy="2562225"/>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Anubis - Wikipedia">
            <a:extLst>
              <a:ext uri="{FF2B5EF4-FFF2-40B4-BE49-F238E27FC236}">
                <a16:creationId xmlns:a16="http://schemas.microsoft.com/office/drawing/2014/main" id="{17C13283-3398-3CD8-1C43-ED11A1E3188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96860" y="3962958"/>
            <a:ext cx="3389540" cy="254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33225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A6D7F5E-AC7E-0070-053C-87E8C749C990}"/>
              </a:ext>
            </a:extLst>
          </p:cNvPr>
          <p:cNvSpPr txBox="1">
            <a:spLocks noGrp="1"/>
          </p:cNvSpPr>
          <p:nvPr>
            <p:ph type="title" idx="4294967295"/>
          </p:nvPr>
        </p:nvSpPr>
        <p:spPr>
          <a:xfrm>
            <a:off x="4816930" y="2348674"/>
            <a:ext cx="2579914" cy="224676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chemeClr val="tx1"/>
                </a:solidFill>
                <a:effectLst/>
                <a:uLnTx/>
                <a:uFillTx/>
                <a:latin typeface="Letters for learners" pitchFamily="2" charset="0"/>
                <a:ea typeface="+mn-ea"/>
                <a:cs typeface="+mn-cs"/>
              </a:rPr>
              <a:t>Can you match the religion to the grave goods they might use when people die? </a:t>
            </a:r>
          </a:p>
        </p:txBody>
      </p:sp>
      <p:graphicFrame>
        <p:nvGraphicFramePr>
          <p:cNvPr id="4" name="Table 3">
            <a:extLst>
              <a:ext uri="{FF2B5EF4-FFF2-40B4-BE49-F238E27FC236}">
                <a16:creationId xmlns:a16="http://schemas.microsoft.com/office/drawing/2014/main" id="{BEC8C638-52B0-39E7-BC08-90F83547BD59}"/>
              </a:ext>
            </a:extLst>
          </p:cNvPr>
          <p:cNvGraphicFramePr>
            <a:graphicFrameLocks noGrp="1"/>
          </p:cNvGraphicFramePr>
          <p:nvPr>
            <p:extLst>
              <p:ext uri="{D42A27DB-BD31-4B8C-83A1-F6EECF244321}">
                <p14:modId xmlns:p14="http://schemas.microsoft.com/office/powerpoint/2010/main" val="1729427243"/>
              </p:ext>
            </p:extLst>
          </p:nvPr>
        </p:nvGraphicFramePr>
        <p:xfrm>
          <a:off x="714828" y="637419"/>
          <a:ext cx="3955143" cy="5669280"/>
        </p:xfrm>
        <a:graphic>
          <a:graphicData uri="http://schemas.openxmlformats.org/drawingml/2006/table">
            <a:tbl>
              <a:tblPr firstRow="1" bandRow="1">
                <a:tableStyleId>{5940675A-B579-460E-94D1-54222C63F5DA}</a:tableStyleId>
              </a:tblPr>
              <a:tblGrid>
                <a:gridCol w="3955143">
                  <a:extLst>
                    <a:ext uri="{9D8B030D-6E8A-4147-A177-3AD203B41FA5}">
                      <a16:colId xmlns:a16="http://schemas.microsoft.com/office/drawing/2014/main" val="1588507588"/>
                    </a:ext>
                  </a:extLst>
                </a:gridCol>
              </a:tblGrid>
              <a:tr h="930527">
                <a:tc>
                  <a:txBody>
                    <a:bodyPr/>
                    <a:lstStyle/>
                    <a:p>
                      <a:pPr algn="ctr"/>
                      <a:endParaRPr lang="en-GB" sz="2800" dirty="0">
                        <a:latin typeface="Letters for learners" pitchFamily="2" charset="0"/>
                      </a:endParaRPr>
                    </a:p>
                    <a:p>
                      <a:pPr algn="ctr"/>
                      <a:r>
                        <a:rPr lang="en-GB" sz="2800" dirty="0">
                          <a:latin typeface="Letters for learners" pitchFamily="2" charset="0"/>
                        </a:rPr>
                        <a:t>ISLAM</a:t>
                      </a:r>
                    </a:p>
                  </a:txBody>
                  <a:tcPr/>
                </a:tc>
                <a:extLst>
                  <a:ext uri="{0D108BD9-81ED-4DB2-BD59-A6C34878D82A}">
                    <a16:rowId xmlns:a16="http://schemas.microsoft.com/office/drawing/2014/main" val="945573205"/>
                  </a:ext>
                </a:extLst>
              </a:tr>
              <a:tr h="930527">
                <a:tc>
                  <a:txBody>
                    <a:bodyPr/>
                    <a:lstStyle/>
                    <a:p>
                      <a:pPr algn="ctr"/>
                      <a:endParaRPr lang="en-GB" sz="2800" dirty="0">
                        <a:latin typeface="Letters for learners" pitchFamily="2" charset="0"/>
                      </a:endParaRPr>
                    </a:p>
                    <a:p>
                      <a:pPr algn="ctr"/>
                      <a:r>
                        <a:rPr lang="en-GB" sz="2800" dirty="0">
                          <a:latin typeface="Letters for learners" pitchFamily="2" charset="0"/>
                        </a:rPr>
                        <a:t>CHRISTIANITY</a:t>
                      </a:r>
                    </a:p>
                  </a:txBody>
                  <a:tcPr/>
                </a:tc>
                <a:extLst>
                  <a:ext uri="{0D108BD9-81ED-4DB2-BD59-A6C34878D82A}">
                    <a16:rowId xmlns:a16="http://schemas.microsoft.com/office/drawing/2014/main" val="3196004646"/>
                  </a:ext>
                </a:extLst>
              </a:tr>
              <a:tr h="930527">
                <a:tc>
                  <a:txBody>
                    <a:bodyPr/>
                    <a:lstStyle/>
                    <a:p>
                      <a:pPr algn="ctr"/>
                      <a:endParaRPr lang="en-GB" sz="2800" dirty="0">
                        <a:latin typeface="Letters for learners" pitchFamily="2" charset="0"/>
                      </a:endParaRPr>
                    </a:p>
                    <a:p>
                      <a:pPr algn="ctr"/>
                      <a:r>
                        <a:rPr lang="en-GB" sz="2800" dirty="0">
                          <a:latin typeface="Letters for learners" pitchFamily="2" charset="0"/>
                        </a:rPr>
                        <a:t>HINDUISM</a:t>
                      </a:r>
                    </a:p>
                  </a:txBody>
                  <a:tcPr/>
                </a:tc>
                <a:extLst>
                  <a:ext uri="{0D108BD9-81ED-4DB2-BD59-A6C34878D82A}">
                    <a16:rowId xmlns:a16="http://schemas.microsoft.com/office/drawing/2014/main" val="1717096278"/>
                  </a:ext>
                </a:extLst>
              </a:tr>
              <a:tr h="930527">
                <a:tc>
                  <a:txBody>
                    <a:bodyPr/>
                    <a:lstStyle/>
                    <a:p>
                      <a:pPr algn="ctr"/>
                      <a:endParaRPr lang="en-GB" sz="2800" dirty="0">
                        <a:latin typeface="Letters for learners" pitchFamily="2" charset="0"/>
                      </a:endParaRPr>
                    </a:p>
                    <a:p>
                      <a:pPr algn="ctr"/>
                      <a:r>
                        <a:rPr lang="en-GB" sz="2800" dirty="0">
                          <a:latin typeface="Letters for learners" pitchFamily="2" charset="0"/>
                        </a:rPr>
                        <a:t>JUDAISM</a:t>
                      </a:r>
                    </a:p>
                  </a:txBody>
                  <a:tcPr/>
                </a:tc>
                <a:extLst>
                  <a:ext uri="{0D108BD9-81ED-4DB2-BD59-A6C34878D82A}">
                    <a16:rowId xmlns:a16="http://schemas.microsoft.com/office/drawing/2014/main" val="3061523068"/>
                  </a:ext>
                </a:extLst>
              </a:tr>
              <a:tr h="930527">
                <a:tc>
                  <a:txBody>
                    <a:bodyPr/>
                    <a:lstStyle/>
                    <a:p>
                      <a:pPr algn="ctr"/>
                      <a:endParaRPr lang="en-GB" sz="2800" dirty="0">
                        <a:latin typeface="Letters for learners" pitchFamily="2" charset="0"/>
                      </a:endParaRPr>
                    </a:p>
                    <a:p>
                      <a:pPr algn="ctr"/>
                      <a:r>
                        <a:rPr lang="en-GB" sz="2800" dirty="0">
                          <a:latin typeface="Letters for learners" pitchFamily="2" charset="0"/>
                        </a:rPr>
                        <a:t>SIKHISM</a:t>
                      </a:r>
                    </a:p>
                  </a:txBody>
                  <a:tcPr/>
                </a:tc>
                <a:extLst>
                  <a:ext uri="{0D108BD9-81ED-4DB2-BD59-A6C34878D82A}">
                    <a16:rowId xmlns:a16="http://schemas.microsoft.com/office/drawing/2014/main" val="2421258144"/>
                  </a:ext>
                </a:extLst>
              </a:tr>
              <a:tr h="930527">
                <a:tc>
                  <a:txBody>
                    <a:bodyPr/>
                    <a:lstStyle/>
                    <a:p>
                      <a:pPr algn="ctr"/>
                      <a:endParaRPr lang="en-GB" sz="2800" dirty="0">
                        <a:latin typeface="Letters for learners" pitchFamily="2" charset="0"/>
                      </a:endParaRPr>
                    </a:p>
                    <a:p>
                      <a:pPr algn="ctr"/>
                      <a:r>
                        <a:rPr lang="en-GB" sz="2800" dirty="0">
                          <a:latin typeface="Letters for learners" pitchFamily="2" charset="0"/>
                        </a:rPr>
                        <a:t>BUDDHISM</a:t>
                      </a:r>
                    </a:p>
                  </a:txBody>
                  <a:tcPr/>
                </a:tc>
                <a:extLst>
                  <a:ext uri="{0D108BD9-81ED-4DB2-BD59-A6C34878D82A}">
                    <a16:rowId xmlns:a16="http://schemas.microsoft.com/office/drawing/2014/main" val="482453801"/>
                  </a:ext>
                </a:extLst>
              </a:tr>
            </a:tbl>
          </a:graphicData>
        </a:graphic>
      </p:graphicFrame>
      <p:graphicFrame>
        <p:nvGraphicFramePr>
          <p:cNvPr id="5" name="Table 4">
            <a:extLst>
              <a:ext uri="{FF2B5EF4-FFF2-40B4-BE49-F238E27FC236}">
                <a16:creationId xmlns:a16="http://schemas.microsoft.com/office/drawing/2014/main" id="{9041A92E-3C93-4046-52D8-E37F1A734118}"/>
              </a:ext>
            </a:extLst>
          </p:cNvPr>
          <p:cNvGraphicFramePr>
            <a:graphicFrameLocks noGrp="1"/>
          </p:cNvGraphicFramePr>
          <p:nvPr>
            <p:extLst>
              <p:ext uri="{D42A27DB-BD31-4B8C-83A1-F6EECF244321}">
                <p14:modId xmlns:p14="http://schemas.microsoft.com/office/powerpoint/2010/main" val="1467174753"/>
              </p:ext>
            </p:extLst>
          </p:nvPr>
        </p:nvGraphicFramePr>
        <p:xfrm>
          <a:off x="7522031" y="637419"/>
          <a:ext cx="3955143" cy="5669280"/>
        </p:xfrm>
        <a:graphic>
          <a:graphicData uri="http://schemas.openxmlformats.org/drawingml/2006/table">
            <a:tbl>
              <a:tblPr firstRow="1" bandRow="1">
                <a:tableStyleId>{5940675A-B579-460E-94D1-54222C63F5DA}</a:tableStyleId>
              </a:tblPr>
              <a:tblGrid>
                <a:gridCol w="3955143">
                  <a:extLst>
                    <a:ext uri="{9D8B030D-6E8A-4147-A177-3AD203B41FA5}">
                      <a16:colId xmlns:a16="http://schemas.microsoft.com/office/drawing/2014/main" val="1588507588"/>
                    </a:ext>
                  </a:extLst>
                </a:gridCol>
              </a:tblGrid>
              <a:tr h="930527">
                <a:tc>
                  <a:txBody>
                    <a:bodyPr/>
                    <a:lstStyle/>
                    <a:p>
                      <a:pPr algn="ctr"/>
                      <a:endParaRPr lang="en-GB" sz="2800" dirty="0">
                        <a:latin typeface="Letters for learners" pitchFamily="2" charset="0"/>
                      </a:endParaRPr>
                    </a:p>
                    <a:p>
                      <a:pPr algn="ctr"/>
                      <a:r>
                        <a:rPr lang="en-GB" sz="2800" dirty="0">
                          <a:latin typeface="Letters for learners" pitchFamily="2" charset="0"/>
                        </a:rPr>
                        <a:t>ROSARY</a:t>
                      </a:r>
                    </a:p>
                  </a:txBody>
                  <a:tcPr/>
                </a:tc>
                <a:extLst>
                  <a:ext uri="{0D108BD9-81ED-4DB2-BD59-A6C34878D82A}">
                    <a16:rowId xmlns:a16="http://schemas.microsoft.com/office/drawing/2014/main" val="945573205"/>
                  </a:ext>
                </a:extLst>
              </a:tr>
              <a:tr h="930527">
                <a:tc>
                  <a:txBody>
                    <a:bodyPr/>
                    <a:lstStyle/>
                    <a:p>
                      <a:pPr algn="ctr"/>
                      <a:endParaRPr lang="en-GB" sz="2800" dirty="0">
                        <a:latin typeface="Letters for learners" pitchFamily="2" charset="0"/>
                      </a:endParaRPr>
                    </a:p>
                    <a:p>
                      <a:pPr algn="ctr"/>
                      <a:r>
                        <a:rPr lang="en-GB" sz="2800" dirty="0">
                          <a:latin typeface="Letters for learners" pitchFamily="2" charset="0"/>
                        </a:rPr>
                        <a:t>STEEL BRACELET</a:t>
                      </a:r>
                    </a:p>
                  </a:txBody>
                  <a:tcPr/>
                </a:tc>
                <a:extLst>
                  <a:ext uri="{0D108BD9-81ED-4DB2-BD59-A6C34878D82A}">
                    <a16:rowId xmlns:a16="http://schemas.microsoft.com/office/drawing/2014/main" val="3196004646"/>
                  </a:ext>
                </a:extLst>
              </a:tr>
              <a:tr h="930527">
                <a:tc>
                  <a:txBody>
                    <a:bodyPr/>
                    <a:lstStyle/>
                    <a:p>
                      <a:pPr algn="ctr"/>
                      <a:endParaRPr lang="en-GB" sz="2800" dirty="0">
                        <a:latin typeface="Letters for learners" pitchFamily="2" charset="0"/>
                      </a:endParaRPr>
                    </a:p>
                    <a:p>
                      <a:pPr algn="ctr"/>
                      <a:r>
                        <a:rPr lang="en-GB" sz="2800" dirty="0">
                          <a:latin typeface="Letters for learners" pitchFamily="2" charset="0"/>
                        </a:rPr>
                        <a:t>PRAYER SHAWL</a:t>
                      </a:r>
                    </a:p>
                  </a:txBody>
                  <a:tcPr/>
                </a:tc>
                <a:extLst>
                  <a:ext uri="{0D108BD9-81ED-4DB2-BD59-A6C34878D82A}">
                    <a16:rowId xmlns:a16="http://schemas.microsoft.com/office/drawing/2014/main" val="1717096278"/>
                  </a:ext>
                </a:extLst>
              </a:tr>
              <a:tr h="930527">
                <a:tc>
                  <a:txBody>
                    <a:bodyPr/>
                    <a:lstStyle/>
                    <a:p>
                      <a:pPr algn="ctr"/>
                      <a:endParaRPr lang="en-GB" sz="2800" dirty="0">
                        <a:latin typeface="Letters for learners" pitchFamily="2" charset="0"/>
                      </a:endParaRPr>
                    </a:p>
                    <a:p>
                      <a:pPr algn="ctr"/>
                      <a:r>
                        <a:rPr lang="en-GB" sz="2800" dirty="0">
                          <a:latin typeface="Letters for learners" pitchFamily="2" charset="0"/>
                        </a:rPr>
                        <a:t>BRIGHT FLOWERS</a:t>
                      </a:r>
                    </a:p>
                  </a:txBody>
                  <a:tcPr/>
                </a:tc>
                <a:extLst>
                  <a:ext uri="{0D108BD9-81ED-4DB2-BD59-A6C34878D82A}">
                    <a16:rowId xmlns:a16="http://schemas.microsoft.com/office/drawing/2014/main" val="3061523068"/>
                  </a:ext>
                </a:extLst>
              </a:tr>
              <a:tr h="930527">
                <a:tc>
                  <a:txBody>
                    <a:bodyPr/>
                    <a:lstStyle/>
                    <a:p>
                      <a:pPr algn="ctr"/>
                      <a:endParaRPr lang="en-GB" sz="2800" dirty="0">
                        <a:latin typeface="Letters for learners" pitchFamily="2" charset="0"/>
                      </a:endParaRPr>
                    </a:p>
                    <a:p>
                      <a:pPr algn="ctr"/>
                      <a:r>
                        <a:rPr lang="en-GB" sz="2800" dirty="0">
                          <a:latin typeface="Letters for learners" pitchFamily="2" charset="0"/>
                        </a:rPr>
                        <a:t>NOTHING (JUST A SHROUD)</a:t>
                      </a:r>
                    </a:p>
                  </a:txBody>
                  <a:tcPr/>
                </a:tc>
                <a:extLst>
                  <a:ext uri="{0D108BD9-81ED-4DB2-BD59-A6C34878D82A}">
                    <a16:rowId xmlns:a16="http://schemas.microsoft.com/office/drawing/2014/main" val="2421258144"/>
                  </a:ext>
                </a:extLst>
              </a:tr>
              <a:tr h="930527">
                <a:tc>
                  <a:txBody>
                    <a:bodyPr/>
                    <a:lstStyle/>
                    <a:p>
                      <a:pPr algn="ctr"/>
                      <a:endParaRPr lang="en-GB" sz="2800" dirty="0">
                        <a:latin typeface="Letters for learners" pitchFamily="2" charset="0"/>
                      </a:endParaRPr>
                    </a:p>
                    <a:p>
                      <a:pPr algn="ctr"/>
                      <a:r>
                        <a:rPr lang="en-GB" sz="2800" dirty="0">
                          <a:latin typeface="Letters for learners" pitchFamily="2" charset="0"/>
                        </a:rPr>
                        <a:t>EARTH OR SOIL</a:t>
                      </a:r>
                    </a:p>
                  </a:txBody>
                  <a:tcPr/>
                </a:tc>
                <a:extLst>
                  <a:ext uri="{0D108BD9-81ED-4DB2-BD59-A6C34878D82A}">
                    <a16:rowId xmlns:a16="http://schemas.microsoft.com/office/drawing/2014/main" val="482453801"/>
                  </a:ext>
                </a:extLst>
              </a:tr>
            </a:tbl>
          </a:graphicData>
        </a:graphic>
      </p:graphicFrame>
    </p:spTree>
    <p:extLst>
      <p:ext uri="{BB962C8B-B14F-4D97-AF65-F5344CB8AC3E}">
        <p14:creationId xmlns:p14="http://schemas.microsoft.com/office/powerpoint/2010/main" val="24252261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B2673E-1231-D53B-6B3F-70412BAA0D8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0286D84-95B3-4E73-1FA5-5763D86FFF72}"/>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GB" dirty="0"/>
              <a:t>Answers: match the grave goods to the religious group that might use them </a:t>
            </a:r>
          </a:p>
        </p:txBody>
      </p:sp>
      <p:graphicFrame>
        <p:nvGraphicFramePr>
          <p:cNvPr id="4" name="Table 3">
            <a:extLst>
              <a:ext uri="{FF2B5EF4-FFF2-40B4-BE49-F238E27FC236}">
                <a16:creationId xmlns:a16="http://schemas.microsoft.com/office/drawing/2014/main" id="{E7736D71-0F76-31B4-B52F-E077A069BB97}"/>
              </a:ext>
            </a:extLst>
          </p:cNvPr>
          <p:cNvGraphicFramePr>
            <a:graphicFrameLocks noGrp="1"/>
          </p:cNvGraphicFramePr>
          <p:nvPr>
            <p:extLst>
              <p:ext uri="{D42A27DB-BD31-4B8C-83A1-F6EECF244321}">
                <p14:modId xmlns:p14="http://schemas.microsoft.com/office/powerpoint/2010/main" val="1476956556"/>
              </p:ext>
            </p:extLst>
          </p:nvPr>
        </p:nvGraphicFramePr>
        <p:xfrm>
          <a:off x="714828" y="637419"/>
          <a:ext cx="3955143" cy="5669280"/>
        </p:xfrm>
        <a:graphic>
          <a:graphicData uri="http://schemas.openxmlformats.org/drawingml/2006/table">
            <a:tbl>
              <a:tblPr firstRow="1" bandRow="1">
                <a:tableStyleId>{5940675A-B579-460E-94D1-54222C63F5DA}</a:tableStyleId>
              </a:tblPr>
              <a:tblGrid>
                <a:gridCol w="3955143">
                  <a:extLst>
                    <a:ext uri="{9D8B030D-6E8A-4147-A177-3AD203B41FA5}">
                      <a16:colId xmlns:a16="http://schemas.microsoft.com/office/drawing/2014/main" val="1588507588"/>
                    </a:ext>
                  </a:extLst>
                </a:gridCol>
              </a:tblGrid>
              <a:tr h="930527">
                <a:tc>
                  <a:txBody>
                    <a:bodyPr/>
                    <a:lstStyle/>
                    <a:p>
                      <a:pPr algn="ctr"/>
                      <a:endParaRPr lang="en-GB" sz="2800" dirty="0">
                        <a:latin typeface="Letters for learners" pitchFamily="2" charset="0"/>
                      </a:endParaRPr>
                    </a:p>
                    <a:p>
                      <a:pPr algn="ctr"/>
                      <a:r>
                        <a:rPr lang="en-GB" sz="2800" dirty="0">
                          <a:latin typeface="Letters for learners" pitchFamily="2" charset="0"/>
                        </a:rPr>
                        <a:t>ISLAM</a:t>
                      </a:r>
                    </a:p>
                  </a:txBody>
                  <a:tcPr/>
                </a:tc>
                <a:extLst>
                  <a:ext uri="{0D108BD9-81ED-4DB2-BD59-A6C34878D82A}">
                    <a16:rowId xmlns:a16="http://schemas.microsoft.com/office/drawing/2014/main" val="945573205"/>
                  </a:ext>
                </a:extLst>
              </a:tr>
              <a:tr h="930527">
                <a:tc>
                  <a:txBody>
                    <a:bodyPr/>
                    <a:lstStyle/>
                    <a:p>
                      <a:pPr algn="ctr"/>
                      <a:endParaRPr lang="en-GB" sz="2800" dirty="0">
                        <a:latin typeface="Letters for learners" pitchFamily="2" charset="0"/>
                      </a:endParaRPr>
                    </a:p>
                    <a:p>
                      <a:pPr algn="ctr"/>
                      <a:r>
                        <a:rPr lang="en-GB" sz="2800" dirty="0">
                          <a:latin typeface="Letters for learners" pitchFamily="2" charset="0"/>
                        </a:rPr>
                        <a:t>CHRISTIANITY</a:t>
                      </a:r>
                    </a:p>
                  </a:txBody>
                  <a:tcPr/>
                </a:tc>
                <a:extLst>
                  <a:ext uri="{0D108BD9-81ED-4DB2-BD59-A6C34878D82A}">
                    <a16:rowId xmlns:a16="http://schemas.microsoft.com/office/drawing/2014/main" val="3196004646"/>
                  </a:ext>
                </a:extLst>
              </a:tr>
              <a:tr h="930527">
                <a:tc>
                  <a:txBody>
                    <a:bodyPr/>
                    <a:lstStyle/>
                    <a:p>
                      <a:pPr algn="ctr"/>
                      <a:endParaRPr lang="en-GB" sz="2800" dirty="0">
                        <a:latin typeface="Letters for learners" pitchFamily="2" charset="0"/>
                      </a:endParaRPr>
                    </a:p>
                    <a:p>
                      <a:pPr algn="ctr"/>
                      <a:r>
                        <a:rPr lang="en-GB" sz="2800" dirty="0">
                          <a:latin typeface="Letters for learners" pitchFamily="2" charset="0"/>
                        </a:rPr>
                        <a:t>HINDUISM</a:t>
                      </a:r>
                    </a:p>
                  </a:txBody>
                  <a:tcPr/>
                </a:tc>
                <a:extLst>
                  <a:ext uri="{0D108BD9-81ED-4DB2-BD59-A6C34878D82A}">
                    <a16:rowId xmlns:a16="http://schemas.microsoft.com/office/drawing/2014/main" val="1717096278"/>
                  </a:ext>
                </a:extLst>
              </a:tr>
              <a:tr h="930527">
                <a:tc>
                  <a:txBody>
                    <a:bodyPr/>
                    <a:lstStyle/>
                    <a:p>
                      <a:pPr algn="ctr"/>
                      <a:endParaRPr lang="en-GB" sz="2800" dirty="0">
                        <a:latin typeface="Letters for learners" pitchFamily="2" charset="0"/>
                      </a:endParaRPr>
                    </a:p>
                    <a:p>
                      <a:pPr algn="ctr"/>
                      <a:r>
                        <a:rPr lang="en-GB" sz="2800" dirty="0">
                          <a:latin typeface="Letters for learners" pitchFamily="2" charset="0"/>
                        </a:rPr>
                        <a:t>JUDAISM</a:t>
                      </a:r>
                    </a:p>
                  </a:txBody>
                  <a:tcPr/>
                </a:tc>
                <a:extLst>
                  <a:ext uri="{0D108BD9-81ED-4DB2-BD59-A6C34878D82A}">
                    <a16:rowId xmlns:a16="http://schemas.microsoft.com/office/drawing/2014/main" val="3061523068"/>
                  </a:ext>
                </a:extLst>
              </a:tr>
              <a:tr h="930527">
                <a:tc>
                  <a:txBody>
                    <a:bodyPr/>
                    <a:lstStyle/>
                    <a:p>
                      <a:pPr algn="ctr"/>
                      <a:endParaRPr lang="en-GB" sz="2800" dirty="0">
                        <a:latin typeface="Letters for learners" pitchFamily="2" charset="0"/>
                      </a:endParaRPr>
                    </a:p>
                    <a:p>
                      <a:pPr algn="ctr"/>
                      <a:r>
                        <a:rPr lang="en-GB" sz="2800" dirty="0">
                          <a:latin typeface="Letters for learners" pitchFamily="2" charset="0"/>
                        </a:rPr>
                        <a:t>SIKHISM</a:t>
                      </a:r>
                    </a:p>
                  </a:txBody>
                  <a:tcPr/>
                </a:tc>
                <a:extLst>
                  <a:ext uri="{0D108BD9-81ED-4DB2-BD59-A6C34878D82A}">
                    <a16:rowId xmlns:a16="http://schemas.microsoft.com/office/drawing/2014/main" val="2421258144"/>
                  </a:ext>
                </a:extLst>
              </a:tr>
              <a:tr h="930527">
                <a:tc>
                  <a:txBody>
                    <a:bodyPr/>
                    <a:lstStyle/>
                    <a:p>
                      <a:pPr algn="ctr"/>
                      <a:endParaRPr lang="en-GB" sz="2800" dirty="0">
                        <a:latin typeface="Letters for learners" pitchFamily="2" charset="0"/>
                      </a:endParaRPr>
                    </a:p>
                    <a:p>
                      <a:pPr algn="ctr"/>
                      <a:r>
                        <a:rPr lang="en-GB" sz="2800" dirty="0">
                          <a:latin typeface="Letters for learners" pitchFamily="2" charset="0"/>
                        </a:rPr>
                        <a:t>BUDDHISM</a:t>
                      </a:r>
                    </a:p>
                  </a:txBody>
                  <a:tcPr/>
                </a:tc>
                <a:extLst>
                  <a:ext uri="{0D108BD9-81ED-4DB2-BD59-A6C34878D82A}">
                    <a16:rowId xmlns:a16="http://schemas.microsoft.com/office/drawing/2014/main" val="482453801"/>
                  </a:ext>
                </a:extLst>
              </a:tr>
            </a:tbl>
          </a:graphicData>
        </a:graphic>
      </p:graphicFrame>
      <p:graphicFrame>
        <p:nvGraphicFramePr>
          <p:cNvPr id="5" name="Table 4">
            <a:extLst>
              <a:ext uri="{FF2B5EF4-FFF2-40B4-BE49-F238E27FC236}">
                <a16:creationId xmlns:a16="http://schemas.microsoft.com/office/drawing/2014/main" id="{25816DDD-0002-6343-6722-0AE08DED4495}"/>
              </a:ext>
            </a:extLst>
          </p:cNvPr>
          <p:cNvGraphicFramePr>
            <a:graphicFrameLocks noGrp="1"/>
          </p:cNvGraphicFramePr>
          <p:nvPr>
            <p:extLst>
              <p:ext uri="{D42A27DB-BD31-4B8C-83A1-F6EECF244321}">
                <p14:modId xmlns:p14="http://schemas.microsoft.com/office/powerpoint/2010/main" val="3723574474"/>
              </p:ext>
            </p:extLst>
          </p:nvPr>
        </p:nvGraphicFramePr>
        <p:xfrm>
          <a:off x="7522031" y="637419"/>
          <a:ext cx="3955143" cy="5669280"/>
        </p:xfrm>
        <a:graphic>
          <a:graphicData uri="http://schemas.openxmlformats.org/drawingml/2006/table">
            <a:tbl>
              <a:tblPr firstRow="1" bandRow="1">
                <a:tableStyleId>{5940675A-B579-460E-94D1-54222C63F5DA}</a:tableStyleId>
              </a:tblPr>
              <a:tblGrid>
                <a:gridCol w="3955143">
                  <a:extLst>
                    <a:ext uri="{9D8B030D-6E8A-4147-A177-3AD203B41FA5}">
                      <a16:colId xmlns:a16="http://schemas.microsoft.com/office/drawing/2014/main" val="1588507588"/>
                    </a:ext>
                  </a:extLst>
                </a:gridCol>
              </a:tblGrid>
              <a:tr h="930527">
                <a:tc>
                  <a:txBody>
                    <a:bodyPr/>
                    <a:lstStyle/>
                    <a:p>
                      <a:pPr algn="ctr"/>
                      <a:endParaRPr lang="en-GB" sz="2800" dirty="0">
                        <a:latin typeface="Letters for learners" pitchFamily="2" charset="0"/>
                      </a:endParaRPr>
                    </a:p>
                    <a:p>
                      <a:pPr algn="ctr"/>
                      <a:r>
                        <a:rPr lang="en-GB" sz="2800" dirty="0">
                          <a:latin typeface="Letters for learners" pitchFamily="2" charset="0"/>
                        </a:rPr>
                        <a:t>ROSARY</a:t>
                      </a:r>
                    </a:p>
                  </a:txBody>
                  <a:tcPr/>
                </a:tc>
                <a:extLst>
                  <a:ext uri="{0D108BD9-81ED-4DB2-BD59-A6C34878D82A}">
                    <a16:rowId xmlns:a16="http://schemas.microsoft.com/office/drawing/2014/main" val="945573205"/>
                  </a:ext>
                </a:extLst>
              </a:tr>
              <a:tr h="930527">
                <a:tc>
                  <a:txBody>
                    <a:bodyPr/>
                    <a:lstStyle/>
                    <a:p>
                      <a:pPr algn="ctr"/>
                      <a:endParaRPr lang="en-GB" sz="2800" dirty="0">
                        <a:latin typeface="Letters for learners" pitchFamily="2" charset="0"/>
                      </a:endParaRPr>
                    </a:p>
                    <a:p>
                      <a:pPr algn="ctr"/>
                      <a:r>
                        <a:rPr lang="en-GB" sz="2800" dirty="0">
                          <a:latin typeface="Letters for learners" pitchFamily="2" charset="0"/>
                        </a:rPr>
                        <a:t>STEEL BRACELET</a:t>
                      </a:r>
                    </a:p>
                  </a:txBody>
                  <a:tcPr/>
                </a:tc>
                <a:extLst>
                  <a:ext uri="{0D108BD9-81ED-4DB2-BD59-A6C34878D82A}">
                    <a16:rowId xmlns:a16="http://schemas.microsoft.com/office/drawing/2014/main" val="3196004646"/>
                  </a:ext>
                </a:extLst>
              </a:tr>
              <a:tr h="930527">
                <a:tc>
                  <a:txBody>
                    <a:bodyPr/>
                    <a:lstStyle/>
                    <a:p>
                      <a:pPr algn="ctr"/>
                      <a:endParaRPr lang="en-GB" sz="2800" dirty="0">
                        <a:latin typeface="Letters for learners" pitchFamily="2" charset="0"/>
                      </a:endParaRPr>
                    </a:p>
                    <a:p>
                      <a:pPr algn="ctr"/>
                      <a:r>
                        <a:rPr lang="en-GB" sz="2800" dirty="0">
                          <a:latin typeface="Letters for learners" pitchFamily="2" charset="0"/>
                        </a:rPr>
                        <a:t>PRAYER SHAWL</a:t>
                      </a:r>
                    </a:p>
                  </a:txBody>
                  <a:tcPr/>
                </a:tc>
                <a:extLst>
                  <a:ext uri="{0D108BD9-81ED-4DB2-BD59-A6C34878D82A}">
                    <a16:rowId xmlns:a16="http://schemas.microsoft.com/office/drawing/2014/main" val="1717096278"/>
                  </a:ext>
                </a:extLst>
              </a:tr>
              <a:tr h="930527">
                <a:tc>
                  <a:txBody>
                    <a:bodyPr/>
                    <a:lstStyle/>
                    <a:p>
                      <a:pPr algn="ctr"/>
                      <a:endParaRPr lang="en-GB" sz="2800" dirty="0">
                        <a:latin typeface="Letters for learners" pitchFamily="2" charset="0"/>
                      </a:endParaRPr>
                    </a:p>
                    <a:p>
                      <a:pPr algn="ctr"/>
                      <a:r>
                        <a:rPr lang="en-GB" sz="2800" dirty="0">
                          <a:latin typeface="Letters for learners" pitchFamily="2" charset="0"/>
                        </a:rPr>
                        <a:t>BRIGHT FLOWERS</a:t>
                      </a:r>
                    </a:p>
                  </a:txBody>
                  <a:tcPr/>
                </a:tc>
                <a:extLst>
                  <a:ext uri="{0D108BD9-81ED-4DB2-BD59-A6C34878D82A}">
                    <a16:rowId xmlns:a16="http://schemas.microsoft.com/office/drawing/2014/main" val="3061523068"/>
                  </a:ext>
                </a:extLst>
              </a:tr>
              <a:tr h="930527">
                <a:tc>
                  <a:txBody>
                    <a:bodyPr/>
                    <a:lstStyle/>
                    <a:p>
                      <a:pPr algn="ctr"/>
                      <a:endParaRPr lang="en-GB" sz="2800" dirty="0">
                        <a:latin typeface="Letters for learners" pitchFamily="2" charset="0"/>
                      </a:endParaRPr>
                    </a:p>
                    <a:p>
                      <a:pPr algn="ctr"/>
                      <a:r>
                        <a:rPr lang="en-GB" sz="2800" dirty="0">
                          <a:latin typeface="Letters for learners" pitchFamily="2" charset="0"/>
                        </a:rPr>
                        <a:t>NOTHING (JUST A SHROUD)</a:t>
                      </a:r>
                    </a:p>
                  </a:txBody>
                  <a:tcPr/>
                </a:tc>
                <a:extLst>
                  <a:ext uri="{0D108BD9-81ED-4DB2-BD59-A6C34878D82A}">
                    <a16:rowId xmlns:a16="http://schemas.microsoft.com/office/drawing/2014/main" val="2421258144"/>
                  </a:ext>
                </a:extLst>
              </a:tr>
              <a:tr h="930527">
                <a:tc>
                  <a:txBody>
                    <a:bodyPr/>
                    <a:lstStyle/>
                    <a:p>
                      <a:pPr algn="ctr"/>
                      <a:endParaRPr lang="en-GB" sz="2800" dirty="0">
                        <a:latin typeface="Letters for learners" pitchFamily="2" charset="0"/>
                      </a:endParaRPr>
                    </a:p>
                    <a:p>
                      <a:pPr algn="ctr"/>
                      <a:r>
                        <a:rPr lang="en-GB" sz="2800" dirty="0">
                          <a:latin typeface="Letters for learners" pitchFamily="2" charset="0"/>
                        </a:rPr>
                        <a:t>EARTH OR SOIL</a:t>
                      </a:r>
                    </a:p>
                  </a:txBody>
                  <a:tcPr/>
                </a:tc>
                <a:extLst>
                  <a:ext uri="{0D108BD9-81ED-4DB2-BD59-A6C34878D82A}">
                    <a16:rowId xmlns:a16="http://schemas.microsoft.com/office/drawing/2014/main" val="482453801"/>
                  </a:ext>
                </a:extLst>
              </a:tr>
            </a:tbl>
          </a:graphicData>
        </a:graphic>
      </p:graphicFrame>
      <p:cxnSp>
        <p:nvCxnSpPr>
          <p:cNvPr id="3" name="Straight Arrow Connector 2">
            <a:extLst>
              <a:ext uri="{FF2B5EF4-FFF2-40B4-BE49-F238E27FC236}">
                <a16:creationId xmlns:a16="http://schemas.microsoft.com/office/drawing/2014/main" id="{0C2A51D3-06DB-BD95-BFBE-2C4120E0B101}"/>
              </a:ext>
              <a:ext uri="{C183D7F6-B498-43B3-948B-1728B52AA6E4}">
                <adec:decorative xmlns:adec="http://schemas.microsoft.com/office/drawing/2017/decorative" val="1"/>
              </a:ext>
            </a:extLst>
          </p:cNvPr>
          <p:cNvCxnSpPr/>
          <p:nvPr/>
        </p:nvCxnSpPr>
        <p:spPr>
          <a:xfrm>
            <a:off x="4669971" y="1077686"/>
            <a:ext cx="2775858" cy="379911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7" name="Straight Arrow Connector 6">
            <a:extLst>
              <a:ext uri="{FF2B5EF4-FFF2-40B4-BE49-F238E27FC236}">
                <a16:creationId xmlns:a16="http://schemas.microsoft.com/office/drawing/2014/main" id="{3BEDF3E9-B84D-9C3B-0484-D9A969F68A29}"/>
              </a:ext>
              <a:ext uri="{C183D7F6-B498-43B3-948B-1728B52AA6E4}">
                <adec:decorative xmlns:adec="http://schemas.microsoft.com/office/drawing/2017/decorative" val="1"/>
              </a:ext>
            </a:extLst>
          </p:cNvPr>
          <p:cNvCxnSpPr>
            <a:cxnSpLocks/>
          </p:cNvCxnSpPr>
          <p:nvPr/>
        </p:nvCxnSpPr>
        <p:spPr>
          <a:xfrm flipV="1">
            <a:off x="4669970" y="1077686"/>
            <a:ext cx="2775859" cy="90351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9" name="Straight Arrow Connector 8">
            <a:extLst>
              <a:ext uri="{FF2B5EF4-FFF2-40B4-BE49-F238E27FC236}">
                <a16:creationId xmlns:a16="http://schemas.microsoft.com/office/drawing/2014/main" id="{E4CC76B1-7CE5-F6B1-2E3C-D6313D5ACA74}"/>
              </a:ext>
              <a:ext uri="{C183D7F6-B498-43B3-948B-1728B52AA6E4}">
                <adec:decorative xmlns:adec="http://schemas.microsoft.com/office/drawing/2017/decorative" val="1"/>
              </a:ext>
            </a:extLst>
          </p:cNvPr>
          <p:cNvCxnSpPr>
            <a:cxnSpLocks/>
          </p:cNvCxnSpPr>
          <p:nvPr/>
        </p:nvCxnSpPr>
        <p:spPr>
          <a:xfrm>
            <a:off x="4669971" y="2977243"/>
            <a:ext cx="2852060" cy="102870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1" name="Straight Arrow Connector 10">
            <a:extLst>
              <a:ext uri="{FF2B5EF4-FFF2-40B4-BE49-F238E27FC236}">
                <a16:creationId xmlns:a16="http://schemas.microsoft.com/office/drawing/2014/main" id="{179B40FD-8E47-F394-A6B3-A39E4161D372}"/>
              </a:ext>
              <a:ext uri="{C183D7F6-B498-43B3-948B-1728B52AA6E4}">
                <adec:decorative xmlns:adec="http://schemas.microsoft.com/office/drawing/2017/decorative" val="1"/>
              </a:ext>
            </a:extLst>
          </p:cNvPr>
          <p:cNvCxnSpPr>
            <a:cxnSpLocks/>
          </p:cNvCxnSpPr>
          <p:nvPr/>
        </p:nvCxnSpPr>
        <p:spPr>
          <a:xfrm>
            <a:off x="4697184" y="4005943"/>
            <a:ext cx="2824847" cy="2013857"/>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3" name="Straight Arrow Connector 12">
            <a:extLst>
              <a:ext uri="{FF2B5EF4-FFF2-40B4-BE49-F238E27FC236}">
                <a16:creationId xmlns:a16="http://schemas.microsoft.com/office/drawing/2014/main" id="{F88AF78B-6686-9B2D-374C-A2BBB325ED6F}"/>
              </a:ext>
              <a:ext uri="{C183D7F6-B498-43B3-948B-1728B52AA6E4}">
                <adec:decorative xmlns:adec="http://schemas.microsoft.com/office/drawing/2017/decorative" val="1"/>
              </a:ext>
            </a:extLst>
          </p:cNvPr>
          <p:cNvCxnSpPr>
            <a:cxnSpLocks/>
          </p:cNvCxnSpPr>
          <p:nvPr/>
        </p:nvCxnSpPr>
        <p:spPr>
          <a:xfrm flipV="1">
            <a:off x="4697184" y="1981200"/>
            <a:ext cx="2797634" cy="295275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5" name="Straight Arrow Connector 14">
            <a:extLst>
              <a:ext uri="{FF2B5EF4-FFF2-40B4-BE49-F238E27FC236}">
                <a16:creationId xmlns:a16="http://schemas.microsoft.com/office/drawing/2014/main" id="{3952AE7C-471F-15FC-A602-52D33ECE17CD}"/>
              </a:ext>
              <a:ext uri="{C183D7F6-B498-43B3-948B-1728B52AA6E4}">
                <adec:decorative xmlns:adec="http://schemas.microsoft.com/office/drawing/2017/decorative" val="1"/>
              </a:ext>
            </a:extLst>
          </p:cNvPr>
          <p:cNvCxnSpPr>
            <a:cxnSpLocks/>
          </p:cNvCxnSpPr>
          <p:nvPr/>
        </p:nvCxnSpPr>
        <p:spPr>
          <a:xfrm flipV="1">
            <a:off x="4697184" y="3145971"/>
            <a:ext cx="2748645" cy="263434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6447353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7DB50F5-3409-E1D4-74C3-EDD9D3EF9F94}"/>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GB" dirty="0"/>
              <a:t>Images of common religious grave goods</a:t>
            </a:r>
          </a:p>
        </p:txBody>
      </p:sp>
      <p:pic>
        <p:nvPicPr>
          <p:cNvPr id="1026" name="Picture 2" descr="Free Third Rosary photo and picture">
            <a:extLst>
              <a:ext uri="{FF2B5EF4-FFF2-40B4-BE49-F238E27FC236}">
                <a16:creationId xmlns:a16="http://schemas.microsoft.com/office/drawing/2014/main" id="{C30EFFF7-7EAE-7E56-38EA-FF12327460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469" y="195943"/>
            <a:ext cx="2440093" cy="36576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ree Earth Soil photo and picture">
            <a:extLst>
              <a:ext uri="{FF2B5EF4-FFF2-40B4-BE49-F238E27FC236}">
                <a16:creationId xmlns:a16="http://schemas.microsoft.com/office/drawing/2014/main" id="{5386EC40-6E87-7DC3-0EE6-EC473A3D0A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92500" y="3853543"/>
            <a:ext cx="2293258" cy="171994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Free Cloth Head photo and picture">
            <a:extLst>
              <a:ext uri="{FF2B5EF4-FFF2-40B4-BE49-F238E27FC236}">
                <a16:creationId xmlns:a16="http://schemas.microsoft.com/office/drawing/2014/main" id="{0C4B1DAC-653D-9A97-97A3-D14A74322F6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6641883" y="-376174"/>
            <a:ext cx="2373087" cy="356086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Free Sikhism Steel Kada photo and picture">
            <a:extLst>
              <a:ext uri="{FF2B5EF4-FFF2-40B4-BE49-F238E27FC236}">
                <a16:creationId xmlns:a16="http://schemas.microsoft.com/office/drawing/2014/main" id="{5DB9739A-60F9-B7B4-FF5F-3B7EAE88DA09}"/>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b="33016"/>
          <a:stretch>
            <a:fillRect/>
          </a:stretch>
        </p:blipFill>
        <p:spPr bwMode="auto">
          <a:xfrm>
            <a:off x="2804611" y="217715"/>
            <a:ext cx="3062333" cy="36467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Free Flowers Petals photo and picture">
            <a:extLst>
              <a:ext uri="{FF2B5EF4-FFF2-40B4-BE49-F238E27FC236}">
                <a16:creationId xmlns:a16="http://schemas.microsoft.com/office/drawing/2014/main" id="{27B5DF36-6687-27BD-E6AA-0B84563436F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3469" y="4016828"/>
            <a:ext cx="4702629" cy="2645229"/>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Free Vajra And Dorje Tantra photo and picture">
            <a:extLst>
              <a:ext uri="{FF2B5EF4-FFF2-40B4-BE49-F238E27FC236}">
                <a16:creationId xmlns:a16="http://schemas.microsoft.com/office/drawing/2014/main" id="{7AB49033-D4FE-A46E-9E51-DA4E588DBB6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692500" y="195943"/>
            <a:ext cx="2316031" cy="345127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Free Monk Temple photo and picture">
            <a:extLst>
              <a:ext uri="{FF2B5EF4-FFF2-40B4-BE49-F238E27FC236}">
                <a16:creationId xmlns:a16="http://schemas.microsoft.com/office/drawing/2014/main" id="{E12F7F73-3419-26BD-9BD4-2E5142EC507A}"/>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20686" t="34284" b="1"/>
          <a:stretch>
            <a:fillRect/>
          </a:stretch>
        </p:blipFill>
        <p:spPr bwMode="auto">
          <a:xfrm>
            <a:off x="6030094" y="2726871"/>
            <a:ext cx="3451364" cy="38127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53208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34F38-4396-CF35-26FC-12F1D58A37C9}"/>
              </a:ext>
            </a:extLst>
          </p:cNvPr>
          <p:cNvSpPr>
            <a:spLocks noGrp="1"/>
          </p:cNvSpPr>
          <p:nvPr>
            <p:ph type="title"/>
          </p:nvPr>
        </p:nvSpPr>
        <p:spPr/>
        <p:txBody>
          <a:bodyPr/>
          <a:lstStyle/>
          <a:p>
            <a:pPr algn="ctr"/>
            <a:r>
              <a:rPr lang="en-GB" dirty="0"/>
              <a:t>“Five Ks” - Sikhism</a:t>
            </a:r>
          </a:p>
        </p:txBody>
      </p:sp>
      <p:sp>
        <p:nvSpPr>
          <p:cNvPr id="3" name="Content Placeholder 2">
            <a:extLst>
              <a:ext uri="{FF2B5EF4-FFF2-40B4-BE49-F238E27FC236}">
                <a16:creationId xmlns:a16="http://schemas.microsoft.com/office/drawing/2014/main" id="{8A3BBD43-10FE-6FEE-9D70-11DD9578DC8D}"/>
              </a:ext>
            </a:extLst>
          </p:cNvPr>
          <p:cNvSpPr>
            <a:spLocks noGrp="1"/>
          </p:cNvSpPr>
          <p:nvPr>
            <p:ph idx="1"/>
          </p:nvPr>
        </p:nvSpPr>
        <p:spPr/>
        <p:txBody>
          <a:bodyPr/>
          <a:lstStyle/>
          <a:p>
            <a:endParaRPr lang="en-GB"/>
          </a:p>
        </p:txBody>
      </p:sp>
      <p:pic>
        <p:nvPicPr>
          <p:cNvPr id="5122" name="Picture 2" descr="An image which depicts the 'Five Ks' of Sikhism, labelling each one&#10;">
            <a:extLst>
              <a:ext uri="{FF2B5EF4-FFF2-40B4-BE49-F238E27FC236}">
                <a16:creationId xmlns:a16="http://schemas.microsoft.com/office/drawing/2014/main" id="{831CFC76-12A3-206E-C3F2-B687CD0EDE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9942" y="1423421"/>
            <a:ext cx="9165771" cy="5155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03089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2EEA3-5920-E6C5-D1AD-AE5D1715E608}"/>
              </a:ext>
            </a:extLst>
          </p:cNvPr>
          <p:cNvSpPr>
            <a:spLocks noGrp="1"/>
          </p:cNvSpPr>
          <p:nvPr>
            <p:ph type="title"/>
          </p:nvPr>
        </p:nvSpPr>
        <p:spPr/>
        <p:txBody>
          <a:bodyPr/>
          <a:lstStyle/>
          <a:p>
            <a:r>
              <a:rPr lang="en-GB" dirty="0">
                <a:latin typeface="Letters for learners" pitchFamily="2" charset="0"/>
              </a:rPr>
              <a:t>Religion in England and Wales (in 2021)</a:t>
            </a:r>
          </a:p>
        </p:txBody>
      </p:sp>
      <p:graphicFrame>
        <p:nvGraphicFramePr>
          <p:cNvPr id="4" name="Content Placeholder 3">
            <a:extLst>
              <a:ext uri="{FF2B5EF4-FFF2-40B4-BE49-F238E27FC236}">
                <a16:creationId xmlns:a16="http://schemas.microsoft.com/office/drawing/2014/main" id="{E3076148-BFC1-C5D0-6B15-F1C04DB172EF}"/>
              </a:ext>
            </a:extLst>
          </p:cNvPr>
          <p:cNvGraphicFramePr>
            <a:graphicFrameLocks noGrp="1"/>
          </p:cNvGraphicFramePr>
          <p:nvPr>
            <p:ph idx="1"/>
            <p:extLst>
              <p:ext uri="{D42A27DB-BD31-4B8C-83A1-F6EECF244321}">
                <p14:modId xmlns:p14="http://schemas.microsoft.com/office/powerpoint/2010/main" val="1695151491"/>
              </p:ext>
            </p:extLst>
          </p:nvPr>
        </p:nvGraphicFramePr>
        <p:xfrm>
          <a:off x="979714" y="1587499"/>
          <a:ext cx="3755572" cy="4330700"/>
        </p:xfrm>
        <a:graphic>
          <a:graphicData uri="http://schemas.openxmlformats.org/drawingml/2006/table">
            <a:tbl>
              <a:tblPr firstRow="1">
                <a:tableStyleId>{5C22544A-7EE6-4342-B048-85BDC9FD1C3A}</a:tableStyleId>
              </a:tblPr>
              <a:tblGrid>
                <a:gridCol w="1877786">
                  <a:extLst>
                    <a:ext uri="{9D8B030D-6E8A-4147-A177-3AD203B41FA5}">
                      <a16:colId xmlns:a16="http://schemas.microsoft.com/office/drawing/2014/main" val="898003761"/>
                    </a:ext>
                  </a:extLst>
                </a:gridCol>
                <a:gridCol w="1877786">
                  <a:extLst>
                    <a:ext uri="{9D8B030D-6E8A-4147-A177-3AD203B41FA5}">
                      <a16:colId xmlns:a16="http://schemas.microsoft.com/office/drawing/2014/main" val="1197569389"/>
                    </a:ext>
                  </a:extLst>
                </a:gridCol>
              </a:tblGrid>
              <a:tr h="302804">
                <a:tc>
                  <a:txBody>
                    <a:bodyPr/>
                    <a:lstStyle/>
                    <a:p>
                      <a:pPr algn="l" fontAlgn="b"/>
                      <a:r>
                        <a:rPr lang="en-GB" sz="2800" b="1" u="none" strike="noStrike" dirty="0">
                          <a:effectLst/>
                          <a:latin typeface="Letters for learners" pitchFamily="2" charset="0"/>
                        </a:rPr>
                        <a:t>Religion</a:t>
                      </a:r>
                      <a:endParaRPr lang="en-GB" sz="2800" b="1" i="0" u="none" strike="noStrike" dirty="0">
                        <a:solidFill>
                          <a:srgbClr val="000000"/>
                        </a:solidFill>
                        <a:effectLst/>
                        <a:latin typeface="Letters for learners" pitchFamily="2" charset="0"/>
                      </a:endParaRPr>
                    </a:p>
                  </a:txBody>
                  <a:tcPr marL="6350" marR="6350" marT="6350" marB="0" anchor="b"/>
                </a:tc>
                <a:tc>
                  <a:txBody>
                    <a:bodyPr/>
                    <a:lstStyle/>
                    <a:p>
                      <a:pPr algn="l" fontAlgn="b"/>
                      <a:r>
                        <a:rPr lang="en-GB" sz="2800" b="1" u="none" strike="noStrike" dirty="0">
                          <a:effectLst/>
                          <a:latin typeface="Letters for learners" pitchFamily="2" charset="0"/>
                        </a:rPr>
                        <a:t>% of population</a:t>
                      </a:r>
                      <a:endParaRPr lang="en-GB" sz="2800" b="1" i="0" u="none" strike="noStrike" dirty="0">
                        <a:solidFill>
                          <a:srgbClr val="000000"/>
                        </a:solidFill>
                        <a:effectLst/>
                        <a:latin typeface="Letters for learners" pitchFamily="2" charset="0"/>
                      </a:endParaRPr>
                    </a:p>
                  </a:txBody>
                  <a:tcPr marL="6350" marR="6350" marT="6350" marB="0" anchor="b"/>
                </a:tc>
                <a:extLst>
                  <a:ext uri="{0D108BD9-81ED-4DB2-BD59-A6C34878D82A}">
                    <a16:rowId xmlns:a16="http://schemas.microsoft.com/office/drawing/2014/main" val="1842600709"/>
                  </a:ext>
                </a:extLst>
              </a:tr>
              <a:tr h="302804">
                <a:tc>
                  <a:txBody>
                    <a:bodyPr/>
                    <a:lstStyle/>
                    <a:p>
                      <a:pPr algn="l" fontAlgn="b"/>
                      <a:r>
                        <a:rPr lang="en-GB" sz="2800" u="none" strike="noStrike" dirty="0">
                          <a:effectLst/>
                          <a:latin typeface="Letters for learners" pitchFamily="2" charset="0"/>
                        </a:rPr>
                        <a:t>Christian</a:t>
                      </a:r>
                      <a:endParaRPr lang="en-GB" sz="2800" b="0" i="0" u="none" strike="noStrike" dirty="0">
                        <a:solidFill>
                          <a:srgbClr val="000000"/>
                        </a:solidFill>
                        <a:effectLst/>
                        <a:latin typeface="Letters for learners" pitchFamily="2" charset="0"/>
                      </a:endParaRPr>
                    </a:p>
                  </a:txBody>
                  <a:tcPr marL="6350" marR="6350" marT="6350" marB="0" anchor="b"/>
                </a:tc>
                <a:tc>
                  <a:txBody>
                    <a:bodyPr/>
                    <a:lstStyle/>
                    <a:p>
                      <a:pPr algn="r" fontAlgn="b"/>
                      <a:r>
                        <a:rPr lang="en-GB" sz="2800" u="none" strike="noStrike">
                          <a:effectLst/>
                          <a:latin typeface="Letters for learners" pitchFamily="2" charset="0"/>
                        </a:rPr>
                        <a:t>46.2</a:t>
                      </a:r>
                      <a:endParaRPr lang="en-GB" sz="2800" b="0" i="0" u="none" strike="noStrike">
                        <a:solidFill>
                          <a:srgbClr val="000000"/>
                        </a:solidFill>
                        <a:effectLst/>
                        <a:latin typeface="Letters for learners" pitchFamily="2" charset="0"/>
                      </a:endParaRPr>
                    </a:p>
                  </a:txBody>
                  <a:tcPr marL="6350" marR="6350" marT="6350" marB="0" anchor="b"/>
                </a:tc>
                <a:extLst>
                  <a:ext uri="{0D108BD9-81ED-4DB2-BD59-A6C34878D82A}">
                    <a16:rowId xmlns:a16="http://schemas.microsoft.com/office/drawing/2014/main" val="2639143684"/>
                  </a:ext>
                </a:extLst>
              </a:tr>
              <a:tr h="302804">
                <a:tc>
                  <a:txBody>
                    <a:bodyPr/>
                    <a:lstStyle/>
                    <a:p>
                      <a:pPr algn="l" fontAlgn="b"/>
                      <a:r>
                        <a:rPr lang="en-GB" sz="2800" u="none" strike="noStrike" dirty="0">
                          <a:effectLst/>
                          <a:latin typeface="Letters for learners" pitchFamily="2" charset="0"/>
                        </a:rPr>
                        <a:t>No religion </a:t>
                      </a:r>
                      <a:endParaRPr lang="en-GB" sz="2800" b="0" i="0" u="none" strike="noStrike" dirty="0">
                        <a:solidFill>
                          <a:srgbClr val="000000"/>
                        </a:solidFill>
                        <a:effectLst/>
                        <a:latin typeface="Letters for learners" pitchFamily="2" charset="0"/>
                      </a:endParaRPr>
                    </a:p>
                  </a:txBody>
                  <a:tcPr marL="6350" marR="6350" marT="6350" marB="0" anchor="b"/>
                </a:tc>
                <a:tc>
                  <a:txBody>
                    <a:bodyPr/>
                    <a:lstStyle/>
                    <a:p>
                      <a:pPr algn="r" fontAlgn="b"/>
                      <a:r>
                        <a:rPr lang="en-GB" sz="2800" u="none" strike="noStrike" dirty="0">
                          <a:effectLst/>
                          <a:latin typeface="Letters for learners" pitchFamily="2" charset="0"/>
                        </a:rPr>
                        <a:t>37.2</a:t>
                      </a:r>
                      <a:endParaRPr lang="en-GB" sz="2800" b="0" i="0" u="none" strike="noStrike" dirty="0">
                        <a:solidFill>
                          <a:srgbClr val="000000"/>
                        </a:solidFill>
                        <a:effectLst/>
                        <a:latin typeface="Letters for learners" pitchFamily="2" charset="0"/>
                      </a:endParaRPr>
                    </a:p>
                  </a:txBody>
                  <a:tcPr marL="6350" marR="6350" marT="6350" marB="0" anchor="b"/>
                </a:tc>
                <a:extLst>
                  <a:ext uri="{0D108BD9-81ED-4DB2-BD59-A6C34878D82A}">
                    <a16:rowId xmlns:a16="http://schemas.microsoft.com/office/drawing/2014/main" val="766136809"/>
                  </a:ext>
                </a:extLst>
              </a:tr>
              <a:tr h="302804">
                <a:tc>
                  <a:txBody>
                    <a:bodyPr/>
                    <a:lstStyle/>
                    <a:p>
                      <a:pPr algn="l" fontAlgn="b"/>
                      <a:r>
                        <a:rPr lang="en-GB" sz="2800" u="none" strike="noStrike">
                          <a:effectLst/>
                          <a:latin typeface="Letters for learners" pitchFamily="2" charset="0"/>
                        </a:rPr>
                        <a:t>Muslim</a:t>
                      </a:r>
                      <a:endParaRPr lang="en-GB" sz="2800" b="0" i="0" u="none" strike="noStrike">
                        <a:solidFill>
                          <a:srgbClr val="000000"/>
                        </a:solidFill>
                        <a:effectLst/>
                        <a:latin typeface="Letters for learners" pitchFamily="2" charset="0"/>
                      </a:endParaRPr>
                    </a:p>
                  </a:txBody>
                  <a:tcPr marL="6350" marR="6350" marT="6350" marB="0" anchor="b"/>
                </a:tc>
                <a:tc>
                  <a:txBody>
                    <a:bodyPr/>
                    <a:lstStyle/>
                    <a:p>
                      <a:pPr algn="r" fontAlgn="b"/>
                      <a:r>
                        <a:rPr lang="en-GB" sz="2800" u="none" strike="noStrike" dirty="0">
                          <a:effectLst/>
                          <a:latin typeface="Letters for learners" pitchFamily="2" charset="0"/>
                        </a:rPr>
                        <a:t>6.5</a:t>
                      </a:r>
                      <a:endParaRPr lang="en-GB" sz="2800" b="0" i="0" u="none" strike="noStrike" dirty="0">
                        <a:solidFill>
                          <a:srgbClr val="000000"/>
                        </a:solidFill>
                        <a:effectLst/>
                        <a:latin typeface="Letters for learners" pitchFamily="2" charset="0"/>
                      </a:endParaRPr>
                    </a:p>
                  </a:txBody>
                  <a:tcPr marL="6350" marR="6350" marT="6350" marB="0" anchor="b"/>
                </a:tc>
                <a:extLst>
                  <a:ext uri="{0D108BD9-81ED-4DB2-BD59-A6C34878D82A}">
                    <a16:rowId xmlns:a16="http://schemas.microsoft.com/office/drawing/2014/main" val="2986663295"/>
                  </a:ext>
                </a:extLst>
              </a:tr>
              <a:tr h="302804">
                <a:tc>
                  <a:txBody>
                    <a:bodyPr/>
                    <a:lstStyle/>
                    <a:p>
                      <a:pPr algn="l" fontAlgn="b"/>
                      <a:r>
                        <a:rPr lang="en-GB" sz="2800" u="none" strike="noStrike">
                          <a:effectLst/>
                          <a:latin typeface="Letters for learners" pitchFamily="2" charset="0"/>
                        </a:rPr>
                        <a:t>Hindu</a:t>
                      </a:r>
                      <a:endParaRPr lang="en-GB" sz="2800" b="0" i="0" u="none" strike="noStrike">
                        <a:solidFill>
                          <a:srgbClr val="000000"/>
                        </a:solidFill>
                        <a:effectLst/>
                        <a:latin typeface="Letters for learners" pitchFamily="2" charset="0"/>
                      </a:endParaRPr>
                    </a:p>
                  </a:txBody>
                  <a:tcPr marL="6350" marR="6350" marT="6350" marB="0" anchor="b"/>
                </a:tc>
                <a:tc>
                  <a:txBody>
                    <a:bodyPr/>
                    <a:lstStyle/>
                    <a:p>
                      <a:pPr algn="r" fontAlgn="b"/>
                      <a:r>
                        <a:rPr lang="en-GB" sz="2800" u="none" strike="noStrike" dirty="0">
                          <a:effectLst/>
                          <a:latin typeface="Letters for learners" pitchFamily="2" charset="0"/>
                        </a:rPr>
                        <a:t>1.7</a:t>
                      </a:r>
                      <a:endParaRPr lang="en-GB" sz="2800" b="0" i="0" u="none" strike="noStrike" dirty="0">
                        <a:solidFill>
                          <a:srgbClr val="000000"/>
                        </a:solidFill>
                        <a:effectLst/>
                        <a:latin typeface="Letters for learners" pitchFamily="2" charset="0"/>
                      </a:endParaRPr>
                    </a:p>
                  </a:txBody>
                  <a:tcPr marL="6350" marR="6350" marT="6350" marB="0" anchor="b"/>
                </a:tc>
                <a:extLst>
                  <a:ext uri="{0D108BD9-81ED-4DB2-BD59-A6C34878D82A}">
                    <a16:rowId xmlns:a16="http://schemas.microsoft.com/office/drawing/2014/main" val="1866305297"/>
                  </a:ext>
                </a:extLst>
              </a:tr>
              <a:tr h="302804">
                <a:tc>
                  <a:txBody>
                    <a:bodyPr/>
                    <a:lstStyle/>
                    <a:p>
                      <a:pPr algn="l" fontAlgn="b"/>
                      <a:r>
                        <a:rPr lang="en-GB" sz="2800" u="none" strike="noStrike">
                          <a:effectLst/>
                          <a:latin typeface="Letters for learners" pitchFamily="2" charset="0"/>
                        </a:rPr>
                        <a:t>Sikh</a:t>
                      </a:r>
                      <a:endParaRPr lang="en-GB" sz="2800" b="0" i="0" u="none" strike="noStrike">
                        <a:solidFill>
                          <a:srgbClr val="000000"/>
                        </a:solidFill>
                        <a:effectLst/>
                        <a:latin typeface="Letters for learners" pitchFamily="2" charset="0"/>
                      </a:endParaRPr>
                    </a:p>
                  </a:txBody>
                  <a:tcPr marL="6350" marR="6350" marT="6350" marB="0" anchor="b"/>
                </a:tc>
                <a:tc>
                  <a:txBody>
                    <a:bodyPr/>
                    <a:lstStyle/>
                    <a:p>
                      <a:pPr algn="r" fontAlgn="b"/>
                      <a:r>
                        <a:rPr lang="en-GB" sz="2800" u="none" strike="noStrike" dirty="0">
                          <a:effectLst/>
                          <a:latin typeface="Letters for learners" pitchFamily="2" charset="0"/>
                        </a:rPr>
                        <a:t>0.9</a:t>
                      </a:r>
                      <a:endParaRPr lang="en-GB" sz="2800" b="0" i="0" u="none" strike="noStrike" dirty="0">
                        <a:solidFill>
                          <a:srgbClr val="000000"/>
                        </a:solidFill>
                        <a:effectLst/>
                        <a:latin typeface="Letters for learners" pitchFamily="2" charset="0"/>
                      </a:endParaRPr>
                    </a:p>
                  </a:txBody>
                  <a:tcPr marL="6350" marR="6350" marT="6350" marB="0" anchor="b"/>
                </a:tc>
                <a:extLst>
                  <a:ext uri="{0D108BD9-81ED-4DB2-BD59-A6C34878D82A}">
                    <a16:rowId xmlns:a16="http://schemas.microsoft.com/office/drawing/2014/main" val="3994849653"/>
                  </a:ext>
                </a:extLst>
              </a:tr>
              <a:tr h="302804">
                <a:tc>
                  <a:txBody>
                    <a:bodyPr/>
                    <a:lstStyle/>
                    <a:p>
                      <a:pPr algn="l" fontAlgn="b"/>
                      <a:r>
                        <a:rPr lang="en-GB" sz="2800" u="none" strike="noStrike">
                          <a:effectLst/>
                          <a:latin typeface="Letters for learners" pitchFamily="2" charset="0"/>
                        </a:rPr>
                        <a:t>Other religion</a:t>
                      </a:r>
                      <a:endParaRPr lang="en-GB" sz="2800" b="0" i="0" u="none" strike="noStrike">
                        <a:solidFill>
                          <a:srgbClr val="000000"/>
                        </a:solidFill>
                        <a:effectLst/>
                        <a:latin typeface="Letters for learners" pitchFamily="2" charset="0"/>
                      </a:endParaRPr>
                    </a:p>
                  </a:txBody>
                  <a:tcPr marL="6350" marR="6350" marT="6350" marB="0" anchor="b"/>
                </a:tc>
                <a:tc>
                  <a:txBody>
                    <a:bodyPr/>
                    <a:lstStyle/>
                    <a:p>
                      <a:pPr algn="r" fontAlgn="b"/>
                      <a:r>
                        <a:rPr lang="en-GB" sz="2800" u="none" strike="noStrike" dirty="0">
                          <a:effectLst/>
                          <a:latin typeface="Letters for learners" pitchFamily="2" charset="0"/>
                        </a:rPr>
                        <a:t>0.6</a:t>
                      </a:r>
                      <a:endParaRPr lang="en-GB" sz="2800" b="0" i="0" u="none" strike="noStrike" dirty="0">
                        <a:solidFill>
                          <a:srgbClr val="000000"/>
                        </a:solidFill>
                        <a:effectLst/>
                        <a:latin typeface="Letters for learners" pitchFamily="2" charset="0"/>
                      </a:endParaRPr>
                    </a:p>
                  </a:txBody>
                  <a:tcPr marL="6350" marR="6350" marT="6350" marB="0" anchor="b"/>
                </a:tc>
                <a:extLst>
                  <a:ext uri="{0D108BD9-81ED-4DB2-BD59-A6C34878D82A}">
                    <a16:rowId xmlns:a16="http://schemas.microsoft.com/office/drawing/2014/main" val="1580845667"/>
                  </a:ext>
                </a:extLst>
              </a:tr>
              <a:tr h="302804">
                <a:tc>
                  <a:txBody>
                    <a:bodyPr/>
                    <a:lstStyle/>
                    <a:p>
                      <a:pPr algn="l" fontAlgn="b"/>
                      <a:r>
                        <a:rPr lang="en-GB" sz="2800" u="none" strike="noStrike">
                          <a:effectLst/>
                          <a:latin typeface="Letters for learners" pitchFamily="2" charset="0"/>
                        </a:rPr>
                        <a:t>Buddhist</a:t>
                      </a:r>
                      <a:endParaRPr lang="en-GB" sz="2800" b="0" i="0" u="none" strike="noStrike">
                        <a:solidFill>
                          <a:srgbClr val="000000"/>
                        </a:solidFill>
                        <a:effectLst/>
                        <a:latin typeface="Letters for learners" pitchFamily="2" charset="0"/>
                      </a:endParaRPr>
                    </a:p>
                  </a:txBody>
                  <a:tcPr marL="6350" marR="6350" marT="6350" marB="0" anchor="b"/>
                </a:tc>
                <a:tc>
                  <a:txBody>
                    <a:bodyPr/>
                    <a:lstStyle/>
                    <a:p>
                      <a:pPr algn="r" fontAlgn="b"/>
                      <a:r>
                        <a:rPr lang="en-GB" sz="2800" u="none" strike="noStrike" dirty="0">
                          <a:effectLst/>
                          <a:latin typeface="Letters for learners" pitchFamily="2" charset="0"/>
                        </a:rPr>
                        <a:t>0.5</a:t>
                      </a:r>
                      <a:endParaRPr lang="en-GB" sz="2800" b="0" i="0" u="none" strike="noStrike" dirty="0">
                        <a:solidFill>
                          <a:srgbClr val="000000"/>
                        </a:solidFill>
                        <a:effectLst/>
                        <a:latin typeface="Letters for learners" pitchFamily="2" charset="0"/>
                      </a:endParaRPr>
                    </a:p>
                  </a:txBody>
                  <a:tcPr marL="6350" marR="6350" marT="6350" marB="0" anchor="b"/>
                </a:tc>
                <a:extLst>
                  <a:ext uri="{0D108BD9-81ED-4DB2-BD59-A6C34878D82A}">
                    <a16:rowId xmlns:a16="http://schemas.microsoft.com/office/drawing/2014/main" val="1801123860"/>
                  </a:ext>
                </a:extLst>
              </a:tr>
              <a:tr h="302804">
                <a:tc>
                  <a:txBody>
                    <a:bodyPr/>
                    <a:lstStyle/>
                    <a:p>
                      <a:pPr algn="l" fontAlgn="b"/>
                      <a:r>
                        <a:rPr lang="en-GB" sz="2800" u="none" strike="noStrike">
                          <a:effectLst/>
                          <a:latin typeface="Letters for learners" pitchFamily="2" charset="0"/>
                        </a:rPr>
                        <a:t>Jewish</a:t>
                      </a:r>
                      <a:endParaRPr lang="en-GB" sz="2800" b="0" i="0" u="none" strike="noStrike">
                        <a:solidFill>
                          <a:srgbClr val="000000"/>
                        </a:solidFill>
                        <a:effectLst/>
                        <a:latin typeface="Letters for learners" pitchFamily="2" charset="0"/>
                      </a:endParaRPr>
                    </a:p>
                  </a:txBody>
                  <a:tcPr marL="6350" marR="6350" marT="6350" marB="0" anchor="b"/>
                </a:tc>
                <a:tc>
                  <a:txBody>
                    <a:bodyPr/>
                    <a:lstStyle/>
                    <a:p>
                      <a:pPr algn="r" fontAlgn="b"/>
                      <a:r>
                        <a:rPr lang="en-GB" sz="2800" u="none" strike="noStrike" dirty="0">
                          <a:effectLst/>
                          <a:latin typeface="Letters for learners" pitchFamily="2" charset="0"/>
                        </a:rPr>
                        <a:t>0.5</a:t>
                      </a:r>
                      <a:endParaRPr lang="en-GB" sz="2800" b="0" i="0" u="none" strike="noStrike" dirty="0">
                        <a:solidFill>
                          <a:srgbClr val="000000"/>
                        </a:solidFill>
                        <a:effectLst/>
                        <a:latin typeface="Letters for learners" pitchFamily="2" charset="0"/>
                      </a:endParaRPr>
                    </a:p>
                  </a:txBody>
                  <a:tcPr marL="6350" marR="6350" marT="6350" marB="0" anchor="b"/>
                </a:tc>
                <a:extLst>
                  <a:ext uri="{0D108BD9-81ED-4DB2-BD59-A6C34878D82A}">
                    <a16:rowId xmlns:a16="http://schemas.microsoft.com/office/drawing/2014/main" val="3793905846"/>
                  </a:ext>
                </a:extLst>
              </a:tr>
              <a:tr h="302804">
                <a:tc>
                  <a:txBody>
                    <a:bodyPr/>
                    <a:lstStyle/>
                    <a:p>
                      <a:pPr algn="l" fontAlgn="b"/>
                      <a:r>
                        <a:rPr lang="en-GB" sz="2800" u="none" strike="noStrike">
                          <a:effectLst/>
                          <a:latin typeface="Letters for learners" pitchFamily="2" charset="0"/>
                        </a:rPr>
                        <a:t>Not stated</a:t>
                      </a:r>
                      <a:endParaRPr lang="en-GB" sz="2800" b="0" i="0" u="none" strike="noStrike">
                        <a:solidFill>
                          <a:srgbClr val="000000"/>
                        </a:solidFill>
                        <a:effectLst/>
                        <a:latin typeface="Letters for learners" pitchFamily="2" charset="0"/>
                      </a:endParaRPr>
                    </a:p>
                  </a:txBody>
                  <a:tcPr marL="6350" marR="6350" marT="6350" marB="0" anchor="b"/>
                </a:tc>
                <a:tc>
                  <a:txBody>
                    <a:bodyPr/>
                    <a:lstStyle/>
                    <a:p>
                      <a:pPr algn="r" fontAlgn="b"/>
                      <a:r>
                        <a:rPr lang="en-GB" sz="2800" u="none" strike="noStrike" dirty="0">
                          <a:effectLst/>
                          <a:latin typeface="Letters for learners" pitchFamily="2" charset="0"/>
                        </a:rPr>
                        <a:t>6</a:t>
                      </a:r>
                      <a:endParaRPr lang="en-GB" sz="2800" b="0" i="0" u="none" strike="noStrike" dirty="0">
                        <a:solidFill>
                          <a:srgbClr val="000000"/>
                        </a:solidFill>
                        <a:effectLst/>
                        <a:latin typeface="Letters for learners" pitchFamily="2" charset="0"/>
                      </a:endParaRPr>
                    </a:p>
                  </a:txBody>
                  <a:tcPr marL="6350" marR="6350" marT="6350" marB="0" anchor="b"/>
                </a:tc>
                <a:extLst>
                  <a:ext uri="{0D108BD9-81ED-4DB2-BD59-A6C34878D82A}">
                    <a16:rowId xmlns:a16="http://schemas.microsoft.com/office/drawing/2014/main" val="2218492897"/>
                  </a:ext>
                </a:extLst>
              </a:tr>
            </a:tbl>
          </a:graphicData>
        </a:graphic>
      </p:graphicFrame>
      <p:graphicFrame>
        <p:nvGraphicFramePr>
          <p:cNvPr id="5" name="Chart 4" descr="A graph showing the percentages of the population who described themselves as belonging to the major religious groups in England and Wales in the 2021 census">
            <a:extLst>
              <a:ext uri="{FF2B5EF4-FFF2-40B4-BE49-F238E27FC236}">
                <a16:creationId xmlns:a16="http://schemas.microsoft.com/office/drawing/2014/main" id="{C035F4ED-F05F-9FD7-57D1-C16B94DC3576}"/>
              </a:ext>
            </a:extLst>
          </p:cNvPr>
          <p:cNvGraphicFramePr>
            <a:graphicFrameLocks/>
          </p:cNvGraphicFramePr>
          <p:nvPr>
            <p:extLst>
              <p:ext uri="{D42A27DB-BD31-4B8C-83A1-F6EECF244321}">
                <p14:modId xmlns:p14="http://schemas.microsoft.com/office/powerpoint/2010/main" val="4146363950"/>
              </p:ext>
            </p:extLst>
          </p:nvPr>
        </p:nvGraphicFramePr>
        <p:xfrm>
          <a:off x="5192486" y="1499053"/>
          <a:ext cx="6411686" cy="44227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008232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618</TotalTime>
  <Words>1448</Words>
  <Application>Microsoft Office PowerPoint</Application>
  <PresentationFormat>Widescreen</PresentationFormat>
  <Paragraphs>231</Paragraphs>
  <Slides>28</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Aptos</vt:lpstr>
      <vt:lpstr>Aptos Display</vt:lpstr>
      <vt:lpstr>Arial</vt:lpstr>
      <vt:lpstr>Google Sans</vt:lpstr>
      <vt:lpstr>Letters for Learners</vt:lpstr>
      <vt:lpstr>MV Boli</vt:lpstr>
      <vt:lpstr>Office Theme</vt:lpstr>
      <vt:lpstr>‘Grave Goods’</vt:lpstr>
      <vt:lpstr>Death mask of Pharaoh Tutankhamun</vt:lpstr>
      <vt:lpstr>The Egyptian Book of the Dead</vt:lpstr>
      <vt:lpstr>Examples of Ancient Egyptian grave goods</vt:lpstr>
      <vt:lpstr>Can you match the religion to the grave goods they might use when people die? </vt:lpstr>
      <vt:lpstr>Answers: match the grave goods to the religious group that might use them </vt:lpstr>
      <vt:lpstr>Images of common religious grave goods</vt:lpstr>
      <vt:lpstr>“Five Ks” - Sikhism</vt:lpstr>
      <vt:lpstr>Religion in England and Wales (in 2021)</vt:lpstr>
      <vt:lpstr>Religion in Scotland (in 2022)</vt:lpstr>
      <vt:lpstr>Top Five Most Common Grave Goods (UK)</vt:lpstr>
      <vt:lpstr>The variety of things that might be picked as grave goods</vt:lpstr>
      <vt:lpstr>Hover over the icons to learn more about each common grave good</vt:lpstr>
      <vt:lpstr>FLOWERS Some people pick out favourite flowers, or flowers grown by the person who has died.  Flowers are beautiful, and can also symbolise the cycle of life and death.   They are also natural, so will biodegrade without hurting the environment.  </vt:lpstr>
      <vt:lpstr>GLASSES To make sure they look like themselves, people who wear glasses often also wear them when they have died.  Like special watches or jewellery, they might have been something very familiar, that the person wore every day.  </vt:lpstr>
      <vt:lpstr>MOBILE PHONES Our mobile phones connect us to each other in life, and some people want to keep that connection in death.   We take them with us everywhere, so some people also want to take them with them when they die.   Our phones also often contain our photographs.   </vt:lpstr>
      <vt:lpstr>MEDICINES Sometimes medicines are included as grave goods – things that helped people to feel better when they were alive.   They might represent those who are living wanting to take care of the person who has died, helping them to stay well.   </vt:lpstr>
      <vt:lpstr>HOBBIES The things we like to do are important parts of our identities.   Sometimes grave goods reflect those hobbies – whether sports, reading, puzzles or knitting!   It’s good to have something you enjoy to keep you busy!     </vt:lpstr>
      <vt:lpstr>TOYS Toys bring us comfort. We often keep them close and love them very much.   They feel familiar and safe, which can be important when death feels scary and unknown.   They are especially important when it is a child who has died.  </vt:lpstr>
      <vt:lpstr>CLOTHES We express our identity and personalities through what we wear.   The dead are very often dressed in their own clothes – whether their best, smart clothes, or something cosy like their pyjamas.  Their relatives often choose this clothing for the person who has died – but some people choose their own.  </vt:lpstr>
      <vt:lpstr>LETTERS Letters help us communicate special messages to other people, including those who have died.   Sometimes, last messages – containing memories, ‘thank yous’ or even apologies – are written and placed with those who have died.   Usually, they are not read by anybody else.    </vt:lpstr>
      <vt:lpstr>PHOTOS AND PICTURES It is quite common to leave photographs and other pictures with someone who has died.  They are often pictures of the person who has died with people they love, or somewhere they liked to go.   They represent their relationships as well as people and places that brought them comfort and joy.    </vt:lpstr>
      <vt:lpstr>FOOD Grave goods can include food and drink.   They’re often someone’s favourite things to eat – something they always enjoyed, or maybe saw as a treat or indulgence.   People want to make sure the dead have things they really like to enjoy.       </vt:lpstr>
      <vt:lpstr>Why do people pick these grave goods?  There are lots of reasons! </vt:lpstr>
      <vt:lpstr>Why do people pick these grave goods?  </vt:lpstr>
      <vt:lpstr>John’s Story</vt:lpstr>
      <vt:lpstr>What should we put in John’s coffin?</vt:lpstr>
      <vt:lpstr>This is John!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Riley, Jennifer</dc:creator>
  <cp:lastModifiedBy>Riley, Jennifer</cp:lastModifiedBy>
  <cp:revision>7</cp:revision>
  <dcterms:created xsi:type="dcterms:W3CDTF">2025-07-08T07:59:32Z</dcterms:created>
  <dcterms:modified xsi:type="dcterms:W3CDTF">2025-07-22T15:16:32Z</dcterms:modified>
</cp:coreProperties>
</file>