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60" r:id="rId4"/>
    <p:sldId id="261" r:id="rId5"/>
    <p:sldId id="257" r:id="rId6"/>
  </p:sldIdLst>
  <p:sldSz cx="28803600" cy="180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8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>
        <p:scale>
          <a:sx n="223" d="100"/>
          <a:sy n="223" d="100"/>
        </p:scale>
        <p:origin x="-15480" y="1192"/>
      </p:cViewPr>
      <p:guideLst>
        <p:guide orient="horz" pos="568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0" y="559730"/>
            <a:ext cx="24483060" cy="38622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0" y="1021030"/>
            <a:ext cx="20162520" cy="4604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950F6-D626-D74B-9505-45BDC7587885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FF5B-932C-6E45-BE8E-27D0B7CAB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62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950F6-D626-D74B-9505-45BDC7587885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FF5B-932C-6E45-BE8E-27D0B7CAB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7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3225" y="18771"/>
            <a:ext cx="20412551" cy="404157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35569" y="18771"/>
            <a:ext cx="60767595" cy="404157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950F6-D626-D74B-9505-45BDC7587885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FF5B-932C-6E45-BE8E-27D0B7CAB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950F6-D626-D74B-9505-45BDC7587885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FF5B-932C-6E45-BE8E-27D0B7CAB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6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6" y="1157832"/>
            <a:ext cx="24483060" cy="357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6" y="763686"/>
            <a:ext cx="24483060" cy="39414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950F6-D626-D74B-9505-45BDC7587885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FF5B-932C-6E45-BE8E-27D0B7CAB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4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35570" y="110528"/>
            <a:ext cx="40590072" cy="3123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05701" y="110528"/>
            <a:ext cx="40590075" cy="3123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950F6-D626-D74B-9505-45BDC7587885}" type="datetimeFigureOut">
              <a:rPr lang="en-US" smtClean="0"/>
              <a:t>8/27/19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FF5B-932C-6E45-BE8E-27D0B7CAB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6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72156"/>
            <a:ext cx="25923240" cy="300302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403322"/>
            <a:ext cx="12726592" cy="1680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0" y="571408"/>
            <a:ext cx="12726592" cy="10381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31" y="403322"/>
            <a:ext cx="12731591" cy="1680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31" y="571408"/>
            <a:ext cx="12731591" cy="10381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950F6-D626-D74B-9505-45BDC7587885}" type="datetimeFigureOut">
              <a:rPr lang="en-US" smtClean="0"/>
              <a:t>8/27/19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FF5B-932C-6E45-BE8E-27D0B7CAB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2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950F6-D626-D74B-9505-45BDC7587885}" type="datetimeFigureOut">
              <a:rPr lang="en-US" smtClean="0"/>
              <a:t>8/27/19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FF5B-932C-6E45-BE8E-27D0B7CAB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1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950F6-D626-D74B-9505-45BDC7587885}" type="datetimeFigureOut">
              <a:rPr lang="en-US" smtClean="0"/>
              <a:t>8/27/19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FF5B-932C-6E45-BE8E-27D0B7CAB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2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3" y="71741"/>
            <a:ext cx="9476186" cy="3053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08" y="71741"/>
            <a:ext cx="16102013" cy="15377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183" y="377046"/>
            <a:ext cx="9476186" cy="12324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950F6-D626-D74B-9505-45BDC7587885}" type="datetimeFigureOut">
              <a:rPr lang="en-US" smtClean="0"/>
              <a:t>8/27/19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FF5B-932C-6E45-BE8E-27D0B7CAB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3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7" y="1261269"/>
            <a:ext cx="17282160" cy="148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7" y="160995"/>
            <a:ext cx="17282160" cy="10810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7" y="1410171"/>
            <a:ext cx="17282160" cy="2114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950F6-D626-D74B-9505-45BDC7587885}" type="datetimeFigureOut">
              <a:rPr lang="en-US" smtClean="0"/>
              <a:t>8/27/19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FF5B-932C-6E45-BE8E-27D0B7CAB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8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180" y="72156"/>
            <a:ext cx="25923240" cy="300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420424"/>
            <a:ext cx="25923240" cy="118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1670014"/>
            <a:ext cx="6720840" cy="95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950F6-D626-D74B-9505-45BDC7587885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0" y="1670014"/>
            <a:ext cx="9121140" cy="95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42580" y="1670014"/>
            <a:ext cx="6720840" cy="95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EFF5B-932C-6E45-BE8E-27D0B7CAB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5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9.jpeg"/><Relationship Id="rId21" Type="http://schemas.openxmlformats.org/officeDocument/2006/relationships/image" Target="../media/image20.jpeg"/><Relationship Id="rId22" Type="http://schemas.openxmlformats.org/officeDocument/2006/relationships/image" Target="../media/image21.jpeg"/><Relationship Id="rId23" Type="http://schemas.openxmlformats.org/officeDocument/2006/relationships/image" Target="../media/image22.jpeg"/><Relationship Id="rId24" Type="http://schemas.openxmlformats.org/officeDocument/2006/relationships/image" Target="../media/image23.jpeg"/><Relationship Id="rId25" Type="http://schemas.openxmlformats.org/officeDocument/2006/relationships/image" Target="../media/image24.jpeg"/><Relationship Id="rId26" Type="http://schemas.openxmlformats.org/officeDocument/2006/relationships/image" Target="../media/image25.jpeg"/><Relationship Id="rId27" Type="http://schemas.openxmlformats.org/officeDocument/2006/relationships/image" Target="../media/image26.gif"/><Relationship Id="rId28" Type="http://schemas.openxmlformats.org/officeDocument/2006/relationships/image" Target="../media/image27.jpe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30" Type="http://schemas.openxmlformats.org/officeDocument/2006/relationships/image" Target="../media/image29.png"/><Relationship Id="rId31" Type="http://schemas.openxmlformats.org/officeDocument/2006/relationships/image" Target="../media/image30.jpeg"/><Relationship Id="rId32" Type="http://schemas.openxmlformats.org/officeDocument/2006/relationships/image" Target="../media/image31.jpeg"/><Relationship Id="rId9" Type="http://schemas.openxmlformats.org/officeDocument/2006/relationships/image" Target="../media/image8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33" Type="http://schemas.openxmlformats.org/officeDocument/2006/relationships/image" Target="../media/image32.jpeg"/><Relationship Id="rId34" Type="http://schemas.openxmlformats.org/officeDocument/2006/relationships/image" Target="../media/image33.jpeg"/><Relationship Id="rId35" Type="http://schemas.openxmlformats.org/officeDocument/2006/relationships/image" Target="../media/image34.png"/><Relationship Id="rId36" Type="http://schemas.openxmlformats.org/officeDocument/2006/relationships/image" Target="../media/image35.jpeg"/><Relationship Id="rId10" Type="http://schemas.openxmlformats.org/officeDocument/2006/relationships/image" Target="../media/image9.jpeg"/><Relationship Id="rId11" Type="http://schemas.openxmlformats.org/officeDocument/2006/relationships/image" Target="../media/image10.jpeg"/><Relationship Id="rId12" Type="http://schemas.openxmlformats.org/officeDocument/2006/relationships/image" Target="../media/image11.jpeg"/><Relationship Id="rId13" Type="http://schemas.openxmlformats.org/officeDocument/2006/relationships/image" Target="../media/image12.jpeg"/><Relationship Id="rId14" Type="http://schemas.openxmlformats.org/officeDocument/2006/relationships/image" Target="../media/image13.jpg"/><Relationship Id="rId15" Type="http://schemas.openxmlformats.org/officeDocument/2006/relationships/image" Target="../media/image14.jpg"/><Relationship Id="rId16" Type="http://schemas.openxmlformats.org/officeDocument/2006/relationships/image" Target="../media/image15.jpeg"/><Relationship Id="rId17" Type="http://schemas.openxmlformats.org/officeDocument/2006/relationships/image" Target="../media/image16.jpeg"/><Relationship Id="rId18" Type="http://schemas.openxmlformats.org/officeDocument/2006/relationships/image" Target="../media/image17.jpeg"/><Relationship Id="rId19" Type="http://schemas.openxmlformats.org/officeDocument/2006/relationships/image" Target="../media/image18.jpeg"/><Relationship Id="rId37" Type="http://schemas.openxmlformats.org/officeDocument/2006/relationships/image" Target="../media/image36.jpeg"/><Relationship Id="rId38" Type="http://schemas.openxmlformats.org/officeDocument/2006/relationships/image" Target="../media/image37.png"/><Relationship Id="rId39" Type="http://schemas.openxmlformats.org/officeDocument/2006/relationships/image" Target="../media/image38.jpeg"/><Relationship Id="rId40" Type="http://schemas.openxmlformats.org/officeDocument/2006/relationships/image" Target="../media/image39.png"/><Relationship Id="rId41" Type="http://schemas.openxmlformats.org/officeDocument/2006/relationships/image" Target="../media/image40.jpeg"/><Relationship Id="rId42" Type="http://schemas.openxmlformats.org/officeDocument/2006/relationships/image" Target="../media/image41.jpeg"/><Relationship Id="rId43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4" Type="http://schemas.openxmlformats.org/officeDocument/2006/relationships/image" Target="../media/image21.jpeg"/><Relationship Id="rId15" Type="http://schemas.openxmlformats.org/officeDocument/2006/relationships/image" Target="../media/image51.jpeg"/><Relationship Id="rId16" Type="http://schemas.openxmlformats.org/officeDocument/2006/relationships/image" Target="../media/image52.jpeg"/><Relationship Id="rId17" Type="http://schemas.openxmlformats.org/officeDocument/2006/relationships/image" Target="../media/image53.jpeg"/><Relationship Id="rId18" Type="http://schemas.openxmlformats.org/officeDocument/2006/relationships/image" Target="../media/image54.jpeg"/><Relationship Id="rId19" Type="http://schemas.openxmlformats.org/officeDocument/2006/relationships/image" Target="../media/image25.jpeg"/><Relationship Id="rId50" Type="http://schemas.openxmlformats.org/officeDocument/2006/relationships/image" Target="../media/image81.jpeg"/><Relationship Id="rId51" Type="http://schemas.openxmlformats.org/officeDocument/2006/relationships/image" Target="../media/image82.jpeg"/><Relationship Id="rId52" Type="http://schemas.openxmlformats.org/officeDocument/2006/relationships/image" Target="../media/image83.jpeg"/><Relationship Id="rId53" Type="http://schemas.openxmlformats.org/officeDocument/2006/relationships/image" Target="../media/image84.jpeg"/><Relationship Id="rId54" Type="http://schemas.openxmlformats.org/officeDocument/2006/relationships/image" Target="../media/image85.jpeg"/><Relationship Id="rId55" Type="http://schemas.openxmlformats.org/officeDocument/2006/relationships/image" Target="../media/image86.jpeg"/><Relationship Id="rId40" Type="http://schemas.openxmlformats.org/officeDocument/2006/relationships/image" Target="../media/image72.jpeg"/><Relationship Id="rId41" Type="http://schemas.openxmlformats.org/officeDocument/2006/relationships/image" Target="../media/image73.png"/><Relationship Id="rId42" Type="http://schemas.openxmlformats.org/officeDocument/2006/relationships/image" Target="../media/image74.jpeg"/><Relationship Id="rId43" Type="http://schemas.openxmlformats.org/officeDocument/2006/relationships/image" Target="../media/image75.png"/><Relationship Id="rId44" Type="http://schemas.openxmlformats.org/officeDocument/2006/relationships/image" Target="../media/image76.jpeg"/><Relationship Id="rId45" Type="http://schemas.openxmlformats.org/officeDocument/2006/relationships/image" Target="../media/image41.jpeg"/><Relationship Id="rId46" Type="http://schemas.openxmlformats.org/officeDocument/2006/relationships/image" Target="../media/image77.jpg"/><Relationship Id="rId47" Type="http://schemas.openxmlformats.org/officeDocument/2006/relationships/image" Target="../media/image78.png"/><Relationship Id="rId48" Type="http://schemas.openxmlformats.org/officeDocument/2006/relationships/image" Target="../media/image79.jpeg"/><Relationship Id="rId49" Type="http://schemas.openxmlformats.org/officeDocument/2006/relationships/image" Target="../media/image8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eg"/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3.jpeg"/><Relationship Id="rId6" Type="http://schemas.openxmlformats.org/officeDocument/2006/relationships/image" Target="../media/image46.jpeg"/><Relationship Id="rId7" Type="http://schemas.openxmlformats.org/officeDocument/2006/relationships/image" Target="../media/image47.jpeg"/><Relationship Id="rId8" Type="http://schemas.openxmlformats.org/officeDocument/2006/relationships/image" Target="../media/image6.jpeg"/><Relationship Id="rId9" Type="http://schemas.openxmlformats.org/officeDocument/2006/relationships/image" Target="../media/image12.jpeg"/><Relationship Id="rId30" Type="http://schemas.openxmlformats.org/officeDocument/2006/relationships/image" Target="../media/image63.jpeg"/><Relationship Id="rId31" Type="http://schemas.openxmlformats.org/officeDocument/2006/relationships/image" Target="../media/image64.jpeg"/><Relationship Id="rId32" Type="http://schemas.openxmlformats.org/officeDocument/2006/relationships/image" Target="../media/image65.jpeg"/><Relationship Id="rId33" Type="http://schemas.openxmlformats.org/officeDocument/2006/relationships/image" Target="../media/image66.png"/><Relationship Id="rId34" Type="http://schemas.openxmlformats.org/officeDocument/2006/relationships/image" Target="../media/image67.jpeg"/><Relationship Id="rId35" Type="http://schemas.openxmlformats.org/officeDocument/2006/relationships/image" Target="../media/image68.jpeg"/><Relationship Id="rId36" Type="http://schemas.openxmlformats.org/officeDocument/2006/relationships/image" Target="../media/image69.png"/><Relationship Id="rId37" Type="http://schemas.openxmlformats.org/officeDocument/2006/relationships/image" Target="../media/image70.png"/><Relationship Id="rId38" Type="http://schemas.openxmlformats.org/officeDocument/2006/relationships/image" Target="../media/image71.jpeg"/><Relationship Id="rId39" Type="http://schemas.openxmlformats.org/officeDocument/2006/relationships/image" Target="../media/image40.jpeg"/><Relationship Id="rId20" Type="http://schemas.openxmlformats.org/officeDocument/2006/relationships/image" Target="../media/image26.gif"/><Relationship Id="rId21" Type="http://schemas.openxmlformats.org/officeDocument/2006/relationships/image" Target="../media/image55.jpeg"/><Relationship Id="rId22" Type="http://schemas.openxmlformats.org/officeDocument/2006/relationships/image" Target="../media/image28.jpeg"/><Relationship Id="rId23" Type="http://schemas.openxmlformats.org/officeDocument/2006/relationships/image" Target="../media/image56.png"/><Relationship Id="rId24" Type="http://schemas.openxmlformats.org/officeDocument/2006/relationships/image" Target="../media/image57.jpeg"/><Relationship Id="rId25" Type="http://schemas.openxmlformats.org/officeDocument/2006/relationships/image" Target="../media/image58.jpeg"/><Relationship Id="rId26" Type="http://schemas.openxmlformats.org/officeDocument/2006/relationships/image" Target="../media/image59.jpeg"/><Relationship Id="rId27" Type="http://schemas.openxmlformats.org/officeDocument/2006/relationships/image" Target="../media/image60.jpg"/><Relationship Id="rId28" Type="http://schemas.openxmlformats.org/officeDocument/2006/relationships/image" Target="../media/image61.jpeg"/><Relationship Id="rId29" Type="http://schemas.openxmlformats.org/officeDocument/2006/relationships/image" Target="../media/image62.jpeg"/><Relationship Id="rId10" Type="http://schemas.openxmlformats.org/officeDocument/2006/relationships/image" Target="../media/image13.jpg"/><Relationship Id="rId11" Type="http://schemas.openxmlformats.org/officeDocument/2006/relationships/image" Target="../media/image48.jpeg"/><Relationship Id="rId12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46" Type="http://schemas.openxmlformats.org/officeDocument/2006/relationships/image" Target="../media/image118.jpeg"/><Relationship Id="rId20" Type="http://schemas.openxmlformats.org/officeDocument/2006/relationships/image" Target="../media/image95.jpeg"/><Relationship Id="rId21" Type="http://schemas.openxmlformats.org/officeDocument/2006/relationships/image" Target="../media/image96.jpeg"/><Relationship Id="rId22" Type="http://schemas.openxmlformats.org/officeDocument/2006/relationships/image" Target="../media/image97.png"/><Relationship Id="rId23" Type="http://schemas.openxmlformats.org/officeDocument/2006/relationships/image" Target="../media/image35.jpeg"/><Relationship Id="rId24" Type="http://schemas.openxmlformats.org/officeDocument/2006/relationships/image" Target="../media/image98.jpeg"/><Relationship Id="rId25" Type="http://schemas.openxmlformats.org/officeDocument/2006/relationships/image" Target="../media/image99.jpeg"/><Relationship Id="rId26" Type="http://schemas.openxmlformats.org/officeDocument/2006/relationships/image" Target="../media/image100.jpeg"/><Relationship Id="rId27" Type="http://schemas.openxmlformats.org/officeDocument/2006/relationships/image" Target="../media/image101.jpeg"/><Relationship Id="rId28" Type="http://schemas.openxmlformats.org/officeDocument/2006/relationships/image" Target="../media/image102.jpeg"/><Relationship Id="rId29" Type="http://schemas.openxmlformats.org/officeDocument/2006/relationships/image" Target="../media/image10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7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30" Type="http://schemas.openxmlformats.org/officeDocument/2006/relationships/image" Target="../media/image36.jpeg"/><Relationship Id="rId31" Type="http://schemas.openxmlformats.org/officeDocument/2006/relationships/image" Target="../media/image104.png"/><Relationship Id="rId32" Type="http://schemas.openxmlformats.org/officeDocument/2006/relationships/image" Target="../media/image37.png"/><Relationship Id="rId9" Type="http://schemas.openxmlformats.org/officeDocument/2006/relationships/image" Target="../media/image88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4.jpg"/><Relationship Id="rId33" Type="http://schemas.openxmlformats.org/officeDocument/2006/relationships/image" Target="../media/image105.png"/><Relationship Id="rId34" Type="http://schemas.openxmlformats.org/officeDocument/2006/relationships/image" Target="../media/image106.jpeg"/><Relationship Id="rId35" Type="http://schemas.openxmlformats.org/officeDocument/2006/relationships/image" Target="../media/image107.png"/><Relationship Id="rId36" Type="http://schemas.openxmlformats.org/officeDocument/2006/relationships/image" Target="../media/image108.jpeg"/><Relationship Id="rId10" Type="http://schemas.openxmlformats.org/officeDocument/2006/relationships/image" Target="../media/image16.jpeg"/><Relationship Id="rId11" Type="http://schemas.openxmlformats.org/officeDocument/2006/relationships/image" Target="../media/image17.jpeg"/><Relationship Id="rId12" Type="http://schemas.openxmlformats.org/officeDocument/2006/relationships/image" Target="../media/image18.jpeg"/><Relationship Id="rId13" Type="http://schemas.openxmlformats.org/officeDocument/2006/relationships/image" Target="../media/image19.jpeg"/><Relationship Id="rId14" Type="http://schemas.openxmlformats.org/officeDocument/2006/relationships/image" Target="../media/image89.jpeg"/><Relationship Id="rId15" Type="http://schemas.openxmlformats.org/officeDocument/2006/relationships/image" Target="../media/image90.jpeg"/><Relationship Id="rId16" Type="http://schemas.openxmlformats.org/officeDocument/2006/relationships/image" Target="../media/image91.jpeg"/><Relationship Id="rId17" Type="http://schemas.openxmlformats.org/officeDocument/2006/relationships/image" Target="../media/image92.jpeg"/><Relationship Id="rId18" Type="http://schemas.openxmlformats.org/officeDocument/2006/relationships/image" Target="../media/image93.png"/><Relationship Id="rId19" Type="http://schemas.openxmlformats.org/officeDocument/2006/relationships/image" Target="../media/image94.jpeg"/><Relationship Id="rId37" Type="http://schemas.openxmlformats.org/officeDocument/2006/relationships/image" Target="../media/image109.jpeg"/><Relationship Id="rId38" Type="http://schemas.openxmlformats.org/officeDocument/2006/relationships/image" Target="../media/image110.jpeg"/><Relationship Id="rId39" Type="http://schemas.openxmlformats.org/officeDocument/2006/relationships/image" Target="../media/image111.jpeg"/><Relationship Id="rId40" Type="http://schemas.openxmlformats.org/officeDocument/2006/relationships/image" Target="../media/image112.jpeg"/><Relationship Id="rId41" Type="http://schemas.openxmlformats.org/officeDocument/2006/relationships/image" Target="../media/image113.jpeg"/><Relationship Id="rId42" Type="http://schemas.openxmlformats.org/officeDocument/2006/relationships/image" Target="../media/image114.jpeg"/><Relationship Id="rId43" Type="http://schemas.openxmlformats.org/officeDocument/2006/relationships/image" Target="../media/image115.png"/><Relationship Id="rId44" Type="http://schemas.openxmlformats.org/officeDocument/2006/relationships/image" Target="../media/image116.jpeg"/><Relationship Id="rId45" Type="http://schemas.openxmlformats.org/officeDocument/2006/relationships/image" Target="../media/image117.jpeg"/></Relationships>
</file>

<file path=ppt/slides/_rels/slide5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37.png"/><Relationship Id="rId21" Type="http://schemas.openxmlformats.org/officeDocument/2006/relationships/image" Target="../media/image138.jpeg"/><Relationship Id="rId22" Type="http://schemas.openxmlformats.org/officeDocument/2006/relationships/image" Target="../media/image139.jpg"/><Relationship Id="rId23" Type="http://schemas.openxmlformats.org/officeDocument/2006/relationships/image" Target="../media/image140.jpeg"/><Relationship Id="rId24" Type="http://schemas.openxmlformats.org/officeDocument/2006/relationships/image" Target="../media/image141.jpeg"/><Relationship Id="rId25" Type="http://schemas.openxmlformats.org/officeDocument/2006/relationships/image" Target="../media/image142.jpeg"/><Relationship Id="rId26" Type="http://schemas.openxmlformats.org/officeDocument/2006/relationships/image" Target="../media/image143.jpeg"/><Relationship Id="rId27" Type="http://schemas.openxmlformats.org/officeDocument/2006/relationships/image" Target="../media/image144.jpeg"/><Relationship Id="rId28" Type="http://schemas.openxmlformats.org/officeDocument/2006/relationships/image" Target="../media/image145.png"/><Relationship Id="rId29" Type="http://schemas.openxmlformats.org/officeDocument/2006/relationships/image" Target="../media/image14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9.jpeg"/><Relationship Id="rId3" Type="http://schemas.openxmlformats.org/officeDocument/2006/relationships/image" Target="../media/image120.jpeg"/><Relationship Id="rId4" Type="http://schemas.openxmlformats.org/officeDocument/2006/relationships/image" Target="../media/image121.jpeg"/><Relationship Id="rId5" Type="http://schemas.openxmlformats.org/officeDocument/2006/relationships/image" Target="../media/image122.jpeg"/><Relationship Id="rId30" Type="http://schemas.openxmlformats.org/officeDocument/2006/relationships/image" Target="../media/image147.jpeg"/><Relationship Id="rId31" Type="http://schemas.openxmlformats.org/officeDocument/2006/relationships/image" Target="../media/image148.jpeg"/><Relationship Id="rId32" Type="http://schemas.openxmlformats.org/officeDocument/2006/relationships/image" Target="../media/image149.png"/><Relationship Id="rId9" Type="http://schemas.openxmlformats.org/officeDocument/2006/relationships/image" Target="../media/image126.jpeg"/><Relationship Id="rId6" Type="http://schemas.openxmlformats.org/officeDocument/2006/relationships/image" Target="../media/image123.jpeg"/><Relationship Id="rId7" Type="http://schemas.openxmlformats.org/officeDocument/2006/relationships/image" Target="../media/image124.jpeg"/><Relationship Id="rId8" Type="http://schemas.openxmlformats.org/officeDocument/2006/relationships/image" Target="../media/image125.png"/><Relationship Id="rId33" Type="http://schemas.openxmlformats.org/officeDocument/2006/relationships/image" Target="../media/image150.jpeg"/><Relationship Id="rId34" Type="http://schemas.openxmlformats.org/officeDocument/2006/relationships/image" Target="../media/image151.jpg"/><Relationship Id="rId35" Type="http://schemas.openxmlformats.org/officeDocument/2006/relationships/image" Target="../media/image152.jpeg"/><Relationship Id="rId36" Type="http://schemas.openxmlformats.org/officeDocument/2006/relationships/image" Target="../media/image153.jpeg"/><Relationship Id="rId10" Type="http://schemas.openxmlformats.org/officeDocument/2006/relationships/image" Target="../media/image127.jpeg"/><Relationship Id="rId11" Type="http://schemas.openxmlformats.org/officeDocument/2006/relationships/image" Target="../media/image128.jpeg"/><Relationship Id="rId12" Type="http://schemas.openxmlformats.org/officeDocument/2006/relationships/image" Target="../media/image129.jpeg"/><Relationship Id="rId13" Type="http://schemas.openxmlformats.org/officeDocument/2006/relationships/image" Target="../media/image130.png"/><Relationship Id="rId14" Type="http://schemas.openxmlformats.org/officeDocument/2006/relationships/image" Target="../media/image131.jpg"/><Relationship Id="rId15" Type="http://schemas.openxmlformats.org/officeDocument/2006/relationships/image" Target="../media/image132.jpeg"/><Relationship Id="rId16" Type="http://schemas.openxmlformats.org/officeDocument/2006/relationships/image" Target="../media/image133.jpeg"/><Relationship Id="rId17" Type="http://schemas.openxmlformats.org/officeDocument/2006/relationships/image" Target="../media/image134.jpeg"/><Relationship Id="rId18" Type="http://schemas.openxmlformats.org/officeDocument/2006/relationships/image" Target="../media/image135.jpeg"/><Relationship Id="rId19" Type="http://schemas.openxmlformats.org/officeDocument/2006/relationships/image" Target="../media/image136.jpeg"/><Relationship Id="rId37" Type="http://schemas.openxmlformats.org/officeDocument/2006/relationships/image" Target="../media/image154.jpeg"/><Relationship Id="rId38" Type="http://schemas.openxmlformats.org/officeDocument/2006/relationships/image" Target="../media/image155.jpeg"/><Relationship Id="rId39" Type="http://schemas.openxmlformats.org/officeDocument/2006/relationships/image" Target="../media/image156.jpeg"/><Relationship Id="rId40" Type="http://schemas.openxmlformats.org/officeDocument/2006/relationships/image" Target="../media/image157.jpeg"/><Relationship Id="rId41" Type="http://schemas.openxmlformats.org/officeDocument/2006/relationships/image" Target="../media/image158.png"/><Relationship Id="rId42" Type="http://schemas.openxmlformats.org/officeDocument/2006/relationships/image" Target="../media/image159.png"/><Relationship Id="rId43" Type="http://schemas.openxmlformats.org/officeDocument/2006/relationships/image" Target="../media/image160.jpeg"/><Relationship Id="rId44" Type="http://schemas.openxmlformats.org/officeDocument/2006/relationships/image" Target="../media/image16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431" y="-11087"/>
            <a:ext cx="146883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template below (slide 2) can be scaled to print on any size of paper required</a:t>
            </a:r>
          </a:p>
          <a:p>
            <a:r>
              <a:rPr lang="en-US" sz="2000" b="1" dirty="0" smtClean="0">
                <a:solidFill>
                  <a:srgbClr val="17B105"/>
                </a:solidFill>
              </a:rPr>
              <a:t>(NB because of their small size, they will leave a lot of blank paper on printing)</a:t>
            </a:r>
          </a:p>
          <a:p>
            <a:endParaRPr lang="en-US" sz="2000" b="1" dirty="0">
              <a:solidFill>
                <a:srgbClr val="17B105"/>
              </a:solidFill>
            </a:endParaRPr>
          </a:p>
          <a:p>
            <a:r>
              <a:rPr lang="en-US" sz="2000" b="1" dirty="0" smtClean="0"/>
              <a:t>Choose from the common products pictured (slides 3, 4, 5), or add images of your own.</a:t>
            </a:r>
          </a:p>
          <a:p>
            <a:r>
              <a:rPr lang="en-US" sz="2000" b="1" dirty="0" smtClean="0">
                <a:solidFill>
                  <a:srgbClr val="17B105"/>
                </a:solidFill>
              </a:rPr>
              <a:t>Arrange from healthiest on the left to least healthy on the right (e.g. by calorie content, sugar content, fat content, </a:t>
            </a:r>
            <a:r>
              <a:rPr lang="en-US" sz="2000" b="1" dirty="0" err="1" smtClean="0">
                <a:solidFill>
                  <a:srgbClr val="17B105"/>
                </a:solidFill>
              </a:rPr>
              <a:t>etc</a:t>
            </a:r>
            <a:r>
              <a:rPr lang="en-US" sz="2000" b="1" dirty="0" smtClean="0">
                <a:solidFill>
                  <a:srgbClr val="17B105"/>
                </a:solidFill>
              </a:rPr>
              <a:t>).</a:t>
            </a:r>
            <a:endParaRPr lang="en-US" sz="2000" b="1" dirty="0">
              <a:solidFill>
                <a:srgbClr val="17B1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24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/>
          <p:cNvSpPr txBox="1"/>
          <p:nvPr/>
        </p:nvSpPr>
        <p:spPr>
          <a:xfrm>
            <a:off x="8335349" y="140836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186</a:t>
            </a:r>
            <a:endParaRPr lang="en-US" sz="1000" dirty="0"/>
          </a:p>
        </p:txBody>
      </p:sp>
      <p:sp>
        <p:nvSpPr>
          <p:cNvPr id="107" name="TextBox 106"/>
          <p:cNvSpPr txBox="1"/>
          <p:nvPr/>
        </p:nvSpPr>
        <p:spPr>
          <a:xfrm>
            <a:off x="8119955" y="1583439"/>
            <a:ext cx="1917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c</a:t>
            </a:r>
            <a:r>
              <a:rPr lang="en-US" sz="1000" i="1" dirty="0" smtClean="0"/>
              <a:t>alorie content per whole item</a:t>
            </a:r>
            <a:endParaRPr lang="en-US" sz="1000" i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214215" y="-11087"/>
            <a:ext cx="1468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If you are trying to eat less, </a:t>
            </a:r>
            <a:r>
              <a:rPr lang="en-US" sz="2000" b="1" dirty="0" smtClean="0">
                <a:solidFill>
                  <a:srgbClr val="17B105"/>
                </a:solidFill>
              </a:rPr>
              <a:t>then choose a snack from the left</a:t>
            </a:r>
            <a:endParaRPr lang="en-US" sz="2000" b="1" dirty="0">
              <a:solidFill>
                <a:srgbClr val="17B105"/>
              </a:solidFill>
            </a:endParaRPr>
          </a:p>
        </p:txBody>
      </p:sp>
      <p:pic>
        <p:nvPicPr>
          <p:cNvPr id="109" name="Picture 108" descr="Bounty milk.jp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5904712" y="863684"/>
            <a:ext cx="969276" cy="243440"/>
          </a:xfrm>
          <a:prstGeom prst="rect">
            <a:avLst/>
          </a:prstGeom>
        </p:spPr>
      </p:pic>
      <p:pic>
        <p:nvPicPr>
          <p:cNvPr id="111" name="Picture 110" descr="Freddo caramel.jp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9183" y="645183"/>
            <a:ext cx="361179" cy="796071"/>
          </a:xfrm>
          <a:prstGeom prst="rect">
            <a:avLst/>
          </a:prstGeom>
        </p:spPr>
      </p:pic>
      <p:pic>
        <p:nvPicPr>
          <p:cNvPr id="112" name="Picture 111" descr="Galaxy caramel.jpg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028566" y="815908"/>
            <a:ext cx="917053" cy="293478"/>
          </a:xfrm>
          <a:prstGeom prst="rect">
            <a:avLst/>
          </a:prstGeom>
        </p:spPr>
      </p:pic>
      <p:pic>
        <p:nvPicPr>
          <p:cNvPr id="113" name="Picture 112" descr="Kitkat.jpg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412131" y="714252"/>
            <a:ext cx="923682" cy="483347"/>
          </a:xfrm>
          <a:prstGeom prst="rect">
            <a:avLst/>
          </a:prstGeom>
        </p:spPr>
      </p:pic>
      <p:pic>
        <p:nvPicPr>
          <p:cNvPr id="114" name="Picture 113" descr="Maltesers.jp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14113" y="773309"/>
            <a:ext cx="862316" cy="439723"/>
          </a:xfrm>
          <a:prstGeom prst="rect">
            <a:avLst/>
          </a:prstGeom>
        </p:spPr>
      </p:pic>
      <p:pic>
        <p:nvPicPr>
          <p:cNvPr id="115" name="Picture 114" descr="Mars.jp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387980" y="827497"/>
            <a:ext cx="919277" cy="286556"/>
          </a:xfrm>
          <a:prstGeom prst="rect">
            <a:avLst/>
          </a:prstGeom>
        </p:spPr>
      </p:pic>
      <p:pic>
        <p:nvPicPr>
          <p:cNvPr id="116" name="Picture 115" descr="Nakd bakewell tart.jpg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59669" y="869388"/>
            <a:ext cx="929668" cy="274919"/>
          </a:xfrm>
          <a:prstGeom prst="rect">
            <a:avLst/>
          </a:prstGeom>
        </p:spPr>
      </p:pic>
      <p:pic>
        <p:nvPicPr>
          <p:cNvPr id="117" name="Picture 116" descr="Nakd berry delight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60756" y="868104"/>
            <a:ext cx="1050993" cy="276736"/>
          </a:xfrm>
          <a:prstGeom prst="rect">
            <a:avLst/>
          </a:prstGeom>
        </p:spPr>
      </p:pic>
      <p:pic>
        <p:nvPicPr>
          <p:cNvPr id="118" name="Picture 117" descr="Nakd cashew cookie.jpg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390179" y="882730"/>
            <a:ext cx="935289" cy="253848"/>
          </a:xfrm>
          <a:prstGeom prst="rect">
            <a:avLst/>
          </a:prstGeom>
        </p:spPr>
      </p:pic>
      <p:pic>
        <p:nvPicPr>
          <p:cNvPr id="119" name="Picture 118" descr="Nakd salted caramel.jpg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973754" y="879814"/>
            <a:ext cx="909825" cy="427532"/>
          </a:xfrm>
          <a:prstGeom prst="rect">
            <a:avLst/>
          </a:prstGeom>
        </p:spPr>
      </p:pic>
      <p:pic>
        <p:nvPicPr>
          <p:cNvPr id="120" name="Picture 119" descr="Nakd strawberry crunch.jpg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19003" y="884605"/>
            <a:ext cx="844827" cy="244999"/>
          </a:xfrm>
          <a:prstGeom prst="rect">
            <a:avLst/>
          </a:prstGeom>
        </p:spPr>
      </p:pic>
      <p:pic>
        <p:nvPicPr>
          <p:cNvPr id="121" name="Picture 120" descr="Twirl.jpg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012969" y="805488"/>
            <a:ext cx="899050" cy="308579"/>
          </a:xfrm>
          <a:prstGeom prst="rect">
            <a:avLst/>
          </a:prstGeom>
        </p:spPr>
      </p:pic>
      <p:pic>
        <p:nvPicPr>
          <p:cNvPr id="122" name="Picture 121" descr="Twix.jpg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507198" y="791318"/>
            <a:ext cx="980177" cy="377435"/>
          </a:xfrm>
          <a:prstGeom prst="rect">
            <a:avLst/>
          </a:prstGeom>
        </p:spPr>
      </p:pic>
      <p:pic>
        <p:nvPicPr>
          <p:cNvPr id="123" name="Picture 122" descr="Urban fruit strawberry.jpg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239" y="584691"/>
            <a:ext cx="563061" cy="856366"/>
          </a:xfrm>
          <a:prstGeom prst="rect">
            <a:avLst/>
          </a:prstGeom>
        </p:spPr>
      </p:pic>
      <p:pic>
        <p:nvPicPr>
          <p:cNvPr id="124" name="Picture 123" descr="Urban fruit pineapple.jpg"/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1257" y="554624"/>
            <a:ext cx="610447" cy="886434"/>
          </a:xfrm>
          <a:prstGeom prst="rect">
            <a:avLst/>
          </a:prstGeom>
        </p:spPr>
      </p:pic>
      <p:pic>
        <p:nvPicPr>
          <p:cNvPr id="125" name="Picture 124" descr="Urban fruit mango.jpg"/>
          <p:cNvPicPr>
            <a:picLocks noChangeAspect="1"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4067" y="584691"/>
            <a:ext cx="546118" cy="856366"/>
          </a:xfrm>
          <a:prstGeom prst="rect">
            <a:avLst/>
          </a:prstGeom>
        </p:spPr>
      </p:pic>
      <p:sp>
        <p:nvSpPr>
          <p:cNvPr id="126" name="TextBox 125"/>
          <p:cNvSpPr txBox="1"/>
          <p:nvPr/>
        </p:nvSpPr>
        <p:spPr>
          <a:xfrm>
            <a:off x="16181261" y="140836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278</a:t>
            </a:r>
            <a:endParaRPr lang="en-US" sz="1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1978094" y="140836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97</a:t>
            </a:r>
            <a:endParaRPr lang="en-US" sz="1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14281642" y="140836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232</a:t>
            </a:r>
            <a:endParaRPr lang="en-US" sz="1000" dirty="0"/>
          </a:p>
        </p:txBody>
      </p:sp>
      <p:sp>
        <p:nvSpPr>
          <p:cNvPr id="130" name="TextBox 129"/>
          <p:cNvSpPr txBox="1"/>
          <p:nvPr/>
        </p:nvSpPr>
        <p:spPr>
          <a:xfrm>
            <a:off x="7011187" y="140836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149</a:t>
            </a:r>
            <a:endParaRPr lang="en-US" sz="1000" dirty="0"/>
          </a:p>
        </p:txBody>
      </p:sp>
      <p:sp>
        <p:nvSpPr>
          <p:cNvPr id="131" name="TextBox 130"/>
          <p:cNvSpPr txBox="1"/>
          <p:nvPr/>
        </p:nvSpPr>
        <p:spPr>
          <a:xfrm>
            <a:off x="7550819" y="140836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185</a:t>
            </a:r>
            <a:endParaRPr lang="en-US" sz="1000" dirty="0"/>
          </a:p>
        </p:txBody>
      </p:sp>
      <p:sp>
        <p:nvSpPr>
          <p:cNvPr id="132" name="TextBox 131"/>
          <p:cNvSpPr txBox="1"/>
          <p:nvPr/>
        </p:nvSpPr>
        <p:spPr>
          <a:xfrm>
            <a:off x="9177893" y="140836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198</a:t>
            </a:r>
            <a:endParaRPr lang="en-US" sz="1000" dirty="0"/>
          </a:p>
        </p:txBody>
      </p:sp>
      <p:sp>
        <p:nvSpPr>
          <p:cNvPr id="134" name="TextBox 133"/>
          <p:cNvSpPr txBox="1"/>
          <p:nvPr/>
        </p:nvSpPr>
        <p:spPr>
          <a:xfrm>
            <a:off x="13680196" y="140836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228</a:t>
            </a:r>
            <a:endParaRPr lang="en-US" sz="1000" dirty="0"/>
          </a:p>
        </p:txBody>
      </p:sp>
      <p:sp>
        <p:nvSpPr>
          <p:cNvPr id="135" name="TextBox 134"/>
          <p:cNvSpPr txBox="1"/>
          <p:nvPr/>
        </p:nvSpPr>
        <p:spPr>
          <a:xfrm>
            <a:off x="9650806" y="140836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208</a:t>
            </a:r>
            <a:endParaRPr lang="en-US" sz="1000" dirty="0"/>
          </a:p>
        </p:txBody>
      </p:sp>
      <p:sp>
        <p:nvSpPr>
          <p:cNvPr id="136" name="TextBox 135"/>
          <p:cNvSpPr txBox="1"/>
          <p:nvPr/>
        </p:nvSpPr>
        <p:spPr>
          <a:xfrm>
            <a:off x="13288297" y="140836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227</a:t>
            </a:r>
            <a:endParaRPr lang="en-US" sz="1000" dirty="0"/>
          </a:p>
        </p:txBody>
      </p:sp>
      <p:sp>
        <p:nvSpPr>
          <p:cNvPr id="137" name="TextBox 136"/>
          <p:cNvSpPr txBox="1"/>
          <p:nvPr/>
        </p:nvSpPr>
        <p:spPr>
          <a:xfrm>
            <a:off x="6241627" y="140836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140</a:t>
            </a:r>
            <a:endParaRPr lang="en-US" sz="1000" dirty="0"/>
          </a:p>
        </p:txBody>
      </p:sp>
      <p:sp>
        <p:nvSpPr>
          <p:cNvPr id="140" name="TextBox 139"/>
          <p:cNvSpPr txBox="1"/>
          <p:nvPr/>
        </p:nvSpPr>
        <p:spPr>
          <a:xfrm>
            <a:off x="6683494" y="140836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144</a:t>
            </a:r>
            <a:endParaRPr lang="en-US" sz="1000" dirty="0"/>
          </a:p>
        </p:txBody>
      </p:sp>
      <p:sp>
        <p:nvSpPr>
          <p:cNvPr id="141" name="TextBox 140"/>
          <p:cNvSpPr txBox="1"/>
          <p:nvPr/>
        </p:nvSpPr>
        <p:spPr>
          <a:xfrm>
            <a:off x="5504166" y="140836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135</a:t>
            </a:r>
            <a:endParaRPr lang="en-US" sz="1000" dirty="0"/>
          </a:p>
        </p:txBody>
      </p:sp>
      <p:sp>
        <p:nvSpPr>
          <p:cNvPr id="142" name="TextBox 141"/>
          <p:cNvSpPr txBox="1"/>
          <p:nvPr/>
        </p:nvSpPr>
        <p:spPr>
          <a:xfrm>
            <a:off x="5848959" y="140836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137</a:t>
            </a:r>
            <a:endParaRPr lang="en-US" sz="1000" dirty="0"/>
          </a:p>
        </p:txBody>
      </p:sp>
      <p:sp>
        <p:nvSpPr>
          <p:cNvPr id="143" name="TextBox 142"/>
          <p:cNvSpPr txBox="1"/>
          <p:nvPr/>
        </p:nvSpPr>
        <p:spPr>
          <a:xfrm>
            <a:off x="15813956" y="140836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246</a:t>
            </a:r>
            <a:endParaRPr lang="en-US" sz="1000" dirty="0"/>
          </a:p>
        </p:txBody>
      </p:sp>
      <p:sp>
        <p:nvSpPr>
          <p:cNvPr id="144" name="TextBox 143"/>
          <p:cNvSpPr txBox="1"/>
          <p:nvPr/>
        </p:nvSpPr>
        <p:spPr>
          <a:xfrm>
            <a:off x="16542050" y="140836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280</a:t>
            </a:r>
            <a:endParaRPr lang="en-US" sz="1000" dirty="0"/>
          </a:p>
        </p:txBody>
      </p:sp>
      <p:sp>
        <p:nvSpPr>
          <p:cNvPr id="145" name="TextBox 144"/>
          <p:cNvSpPr txBox="1"/>
          <p:nvPr/>
        </p:nvSpPr>
        <p:spPr>
          <a:xfrm>
            <a:off x="15374502" y="140836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245</a:t>
            </a:r>
            <a:endParaRPr lang="en-US" sz="1000" dirty="0"/>
          </a:p>
        </p:txBody>
      </p:sp>
      <p:sp>
        <p:nvSpPr>
          <p:cNvPr id="146" name="TextBox 145"/>
          <p:cNvSpPr txBox="1"/>
          <p:nvPr/>
        </p:nvSpPr>
        <p:spPr>
          <a:xfrm>
            <a:off x="2441118" y="1408369"/>
            <a:ext cx="468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100</a:t>
            </a:r>
            <a:endParaRPr lang="en-US" sz="1000" dirty="0"/>
          </a:p>
        </p:txBody>
      </p:sp>
      <p:sp>
        <p:nvSpPr>
          <p:cNvPr id="147" name="TextBox 146"/>
          <p:cNvSpPr txBox="1"/>
          <p:nvPr/>
        </p:nvSpPr>
        <p:spPr>
          <a:xfrm>
            <a:off x="4751883" y="140836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107</a:t>
            </a:r>
            <a:endParaRPr lang="en-US" sz="1000" dirty="0"/>
          </a:p>
        </p:txBody>
      </p:sp>
      <p:sp>
        <p:nvSpPr>
          <p:cNvPr id="148" name="TextBox 147"/>
          <p:cNvSpPr txBox="1"/>
          <p:nvPr/>
        </p:nvSpPr>
        <p:spPr>
          <a:xfrm>
            <a:off x="3117092" y="140836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103</a:t>
            </a:r>
            <a:endParaRPr lang="en-US" sz="1000" dirty="0"/>
          </a:p>
        </p:txBody>
      </p:sp>
      <p:sp>
        <p:nvSpPr>
          <p:cNvPr id="149" name="TextBox 148"/>
          <p:cNvSpPr txBox="1"/>
          <p:nvPr/>
        </p:nvSpPr>
        <p:spPr>
          <a:xfrm>
            <a:off x="3742246" y="140836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104</a:t>
            </a:r>
            <a:endParaRPr lang="en-US" sz="1000" dirty="0"/>
          </a:p>
        </p:txBody>
      </p:sp>
      <p:cxnSp>
        <p:nvCxnSpPr>
          <p:cNvPr id="150" name="Straight Connector 149"/>
          <p:cNvCxnSpPr/>
          <p:nvPr/>
        </p:nvCxnSpPr>
        <p:spPr>
          <a:xfrm flipV="1">
            <a:off x="406687" y="416683"/>
            <a:ext cx="17868343" cy="311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>
            <a:off x="406685" y="419800"/>
            <a:ext cx="9700" cy="1225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897051" y="429480"/>
            <a:ext cx="0" cy="1128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1366489" y="429480"/>
            <a:ext cx="0" cy="1128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>
            <a:off x="1765815" y="429480"/>
            <a:ext cx="0" cy="1128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>
            <a:off x="2119343" y="429480"/>
            <a:ext cx="0" cy="1128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2640946" y="429480"/>
            <a:ext cx="0" cy="1128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>
            <a:off x="3300856" y="419800"/>
            <a:ext cx="0" cy="1225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>
            <a:off x="3916159" y="419800"/>
            <a:ext cx="0" cy="1225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>
            <a:off x="4465825" y="429480"/>
            <a:ext cx="0" cy="1128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>
            <a:off x="4931328" y="419800"/>
            <a:ext cx="0" cy="1225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>
            <a:off x="5317085" y="419800"/>
            <a:ext cx="0" cy="1225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>
            <a:off x="5679788" y="429480"/>
            <a:ext cx="0" cy="1128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>
            <a:off x="6032291" y="419800"/>
            <a:ext cx="0" cy="1225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>
            <a:off x="6435348" y="419800"/>
            <a:ext cx="0" cy="1225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>
            <a:off x="278076" y="1687803"/>
            <a:ext cx="914400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/>
        </p:nvSpPr>
        <p:spPr>
          <a:xfrm>
            <a:off x="1143051" y="1550828"/>
            <a:ext cx="1917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c</a:t>
            </a:r>
            <a:r>
              <a:rPr lang="en-US" sz="1000" i="1" dirty="0" smtClean="0"/>
              <a:t>alorie content per whole item</a:t>
            </a:r>
            <a:endParaRPr lang="en-US" sz="1000" i="1" dirty="0"/>
          </a:p>
        </p:txBody>
      </p:sp>
      <p:cxnSp>
        <p:nvCxnSpPr>
          <p:cNvPr id="168" name="Straight Arrow Connector 167"/>
          <p:cNvCxnSpPr/>
          <p:nvPr/>
        </p:nvCxnSpPr>
        <p:spPr>
          <a:xfrm>
            <a:off x="2866295" y="1692523"/>
            <a:ext cx="914400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>
            <a:off x="3780695" y="1709047"/>
            <a:ext cx="914400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4628869" y="1572738"/>
            <a:ext cx="1917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c</a:t>
            </a:r>
            <a:r>
              <a:rPr lang="en-US" sz="1000" i="1" dirty="0" smtClean="0"/>
              <a:t>alorie content per whole item</a:t>
            </a:r>
            <a:endParaRPr lang="en-US" sz="1000" i="1" dirty="0"/>
          </a:p>
        </p:txBody>
      </p:sp>
      <p:cxnSp>
        <p:nvCxnSpPr>
          <p:cNvPr id="171" name="Straight Arrow Connector 170"/>
          <p:cNvCxnSpPr/>
          <p:nvPr/>
        </p:nvCxnSpPr>
        <p:spPr>
          <a:xfrm>
            <a:off x="6341954" y="1709713"/>
            <a:ext cx="914400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>
            <a:off x="7256354" y="1714433"/>
            <a:ext cx="914400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>
            <a:off x="9847155" y="1730957"/>
            <a:ext cx="914400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>
            <a:off x="10777920" y="1720414"/>
            <a:ext cx="914400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>
            <a:off x="11692320" y="1720414"/>
            <a:ext cx="914400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6" name="Picture 175" descr="Apple.jpg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71" y="777872"/>
            <a:ext cx="479191" cy="612300"/>
          </a:xfrm>
          <a:prstGeom prst="rect">
            <a:avLst/>
          </a:prstGeom>
        </p:spPr>
      </p:pic>
      <p:pic>
        <p:nvPicPr>
          <p:cNvPr id="177" name="Picture 176" descr="Banana.jpg"/>
          <p:cNvPicPr>
            <a:picLocks noChangeAspect="1"/>
          </p:cNvPicPr>
          <p:nvPr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920147">
            <a:off x="1417851" y="775899"/>
            <a:ext cx="584690" cy="372766"/>
          </a:xfrm>
          <a:prstGeom prst="rect">
            <a:avLst/>
          </a:prstGeom>
        </p:spPr>
      </p:pic>
      <p:pic>
        <p:nvPicPr>
          <p:cNvPr id="178" name="Picture 177" descr="Orange.jpg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40" y="853271"/>
            <a:ext cx="487632" cy="487632"/>
          </a:xfrm>
          <a:prstGeom prst="rect">
            <a:avLst/>
          </a:prstGeom>
        </p:spPr>
      </p:pic>
      <p:pic>
        <p:nvPicPr>
          <p:cNvPr id="179" name="Picture 178" descr="Bounty.jpg"/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6238619" y="857064"/>
            <a:ext cx="988381" cy="250127"/>
          </a:xfrm>
          <a:prstGeom prst="rect">
            <a:avLst/>
          </a:prstGeom>
        </p:spPr>
      </p:pic>
      <p:pic>
        <p:nvPicPr>
          <p:cNvPr id="182" name="Picture 181" descr="Freddo.jpg"/>
          <p:cNvPicPr>
            <a:picLocks noChangeAspect="1"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49" y="614356"/>
            <a:ext cx="374070" cy="815162"/>
          </a:xfrm>
          <a:prstGeom prst="rect">
            <a:avLst/>
          </a:prstGeom>
        </p:spPr>
      </p:pic>
      <p:pic>
        <p:nvPicPr>
          <p:cNvPr id="184" name="Picture 183" descr="Fruti pastilles.jpg"/>
          <p:cNvPicPr>
            <a:picLocks noChangeAspect="1"/>
          </p:cNvPicPr>
          <p:nvPr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67612" y="901581"/>
            <a:ext cx="972575" cy="212186"/>
          </a:xfrm>
          <a:prstGeom prst="rect">
            <a:avLst/>
          </a:prstGeom>
        </p:spPr>
      </p:pic>
      <p:pic>
        <p:nvPicPr>
          <p:cNvPr id="185" name="Picture 184" descr="Frys chocolate cream.jpg"/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892794" y="831484"/>
            <a:ext cx="972440" cy="268961"/>
          </a:xfrm>
          <a:prstGeom prst="rect">
            <a:avLst/>
          </a:prstGeom>
        </p:spPr>
      </p:pic>
      <p:pic>
        <p:nvPicPr>
          <p:cNvPr id="188" name="Picture 187" descr="Nakd peanut delight.jpg"/>
          <p:cNvPicPr>
            <a:picLocks noChangeAspect="1"/>
          </p:cNvPicPr>
          <p:nvPr/>
        </p:nvPicPr>
        <p:blipFill rotWithShape="1">
          <a:blip r:embed="rId2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724543" y="879836"/>
            <a:ext cx="947771" cy="263950"/>
          </a:xfrm>
          <a:prstGeom prst="rect">
            <a:avLst/>
          </a:prstGeom>
        </p:spPr>
      </p:pic>
      <p:pic>
        <p:nvPicPr>
          <p:cNvPr id="189" name="Picture 188" descr="Snickers.jpg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5123697" y="781682"/>
            <a:ext cx="975585" cy="381228"/>
          </a:xfrm>
          <a:prstGeom prst="rect">
            <a:avLst/>
          </a:prstGeom>
        </p:spPr>
      </p:pic>
      <p:pic>
        <p:nvPicPr>
          <p:cNvPr id="190" name="Picture 189" descr="Softmints.gif"/>
          <p:cNvPicPr>
            <a:picLocks noChangeAspect="1"/>
          </p:cNvPicPr>
          <p:nvPr/>
        </p:nvPicPr>
        <p:blipFill rotWithShape="1">
          <a:blip r:embed="rId2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225" b="39967"/>
          <a:stretch/>
        </p:blipFill>
        <p:spPr>
          <a:xfrm rot="5400000">
            <a:off x="7017594" y="909504"/>
            <a:ext cx="916239" cy="204997"/>
          </a:xfrm>
          <a:prstGeom prst="rect">
            <a:avLst/>
          </a:prstGeom>
        </p:spPr>
      </p:pic>
      <p:pic>
        <p:nvPicPr>
          <p:cNvPr id="191" name="Picture 190" descr="Tunnocks caramel wafer.jpg"/>
          <p:cNvPicPr>
            <a:picLocks noChangeAspect="1"/>
          </p:cNvPicPr>
          <p:nvPr/>
        </p:nvPicPr>
        <p:blipFill rotWithShape="1">
          <a:blip r:embed="rId2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48422" y="844370"/>
            <a:ext cx="903727" cy="319156"/>
          </a:xfrm>
          <a:prstGeom prst="rect">
            <a:avLst/>
          </a:prstGeom>
        </p:spPr>
      </p:pic>
      <p:pic>
        <p:nvPicPr>
          <p:cNvPr id="192" name="Picture 191" descr="Tunnocks teacake.jpg"/>
          <p:cNvPicPr>
            <a:picLocks noChangeAspect="1"/>
          </p:cNvPicPr>
          <p:nvPr/>
        </p:nvPicPr>
        <p:blipFill rotWithShape="1">
          <a:blip r:embed="rId2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7891" y="972557"/>
            <a:ext cx="582560" cy="445692"/>
          </a:xfrm>
          <a:prstGeom prst="rect">
            <a:avLst/>
          </a:prstGeom>
        </p:spPr>
      </p:pic>
      <p:sp>
        <p:nvSpPr>
          <p:cNvPr id="196" name="TextBox 195"/>
          <p:cNvSpPr txBox="1"/>
          <p:nvPr/>
        </p:nvSpPr>
        <p:spPr>
          <a:xfrm>
            <a:off x="202942" y="140836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54</a:t>
            </a:r>
            <a:endParaRPr lang="en-US" sz="1000" dirty="0"/>
          </a:p>
        </p:txBody>
      </p:sp>
      <p:sp>
        <p:nvSpPr>
          <p:cNvPr id="197" name="TextBox 196"/>
          <p:cNvSpPr txBox="1"/>
          <p:nvPr/>
        </p:nvSpPr>
        <p:spPr>
          <a:xfrm>
            <a:off x="717463" y="140836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89</a:t>
            </a:r>
            <a:endParaRPr lang="en-US" sz="1000" dirty="0"/>
          </a:p>
        </p:txBody>
      </p:sp>
      <p:sp>
        <p:nvSpPr>
          <p:cNvPr id="198" name="TextBox 197"/>
          <p:cNvSpPr txBox="1"/>
          <p:nvPr/>
        </p:nvSpPr>
        <p:spPr>
          <a:xfrm>
            <a:off x="1178467" y="140836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95</a:t>
            </a:r>
            <a:endParaRPr lang="en-US" sz="1000" dirty="0"/>
          </a:p>
        </p:txBody>
      </p:sp>
      <p:sp>
        <p:nvSpPr>
          <p:cNvPr id="199" name="TextBox 198"/>
          <p:cNvSpPr txBox="1"/>
          <p:nvPr/>
        </p:nvSpPr>
        <p:spPr>
          <a:xfrm>
            <a:off x="1536623" y="140836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95</a:t>
            </a:r>
            <a:endParaRPr lang="en-US" sz="1000" dirty="0"/>
          </a:p>
        </p:txBody>
      </p:sp>
      <p:sp>
        <p:nvSpPr>
          <p:cNvPr id="200" name="TextBox 199"/>
          <p:cNvSpPr txBox="1"/>
          <p:nvPr/>
        </p:nvSpPr>
        <p:spPr>
          <a:xfrm>
            <a:off x="4310532" y="140836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106</a:t>
            </a:r>
            <a:endParaRPr lang="en-US" sz="1000" dirty="0"/>
          </a:p>
        </p:txBody>
      </p:sp>
      <p:sp>
        <p:nvSpPr>
          <p:cNvPr id="203" name="TextBox 202"/>
          <p:cNvSpPr txBox="1"/>
          <p:nvPr/>
        </p:nvSpPr>
        <p:spPr>
          <a:xfrm>
            <a:off x="5107739" y="140836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134</a:t>
            </a:r>
            <a:endParaRPr lang="en-US" sz="1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7276641" y="140836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168</a:t>
            </a:r>
            <a:endParaRPr lang="en-US" sz="1000" dirty="0"/>
          </a:p>
        </p:txBody>
      </p:sp>
      <p:pic>
        <p:nvPicPr>
          <p:cNvPr id="208" name="Picture 207" descr="Crunchie.png"/>
          <p:cNvPicPr>
            <a:picLocks noChangeAspect="1"/>
          </p:cNvPicPr>
          <p:nvPr/>
        </p:nvPicPr>
        <p:blipFill rotWithShape="1">
          <a:blip r:embed="rId3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304057">
            <a:off x="8524979" y="731315"/>
            <a:ext cx="999164" cy="453419"/>
          </a:xfrm>
          <a:prstGeom prst="rect">
            <a:avLst/>
          </a:prstGeom>
        </p:spPr>
      </p:pic>
      <p:sp>
        <p:nvSpPr>
          <p:cNvPr id="209" name="TextBox 208"/>
          <p:cNvSpPr txBox="1"/>
          <p:nvPr/>
        </p:nvSpPr>
        <p:spPr>
          <a:xfrm>
            <a:off x="8803208" y="140836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186</a:t>
            </a:r>
            <a:endParaRPr lang="en-US" sz="1000" dirty="0"/>
          </a:p>
        </p:txBody>
      </p:sp>
      <p:pic>
        <p:nvPicPr>
          <p:cNvPr id="212" name="Picture 211" descr="McVities jaffa cakes 3 pack.jpg"/>
          <p:cNvPicPr>
            <a:picLocks noChangeAspect="1"/>
          </p:cNvPicPr>
          <p:nvPr/>
        </p:nvPicPr>
        <p:blipFill rotWithShape="1">
          <a:blip r:embed="rId3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594254" y="821165"/>
            <a:ext cx="967589" cy="386969"/>
          </a:xfrm>
          <a:prstGeom prst="rect">
            <a:avLst/>
          </a:prstGeom>
        </p:spPr>
      </p:pic>
      <p:sp>
        <p:nvSpPr>
          <p:cNvPr id="213" name="TextBox 212"/>
          <p:cNvSpPr txBox="1"/>
          <p:nvPr/>
        </p:nvSpPr>
        <p:spPr>
          <a:xfrm>
            <a:off x="7864985" y="140836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185</a:t>
            </a:r>
            <a:endParaRPr lang="en-US" sz="1000" dirty="0"/>
          </a:p>
        </p:txBody>
      </p:sp>
      <p:pic>
        <p:nvPicPr>
          <p:cNvPr id="228" name="Picture 227" descr="Marybake caramel shortcake.jpg"/>
          <p:cNvPicPr>
            <a:picLocks noChangeAspect="1"/>
          </p:cNvPicPr>
          <p:nvPr/>
        </p:nvPicPr>
        <p:blipFill rotWithShape="1">
          <a:blip r:embed="rId3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747272">
            <a:off x="17513070" y="712777"/>
            <a:ext cx="968297" cy="522747"/>
          </a:xfrm>
          <a:prstGeom prst="rect">
            <a:avLst/>
          </a:prstGeom>
        </p:spPr>
      </p:pic>
      <p:sp>
        <p:nvSpPr>
          <p:cNvPr id="229" name="TextBox 228"/>
          <p:cNvSpPr txBox="1"/>
          <p:nvPr/>
        </p:nvSpPr>
        <p:spPr>
          <a:xfrm>
            <a:off x="17794123" y="140836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479</a:t>
            </a:r>
            <a:endParaRPr lang="en-US" sz="1000" dirty="0"/>
          </a:p>
        </p:txBody>
      </p:sp>
      <p:pic>
        <p:nvPicPr>
          <p:cNvPr id="232" name="Picture 231" descr="Marybake madeira slice.jpg"/>
          <p:cNvPicPr>
            <a:picLocks noChangeAspect="1"/>
          </p:cNvPicPr>
          <p:nvPr/>
        </p:nvPicPr>
        <p:blipFill rotWithShape="1">
          <a:blip r:embed="rId3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73354" y="823766"/>
            <a:ext cx="784439" cy="655913"/>
          </a:xfrm>
          <a:prstGeom prst="rect">
            <a:avLst/>
          </a:prstGeom>
        </p:spPr>
      </p:pic>
      <p:sp>
        <p:nvSpPr>
          <p:cNvPr id="233" name="TextBox 232"/>
          <p:cNvSpPr txBox="1"/>
          <p:nvPr/>
        </p:nvSpPr>
        <p:spPr>
          <a:xfrm>
            <a:off x="12358784" y="140836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224</a:t>
            </a:r>
            <a:endParaRPr lang="en-US" sz="1000" dirty="0"/>
          </a:p>
        </p:txBody>
      </p:sp>
      <p:sp>
        <p:nvSpPr>
          <p:cNvPr id="235" name="TextBox 234"/>
          <p:cNvSpPr txBox="1"/>
          <p:nvPr/>
        </p:nvSpPr>
        <p:spPr>
          <a:xfrm>
            <a:off x="17102714" y="140836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390</a:t>
            </a:r>
            <a:endParaRPr lang="en-US" sz="1000" dirty="0"/>
          </a:p>
        </p:txBody>
      </p:sp>
      <p:pic>
        <p:nvPicPr>
          <p:cNvPr id="238" name="Picture 237" descr="Belvita breakfast.jpg"/>
          <p:cNvPicPr>
            <a:picLocks noChangeAspect="1"/>
          </p:cNvPicPr>
          <p:nvPr/>
        </p:nvPicPr>
        <p:blipFill rotWithShape="1">
          <a:blip r:embed="rId3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07642" y="757613"/>
            <a:ext cx="951039" cy="415708"/>
          </a:xfrm>
          <a:prstGeom prst="rect">
            <a:avLst/>
          </a:prstGeom>
        </p:spPr>
      </p:pic>
      <p:sp>
        <p:nvSpPr>
          <p:cNvPr id="239" name="TextBox 238"/>
          <p:cNvSpPr txBox="1"/>
          <p:nvPr/>
        </p:nvSpPr>
        <p:spPr>
          <a:xfrm>
            <a:off x="11714824" y="140836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223</a:t>
            </a:r>
            <a:endParaRPr lang="en-US" sz="1000" dirty="0"/>
          </a:p>
        </p:txBody>
      </p:sp>
      <p:pic>
        <p:nvPicPr>
          <p:cNvPr id="240" name="Picture 239" descr="Eat natural apricot almond.png"/>
          <p:cNvPicPr>
            <a:picLocks noChangeAspect="1"/>
          </p:cNvPicPr>
          <p:nvPr/>
        </p:nvPicPr>
        <p:blipFill rotWithShape="1">
          <a:blip r:embed="rId3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654476" y="804151"/>
            <a:ext cx="1055541" cy="368732"/>
          </a:xfrm>
          <a:prstGeom prst="rect">
            <a:avLst/>
          </a:prstGeom>
        </p:spPr>
      </p:pic>
      <p:sp>
        <p:nvSpPr>
          <p:cNvPr id="241" name="TextBox 240"/>
          <p:cNvSpPr txBox="1"/>
          <p:nvPr/>
        </p:nvSpPr>
        <p:spPr>
          <a:xfrm>
            <a:off x="14997880" y="140836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238</a:t>
            </a:r>
            <a:endParaRPr lang="en-US" sz="1000" dirty="0"/>
          </a:p>
        </p:txBody>
      </p:sp>
      <p:pic>
        <p:nvPicPr>
          <p:cNvPr id="242" name="Picture 241" descr="Eat natural brazil.jpg"/>
          <p:cNvPicPr>
            <a:picLocks noChangeAspect="1"/>
          </p:cNvPicPr>
          <p:nvPr/>
        </p:nvPicPr>
        <p:blipFill rotWithShape="1">
          <a:blip r:embed="rId3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690721" y="800283"/>
            <a:ext cx="926615" cy="308350"/>
          </a:xfrm>
          <a:prstGeom prst="rect">
            <a:avLst/>
          </a:prstGeom>
        </p:spPr>
      </p:pic>
      <p:sp>
        <p:nvSpPr>
          <p:cNvPr id="243" name="TextBox 242"/>
          <p:cNvSpPr txBox="1"/>
          <p:nvPr/>
        </p:nvSpPr>
        <p:spPr>
          <a:xfrm>
            <a:off x="12957416" y="140836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225</a:t>
            </a:r>
            <a:endParaRPr lang="en-US" sz="1000" dirty="0"/>
          </a:p>
        </p:txBody>
      </p:sp>
      <p:pic>
        <p:nvPicPr>
          <p:cNvPr id="267" name="Picture 266" descr="Quaker porridge golden syrup.jpg"/>
          <p:cNvPicPr>
            <a:picLocks noChangeAspect="1"/>
          </p:cNvPicPr>
          <p:nvPr/>
        </p:nvPicPr>
        <p:blipFill rotWithShape="1">
          <a:blip r:embed="rId3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1889" y="993262"/>
            <a:ext cx="603054" cy="420635"/>
          </a:xfrm>
          <a:prstGeom prst="rect">
            <a:avLst/>
          </a:prstGeom>
        </p:spPr>
      </p:pic>
      <p:sp>
        <p:nvSpPr>
          <p:cNvPr id="268" name="TextBox 267"/>
          <p:cNvSpPr txBox="1"/>
          <p:nvPr/>
        </p:nvSpPr>
        <p:spPr>
          <a:xfrm>
            <a:off x="10345977" y="140836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216</a:t>
            </a:r>
            <a:endParaRPr lang="en-US" sz="1000" dirty="0"/>
          </a:p>
        </p:txBody>
      </p:sp>
      <p:pic>
        <p:nvPicPr>
          <p:cNvPr id="273" name="Picture 272" descr="Quaker porridge strawb rasp cran.png"/>
          <p:cNvPicPr>
            <a:picLocks noChangeAspect="1"/>
          </p:cNvPicPr>
          <p:nvPr/>
        </p:nvPicPr>
        <p:blipFill rotWithShape="1">
          <a:blip r:embed="rId3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1889" y="536969"/>
            <a:ext cx="600592" cy="456293"/>
          </a:xfrm>
          <a:prstGeom prst="rect">
            <a:avLst/>
          </a:prstGeom>
        </p:spPr>
      </p:pic>
      <p:pic>
        <p:nvPicPr>
          <p:cNvPr id="300" name="Picture 299" descr="Picnic.jpg"/>
          <p:cNvPicPr>
            <a:picLocks noChangeAspect="1"/>
          </p:cNvPicPr>
          <p:nvPr/>
        </p:nvPicPr>
        <p:blipFill rotWithShape="1">
          <a:blip r:embed="rId3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301878" y="833306"/>
            <a:ext cx="988686" cy="288630"/>
          </a:xfrm>
          <a:prstGeom prst="rect">
            <a:avLst/>
          </a:prstGeom>
        </p:spPr>
      </p:pic>
      <p:sp>
        <p:nvSpPr>
          <p:cNvPr id="301" name="TextBox 300"/>
          <p:cNvSpPr txBox="1"/>
          <p:nvPr/>
        </p:nvSpPr>
        <p:spPr>
          <a:xfrm>
            <a:off x="14599426" y="140836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232</a:t>
            </a:r>
          </a:p>
        </p:txBody>
      </p:sp>
      <p:pic>
        <p:nvPicPr>
          <p:cNvPr id="306" name="Picture 305" descr="Cadbury caramel.png"/>
          <p:cNvPicPr>
            <a:picLocks noChangeAspect="1"/>
          </p:cNvPicPr>
          <p:nvPr/>
        </p:nvPicPr>
        <p:blipFill rotWithShape="1">
          <a:blip r:embed="rId4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54353" y="827237"/>
            <a:ext cx="903964" cy="277094"/>
          </a:xfrm>
          <a:prstGeom prst="rect">
            <a:avLst/>
          </a:prstGeom>
        </p:spPr>
      </p:pic>
      <p:sp>
        <p:nvSpPr>
          <p:cNvPr id="307" name="TextBox 306"/>
          <p:cNvSpPr txBox="1"/>
          <p:nvPr/>
        </p:nvSpPr>
        <p:spPr>
          <a:xfrm>
            <a:off x="10814272" y="140836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217</a:t>
            </a:r>
            <a:endParaRPr lang="en-US" sz="1000" dirty="0"/>
          </a:p>
        </p:txBody>
      </p:sp>
      <p:pic>
        <p:nvPicPr>
          <p:cNvPr id="311" name="Picture 310" descr="Galaxy.jpg"/>
          <p:cNvPicPr>
            <a:picLocks noChangeAspect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685774" y="788753"/>
            <a:ext cx="952181" cy="356976"/>
          </a:xfrm>
          <a:prstGeom prst="rect">
            <a:avLst/>
          </a:prstGeom>
        </p:spPr>
      </p:pic>
      <p:sp>
        <p:nvSpPr>
          <p:cNvPr id="312" name="TextBox 311"/>
          <p:cNvSpPr txBox="1"/>
          <p:nvPr/>
        </p:nvSpPr>
        <p:spPr>
          <a:xfrm>
            <a:off x="13990896" y="140836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229</a:t>
            </a:r>
            <a:endParaRPr lang="en-US" sz="1000" dirty="0"/>
          </a:p>
        </p:txBody>
      </p:sp>
      <p:pic>
        <p:nvPicPr>
          <p:cNvPr id="326" name="Picture 325" descr="Skittles.jpg"/>
          <p:cNvPicPr>
            <a:picLocks noChangeAspect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998776" y="754889"/>
            <a:ext cx="919597" cy="452592"/>
          </a:xfrm>
          <a:prstGeom prst="rect">
            <a:avLst/>
          </a:prstGeom>
        </p:spPr>
      </p:pic>
      <p:sp>
        <p:nvSpPr>
          <p:cNvPr id="327" name="TextBox 326"/>
          <p:cNvSpPr txBox="1"/>
          <p:nvPr/>
        </p:nvSpPr>
        <p:spPr>
          <a:xfrm>
            <a:off x="11246933" y="140836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222</a:t>
            </a:r>
            <a:endParaRPr lang="en-US" sz="1000" dirty="0"/>
          </a:p>
        </p:txBody>
      </p:sp>
      <p:pic>
        <p:nvPicPr>
          <p:cNvPr id="226" name="Picture 225" descr="Marybake blueberry muffin.jpg"/>
          <p:cNvPicPr>
            <a:picLocks noChangeAspect="1"/>
          </p:cNvPicPr>
          <p:nvPr/>
        </p:nvPicPr>
        <p:blipFill rotWithShape="1">
          <a:blip r:embed="rId4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79353" y="727841"/>
            <a:ext cx="776810" cy="744004"/>
          </a:xfrm>
          <a:prstGeom prst="rect">
            <a:avLst/>
          </a:prstGeom>
        </p:spPr>
      </p:pic>
      <p:cxnSp>
        <p:nvCxnSpPr>
          <p:cNvPr id="269" name="Straight Arrow Connector 268"/>
          <p:cNvCxnSpPr/>
          <p:nvPr/>
        </p:nvCxnSpPr>
        <p:spPr>
          <a:xfrm>
            <a:off x="8548917" y="424870"/>
            <a:ext cx="0" cy="1225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>
            <a:off x="6862010" y="426588"/>
            <a:ext cx="0" cy="1225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/>
          <p:nvPr/>
        </p:nvCxnSpPr>
        <p:spPr>
          <a:xfrm>
            <a:off x="7206557" y="429783"/>
            <a:ext cx="0" cy="1128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>
            <a:off x="7476526" y="429783"/>
            <a:ext cx="0" cy="1128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/>
          <p:nvPr/>
        </p:nvCxnSpPr>
        <p:spPr>
          <a:xfrm>
            <a:off x="7728024" y="426588"/>
            <a:ext cx="0" cy="1225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0" name="TextBox 369"/>
          <p:cNvSpPr txBox="1"/>
          <p:nvPr/>
        </p:nvSpPr>
        <p:spPr>
          <a:xfrm>
            <a:off x="16035023" y="1593169"/>
            <a:ext cx="1917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c</a:t>
            </a:r>
            <a:r>
              <a:rPr lang="en-US" sz="1000" i="1" dirty="0" smtClean="0"/>
              <a:t>alorie content per whole item</a:t>
            </a:r>
            <a:endParaRPr lang="en-US" sz="1000" i="1" dirty="0"/>
          </a:p>
        </p:txBody>
      </p:sp>
      <p:sp>
        <p:nvSpPr>
          <p:cNvPr id="371" name="TextBox 370"/>
          <p:cNvSpPr txBox="1"/>
          <p:nvPr/>
        </p:nvSpPr>
        <p:spPr>
          <a:xfrm>
            <a:off x="12543937" y="1582468"/>
            <a:ext cx="1917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c</a:t>
            </a:r>
            <a:r>
              <a:rPr lang="en-US" sz="1000" i="1" dirty="0" smtClean="0"/>
              <a:t>alorie content per whole item</a:t>
            </a:r>
            <a:endParaRPr lang="en-US" sz="1000" i="1" dirty="0"/>
          </a:p>
        </p:txBody>
      </p:sp>
      <p:cxnSp>
        <p:nvCxnSpPr>
          <p:cNvPr id="372" name="Straight Arrow Connector 371"/>
          <p:cNvCxnSpPr/>
          <p:nvPr/>
        </p:nvCxnSpPr>
        <p:spPr>
          <a:xfrm>
            <a:off x="14257022" y="1719443"/>
            <a:ext cx="914400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372"/>
          <p:cNvCxnSpPr/>
          <p:nvPr/>
        </p:nvCxnSpPr>
        <p:spPr>
          <a:xfrm>
            <a:off x="15171422" y="1724163"/>
            <a:ext cx="914400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Arrow Connector 373"/>
          <p:cNvCxnSpPr/>
          <p:nvPr/>
        </p:nvCxnSpPr>
        <p:spPr>
          <a:xfrm>
            <a:off x="17762223" y="1740687"/>
            <a:ext cx="914400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Arrow Connector 376"/>
          <p:cNvCxnSpPr/>
          <p:nvPr/>
        </p:nvCxnSpPr>
        <p:spPr>
          <a:xfrm>
            <a:off x="8087944" y="429833"/>
            <a:ext cx="0" cy="1225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585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/>
          <p:cNvSpPr txBox="1"/>
          <p:nvPr/>
        </p:nvSpPr>
        <p:spPr>
          <a:xfrm>
            <a:off x="7019876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186</a:t>
            </a:r>
            <a:endParaRPr lang="en-US" sz="1000" dirty="0"/>
          </a:p>
        </p:txBody>
      </p:sp>
      <p:sp>
        <p:nvSpPr>
          <p:cNvPr id="107" name="TextBox 106"/>
          <p:cNvSpPr txBox="1"/>
          <p:nvPr/>
        </p:nvSpPr>
        <p:spPr>
          <a:xfrm>
            <a:off x="8119955" y="1583439"/>
            <a:ext cx="1917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c</a:t>
            </a:r>
            <a:r>
              <a:rPr lang="en-US" sz="1000" i="1" dirty="0" smtClean="0"/>
              <a:t>alorie content per whole item</a:t>
            </a:r>
            <a:endParaRPr lang="en-US" sz="1000" i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214215" y="-11087"/>
            <a:ext cx="1468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Example chocolate and confectionary</a:t>
            </a:r>
            <a:endParaRPr lang="en-US" sz="2000" b="1" dirty="0">
              <a:solidFill>
                <a:srgbClr val="17B105"/>
              </a:solidFill>
            </a:endParaRPr>
          </a:p>
        </p:txBody>
      </p:sp>
      <p:pic>
        <p:nvPicPr>
          <p:cNvPr id="109" name="Picture 108" descr="Bounty milk.jp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8167376" y="866759"/>
            <a:ext cx="984535" cy="247273"/>
          </a:xfrm>
          <a:prstGeom prst="rect">
            <a:avLst/>
          </a:prstGeom>
        </p:spPr>
      </p:pic>
      <p:pic>
        <p:nvPicPr>
          <p:cNvPr id="110" name="Picture 109" descr="Fudge.jp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79021" y="931013"/>
            <a:ext cx="867678" cy="166225"/>
          </a:xfrm>
          <a:prstGeom prst="rect">
            <a:avLst/>
          </a:prstGeom>
        </p:spPr>
      </p:pic>
      <p:pic>
        <p:nvPicPr>
          <p:cNvPr id="111" name="Picture 110" descr="Freddo caramel.jpg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660" y="619329"/>
            <a:ext cx="365957" cy="806603"/>
          </a:xfrm>
          <a:prstGeom prst="rect">
            <a:avLst/>
          </a:prstGeom>
        </p:spPr>
      </p:pic>
      <p:pic>
        <p:nvPicPr>
          <p:cNvPr id="112" name="Picture 111" descr="Galaxy caramel.jpg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669460" y="842698"/>
            <a:ext cx="917053" cy="293478"/>
          </a:xfrm>
          <a:prstGeom prst="rect">
            <a:avLst/>
          </a:prstGeom>
        </p:spPr>
      </p:pic>
      <p:pic>
        <p:nvPicPr>
          <p:cNvPr id="113" name="Picture 112" descr="Kitkat.jpg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86334" y="853408"/>
            <a:ext cx="797188" cy="445435"/>
          </a:xfrm>
          <a:prstGeom prst="rect">
            <a:avLst/>
          </a:prstGeom>
        </p:spPr>
      </p:pic>
      <p:pic>
        <p:nvPicPr>
          <p:cNvPr id="114" name="Picture 113" descr="Maltesers.jp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73579" y="782321"/>
            <a:ext cx="884528" cy="480460"/>
          </a:xfrm>
          <a:prstGeom prst="rect">
            <a:avLst/>
          </a:prstGeom>
        </p:spPr>
      </p:pic>
      <p:pic>
        <p:nvPicPr>
          <p:cNvPr id="115" name="Picture 114" descr="Mars.jpg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028874" y="854287"/>
            <a:ext cx="919277" cy="286556"/>
          </a:xfrm>
          <a:prstGeom prst="rect">
            <a:avLst/>
          </a:prstGeom>
        </p:spPr>
      </p:pic>
      <p:pic>
        <p:nvPicPr>
          <p:cNvPr id="121" name="Picture 120" descr="Twirl.jpg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653863" y="832278"/>
            <a:ext cx="899050" cy="308579"/>
          </a:xfrm>
          <a:prstGeom prst="rect">
            <a:avLst/>
          </a:prstGeom>
        </p:spPr>
      </p:pic>
      <p:pic>
        <p:nvPicPr>
          <p:cNvPr id="122" name="Picture 121" descr="Twix.jpg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031393" y="812280"/>
            <a:ext cx="917914" cy="353459"/>
          </a:xfrm>
          <a:prstGeom prst="rect">
            <a:avLst/>
          </a:prstGeom>
        </p:spPr>
      </p:pic>
      <p:sp>
        <p:nvSpPr>
          <p:cNvPr id="126" name="TextBox 125"/>
          <p:cNvSpPr txBox="1"/>
          <p:nvPr/>
        </p:nvSpPr>
        <p:spPr>
          <a:xfrm>
            <a:off x="18476336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278</a:t>
            </a:r>
            <a:endParaRPr lang="en-US" sz="1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747902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97</a:t>
            </a:r>
            <a:endParaRPr lang="en-US" sz="1000" dirty="0"/>
          </a:p>
        </p:txBody>
      </p:sp>
      <p:sp>
        <p:nvSpPr>
          <p:cNvPr id="128" name="TextBox 127"/>
          <p:cNvSpPr txBox="1"/>
          <p:nvPr/>
        </p:nvSpPr>
        <p:spPr>
          <a:xfrm>
            <a:off x="2233009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114</a:t>
            </a:r>
            <a:endParaRPr lang="en-US" sz="1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13922536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232</a:t>
            </a:r>
            <a:endParaRPr lang="en-US" sz="1000" dirty="0"/>
          </a:p>
        </p:txBody>
      </p:sp>
      <p:sp>
        <p:nvSpPr>
          <p:cNvPr id="131" name="TextBox 130"/>
          <p:cNvSpPr txBox="1"/>
          <p:nvPr/>
        </p:nvSpPr>
        <p:spPr>
          <a:xfrm>
            <a:off x="5858516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185</a:t>
            </a:r>
            <a:endParaRPr lang="en-US" sz="1000" dirty="0"/>
          </a:p>
        </p:txBody>
      </p:sp>
      <p:sp>
        <p:nvSpPr>
          <p:cNvPr id="132" name="TextBox 131"/>
          <p:cNvSpPr txBox="1"/>
          <p:nvPr/>
        </p:nvSpPr>
        <p:spPr>
          <a:xfrm>
            <a:off x="10079465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198</a:t>
            </a:r>
            <a:endParaRPr lang="en-US" sz="1000" dirty="0"/>
          </a:p>
        </p:txBody>
      </p:sp>
      <p:sp>
        <p:nvSpPr>
          <p:cNvPr id="133" name="TextBox 132"/>
          <p:cNvSpPr txBox="1"/>
          <p:nvPr/>
        </p:nvSpPr>
        <p:spPr>
          <a:xfrm>
            <a:off x="12000665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222</a:t>
            </a:r>
            <a:endParaRPr lang="en-US" sz="1000" dirty="0"/>
          </a:p>
        </p:txBody>
      </p:sp>
      <p:sp>
        <p:nvSpPr>
          <p:cNvPr id="134" name="TextBox 133"/>
          <p:cNvSpPr txBox="1"/>
          <p:nvPr/>
        </p:nvSpPr>
        <p:spPr>
          <a:xfrm>
            <a:off x="13321090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228</a:t>
            </a:r>
            <a:endParaRPr lang="en-US" sz="1000" dirty="0"/>
          </a:p>
        </p:txBody>
      </p:sp>
      <p:sp>
        <p:nvSpPr>
          <p:cNvPr id="135" name="TextBox 134"/>
          <p:cNvSpPr txBox="1"/>
          <p:nvPr/>
        </p:nvSpPr>
        <p:spPr>
          <a:xfrm>
            <a:off x="10798542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208</a:t>
            </a:r>
            <a:endParaRPr lang="en-US" sz="1000" dirty="0"/>
          </a:p>
        </p:txBody>
      </p:sp>
      <p:sp>
        <p:nvSpPr>
          <p:cNvPr id="136" name="TextBox 135"/>
          <p:cNvSpPr txBox="1"/>
          <p:nvPr/>
        </p:nvSpPr>
        <p:spPr>
          <a:xfrm>
            <a:off x="12929191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227</a:t>
            </a:r>
            <a:endParaRPr lang="en-US" sz="1000" dirty="0"/>
          </a:p>
        </p:txBody>
      </p:sp>
      <p:sp>
        <p:nvSpPr>
          <p:cNvPr id="138" name="TextBox 137"/>
          <p:cNvSpPr txBox="1"/>
          <p:nvPr/>
        </p:nvSpPr>
        <p:spPr>
          <a:xfrm>
            <a:off x="15176761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240</a:t>
            </a:r>
            <a:endParaRPr lang="en-US" sz="1000" dirty="0"/>
          </a:p>
        </p:txBody>
      </p:sp>
      <p:sp>
        <p:nvSpPr>
          <p:cNvPr id="139" name="TextBox 138"/>
          <p:cNvSpPr txBox="1"/>
          <p:nvPr/>
        </p:nvSpPr>
        <p:spPr>
          <a:xfrm>
            <a:off x="16673761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249</a:t>
            </a:r>
            <a:endParaRPr lang="en-US" sz="1000" dirty="0"/>
          </a:p>
        </p:txBody>
      </p:sp>
      <p:sp>
        <p:nvSpPr>
          <p:cNvPr id="143" name="TextBox 142"/>
          <p:cNvSpPr txBox="1"/>
          <p:nvPr/>
        </p:nvSpPr>
        <p:spPr>
          <a:xfrm>
            <a:off x="16302385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246</a:t>
            </a:r>
            <a:endParaRPr lang="en-US" sz="1000" dirty="0"/>
          </a:p>
        </p:txBody>
      </p:sp>
      <p:sp>
        <p:nvSpPr>
          <p:cNvPr id="144" name="TextBox 143"/>
          <p:cNvSpPr txBox="1"/>
          <p:nvPr/>
        </p:nvSpPr>
        <p:spPr>
          <a:xfrm>
            <a:off x="18809684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280</a:t>
            </a:r>
            <a:endParaRPr lang="en-US" sz="1000" dirty="0"/>
          </a:p>
        </p:txBody>
      </p:sp>
      <p:sp>
        <p:nvSpPr>
          <p:cNvPr id="145" name="TextBox 144"/>
          <p:cNvSpPr txBox="1"/>
          <p:nvPr/>
        </p:nvSpPr>
        <p:spPr>
          <a:xfrm>
            <a:off x="15498785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245</a:t>
            </a:r>
            <a:endParaRPr lang="en-US" sz="1000" dirty="0"/>
          </a:p>
        </p:txBody>
      </p:sp>
      <p:cxnSp>
        <p:nvCxnSpPr>
          <p:cNvPr id="150" name="Straight Connector 149"/>
          <p:cNvCxnSpPr/>
          <p:nvPr/>
        </p:nvCxnSpPr>
        <p:spPr>
          <a:xfrm flipV="1">
            <a:off x="406687" y="417094"/>
            <a:ext cx="19632292" cy="270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>
            <a:off x="406685" y="419800"/>
            <a:ext cx="9700" cy="1225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1065661" y="429480"/>
            <a:ext cx="0" cy="1128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1710197" y="429480"/>
            <a:ext cx="0" cy="1128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>
            <a:off x="2323534" y="429480"/>
            <a:ext cx="0" cy="1128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>
            <a:off x="2800280" y="429480"/>
            <a:ext cx="0" cy="1128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3192180" y="429480"/>
            <a:ext cx="0" cy="1128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>
            <a:off x="3566743" y="419800"/>
            <a:ext cx="0" cy="1225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>
            <a:off x="3883734" y="419800"/>
            <a:ext cx="0" cy="1225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>
            <a:off x="4228281" y="429480"/>
            <a:ext cx="0" cy="1128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>
            <a:off x="4530675" y="429480"/>
            <a:ext cx="0" cy="1128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>
            <a:off x="4918358" y="419800"/>
            <a:ext cx="0" cy="1225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>
            <a:off x="5349510" y="419800"/>
            <a:ext cx="0" cy="1225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>
            <a:off x="5679788" y="429480"/>
            <a:ext cx="0" cy="1128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>
            <a:off x="6032291" y="419800"/>
            <a:ext cx="0" cy="1225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>
            <a:off x="6312133" y="419800"/>
            <a:ext cx="0" cy="1225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>
            <a:off x="278076" y="1687803"/>
            <a:ext cx="914400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/>
        </p:nvSpPr>
        <p:spPr>
          <a:xfrm>
            <a:off x="1143051" y="1550828"/>
            <a:ext cx="1917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c</a:t>
            </a:r>
            <a:r>
              <a:rPr lang="en-US" sz="1000" i="1" dirty="0" smtClean="0"/>
              <a:t>alorie content per whole item</a:t>
            </a:r>
            <a:endParaRPr lang="en-US" sz="1000" i="1" dirty="0"/>
          </a:p>
        </p:txBody>
      </p:sp>
      <p:cxnSp>
        <p:nvCxnSpPr>
          <p:cNvPr id="168" name="Straight Arrow Connector 167"/>
          <p:cNvCxnSpPr/>
          <p:nvPr/>
        </p:nvCxnSpPr>
        <p:spPr>
          <a:xfrm>
            <a:off x="2866295" y="1692523"/>
            <a:ext cx="914400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>
            <a:off x="3780695" y="1709047"/>
            <a:ext cx="914400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4628869" y="1572738"/>
            <a:ext cx="1917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c</a:t>
            </a:r>
            <a:r>
              <a:rPr lang="en-US" sz="1000" i="1" dirty="0" smtClean="0"/>
              <a:t>alorie content per whole item</a:t>
            </a:r>
            <a:endParaRPr lang="en-US" sz="1000" i="1" dirty="0"/>
          </a:p>
        </p:txBody>
      </p:sp>
      <p:cxnSp>
        <p:nvCxnSpPr>
          <p:cNvPr id="171" name="Straight Arrow Connector 170"/>
          <p:cNvCxnSpPr/>
          <p:nvPr/>
        </p:nvCxnSpPr>
        <p:spPr>
          <a:xfrm>
            <a:off x="6341954" y="1709713"/>
            <a:ext cx="914400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>
            <a:off x="7256354" y="1714433"/>
            <a:ext cx="914400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>
            <a:off x="9847155" y="1730957"/>
            <a:ext cx="914400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>
            <a:off x="10777920" y="1720414"/>
            <a:ext cx="914400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>
            <a:off x="11692320" y="1720414"/>
            <a:ext cx="914400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 descr="Bounty.jpg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8489726" y="852443"/>
            <a:ext cx="974608" cy="246642"/>
          </a:xfrm>
          <a:prstGeom prst="rect">
            <a:avLst/>
          </a:prstGeom>
        </p:spPr>
      </p:pic>
      <p:pic>
        <p:nvPicPr>
          <p:cNvPr id="180" name="Picture 179" descr="Bournville.jpg"/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517439" y="823691"/>
            <a:ext cx="1014018" cy="296687"/>
          </a:xfrm>
          <a:prstGeom prst="rect">
            <a:avLst/>
          </a:prstGeom>
        </p:spPr>
      </p:pic>
      <p:pic>
        <p:nvPicPr>
          <p:cNvPr id="181" name="Picture 180" descr="Cadbury dairy milk.png"/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866370" y="821876"/>
            <a:ext cx="974357" cy="292425"/>
          </a:xfrm>
          <a:prstGeom prst="rect">
            <a:avLst/>
          </a:prstGeom>
        </p:spPr>
      </p:pic>
      <p:pic>
        <p:nvPicPr>
          <p:cNvPr id="182" name="Picture 181" descr="Freddo.jpg"/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129" y="612960"/>
            <a:ext cx="374070" cy="815162"/>
          </a:xfrm>
          <a:prstGeom prst="rect">
            <a:avLst/>
          </a:prstGeom>
        </p:spPr>
      </p:pic>
      <p:pic>
        <p:nvPicPr>
          <p:cNvPr id="183" name="Picture 182" descr="Cadbury fruit and nut.jpg"/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6383155" y="839459"/>
            <a:ext cx="961008" cy="292320"/>
          </a:xfrm>
          <a:prstGeom prst="rect">
            <a:avLst/>
          </a:prstGeom>
        </p:spPr>
      </p:pic>
      <p:pic>
        <p:nvPicPr>
          <p:cNvPr id="184" name="Picture 183" descr="Fruti pastilles.jpg"/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638128" y="897322"/>
            <a:ext cx="898476" cy="217411"/>
          </a:xfrm>
          <a:prstGeom prst="rect">
            <a:avLst/>
          </a:prstGeom>
        </p:spPr>
      </p:pic>
      <p:pic>
        <p:nvPicPr>
          <p:cNvPr id="185" name="Picture 184" descr="Frys chocolate cream.jpg"/>
          <p:cNvPicPr>
            <a:picLocks noChangeAspect="1"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846397" y="856511"/>
            <a:ext cx="925215" cy="272293"/>
          </a:xfrm>
          <a:prstGeom prst="rect">
            <a:avLst/>
          </a:prstGeom>
        </p:spPr>
      </p:pic>
      <p:pic>
        <p:nvPicPr>
          <p:cNvPr id="186" name="Picture 185" descr="Kitkat dark.jpg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766468" y="772112"/>
            <a:ext cx="885476" cy="513663"/>
          </a:xfrm>
          <a:prstGeom prst="rect">
            <a:avLst/>
          </a:prstGeom>
        </p:spPr>
      </p:pic>
      <p:pic>
        <p:nvPicPr>
          <p:cNvPr id="189" name="Picture 188" descr="Snickers.jpg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5251991" y="768979"/>
            <a:ext cx="951960" cy="391564"/>
          </a:xfrm>
          <a:prstGeom prst="rect">
            <a:avLst/>
          </a:prstGeom>
        </p:spPr>
      </p:pic>
      <p:pic>
        <p:nvPicPr>
          <p:cNvPr id="190" name="Picture 189" descr="Softmints.gif"/>
          <p:cNvPicPr>
            <a:picLocks noChangeAspect="1"/>
          </p:cNvPicPr>
          <p:nvPr/>
        </p:nvPicPr>
        <p:blipFill rotWithShape="1"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225" b="39967"/>
          <a:stretch/>
        </p:blipFill>
        <p:spPr>
          <a:xfrm rot="5400000">
            <a:off x="4200923" y="869020"/>
            <a:ext cx="984364" cy="230417"/>
          </a:xfrm>
          <a:prstGeom prst="rect">
            <a:avLst/>
          </a:prstGeom>
        </p:spPr>
      </p:pic>
      <p:pic>
        <p:nvPicPr>
          <p:cNvPr id="191" name="Picture 190" descr="Tunnocks caramel wafer.jpg"/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312946" y="857598"/>
            <a:ext cx="856860" cy="310062"/>
          </a:xfrm>
          <a:prstGeom prst="rect">
            <a:avLst/>
          </a:prstGeom>
        </p:spPr>
      </p:pic>
      <p:pic>
        <p:nvPicPr>
          <p:cNvPr id="192" name="Picture 191" descr="Tunnocks teacake.jpg"/>
          <p:cNvPicPr>
            <a:picLocks noChangeAspect="1"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2320" y="996461"/>
            <a:ext cx="582560" cy="445692"/>
          </a:xfrm>
          <a:prstGeom prst="rect">
            <a:avLst/>
          </a:prstGeom>
        </p:spPr>
      </p:pic>
      <p:sp>
        <p:nvSpPr>
          <p:cNvPr id="198" name="TextBox 197"/>
          <p:cNvSpPr txBox="1"/>
          <p:nvPr/>
        </p:nvSpPr>
        <p:spPr>
          <a:xfrm>
            <a:off x="282547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95</a:t>
            </a:r>
            <a:endParaRPr lang="en-US" sz="1000" dirty="0"/>
          </a:p>
        </p:txBody>
      </p:sp>
      <p:sp>
        <p:nvSpPr>
          <p:cNvPr id="200" name="TextBox 199"/>
          <p:cNvSpPr txBox="1"/>
          <p:nvPr/>
        </p:nvSpPr>
        <p:spPr>
          <a:xfrm>
            <a:off x="1218106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106</a:t>
            </a:r>
            <a:endParaRPr lang="en-US" sz="1000" dirty="0"/>
          </a:p>
        </p:txBody>
      </p:sp>
      <p:sp>
        <p:nvSpPr>
          <p:cNvPr id="202" name="TextBox 201"/>
          <p:cNvSpPr txBox="1"/>
          <p:nvPr/>
        </p:nvSpPr>
        <p:spPr>
          <a:xfrm>
            <a:off x="14831668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236</a:t>
            </a:r>
            <a:endParaRPr lang="en-US" sz="1000" dirty="0"/>
          </a:p>
        </p:txBody>
      </p:sp>
      <p:sp>
        <p:nvSpPr>
          <p:cNvPr id="203" name="TextBox 202"/>
          <p:cNvSpPr txBox="1"/>
          <p:nvPr/>
        </p:nvSpPr>
        <p:spPr>
          <a:xfrm>
            <a:off x="2533054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134</a:t>
            </a:r>
            <a:endParaRPr lang="en-US" sz="1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4233845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168</a:t>
            </a:r>
            <a:endParaRPr lang="en-US" sz="1000" dirty="0"/>
          </a:p>
        </p:txBody>
      </p:sp>
      <p:pic>
        <p:nvPicPr>
          <p:cNvPr id="208" name="Picture 207" descr="Crunchie.png"/>
          <p:cNvPicPr>
            <a:picLocks noChangeAspect="1"/>
          </p:cNvPicPr>
          <p:nvPr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304057">
            <a:off x="7195984" y="781006"/>
            <a:ext cx="887403" cy="402702"/>
          </a:xfrm>
          <a:prstGeom prst="rect">
            <a:avLst/>
          </a:prstGeom>
        </p:spPr>
      </p:pic>
      <p:sp>
        <p:nvSpPr>
          <p:cNvPr id="209" name="TextBox 208"/>
          <p:cNvSpPr txBox="1"/>
          <p:nvPr/>
        </p:nvSpPr>
        <p:spPr>
          <a:xfrm>
            <a:off x="7408649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186</a:t>
            </a:r>
            <a:endParaRPr lang="en-US" sz="1000" dirty="0"/>
          </a:p>
        </p:txBody>
      </p:sp>
      <p:sp>
        <p:nvSpPr>
          <p:cNvPr id="210" name="TextBox 209"/>
          <p:cNvSpPr txBox="1"/>
          <p:nvPr/>
        </p:nvSpPr>
        <p:spPr>
          <a:xfrm>
            <a:off x="7761955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189</a:t>
            </a:r>
            <a:endParaRPr lang="en-US" sz="1000" dirty="0"/>
          </a:p>
        </p:txBody>
      </p:sp>
      <p:pic>
        <p:nvPicPr>
          <p:cNvPr id="211" name="Picture 210" descr="Fulfil choc mint.jpg"/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489940" y="871296"/>
            <a:ext cx="910862" cy="286794"/>
          </a:xfrm>
          <a:prstGeom prst="rect">
            <a:avLst/>
          </a:prstGeom>
        </p:spPr>
      </p:pic>
      <p:pic>
        <p:nvPicPr>
          <p:cNvPr id="212" name="Picture 211" descr="McVities jaffa cakes 3 pack.jpg"/>
          <p:cNvPicPr>
            <a:picLocks noChangeAspect="1"/>
          </p:cNvPicPr>
          <p:nvPr/>
        </p:nvPicPr>
        <p:blipFill rotWithShape="1">
          <a:blip r:embed="rId2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297317" y="848731"/>
            <a:ext cx="894219" cy="369172"/>
          </a:xfrm>
          <a:prstGeom prst="rect">
            <a:avLst/>
          </a:prstGeom>
        </p:spPr>
      </p:pic>
      <p:sp>
        <p:nvSpPr>
          <p:cNvPr id="213" name="TextBox 212"/>
          <p:cNvSpPr txBox="1"/>
          <p:nvPr/>
        </p:nvSpPr>
        <p:spPr>
          <a:xfrm>
            <a:off x="6534944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185</a:t>
            </a:r>
            <a:endParaRPr lang="en-US" sz="1000" dirty="0"/>
          </a:p>
        </p:txBody>
      </p:sp>
      <p:pic>
        <p:nvPicPr>
          <p:cNvPr id="222" name="Picture 221" descr="Turkish delight.jpg"/>
          <p:cNvPicPr>
            <a:picLocks noChangeAspect="1"/>
          </p:cNvPicPr>
          <p:nvPr/>
        </p:nvPicPr>
        <p:blipFill rotWithShape="1"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086140" y="1015353"/>
            <a:ext cx="542556" cy="340650"/>
          </a:xfrm>
          <a:prstGeom prst="rect">
            <a:avLst/>
          </a:prstGeom>
        </p:spPr>
      </p:pic>
      <p:sp>
        <p:nvSpPr>
          <p:cNvPr id="223" name="TextBox 222"/>
          <p:cNvSpPr txBox="1"/>
          <p:nvPr/>
        </p:nvSpPr>
        <p:spPr>
          <a:xfrm>
            <a:off x="6164633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185</a:t>
            </a:r>
            <a:endParaRPr lang="en-US" sz="1000" dirty="0"/>
          </a:p>
        </p:txBody>
      </p:sp>
      <p:pic>
        <p:nvPicPr>
          <p:cNvPr id="250" name="Picture 249" descr="Mrs Crimbles choc macaroon.jpg"/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8791" y="770567"/>
            <a:ext cx="839623" cy="719113"/>
          </a:xfrm>
          <a:prstGeom prst="rect">
            <a:avLst/>
          </a:prstGeom>
        </p:spPr>
      </p:pic>
      <p:sp>
        <p:nvSpPr>
          <p:cNvPr id="251" name="TextBox 250"/>
          <p:cNvSpPr txBox="1"/>
          <p:nvPr/>
        </p:nvSpPr>
        <p:spPr>
          <a:xfrm>
            <a:off x="19431828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328</a:t>
            </a:r>
            <a:endParaRPr lang="en-US" sz="1000" dirty="0"/>
          </a:p>
        </p:txBody>
      </p:sp>
      <p:pic>
        <p:nvPicPr>
          <p:cNvPr id="254" name="Picture 253" descr="Fulfil white choc.jpg"/>
          <p:cNvPicPr>
            <a:picLocks noChangeAspect="1"/>
          </p:cNvPicPr>
          <p:nvPr/>
        </p:nvPicPr>
        <p:blipFill rotWithShape="1">
          <a:blip r:embed="rId2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862383" y="827166"/>
            <a:ext cx="919755" cy="327249"/>
          </a:xfrm>
          <a:prstGeom prst="rect">
            <a:avLst/>
          </a:prstGeom>
        </p:spPr>
      </p:pic>
      <p:sp>
        <p:nvSpPr>
          <p:cNvPr id="255" name="TextBox 254"/>
          <p:cNvSpPr txBox="1"/>
          <p:nvPr/>
        </p:nvSpPr>
        <p:spPr>
          <a:xfrm>
            <a:off x="9070224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195</a:t>
            </a:r>
            <a:endParaRPr lang="en-US" sz="1000" dirty="0"/>
          </a:p>
        </p:txBody>
      </p:sp>
      <p:pic>
        <p:nvPicPr>
          <p:cNvPr id="263" name="Picture 262" descr="Kinder bueno.jpg"/>
          <p:cNvPicPr>
            <a:picLocks noChangeAspect="1"/>
          </p:cNvPicPr>
          <p:nvPr/>
        </p:nvPicPr>
        <p:blipFill rotWithShape="1">
          <a:blip r:embed="rId2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5608547" y="800695"/>
            <a:ext cx="937325" cy="371815"/>
          </a:xfrm>
          <a:prstGeom prst="rect">
            <a:avLst/>
          </a:prstGeom>
        </p:spPr>
      </p:pic>
      <p:sp>
        <p:nvSpPr>
          <p:cNvPr id="264" name="TextBox 263"/>
          <p:cNvSpPr txBox="1"/>
          <p:nvPr/>
        </p:nvSpPr>
        <p:spPr>
          <a:xfrm>
            <a:off x="15892333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246</a:t>
            </a:r>
            <a:endParaRPr lang="en-US" sz="1000" dirty="0"/>
          </a:p>
        </p:txBody>
      </p:sp>
      <p:pic>
        <p:nvPicPr>
          <p:cNvPr id="279" name="Picture 278" descr="Wispa.jpg"/>
          <p:cNvPicPr>
            <a:picLocks noChangeAspect="1"/>
          </p:cNvPicPr>
          <p:nvPr/>
        </p:nvPicPr>
        <p:blipFill rotWithShape="1">
          <a:blip r:embed="rId3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151306" y="861692"/>
            <a:ext cx="904406" cy="253687"/>
          </a:xfrm>
          <a:prstGeom prst="rect">
            <a:avLst/>
          </a:prstGeom>
        </p:spPr>
      </p:pic>
      <p:sp>
        <p:nvSpPr>
          <p:cNvPr id="280" name="TextBox 279"/>
          <p:cNvSpPr txBox="1"/>
          <p:nvPr/>
        </p:nvSpPr>
        <p:spPr>
          <a:xfrm>
            <a:off x="10393766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199</a:t>
            </a:r>
            <a:endParaRPr lang="en-US" sz="1000" dirty="0"/>
          </a:p>
        </p:txBody>
      </p:sp>
      <p:pic>
        <p:nvPicPr>
          <p:cNvPr id="287" name="Picture 286" descr="Cadbury buttons.jpg"/>
          <p:cNvPicPr>
            <a:picLocks noChangeAspect="1"/>
          </p:cNvPicPr>
          <p:nvPr/>
        </p:nvPicPr>
        <p:blipFill rotWithShape="1">
          <a:blip r:embed="rId3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5443" y="784184"/>
            <a:ext cx="524526" cy="696242"/>
          </a:xfrm>
          <a:prstGeom prst="rect">
            <a:avLst/>
          </a:prstGeom>
        </p:spPr>
      </p:pic>
      <p:sp>
        <p:nvSpPr>
          <p:cNvPr id="288" name="TextBox 287"/>
          <p:cNvSpPr txBox="1"/>
          <p:nvPr/>
        </p:nvSpPr>
        <p:spPr>
          <a:xfrm>
            <a:off x="3826839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161</a:t>
            </a:r>
            <a:endParaRPr lang="en-US" sz="1000" dirty="0"/>
          </a:p>
        </p:txBody>
      </p:sp>
      <p:pic>
        <p:nvPicPr>
          <p:cNvPr id="296" name="Picture 295" descr="Aero.jpg"/>
          <p:cNvPicPr>
            <a:picLocks noChangeAspect="1"/>
          </p:cNvPicPr>
          <p:nvPr/>
        </p:nvPicPr>
        <p:blipFill rotWithShape="1">
          <a:blip r:embed="rId3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229886" y="843250"/>
            <a:ext cx="871224" cy="338206"/>
          </a:xfrm>
          <a:prstGeom prst="rect">
            <a:avLst/>
          </a:prstGeom>
        </p:spPr>
      </p:pic>
      <p:sp>
        <p:nvSpPr>
          <p:cNvPr id="297" name="TextBox 296"/>
          <p:cNvSpPr txBox="1"/>
          <p:nvPr/>
        </p:nvSpPr>
        <p:spPr>
          <a:xfrm>
            <a:off x="8466941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193</a:t>
            </a:r>
            <a:endParaRPr lang="en-US" sz="1000" dirty="0"/>
          </a:p>
        </p:txBody>
      </p:sp>
      <p:pic>
        <p:nvPicPr>
          <p:cNvPr id="298" name="Picture 297" descr="Boost.png"/>
          <p:cNvPicPr>
            <a:picLocks noChangeAspect="1"/>
          </p:cNvPicPr>
          <p:nvPr/>
        </p:nvPicPr>
        <p:blipFill rotWithShape="1">
          <a:blip r:embed="rId3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223295">
            <a:off x="17035487" y="756871"/>
            <a:ext cx="929530" cy="458943"/>
          </a:xfrm>
          <a:prstGeom prst="rect">
            <a:avLst/>
          </a:prstGeom>
        </p:spPr>
      </p:pic>
      <p:pic>
        <p:nvPicPr>
          <p:cNvPr id="300" name="Picture 299" descr="Picnic.jpg"/>
          <p:cNvPicPr>
            <a:picLocks noChangeAspect="1"/>
          </p:cNvPicPr>
          <p:nvPr/>
        </p:nvPicPr>
        <p:blipFill rotWithShape="1">
          <a:blip r:embed="rId3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960615" y="842253"/>
            <a:ext cx="953000" cy="288630"/>
          </a:xfrm>
          <a:prstGeom prst="rect">
            <a:avLst/>
          </a:prstGeom>
        </p:spPr>
      </p:pic>
      <p:sp>
        <p:nvSpPr>
          <p:cNvPr id="301" name="TextBox 300"/>
          <p:cNvSpPr txBox="1"/>
          <p:nvPr/>
        </p:nvSpPr>
        <p:spPr>
          <a:xfrm>
            <a:off x="14240320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232</a:t>
            </a:r>
          </a:p>
        </p:txBody>
      </p:sp>
      <p:pic>
        <p:nvPicPr>
          <p:cNvPr id="302" name="Picture 301" descr="Starburst.jpg"/>
          <p:cNvPicPr>
            <a:picLocks noChangeAspect="1"/>
          </p:cNvPicPr>
          <p:nvPr/>
        </p:nvPicPr>
        <p:blipFill rotWithShape="1">
          <a:blip r:embed="rId3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338168" y="917460"/>
            <a:ext cx="922770" cy="225346"/>
          </a:xfrm>
          <a:prstGeom prst="rect">
            <a:avLst/>
          </a:prstGeom>
        </p:spPr>
      </p:pic>
      <p:sp>
        <p:nvSpPr>
          <p:cNvPr id="303" name="TextBox 302"/>
          <p:cNvSpPr txBox="1"/>
          <p:nvPr/>
        </p:nvSpPr>
        <p:spPr>
          <a:xfrm>
            <a:off x="5594930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183</a:t>
            </a:r>
            <a:endParaRPr lang="en-US" sz="1000" dirty="0"/>
          </a:p>
        </p:txBody>
      </p:sp>
      <p:pic>
        <p:nvPicPr>
          <p:cNvPr id="304" name="Picture 303" descr="Creme egg.png"/>
          <p:cNvPicPr>
            <a:picLocks noChangeAspect="1"/>
          </p:cNvPicPr>
          <p:nvPr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969" y="1050163"/>
            <a:ext cx="414650" cy="414650"/>
          </a:xfrm>
          <a:prstGeom prst="rect">
            <a:avLst/>
          </a:prstGeom>
        </p:spPr>
      </p:pic>
      <p:sp>
        <p:nvSpPr>
          <p:cNvPr id="305" name="TextBox 304"/>
          <p:cNvSpPr txBox="1"/>
          <p:nvPr/>
        </p:nvSpPr>
        <p:spPr>
          <a:xfrm>
            <a:off x="5263192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176</a:t>
            </a:r>
            <a:endParaRPr lang="en-US" sz="1000" dirty="0"/>
          </a:p>
        </p:txBody>
      </p:sp>
      <p:pic>
        <p:nvPicPr>
          <p:cNvPr id="306" name="Picture 305" descr="Cadbury caramel.png"/>
          <p:cNvPicPr>
            <a:picLocks noChangeAspect="1"/>
          </p:cNvPicPr>
          <p:nvPr/>
        </p:nvPicPr>
        <p:blipFill rotWithShape="1">
          <a:blip r:embed="rId3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379173" y="839199"/>
            <a:ext cx="864281" cy="264930"/>
          </a:xfrm>
          <a:prstGeom prst="rect">
            <a:avLst/>
          </a:prstGeom>
        </p:spPr>
      </p:pic>
      <p:sp>
        <p:nvSpPr>
          <p:cNvPr id="307" name="TextBox 306"/>
          <p:cNvSpPr txBox="1"/>
          <p:nvPr/>
        </p:nvSpPr>
        <p:spPr>
          <a:xfrm>
            <a:off x="11618416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217</a:t>
            </a:r>
            <a:endParaRPr lang="en-US" sz="1000" dirty="0"/>
          </a:p>
        </p:txBody>
      </p:sp>
      <p:pic>
        <p:nvPicPr>
          <p:cNvPr id="308" name="Picture 307" descr="Double decker.jpg"/>
          <p:cNvPicPr>
            <a:picLocks noChangeAspect="1"/>
          </p:cNvPicPr>
          <p:nvPr/>
        </p:nvPicPr>
        <p:blipFill>
          <a:blip r:embed="rId3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370151" y="822479"/>
            <a:ext cx="914967" cy="305888"/>
          </a:xfrm>
          <a:prstGeom prst="rect">
            <a:avLst/>
          </a:prstGeom>
        </p:spPr>
      </p:pic>
      <p:sp>
        <p:nvSpPr>
          <p:cNvPr id="309" name="TextBox 308"/>
          <p:cNvSpPr txBox="1"/>
          <p:nvPr/>
        </p:nvSpPr>
        <p:spPr>
          <a:xfrm>
            <a:off x="17328590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250</a:t>
            </a:r>
            <a:endParaRPr lang="en-US" sz="1000" dirty="0"/>
          </a:p>
        </p:txBody>
      </p:sp>
      <p:sp>
        <p:nvSpPr>
          <p:cNvPr id="310" name="TextBox 309"/>
          <p:cNvSpPr txBox="1"/>
          <p:nvPr/>
        </p:nvSpPr>
        <p:spPr>
          <a:xfrm>
            <a:off x="17655237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250</a:t>
            </a:r>
            <a:endParaRPr lang="en-US" sz="1000" dirty="0"/>
          </a:p>
        </p:txBody>
      </p:sp>
      <p:pic>
        <p:nvPicPr>
          <p:cNvPr id="311" name="Picture 310" descr="Galaxy.jpg"/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326668" y="815543"/>
            <a:ext cx="952181" cy="356976"/>
          </a:xfrm>
          <a:prstGeom prst="rect">
            <a:avLst/>
          </a:prstGeom>
        </p:spPr>
      </p:pic>
      <p:sp>
        <p:nvSpPr>
          <p:cNvPr id="312" name="TextBox 311"/>
          <p:cNvSpPr txBox="1"/>
          <p:nvPr/>
        </p:nvSpPr>
        <p:spPr>
          <a:xfrm>
            <a:off x="13631790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229</a:t>
            </a:r>
            <a:endParaRPr lang="en-US" sz="1000" dirty="0"/>
          </a:p>
        </p:txBody>
      </p:sp>
      <p:pic>
        <p:nvPicPr>
          <p:cNvPr id="313" name="Picture 312" descr="Galaxy ripple.jpg"/>
          <p:cNvPicPr>
            <a:picLocks noChangeAspect="1"/>
          </p:cNvPicPr>
          <p:nvPr/>
        </p:nvPicPr>
        <p:blipFill rotWithShape="1">
          <a:blip r:embed="rId4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695678" y="888975"/>
            <a:ext cx="973050" cy="209856"/>
          </a:xfrm>
          <a:prstGeom prst="rect">
            <a:avLst/>
          </a:prstGeom>
        </p:spPr>
      </p:pic>
      <p:sp>
        <p:nvSpPr>
          <p:cNvPr id="314" name="TextBox 313"/>
          <p:cNvSpPr txBox="1"/>
          <p:nvPr/>
        </p:nvSpPr>
        <p:spPr>
          <a:xfrm>
            <a:off x="4987185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175</a:t>
            </a:r>
            <a:endParaRPr lang="en-US" sz="1000" dirty="0"/>
          </a:p>
        </p:txBody>
      </p:sp>
      <p:pic>
        <p:nvPicPr>
          <p:cNvPr id="315" name="Picture 314" descr="Maynards wine gums.png"/>
          <p:cNvPicPr>
            <a:picLocks noChangeAspect="1"/>
          </p:cNvPicPr>
          <p:nvPr/>
        </p:nvPicPr>
        <p:blipFill rotWithShape="1">
          <a:blip r:embed="rId4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440484" y="913963"/>
            <a:ext cx="969600" cy="163326"/>
          </a:xfrm>
          <a:prstGeom prst="rect">
            <a:avLst/>
          </a:prstGeom>
        </p:spPr>
      </p:pic>
      <p:sp>
        <p:nvSpPr>
          <p:cNvPr id="316" name="TextBox 315"/>
          <p:cNvSpPr txBox="1"/>
          <p:nvPr/>
        </p:nvSpPr>
        <p:spPr>
          <a:xfrm>
            <a:off x="4727648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171</a:t>
            </a:r>
            <a:endParaRPr lang="en-US" sz="1000" dirty="0"/>
          </a:p>
        </p:txBody>
      </p:sp>
      <p:pic>
        <p:nvPicPr>
          <p:cNvPr id="319" name="Picture 318" descr="Minstrels.jpg"/>
          <p:cNvPicPr>
            <a:picLocks noChangeAspect="1"/>
          </p:cNvPicPr>
          <p:nvPr/>
        </p:nvPicPr>
        <p:blipFill rotWithShape="1">
          <a:blip r:embed="rId4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991099" y="857737"/>
            <a:ext cx="867369" cy="377815"/>
          </a:xfrm>
          <a:prstGeom prst="rect">
            <a:avLst/>
          </a:prstGeom>
        </p:spPr>
      </p:pic>
      <p:sp>
        <p:nvSpPr>
          <p:cNvPr id="320" name="TextBox 319"/>
          <p:cNvSpPr txBox="1"/>
          <p:nvPr/>
        </p:nvSpPr>
        <p:spPr>
          <a:xfrm>
            <a:off x="11256845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209</a:t>
            </a:r>
            <a:endParaRPr lang="en-US" sz="1000" dirty="0"/>
          </a:p>
        </p:txBody>
      </p:sp>
      <p:pic>
        <p:nvPicPr>
          <p:cNvPr id="321" name="Picture 320" descr="Munchies.png"/>
          <p:cNvPicPr>
            <a:picLocks noChangeAspect="1"/>
          </p:cNvPicPr>
          <p:nvPr/>
        </p:nvPicPr>
        <p:blipFill rotWithShape="1">
          <a:blip r:embed="rId4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7688712" y="863853"/>
            <a:ext cx="909362" cy="201796"/>
          </a:xfrm>
          <a:prstGeom prst="rect">
            <a:avLst/>
          </a:prstGeom>
        </p:spPr>
      </p:pic>
      <p:sp>
        <p:nvSpPr>
          <p:cNvPr id="322" name="TextBox 321"/>
          <p:cNvSpPr txBox="1"/>
          <p:nvPr/>
        </p:nvSpPr>
        <p:spPr>
          <a:xfrm>
            <a:off x="17948615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250</a:t>
            </a:r>
            <a:endParaRPr lang="en-US" sz="1000" dirty="0"/>
          </a:p>
        </p:txBody>
      </p:sp>
      <p:pic>
        <p:nvPicPr>
          <p:cNvPr id="323" name="Picture 322" descr="Rolos.jpg"/>
          <p:cNvPicPr>
            <a:picLocks noChangeAspect="1"/>
          </p:cNvPicPr>
          <p:nvPr/>
        </p:nvPicPr>
        <p:blipFill rotWithShape="1">
          <a:blip r:embed="rId4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7959503" y="881397"/>
            <a:ext cx="898230" cy="155575"/>
          </a:xfrm>
          <a:prstGeom prst="rect">
            <a:avLst/>
          </a:prstGeom>
        </p:spPr>
      </p:pic>
      <p:sp>
        <p:nvSpPr>
          <p:cNvPr id="324" name="TextBox 323"/>
          <p:cNvSpPr txBox="1"/>
          <p:nvPr/>
        </p:nvSpPr>
        <p:spPr>
          <a:xfrm>
            <a:off x="18229967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250</a:t>
            </a:r>
            <a:endParaRPr lang="en-US" sz="1000" dirty="0"/>
          </a:p>
        </p:txBody>
      </p:sp>
      <p:pic>
        <p:nvPicPr>
          <p:cNvPr id="326" name="Picture 325" descr="Skittles.jpg"/>
          <p:cNvPicPr>
            <a:picLocks noChangeAspect="1"/>
          </p:cNvPicPr>
          <p:nvPr/>
        </p:nvPicPr>
        <p:blipFill rotWithShape="1">
          <a:blip r:embed="rId4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237342" y="785587"/>
            <a:ext cx="919597" cy="452592"/>
          </a:xfrm>
          <a:prstGeom prst="rect">
            <a:avLst/>
          </a:prstGeom>
        </p:spPr>
      </p:pic>
      <p:sp>
        <p:nvSpPr>
          <p:cNvPr id="327" name="TextBox 326"/>
          <p:cNvSpPr txBox="1"/>
          <p:nvPr/>
        </p:nvSpPr>
        <p:spPr>
          <a:xfrm>
            <a:off x="12485499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222</a:t>
            </a:r>
            <a:endParaRPr lang="en-US" sz="1000" dirty="0"/>
          </a:p>
        </p:txBody>
      </p:sp>
      <p:pic>
        <p:nvPicPr>
          <p:cNvPr id="328" name="Picture 327" descr="Toffee crisp.jpg"/>
          <p:cNvPicPr>
            <a:picLocks noChangeAspect="1"/>
          </p:cNvPicPr>
          <p:nvPr/>
        </p:nvPicPr>
        <p:blipFill>
          <a:blip r:embed="rId4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497365" y="845931"/>
            <a:ext cx="935242" cy="283432"/>
          </a:xfrm>
          <a:prstGeom prst="rect">
            <a:avLst/>
          </a:prstGeom>
        </p:spPr>
      </p:pic>
      <p:sp>
        <p:nvSpPr>
          <p:cNvPr id="329" name="TextBox 328"/>
          <p:cNvSpPr txBox="1"/>
          <p:nvPr/>
        </p:nvSpPr>
        <p:spPr>
          <a:xfrm>
            <a:off x="9747105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198</a:t>
            </a:r>
            <a:endParaRPr lang="en-US" sz="1000" dirty="0"/>
          </a:p>
        </p:txBody>
      </p:sp>
      <p:pic>
        <p:nvPicPr>
          <p:cNvPr id="330" name="Picture 329" descr="Wispa gold.png"/>
          <p:cNvPicPr>
            <a:picLocks noChangeAspect="1"/>
          </p:cNvPicPr>
          <p:nvPr/>
        </p:nvPicPr>
        <p:blipFill rotWithShape="1">
          <a:blip r:embed="rId4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218338" y="836784"/>
            <a:ext cx="1012660" cy="271861"/>
          </a:xfrm>
          <a:prstGeom prst="rect">
            <a:avLst/>
          </a:prstGeom>
        </p:spPr>
      </p:pic>
      <p:sp>
        <p:nvSpPr>
          <p:cNvPr id="331" name="TextBox 330"/>
          <p:cNvSpPr txBox="1"/>
          <p:nvPr/>
        </p:nvSpPr>
        <p:spPr>
          <a:xfrm>
            <a:off x="14532490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236</a:t>
            </a:r>
            <a:endParaRPr lang="en-US" sz="1000" dirty="0"/>
          </a:p>
        </p:txBody>
      </p:sp>
      <p:pic>
        <p:nvPicPr>
          <p:cNvPr id="338" name="Picture 337" descr="Green and blacks milk.jpg"/>
          <p:cNvPicPr>
            <a:picLocks noChangeAspect="1"/>
          </p:cNvPicPr>
          <p:nvPr/>
        </p:nvPicPr>
        <p:blipFill rotWithShape="1">
          <a:blip r:embed="rId4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7391" y="883575"/>
            <a:ext cx="290563" cy="601030"/>
          </a:xfrm>
          <a:prstGeom prst="rect">
            <a:avLst/>
          </a:prstGeom>
        </p:spPr>
      </p:pic>
      <p:sp>
        <p:nvSpPr>
          <p:cNvPr id="339" name="TextBox 338"/>
          <p:cNvSpPr txBox="1"/>
          <p:nvPr/>
        </p:nvSpPr>
        <p:spPr>
          <a:xfrm>
            <a:off x="9450353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197</a:t>
            </a:r>
            <a:endParaRPr lang="en-US" sz="1000" dirty="0"/>
          </a:p>
        </p:txBody>
      </p:sp>
      <p:pic>
        <p:nvPicPr>
          <p:cNvPr id="352" name="Picture 351" descr="Cadbury Snack.jpg"/>
          <p:cNvPicPr>
            <a:picLocks noChangeAspect="1"/>
          </p:cNvPicPr>
          <p:nvPr/>
        </p:nvPicPr>
        <p:blipFill rotWithShape="1">
          <a:blip r:embed="rId4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834330" y="857058"/>
            <a:ext cx="893338" cy="288476"/>
          </a:xfrm>
          <a:prstGeom prst="rect">
            <a:avLst/>
          </a:prstGeom>
        </p:spPr>
      </p:pic>
      <p:sp>
        <p:nvSpPr>
          <p:cNvPr id="353" name="TextBox 352"/>
          <p:cNvSpPr txBox="1"/>
          <p:nvPr/>
        </p:nvSpPr>
        <p:spPr>
          <a:xfrm>
            <a:off x="8112605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193</a:t>
            </a:r>
            <a:endParaRPr lang="en-US" sz="1000" dirty="0"/>
          </a:p>
        </p:txBody>
      </p:sp>
      <p:pic>
        <p:nvPicPr>
          <p:cNvPr id="354" name="Picture 353" descr="Kinder surprise.jpg"/>
          <p:cNvPicPr>
            <a:picLocks noChangeAspect="1"/>
          </p:cNvPicPr>
          <p:nvPr/>
        </p:nvPicPr>
        <p:blipFill>
          <a:blip r:embed="rId5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703" y="877184"/>
            <a:ext cx="380183" cy="548341"/>
          </a:xfrm>
          <a:prstGeom prst="rect">
            <a:avLst/>
          </a:prstGeom>
        </p:spPr>
      </p:pic>
      <p:sp>
        <p:nvSpPr>
          <p:cNvPr id="355" name="TextBox 354"/>
          <p:cNvSpPr txBox="1"/>
          <p:nvPr/>
        </p:nvSpPr>
        <p:spPr>
          <a:xfrm>
            <a:off x="1785312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110</a:t>
            </a:r>
            <a:endParaRPr lang="en-US" sz="1000" dirty="0"/>
          </a:p>
        </p:txBody>
      </p:sp>
      <p:pic>
        <p:nvPicPr>
          <p:cNvPr id="356" name="Picture 355" descr="Jelly tots.jpg"/>
          <p:cNvPicPr>
            <a:picLocks noChangeAspect="1"/>
          </p:cNvPicPr>
          <p:nvPr/>
        </p:nvPicPr>
        <p:blipFill>
          <a:blip r:embed="rId5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4352" y="857729"/>
            <a:ext cx="479397" cy="592938"/>
          </a:xfrm>
          <a:prstGeom prst="rect">
            <a:avLst/>
          </a:prstGeom>
        </p:spPr>
      </p:pic>
      <p:sp>
        <p:nvSpPr>
          <p:cNvPr id="357" name="TextBox 356"/>
          <p:cNvSpPr txBox="1"/>
          <p:nvPr/>
        </p:nvSpPr>
        <p:spPr>
          <a:xfrm>
            <a:off x="3287487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145</a:t>
            </a:r>
            <a:endParaRPr lang="en-US" sz="1000" dirty="0"/>
          </a:p>
        </p:txBody>
      </p:sp>
      <p:pic>
        <p:nvPicPr>
          <p:cNvPr id="360" name="Picture 359" descr="Milkyway duo.jpg"/>
          <p:cNvPicPr>
            <a:picLocks noChangeAspect="1"/>
          </p:cNvPicPr>
          <p:nvPr/>
        </p:nvPicPr>
        <p:blipFill rotWithShape="1">
          <a:blip r:embed="rId5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540397" y="914289"/>
            <a:ext cx="940315" cy="141637"/>
          </a:xfrm>
          <a:prstGeom prst="rect">
            <a:avLst/>
          </a:prstGeom>
        </p:spPr>
      </p:pic>
      <p:sp>
        <p:nvSpPr>
          <p:cNvPr id="361" name="TextBox 360"/>
          <p:cNvSpPr txBox="1"/>
          <p:nvPr/>
        </p:nvSpPr>
        <p:spPr>
          <a:xfrm>
            <a:off x="8800311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194</a:t>
            </a:r>
            <a:endParaRPr lang="en-US" sz="1000" dirty="0"/>
          </a:p>
        </p:txBody>
      </p:sp>
      <p:pic>
        <p:nvPicPr>
          <p:cNvPr id="362" name="Picture 361" descr="Milkybar.jpg"/>
          <p:cNvPicPr>
            <a:picLocks noChangeAspect="1"/>
          </p:cNvPicPr>
          <p:nvPr/>
        </p:nvPicPr>
        <p:blipFill rotWithShape="1">
          <a:blip r:embed="rId5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6312" y="905867"/>
            <a:ext cx="881579" cy="217217"/>
          </a:xfrm>
          <a:prstGeom prst="rect">
            <a:avLst/>
          </a:prstGeom>
        </p:spPr>
      </p:pic>
      <p:sp>
        <p:nvSpPr>
          <p:cNvPr id="363" name="TextBox 362"/>
          <p:cNvSpPr txBox="1"/>
          <p:nvPr/>
        </p:nvSpPr>
        <p:spPr>
          <a:xfrm>
            <a:off x="2872371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136</a:t>
            </a:r>
            <a:endParaRPr lang="en-US" sz="1000" dirty="0"/>
          </a:p>
        </p:txBody>
      </p:sp>
      <p:pic>
        <p:nvPicPr>
          <p:cNvPr id="364" name="Picture 363" descr="Softmints spearmint.jpg"/>
          <p:cNvPicPr>
            <a:picLocks noChangeAspect="1"/>
          </p:cNvPicPr>
          <p:nvPr/>
        </p:nvPicPr>
        <p:blipFill rotWithShape="1">
          <a:blip r:embed="rId5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41603" y="898913"/>
            <a:ext cx="1013520" cy="168736"/>
          </a:xfrm>
          <a:prstGeom prst="rect">
            <a:avLst/>
          </a:prstGeom>
        </p:spPr>
      </p:pic>
      <p:pic>
        <p:nvPicPr>
          <p:cNvPr id="365" name="Picture 364" descr="Starbar.jpg"/>
          <p:cNvPicPr>
            <a:picLocks noChangeAspect="1"/>
          </p:cNvPicPr>
          <p:nvPr/>
        </p:nvPicPr>
        <p:blipFill rotWithShape="1">
          <a:blip r:embed="rId5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6726755" y="848168"/>
            <a:ext cx="910686" cy="274454"/>
          </a:xfrm>
          <a:prstGeom prst="rect">
            <a:avLst/>
          </a:prstGeom>
        </p:spPr>
      </p:pic>
      <p:sp>
        <p:nvSpPr>
          <p:cNvPr id="366" name="TextBox 365"/>
          <p:cNvSpPr txBox="1"/>
          <p:nvPr/>
        </p:nvSpPr>
        <p:spPr>
          <a:xfrm>
            <a:off x="16999475" y="1412300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250</a:t>
            </a:r>
            <a:endParaRPr lang="en-US" sz="1000" dirty="0"/>
          </a:p>
        </p:txBody>
      </p:sp>
      <p:cxnSp>
        <p:nvCxnSpPr>
          <p:cNvPr id="269" name="Straight Arrow Connector 268"/>
          <p:cNvCxnSpPr/>
          <p:nvPr/>
        </p:nvCxnSpPr>
        <p:spPr>
          <a:xfrm>
            <a:off x="6590414" y="426588"/>
            <a:ext cx="0" cy="1225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>
            <a:off x="6907405" y="426588"/>
            <a:ext cx="0" cy="1225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/>
          <p:nvPr/>
        </p:nvCxnSpPr>
        <p:spPr>
          <a:xfrm>
            <a:off x="7251952" y="436268"/>
            <a:ext cx="0" cy="1128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>
            <a:off x="7554346" y="436268"/>
            <a:ext cx="0" cy="1128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/>
          <p:nvPr/>
        </p:nvCxnSpPr>
        <p:spPr>
          <a:xfrm>
            <a:off x="7942029" y="426588"/>
            <a:ext cx="0" cy="1225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0" name="TextBox 369"/>
          <p:cNvSpPr txBox="1"/>
          <p:nvPr/>
        </p:nvSpPr>
        <p:spPr>
          <a:xfrm>
            <a:off x="12525279" y="1595842"/>
            <a:ext cx="1917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c</a:t>
            </a:r>
            <a:r>
              <a:rPr lang="en-US" sz="1000" i="1" dirty="0" smtClean="0"/>
              <a:t>alorie content per whole item</a:t>
            </a:r>
            <a:endParaRPr lang="en-US" sz="1000" i="1" dirty="0"/>
          </a:p>
        </p:txBody>
      </p:sp>
      <p:cxnSp>
        <p:nvCxnSpPr>
          <p:cNvPr id="371" name="Straight Arrow Connector 370"/>
          <p:cNvCxnSpPr/>
          <p:nvPr/>
        </p:nvCxnSpPr>
        <p:spPr>
          <a:xfrm>
            <a:off x="14252479" y="1743360"/>
            <a:ext cx="914400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Arrow Connector 371"/>
          <p:cNvCxnSpPr/>
          <p:nvPr/>
        </p:nvCxnSpPr>
        <p:spPr>
          <a:xfrm>
            <a:off x="15183244" y="1732817"/>
            <a:ext cx="914400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372"/>
          <p:cNvCxnSpPr/>
          <p:nvPr/>
        </p:nvCxnSpPr>
        <p:spPr>
          <a:xfrm>
            <a:off x="16097644" y="1732817"/>
            <a:ext cx="914400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4" name="TextBox 373"/>
          <p:cNvSpPr txBox="1"/>
          <p:nvPr/>
        </p:nvSpPr>
        <p:spPr>
          <a:xfrm>
            <a:off x="16914350" y="1584998"/>
            <a:ext cx="1917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c</a:t>
            </a:r>
            <a:r>
              <a:rPr lang="en-US" sz="1000" i="1" dirty="0" smtClean="0"/>
              <a:t>alorie content per whole item</a:t>
            </a:r>
            <a:endParaRPr lang="en-US" sz="1000" i="1" dirty="0"/>
          </a:p>
        </p:txBody>
      </p:sp>
      <p:cxnSp>
        <p:nvCxnSpPr>
          <p:cNvPr id="375" name="Straight Arrow Connector 374"/>
          <p:cNvCxnSpPr/>
          <p:nvPr/>
        </p:nvCxnSpPr>
        <p:spPr>
          <a:xfrm>
            <a:off x="18641550" y="1732516"/>
            <a:ext cx="914400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Arrow Connector 375"/>
          <p:cNvCxnSpPr/>
          <p:nvPr/>
        </p:nvCxnSpPr>
        <p:spPr>
          <a:xfrm flipV="1">
            <a:off x="19572315" y="1720414"/>
            <a:ext cx="537058" cy="1559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567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Picture 280" descr="Marybake butter flapjack.jp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589941">
            <a:off x="17411807" y="798672"/>
            <a:ext cx="853351" cy="449063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8119955" y="1583439"/>
            <a:ext cx="1917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c</a:t>
            </a:r>
            <a:r>
              <a:rPr lang="en-US" sz="1000" i="1" dirty="0" smtClean="0"/>
              <a:t>alorie content per whole item</a:t>
            </a:r>
            <a:endParaRPr lang="en-US" sz="1000" i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214215" y="-11087"/>
            <a:ext cx="1468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Example fruit, fruit snacks, cereal bars, flapjacks </a:t>
            </a:r>
            <a:endParaRPr lang="en-US" sz="2000" b="1" dirty="0">
              <a:solidFill>
                <a:srgbClr val="17B105"/>
              </a:solidFill>
            </a:endParaRPr>
          </a:p>
        </p:txBody>
      </p:sp>
      <p:pic>
        <p:nvPicPr>
          <p:cNvPr id="116" name="Picture 115" descr="Nakd bakewell tart.jp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350850" y="869388"/>
            <a:ext cx="929668" cy="274919"/>
          </a:xfrm>
          <a:prstGeom prst="rect">
            <a:avLst/>
          </a:prstGeom>
        </p:spPr>
      </p:pic>
      <p:pic>
        <p:nvPicPr>
          <p:cNvPr id="117" name="Picture 116" descr="Nakd berry delight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958422" y="868104"/>
            <a:ext cx="1050993" cy="276736"/>
          </a:xfrm>
          <a:prstGeom prst="rect">
            <a:avLst/>
          </a:prstGeom>
        </p:spPr>
      </p:pic>
      <p:pic>
        <p:nvPicPr>
          <p:cNvPr id="118" name="Picture 117" descr="Nakd cashew cookie.jpg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855814" y="882730"/>
            <a:ext cx="935289" cy="253848"/>
          </a:xfrm>
          <a:prstGeom prst="rect">
            <a:avLst/>
          </a:prstGeom>
        </p:spPr>
      </p:pic>
      <p:pic>
        <p:nvPicPr>
          <p:cNvPr id="119" name="Picture 118" descr="Nakd salted caramel.jpg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101587" y="854334"/>
            <a:ext cx="909825" cy="427532"/>
          </a:xfrm>
          <a:prstGeom prst="rect">
            <a:avLst/>
          </a:prstGeom>
        </p:spPr>
      </p:pic>
      <p:pic>
        <p:nvPicPr>
          <p:cNvPr id="120" name="Picture 119" descr="Nakd strawberry crunch.jp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04421" y="884150"/>
            <a:ext cx="844827" cy="244999"/>
          </a:xfrm>
          <a:prstGeom prst="rect">
            <a:avLst/>
          </a:prstGeom>
        </p:spPr>
      </p:pic>
      <p:pic>
        <p:nvPicPr>
          <p:cNvPr id="123" name="Picture 122" descr="Urban fruit strawberry.jpg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841" y="591260"/>
            <a:ext cx="563061" cy="856366"/>
          </a:xfrm>
          <a:prstGeom prst="rect">
            <a:avLst/>
          </a:prstGeom>
        </p:spPr>
      </p:pic>
      <p:pic>
        <p:nvPicPr>
          <p:cNvPr id="124" name="Picture 123" descr="Urban fruit pineapple.jpg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9746" y="601162"/>
            <a:ext cx="587498" cy="853110"/>
          </a:xfrm>
          <a:prstGeom prst="rect">
            <a:avLst/>
          </a:prstGeom>
        </p:spPr>
      </p:pic>
      <p:pic>
        <p:nvPicPr>
          <p:cNvPr id="125" name="Picture 124" descr="Urban fruit mango.jpg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0298" y="597786"/>
            <a:ext cx="546118" cy="856366"/>
          </a:xfrm>
          <a:prstGeom prst="rect">
            <a:avLst/>
          </a:prstGeom>
        </p:spPr>
      </p:pic>
      <p:sp>
        <p:nvSpPr>
          <p:cNvPr id="130" name="TextBox 129"/>
          <p:cNvSpPr txBox="1"/>
          <p:nvPr/>
        </p:nvSpPr>
        <p:spPr>
          <a:xfrm>
            <a:off x="10279806" y="1433445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149</a:t>
            </a:r>
            <a:endParaRPr lang="en-US" sz="1000" dirty="0"/>
          </a:p>
        </p:txBody>
      </p:sp>
      <p:sp>
        <p:nvSpPr>
          <p:cNvPr id="137" name="TextBox 136"/>
          <p:cNvSpPr txBox="1"/>
          <p:nvPr/>
        </p:nvSpPr>
        <p:spPr>
          <a:xfrm>
            <a:off x="7370005" y="1433445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140</a:t>
            </a:r>
            <a:endParaRPr lang="en-US" sz="1000" dirty="0"/>
          </a:p>
        </p:txBody>
      </p:sp>
      <p:sp>
        <p:nvSpPr>
          <p:cNvPr id="140" name="TextBox 139"/>
          <p:cNvSpPr txBox="1"/>
          <p:nvPr/>
        </p:nvSpPr>
        <p:spPr>
          <a:xfrm>
            <a:off x="8149129" y="1433445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144</a:t>
            </a:r>
            <a:endParaRPr lang="en-US" sz="1000" dirty="0"/>
          </a:p>
        </p:txBody>
      </p:sp>
      <p:sp>
        <p:nvSpPr>
          <p:cNvPr id="141" name="TextBox 140"/>
          <p:cNvSpPr txBox="1"/>
          <p:nvPr/>
        </p:nvSpPr>
        <p:spPr>
          <a:xfrm>
            <a:off x="6308317" y="1433445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135</a:t>
            </a:r>
            <a:endParaRPr lang="en-US" sz="1000" dirty="0"/>
          </a:p>
        </p:txBody>
      </p:sp>
      <p:sp>
        <p:nvSpPr>
          <p:cNvPr id="142" name="TextBox 141"/>
          <p:cNvSpPr txBox="1"/>
          <p:nvPr/>
        </p:nvSpPr>
        <p:spPr>
          <a:xfrm>
            <a:off x="6640140" y="1433445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137</a:t>
            </a:r>
            <a:endParaRPr lang="en-US" sz="1000" dirty="0"/>
          </a:p>
        </p:txBody>
      </p:sp>
      <p:sp>
        <p:nvSpPr>
          <p:cNvPr id="146" name="TextBox 145"/>
          <p:cNvSpPr txBox="1"/>
          <p:nvPr/>
        </p:nvSpPr>
        <p:spPr>
          <a:xfrm>
            <a:off x="1760180" y="1433445"/>
            <a:ext cx="468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100</a:t>
            </a:r>
            <a:endParaRPr lang="en-US" sz="1000" dirty="0"/>
          </a:p>
        </p:txBody>
      </p:sp>
      <p:sp>
        <p:nvSpPr>
          <p:cNvPr id="147" name="TextBox 146"/>
          <p:cNvSpPr txBox="1"/>
          <p:nvPr/>
        </p:nvSpPr>
        <p:spPr>
          <a:xfrm>
            <a:off x="4636831" y="1433445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107</a:t>
            </a:r>
            <a:endParaRPr lang="en-US" sz="1000" dirty="0"/>
          </a:p>
        </p:txBody>
      </p:sp>
      <p:sp>
        <p:nvSpPr>
          <p:cNvPr id="148" name="TextBox 147"/>
          <p:cNvSpPr txBox="1"/>
          <p:nvPr/>
        </p:nvSpPr>
        <p:spPr>
          <a:xfrm>
            <a:off x="2779066" y="1433445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103</a:t>
            </a:r>
            <a:endParaRPr lang="en-US" sz="1000" dirty="0"/>
          </a:p>
        </p:txBody>
      </p:sp>
      <p:sp>
        <p:nvSpPr>
          <p:cNvPr id="149" name="TextBox 148"/>
          <p:cNvSpPr txBox="1"/>
          <p:nvPr/>
        </p:nvSpPr>
        <p:spPr>
          <a:xfrm>
            <a:off x="3437079" y="1433445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104</a:t>
            </a:r>
            <a:endParaRPr lang="en-US" sz="1000" dirty="0"/>
          </a:p>
        </p:txBody>
      </p:sp>
      <p:cxnSp>
        <p:nvCxnSpPr>
          <p:cNvPr id="150" name="Straight Connector 149"/>
          <p:cNvCxnSpPr/>
          <p:nvPr/>
        </p:nvCxnSpPr>
        <p:spPr>
          <a:xfrm>
            <a:off x="406687" y="419800"/>
            <a:ext cx="1762839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>
            <a:off x="406685" y="419800"/>
            <a:ext cx="9700" cy="1225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1065661" y="429480"/>
            <a:ext cx="0" cy="1128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1950142" y="429480"/>
            <a:ext cx="0" cy="1128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>
            <a:off x="2453234" y="429480"/>
            <a:ext cx="0" cy="1128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>
            <a:off x="2936465" y="429480"/>
            <a:ext cx="0" cy="1128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>
            <a:off x="3612138" y="419800"/>
            <a:ext cx="0" cy="1225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>
            <a:off x="4124521" y="429480"/>
            <a:ext cx="0" cy="1128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>
            <a:off x="4485280" y="429480"/>
            <a:ext cx="0" cy="1128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>
            <a:off x="4827568" y="419800"/>
            <a:ext cx="0" cy="1225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>
            <a:off x="5122534" y="419800"/>
            <a:ext cx="0" cy="1225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>
            <a:off x="5498208" y="429480"/>
            <a:ext cx="0" cy="1128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>
            <a:off x="5798831" y="419800"/>
            <a:ext cx="0" cy="1225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>
            <a:off x="6137038" y="419800"/>
            <a:ext cx="0" cy="1225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>
            <a:off x="278076" y="1687803"/>
            <a:ext cx="914400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/>
        </p:nvSpPr>
        <p:spPr>
          <a:xfrm>
            <a:off x="1143051" y="1550828"/>
            <a:ext cx="1917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c</a:t>
            </a:r>
            <a:r>
              <a:rPr lang="en-US" sz="1000" i="1" dirty="0" smtClean="0"/>
              <a:t>alorie content per whole item</a:t>
            </a:r>
            <a:endParaRPr lang="en-US" sz="1000" i="1" dirty="0"/>
          </a:p>
        </p:txBody>
      </p:sp>
      <p:cxnSp>
        <p:nvCxnSpPr>
          <p:cNvPr id="168" name="Straight Arrow Connector 167"/>
          <p:cNvCxnSpPr/>
          <p:nvPr/>
        </p:nvCxnSpPr>
        <p:spPr>
          <a:xfrm>
            <a:off x="2866295" y="1692523"/>
            <a:ext cx="914400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>
            <a:off x="3780695" y="1709047"/>
            <a:ext cx="914400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4628869" y="1572738"/>
            <a:ext cx="1917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c</a:t>
            </a:r>
            <a:r>
              <a:rPr lang="en-US" sz="1000" i="1" dirty="0" smtClean="0"/>
              <a:t>alorie content per whole item</a:t>
            </a:r>
            <a:endParaRPr lang="en-US" sz="1000" i="1" dirty="0"/>
          </a:p>
        </p:txBody>
      </p:sp>
      <p:cxnSp>
        <p:nvCxnSpPr>
          <p:cNvPr id="171" name="Straight Arrow Connector 170"/>
          <p:cNvCxnSpPr/>
          <p:nvPr/>
        </p:nvCxnSpPr>
        <p:spPr>
          <a:xfrm>
            <a:off x="6341954" y="1709713"/>
            <a:ext cx="914400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>
            <a:off x="7256354" y="1714433"/>
            <a:ext cx="914400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>
            <a:off x="9847155" y="1730957"/>
            <a:ext cx="914400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>
            <a:off x="10777920" y="1720414"/>
            <a:ext cx="914400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>
            <a:off x="11692320" y="1720414"/>
            <a:ext cx="914400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6" name="Picture 175" descr="Apple.jpg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71" y="777872"/>
            <a:ext cx="479191" cy="612300"/>
          </a:xfrm>
          <a:prstGeom prst="rect">
            <a:avLst/>
          </a:prstGeom>
        </p:spPr>
      </p:pic>
      <p:pic>
        <p:nvPicPr>
          <p:cNvPr id="177" name="Picture 176" descr="Banana.jpg"/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920147">
            <a:off x="1134116" y="893145"/>
            <a:ext cx="584690" cy="372766"/>
          </a:xfrm>
          <a:prstGeom prst="rect">
            <a:avLst/>
          </a:prstGeom>
        </p:spPr>
      </p:pic>
      <p:pic>
        <p:nvPicPr>
          <p:cNvPr id="178" name="Picture 177" descr="Orange.jpg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40" y="853271"/>
            <a:ext cx="487632" cy="487632"/>
          </a:xfrm>
          <a:prstGeom prst="rect">
            <a:avLst/>
          </a:prstGeom>
        </p:spPr>
      </p:pic>
      <p:pic>
        <p:nvPicPr>
          <p:cNvPr id="187" name="Picture 186" descr="Nakd banana crunch.jpg"/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22885" y="898472"/>
            <a:ext cx="894303" cy="266743"/>
          </a:xfrm>
          <a:prstGeom prst="rect">
            <a:avLst/>
          </a:prstGeom>
        </p:spPr>
      </p:pic>
      <p:pic>
        <p:nvPicPr>
          <p:cNvPr id="188" name="Picture 187" descr="Nakd peanut delight.jpg"/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953854" y="805767"/>
            <a:ext cx="984016" cy="274044"/>
          </a:xfrm>
          <a:prstGeom prst="rect">
            <a:avLst/>
          </a:prstGeom>
        </p:spPr>
      </p:pic>
      <p:sp>
        <p:nvSpPr>
          <p:cNvPr id="196" name="TextBox 195"/>
          <p:cNvSpPr txBox="1"/>
          <p:nvPr/>
        </p:nvSpPr>
        <p:spPr>
          <a:xfrm>
            <a:off x="164032" y="1433445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54</a:t>
            </a:r>
            <a:endParaRPr lang="en-US" sz="1000" dirty="0"/>
          </a:p>
        </p:txBody>
      </p:sp>
      <p:sp>
        <p:nvSpPr>
          <p:cNvPr id="197" name="TextBox 196"/>
          <p:cNvSpPr txBox="1"/>
          <p:nvPr/>
        </p:nvSpPr>
        <p:spPr>
          <a:xfrm>
            <a:off x="691523" y="1433445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89</a:t>
            </a:r>
            <a:endParaRPr lang="en-US" sz="1000" dirty="0"/>
          </a:p>
        </p:txBody>
      </p:sp>
      <p:sp>
        <p:nvSpPr>
          <p:cNvPr id="199" name="TextBox 198"/>
          <p:cNvSpPr txBox="1"/>
          <p:nvPr/>
        </p:nvSpPr>
        <p:spPr>
          <a:xfrm>
            <a:off x="1198675" y="1433445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95</a:t>
            </a:r>
            <a:endParaRPr lang="en-US" sz="1000" dirty="0"/>
          </a:p>
        </p:txBody>
      </p:sp>
      <p:sp>
        <p:nvSpPr>
          <p:cNvPr id="201" name="TextBox 200"/>
          <p:cNvSpPr txBox="1"/>
          <p:nvPr/>
        </p:nvSpPr>
        <p:spPr>
          <a:xfrm>
            <a:off x="2293906" y="1433445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102</a:t>
            </a:r>
            <a:endParaRPr lang="en-US" sz="1000" dirty="0"/>
          </a:p>
        </p:txBody>
      </p:sp>
      <p:sp>
        <p:nvSpPr>
          <p:cNvPr id="210" name="TextBox 209"/>
          <p:cNvSpPr txBox="1"/>
          <p:nvPr/>
        </p:nvSpPr>
        <p:spPr>
          <a:xfrm>
            <a:off x="13578394" y="1433445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189</a:t>
            </a:r>
            <a:endParaRPr lang="en-US" sz="1000" dirty="0"/>
          </a:p>
        </p:txBody>
      </p:sp>
      <p:pic>
        <p:nvPicPr>
          <p:cNvPr id="211" name="Picture 210" descr="Fulfil choc mint.jpg"/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283077" y="832954"/>
            <a:ext cx="959952" cy="302251"/>
          </a:xfrm>
          <a:prstGeom prst="rect">
            <a:avLst/>
          </a:prstGeom>
        </p:spPr>
      </p:pic>
      <p:pic>
        <p:nvPicPr>
          <p:cNvPr id="214" name="Picture 213" descr="Nakd apricot crunch.jpg"/>
          <p:cNvPicPr>
            <a:picLocks noChangeAspect="1"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060919" y="898943"/>
            <a:ext cx="864103" cy="261792"/>
          </a:xfrm>
          <a:prstGeom prst="rect">
            <a:avLst/>
          </a:prstGeom>
        </p:spPr>
      </p:pic>
      <p:sp>
        <p:nvSpPr>
          <p:cNvPr id="215" name="TextBox 214"/>
          <p:cNvSpPr txBox="1"/>
          <p:nvPr/>
        </p:nvSpPr>
        <p:spPr>
          <a:xfrm>
            <a:off x="4313681" y="1433445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105</a:t>
            </a:r>
            <a:endParaRPr lang="en-US" sz="1000" dirty="0"/>
          </a:p>
        </p:txBody>
      </p:sp>
      <p:pic>
        <p:nvPicPr>
          <p:cNvPr id="216" name="Picture 215" descr="Nakd cocoa orange.png"/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014372" y="865748"/>
            <a:ext cx="861938" cy="257331"/>
          </a:xfrm>
          <a:prstGeom prst="rect">
            <a:avLst/>
          </a:prstGeom>
        </p:spPr>
      </p:pic>
      <p:sp>
        <p:nvSpPr>
          <p:cNvPr id="217" name="TextBox 216"/>
          <p:cNvSpPr txBox="1"/>
          <p:nvPr/>
        </p:nvSpPr>
        <p:spPr>
          <a:xfrm>
            <a:off x="9249028" y="1433445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145</a:t>
            </a:r>
            <a:endParaRPr lang="en-US" sz="1000" dirty="0"/>
          </a:p>
        </p:txBody>
      </p:sp>
      <p:pic>
        <p:nvPicPr>
          <p:cNvPr id="218" name="Picture 217" descr="Nakd coconut bliss.jpg"/>
          <p:cNvPicPr>
            <a:picLocks noChangeAspect="1"/>
          </p:cNvPicPr>
          <p:nvPr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330290" y="883848"/>
            <a:ext cx="763937" cy="422966"/>
          </a:xfrm>
          <a:prstGeom prst="rect">
            <a:avLst/>
          </a:prstGeom>
        </p:spPr>
      </p:pic>
      <p:sp>
        <p:nvSpPr>
          <p:cNvPr id="219" name="TextBox 218"/>
          <p:cNvSpPr txBox="1"/>
          <p:nvPr/>
        </p:nvSpPr>
        <p:spPr>
          <a:xfrm>
            <a:off x="8512838" y="1433445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144</a:t>
            </a:r>
            <a:endParaRPr lang="en-US" sz="1000" dirty="0"/>
          </a:p>
        </p:txBody>
      </p:sp>
      <p:pic>
        <p:nvPicPr>
          <p:cNvPr id="236" name="Picture 235" descr="Mrs Crimbles mixed berry flapjack.jpg"/>
          <p:cNvPicPr>
            <a:picLocks noChangeAspect="1"/>
          </p:cNvPicPr>
          <p:nvPr/>
        </p:nvPicPr>
        <p:blipFill rotWithShape="1"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7064356" y="873763"/>
            <a:ext cx="879873" cy="288569"/>
          </a:xfrm>
          <a:prstGeom prst="rect">
            <a:avLst/>
          </a:prstGeom>
        </p:spPr>
      </p:pic>
      <p:sp>
        <p:nvSpPr>
          <p:cNvPr id="237" name="TextBox 236"/>
          <p:cNvSpPr txBox="1"/>
          <p:nvPr/>
        </p:nvSpPr>
        <p:spPr>
          <a:xfrm>
            <a:off x="17288275" y="1433445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278</a:t>
            </a:r>
            <a:endParaRPr lang="en-US" sz="1000" dirty="0"/>
          </a:p>
        </p:txBody>
      </p:sp>
      <p:pic>
        <p:nvPicPr>
          <p:cNvPr id="238" name="Picture 237" descr="Belvita breakfast.jpg"/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5879839" y="784257"/>
            <a:ext cx="936637" cy="409413"/>
          </a:xfrm>
          <a:prstGeom prst="rect">
            <a:avLst/>
          </a:prstGeom>
        </p:spPr>
      </p:pic>
      <p:sp>
        <p:nvSpPr>
          <p:cNvPr id="239" name="TextBox 238"/>
          <p:cNvSpPr txBox="1"/>
          <p:nvPr/>
        </p:nvSpPr>
        <p:spPr>
          <a:xfrm>
            <a:off x="16202423" y="1433445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223</a:t>
            </a:r>
            <a:endParaRPr lang="en-US" sz="1000" dirty="0"/>
          </a:p>
        </p:txBody>
      </p:sp>
      <p:pic>
        <p:nvPicPr>
          <p:cNvPr id="240" name="Picture 239" descr="Eat natural apricot almond.png"/>
          <p:cNvPicPr>
            <a:picLocks noChangeAspect="1"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6686873" y="839584"/>
            <a:ext cx="969931" cy="338826"/>
          </a:xfrm>
          <a:prstGeom prst="rect">
            <a:avLst/>
          </a:prstGeom>
        </p:spPr>
      </p:pic>
      <p:sp>
        <p:nvSpPr>
          <p:cNvPr id="241" name="TextBox 240"/>
          <p:cNvSpPr txBox="1"/>
          <p:nvPr/>
        </p:nvSpPr>
        <p:spPr>
          <a:xfrm>
            <a:off x="16982970" y="1433445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238</a:t>
            </a:r>
            <a:endParaRPr lang="en-US" sz="1000" dirty="0"/>
          </a:p>
        </p:txBody>
      </p:sp>
      <p:pic>
        <p:nvPicPr>
          <p:cNvPr id="242" name="Picture 241" descr="Eat natural brazil.jpg"/>
          <p:cNvPicPr>
            <a:picLocks noChangeAspect="1"/>
          </p:cNvPicPr>
          <p:nvPr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6335556" y="845621"/>
            <a:ext cx="926615" cy="308350"/>
          </a:xfrm>
          <a:prstGeom prst="rect">
            <a:avLst/>
          </a:prstGeom>
        </p:spPr>
      </p:pic>
      <p:sp>
        <p:nvSpPr>
          <p:cNvPr id="243" name="TextBox 242"/>
          <p:cNvSpPr txBox="1"/>
          <p:nvPr/>
        </p:nvSpPr>
        <p:spPr>
          <a:xfrm>
            <a:off x="16602251" y="1433445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225</a:t>
            </a:r>
            <a:endParaRPr lang="en-US" sz="1000" dirty="0"/>
          </a:p>
        </p:txBody>
      </p:sp>
      <p:pic>
        <p:nvPicPr>
          <p:cNvPr id="244" name="Picture 243" descr="Nakd pecan pie.jpg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429984" y="827424"/>
            <a:ext cx="933228" cy="311179"/>
          </a:xfrm>
          <a:prstGeom prst="rect">
            <a:avLst/>
          </a:prstGeom>
        </p:spPr>
      </p:pic>
      <p:sp>
        <p:nvSpPr>
          <p:cNvPr id="245" name="TextBox 244"/>
          <p:cNvSpPr txBox="1"/>
          <p:nvPr/>
        </p:nvSpPr>
        <p:spPr>
          <a:xfrm>
            <a:off x="12719016" y="1433445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167</a:t>
            </a:r>
            <a:endParaRPr lang="en-US" sz="1000" dirty="0"/>
          </a:p>
        </p:txBody>
      </p:sp>
      <p:pic>
        <p:nvPicPr>
          <p:cNvPr id="246" name="Picture 245" descr="Special k red berries bar.jpg"/>
          <p:cNvPicPr>
            <a:picLocks noChangeAspect="1"/>
          </p:cNvPicPr>
          <p:nvPr/>
        </p:nvPicPr>
        <p:blipFill rotWithShape="1">
          <a:blip r:embed="rId2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645751" y="817452"/>
            <a:ext cx="936986" cy="386100"/>
          </a:xfrm>
          <a:prstGeom prst="rect">
            <a:avLst/>
          </a:prstGeom>
        </p:spPr>
      </p:pic>
      <p:sp>
        <p:nvSpPr>
          <p:cNvPr id="247" name="TextBox 246"/>
          <p:cNvSpPr txBox="1"/>
          <p:nvPr/>
        </p:nvSpPr>
        <p:spPr>
          <a:xfrm>
            <a:off x="3931063" y="1433445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104</a:t>
            </a:r>
            <a:endParaRPr lang="en-US" sz="1000" dirty="0"/>
          </a:p>
        </p:txBody>
      </p:sp>
      <p:pic>
        <p:nvPicPr>
          <p:cNvPr id="252" name="Picture 251" descr="Fulfil coconut choc.jpg"/>
          <p:cNvPicPr>
            <a:picLocks noChangeAspect="1"/>
          </p:cNvPicPr>
          <p:nvPr/>
        </p:nvPicPr>
        <p:blipFill rotWithShape="1"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368161" y="796049"/>
            <a:ext cx="951078" cy="356814"/>
          </a:xfrm>
          <a:prstGeom prst="rect">
            <a:avLst/>
          </a:prstGeom>
        </p:spPr>
      </p:pic>
      <p:sp>
        <p:nvSpPr>
          <p:cNvPr id="253" name="TextBox 252"/>
          <p:cNvSpPr txBox="1"/>
          <p:nvPr/>
        </p:nvSpPr>
        <p:spPr>
          <a:xfrm>
            <a:off x="14660102" y="1433445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206</a:t>
            </a:r>
            <a:endParaRPr lang="en-US" sz="1000" dirty="0"/>
          </a:p>
        </p:txBody>
      </p:sp>
      <p:pic>
        <p:nvPicPr>
          <p:cNvPr id="254" name="Picture 253" descr="Fulfil white choc.jpg"/>
          <p:cNvPicPr>
            <a:picLocks noChangeAspect="1"/>
          </p:cNvPicPr>
          <p:nvPr/>
        </p:nvPicPr>
        <p:blipFill rotWithShape="1">
          <a:blip r:embed="rId2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649392" y="797979"/>
            <a:ext cx="973605" cy="346409"/>
          </a:xfrm>
          <a:prstGeom prst="rect">
            <a:avLst/>
          </a:prstGeom>
        </p:spPr>
      </p:pic>
      <p:sp>
        <p:nvSpPr>
          <p:cNvPr id="255" name="TextBox 254"/>
          <p:cNvSpPr txBox="1"/>
          <p:nvPr/>
        </p:nvSpPr>
        <p:spPr>
          <a:xfrm>
            <a:off x="13927784" y="1433445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195</a:t>
            </a:r>
            <a:endParaRPr lang="en-US" sz="1000" dirty="0"/>
          </a:p>
        </p:txBody>
      </p:sp>
      <p:pic>
        <p:nvPicPr>
          <p:cNvPr id="256" name="Picture 255" descr="Fulfil peanut caramel.jpg"/>
          <p:cNvPicPr>
            <a:picLocks noChangeAspect="1"/>
          </p:cNvPicPr>
          <p:nvPr/>
        </p:nvPicPr>
        <p:blipFill rotWithShape="1">
          <a:blip r:embed="rId2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018914" y="807362"/>
            <a:ext cx="925236" cy="345197"/>
          </a:xfrm>
          <a:prstGeom prst="rect">
            <a:avLst/>
          </a:prstGeom>
        </p:spPr>
      </p:pic>
      <p:sp>
        <p:nvSpPr>
          <p:cNvPr id="257" name="TextBox 256"/>
          <p:cNvSpPr txBox="1"/>
          <p:nvPr/>
        </p:nvSpPr>
        <p:spPr>
          <a:xfrm>
            <a:off x="14243437" y="1433445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205</a:t>
            </a:r>
            <a:endParaRPr lang="en-US" sz="1000" dirty="0"/>
          </a:p>
        </p:txBody>
      </p:sp>
      <p:pic>
        <p:nvPicPr>
          <p:cNvPr id="265" name="Picture 264" descr="Nakd cocoa coconut.jpg"/>
          <p:cNvPicPr>
            <a:picLocks noChangeAspect="1"/>
          </p:cNvPicPr>
          <p:nvPr/>
        </p:nvPicPr>
        <p:blipFill rotWithShape="1">
          <a:blip r:embed="rId2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340581" y="885313"/>
            <a:ext cx="913719" cy="259019"/>
          </a:xfrm>
          <a:prstGeom prst="rect">
            <a:avLst/>
          </a:prstGeom>
        </p:spPr>
      </p:pic>
      <p:sp>
        <p:nvSpPr>
          <p:cNvPr id="266" name="TextBox 265"/>
          <p:cNvSpPr txBox="1"/>
          <p:nvPr/>
        </p:nvSpPr>
        <p:spPr>
          <a:xfrm>
            <a:off x="5593086" y="1433445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133</a:t>
            </a:r>
            <a:endParaRPr lang="en-US" sz="1000" dirty="0"/>
          </a:p>
        </p:txBody>
      </p:sp>
      <p:pic>
        <p:nvPicPr>
          <p:cNvPr id="267" name="Picture 266" descr="Quaker porridge golden syrup.jpg"/>
          <p:cNvPicPr>
            <a:picLocks noChangeAspect="1"/>
          </p:cNvPicPr>
          <p:nvPr/>
        </p:nvPicPr>
        <p:blipFill rotWithShape="1">
          <a:blip r:embed="rId3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97950" y="969254"/>
            <a:ext cx="603054" cy="420635"/>
          </a:xfrm>
          <a:prstGeom prst="rect">
            <a:avLst/>
          </a:prstGeom>
        </p:spPr>
      </p:pic>
      <p:sp>
        <p:nvSpPr>
          <p:cNvPr id="268" name="TextBox 267"/>
          <p:cNvSpPr txBox="1"/>
          <p:nvPr/>
        </p:nvSpPr>
        <p:spPr>
          <a:xfrm>
            <a:off x="15592422" y="1433445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216</a:t>
            </a:r>
            <a:endParaRPr lang="en-US" sz="1000" dirty="0"/>
          </a:p>
        </p:txBody>
      </p:sp>
      <p:pic>
        <p:nvPicPr>
          <p:cNvPr id="271" name="Picture 270" descr="Perkier quinoa cacao cashew.png"/>
          <p:cNvPicPr>
            <a:picLocks noChangeAspect="1"/>
          </p:cNvPicPr>
          <p:nvPr/>
        </p:nvPicPr>
        <p:blipFill rotWithShape="1">
          <a:blip r:embed="rId3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955" b="21646"/>
          <a:stretch/>
        </p:blipFill>
        <p:spPr>
          <a:xfrm rot="5400000">
            <a:off x="6643663" y="835453"/>
            <a:ext cx="971362" cy="345651"/>
          </a:xfrm>
          <a:prstGeom prst="rect">
            <a:avLst/>
          </a:prstGeom>
        </p:spPr>
      </p:pic>
      <p:sp>
        <p:nvSpPr>
          <p:cNvPr id="272" name="TextBox 271"/>
          <p:cNvSpPr txBox="1"/>
          <p:nvPr/>
        </p:nvSpPr>
        <p:spPr>
          <a:xfrm>
            <a:off x="6955748" y="1433445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137</a:t>
            </a:r>
            <a:endParaRPr lang="en-US" sz="1000" dirty="0"/>
          </a:p>
        </p:txBody>
      </p:sp>
      <p:pic>
        <p:nvPicPr>
          <p:cNvPr id="273" name="Picture 272" descr="Quaker porridge strawb rasp cran.png"/>
          <p:cNvPicPr>
            <a:picLocks noChangeAspect="1"/>
          </p:cNvPicPr>
          <p:nvPr/>
        </p:nvPicPr>
        <p:blipFill rotWithShape="1">
          <a:blip r:embed="rId3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97950" y="512961"/>
            <a:ext cx="600592" cy="456293"/>
          </a:xfrm>
          <a:prstGeom prst="rect">
            <a:avLst/>
          </a:prstGeom>
        </p:spPr>
      </p:pic>
      <p:pic>
        <p:nvPicPr>
          <p:cNvPr id="274" name="Picture 273" descr="Perkier quinoa goji cranberry.png"/>
          <p:cNvPicPr>
            <a:picLocks noChangeAspect="1"/>
          </p:cNvPicPr>
          <p:nvPr/>
        </p:nvPicPr>
        <p:blipFill rotWithShape="1">
          <a:blip r:embed="rId3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675073" y="838528"/>
            <a:ext cx="922567" cy="343745"/>
          </a:xfrm>
          <a:prstGeom prst="rect">
            <a:avLst/>
          </a:prstGeom>
        </p:spPr>
      </p:pic>
      <p:sp>
        <p:nvSpPr>
          <p:cNvPr id="275" name="TextBox 274"/>
          <p:cNvSpPr txBox="1"/>
          <p:nvPr/>
        </p:nvSpPr>
        <p:spPr>
          <a:xfrm>
            <a:off x="4940050" y="1433445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130</a:t>
            </a:r>
            <a:endParaRPr lang="en-US" sz="1000" dirty="0"/>
          </a:p>
        </p:txBody>
      </p:sp>
      <p:sp>
        <p:nvSpPr>
          <p:cNvPr id="277" name="TextBox 276"/>
          <p:cNvSpPr txBox="1"/>
          <p:nvPr/>
        </p:nvSpPr>
        <p:spPr>
          <a:xfrm>
            <a:off x="8932088" y="1433445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144</a:t>
            </a:r>
            <a:endParaRPr lang="en-US" sz="1000" dirty="0"/>
          </a:p>
        </p:txBody>
      </p:sp>
      <p:sp>
        <p:nvSpPr>
          <p:cNvPr id="282" name="TextBox 281"/>
          <p:cNvSpPr txBox="1"/>
          <p:nvPr/>
        </p:nvSpPr>
        <p:spPr>
          <a:xfrm>
            <a:off x="17693479" y="1433445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495</a:t>
            </a:r>
            <a:endParaRPr lang="en-US" sz="1000" dirty="0"/>
          </a:p>
        </p:txBody>
      </p:sp>
      <p:pic>
        <p:nvPicPr>
          <p:cNvPr id="293" name="Picture 292" descr="Soreen 2 buttered slices.jpeg"/>
          <p:cNvPicPr>
            <a:picLocks noChangeAspect="1"/>
          </p:cNvPicPr>
          <p:nvPr/>
        </p:nvPicPr>
        <p:blipFill rotWithShape="1">
          <a:blip r:embed="rId3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4762" y="974149"/>
            <a:ext cx="642041" cy="444688"/>
          </a:xfrm>
          <a:prstGeom prst="rect">
            <a:avLst/>
          </a:prstGeom>
        </p:spPr>
      </p:pic>
      <p:pic>
        <p:nvPicPr>
          <p:cNvPr id="294" name="Picture 293" descr="Soreen fruit 2 buttered slices.png"/>
          <p:cNvPicPr>
            <a:picLocks noChangeAspect="1"/>
          </p:cNvPicPr>
          <p:nvPr/>
        </p:nvPicPr>
        <p:blipFill rotWithShape="1">
          <a:blip r:embed="rId3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6119" y="537030"/>
            <a:ext cx="673116" cy="415045"/>
          </a:xfrm>
          <a:prstGeom prst="rect">
            <a:avLst/>
          </a:prstGeom>
        </p:spPr>
      </p:pic>
      <p:sp>
        <p:nvSpPr>
          <p:cNvPr id="295" name="TextBox 294"/>
          <p:cNvSpPr txBox="1"/>
          <p:nvPr/>
        </p:nvSpPr>
        <p:spPr>
          <a:xfrm>
            <a:off x="9692568" y="1433445"/>
            <a:ext cx="5149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/>
              <a:t>146</a:t>
            </a:r>
            <a:endParaRPr lang="en-US" sz="1000" dirty="0"/>
          </a:p>
        </p:txBody>
      </p:sp>
      <p:pic>
        <p:nvPicPr>
          <p:cNvPr id="332" name="Picture 331" descr="Creative nature apple pie.jpg"/>
          <p:cNvPicPr>
            <a:picLocks noChangeAspect="1"/>
          </p:cNvPicPr>
          <p:nvPr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5066" y="483721"/>
            <a:ext cx="282573" cy="965906"/>
          </a:xfrm>
          <a:prstGeom prst="rect">
            <a:avLst/>
          </a:prstGeom>
        </p:spPr>
      </p:pic>
      <p:sp>
        <p:nvSpPr>
          <p:cNvPr id="333" name="TextBox 332"/>
          <p:cNvSpPr txBox="1"/>
          <p:nvPr/>
        </p:nvSpPr>
        <p:spPr>
          <a:xfrm>
            <a:off x="11636304" y="1433445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152</a:t>
            </a:r>
            <a:endParaRPr lang="en-US" sz="1000" dirty="0"/>
          </a:p>
        </p:txBody>
      </p:sp>
      <p:pic>
        <p:nvPicPr>
          <p:cNvPr id="334" name="Picture 333" descr="Creative nature cacao orange.jpg"/>
          <p:cNvPicPr>
            <a:picLocks noChangeAspect="1"/>
          </p:cNvPicPr>
          <p:nvPr/>
        </p:nvPicPr>
        <p:blipFill rotWithShape="1">
          <a:blip r:embed="rId3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08922" y="513851"/>
            <a:ext cx="297839" cy="928728"/>
          </a:xfrm>
          <a:prstGeom prst="rect">
            <a:avLst/>
          </a:prstGeom>
        </p:spPr>
      </p:pic>
      <p:pic>
        <p:nvPicPr>
          <p:cNvPr id="335" name="Picture 334" descr="Creative nature salted caramel.jpg"/>
          <p:cNvPicPr>
            <a:picLocks noChangeAspect="1"/>
          </p:cNvPicPr>
          <p:nvPr/>
        </p:nvPicPr>
        <p:blipFill rotWithShape="1">
          <a:blip r:embed="rId3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78646" y="505155"/>
            <a:ext cx="277654" cy="944472"/>
          </a:xfrm>
          <a:prstGeom prst="rect">
            <a:avLst/>
          </a:prstGeom>
        </p:spPr>
      </p:pic>
      <p:pic>
        <p:nvPicPr>
          <p:cNvPr id="342" name="Picture 341" descr="Nakd lemon drizzle.jpg"/>
          <p:cNvPicPr>
            <a:picLocks noChangeAspect="1"/>
          </p:cNvPicPr>
          <p:nvPr/>
        </p:nvPicPr>
        <p:blipFill rotWithShape="1">
          <a:blip r:embed="rId3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55597" y="880147"/>
            <a:ext cx="876935" cy="262030"/>
          </a:xfrm>
          <a:prstGeom prst="rect">
            <a:avLst/>
          </a:prstGeom>
        </p:spPr>
      </p:pic>
      <p:sp>
        <p:nvSpPr>
          <p:cNvPr id="343" name="TextBox 342"/>
          <p:cNvSpPr txBox="1"/>
          <p:nvPr/>
        </p:nvSpPr>
        <p:spPr>
          <a:xfrm>
            <a:off x="5305470" y="1433445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133</a:t>
            </a:r>
            <a:endParaRPr lang="en-US" sz="1000" dirty="0"/>
          </a:p>
        </p:txBody>
      </p:sp>
      <p:pic>
        <p:nvPicPr>
          <p:cNvPr id="344" name="Picture 343" descr="Rude the beetroot.jpg"/>
          <p:cNvPicPr>
            <a:picLocks noChangeAspect="1"/>
          </p:cNvPicPr>
          <p:nvPr/>
        </p:nvPicPr>
        <p:blipFill>
          <a:blip r:embed="rId4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68098" y="858512"/>
            <a:ext cx="924844" cy="301499"/>
          </a:xfrm>
          <a:prstGeom prst="rect">
            <a:avLst/>
          </a:prstGeom>
        </p:spPr>
      </p:pic>
      <p:sp>
        <p:nvSpPr>
          <p:cNvPr id="345" name="TextBox 344"/>
          <p:cNvSpPr txBox="1"/>
          <p:nvPr/>
        </p:nvSpPr>
        <p:spPr>
          <a:xfrm>
            <a:off x="5952074" y="1433445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135</a:t>
            </a:r>
            <a:endParaRPr lang="en-US" sz="1000" dirty="0"/>
          </a:p>
        </p:txBody>
      </p:sp>
      <p:pic>
        <p:nvPicPr>
          <p:cNvPr id="346" name="Picture 345" descr="Rude the peanut.jpg"/>
          <p:cNvPicPr>
            <a:picLocks noChangeAspect="1"/>
          </p:cNvPicPr>
          <p:nvPr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712427" y="795103"/>
            <a:ext cx="922810" cy="337748"/>
          </a:xfrm>
          <a:prstGeom prst="rect">
            <a:avLst/>
          </a:prstGeom>
        </p:spPr>
      </p:pic>
      <p:sp>
        <p:nvSpPr>
          <p:cNvPr id="347" name="TextBox 346"/>
          <p:cNvSpPr txBox="1"/>
          <p:nvPr/>
        </p:nvSpPr>
        <p:spPr>
          <a:xfrm>
            <a:off x="10994850" y="1433445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153</a:t>
            </a:r>
            <a:endParaRPr lang="en-US" sz="1000" dirty="0"/>
          </a:p>
        </p:txBody>
      </p:sp>
      <p:pic>
        <p:nvPicPr>
          <p:cNvPr id="348" name="Picture 347" descr="Rude the pumpkin.jpg"/>
          <p:cNvPicPr>
            <a:picLocks noChangeAspect="1"/>
          </p:cNvPicPr>
          <p:nvPr/>
        </p:nvPicPr>
        <p:blipFill rotWithShape="1">
          <a:blip r:embed="rId4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501859" y="824373"/>
            <a:ext cx="967813" cy="338043"/>
          </a:xfrm>
          <a:prstGeom prst="rect">
            <a:avLst/>
          </a:prstGeom>
        </p:spPr>
      </p:pic>
      <p:sp>
        <p:nvSpPr>
          <p:cNvPr id="349" name="TextBox 348"/>
          <p:cNvSpPr txBox="1"/>
          <p:nvPr/>
        </p:nvSpPr>
        <p:spPr>
          <a:xfrm>
            <a:off x="7816394" y="1433445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141</a:t>
            </a:r>
            <a:endParaRPr lang="en-US" sz="1000" dirty="0"/>
          </a:p>
        </p:txBody>
      </p:sp>
      <p:pic>
        <p:nvPicPr>
          <p:cNvPr id="350" name="Picture 349" descr="Rude the sweet potato.png"/>
          <p:cNvPicPr>
            <a:picLocks noChangeAspect="1"/>
          </p:cNvPicPr>
          <p:nvPr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333376" y="814636"/>
            <a:ext cx="920854" cy="303397"/>
          </a:xfrm>
          <a:prstGeom prst="rect">
            <a:avLst/>
          </a:prstGeom>
        </p:spPr>
      </p:pic>
      <p:pic>
        <p:nvPicPr>
          <p:cNvPr id="358" name="Picture 357" descr="Nutrigrain bake raisin.jpg"/>
          <p:cNvPicPr>
            <a:picLocks noChangeAspect="1"/>
          </p:cNvPicPr>
          <p:nvPr/>
        </p:nvPicPr>
        <p:blipFill rotWithShape="1">
          <a:blip r:embed="rId4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810338" y="780232"/>
            <a:ext cx="1011193" cy="448563"/>
          </a:xfrm>
          <a:prstGeom prst="rect">
            <a:avLst/>
          </a:prstGeom>
        </p:spPr>
      </p:pic>
      <p:sp>
        <p:nvSpPr>
          <p:cNvPr id="359" name="TextBox 358"/>
          <p:cNvSpPr txBox="1"/>
          <p:nvPr/>
        </p:nvSpPr>
        <p:spPr>
          <a:xfrm>
            <a:off x="13124935" y="1433445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170</a:t>
            </a:r>
            <a:endParaRPr lang="en-US" sz="1000" dirty="0"/>
          </a:p>
        </p:txBody>
      </p:sp>
      <p:cxnSp>
        <p:nvCxnSpPr>
          <p:cNvPr id="269" name="Straight Arrow Connector 268"/>
          <p:cNvCxnSpPr/>
          <p:nvPr/>
        </p:nvCxnSpPr>
        <p:spPr>
          <a:xfrm>
            <a:off x="6499624" y="426588"/>
            <a:ext cx="0" cy="1225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>
            <a:off x="6823100" y="426588"/>
            <a:ext cx="0" cy="1225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/>
          <p:nvPr/>
        </p:nvCxnSpPr>
        <p:spPr>
          <a:xfrm>
            <a:off x="7148192" y="429783"/>
            <a:ext cx="0" cy="1128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>
            <a:off x="7554346" y="429783"/>
            <a:ext cx="0" cy="1128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/>
          <p:nvPr/>
        </p:nvCxnSpPr>
        <p:spPr>
          <a:xfrm>
            <a:off x="7987424" y="426588"/>
            <a:ext cx="0" cy="1225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0" name="Picture 369" descr="Perkier quinoa coconut chia.jpg"/>
          <p:cNvPicPr>
            <a:picLocks noChangeAspect="1"/>
          </p:cNvPicPr>
          <p:nvPr/>
        </p:nvPicPr>
        <p:blipFill>
          <a:blip r:embed="rId4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633894" y="838790"/>
            <a:ext cx="927431" cy="333875"/>
          </a:xfrm>
          <a:prstGeom prst="rect">
            <a:avLst/>
          </a:prstGeom>
        </p:spPr>
      </p:pic>
      <p:sp>
        <p:nvSpPr>
          <p:cNvPr id="371" name="TextBox 370"/>
          <p:cNvSpPr txBox="1"/>
          <p:nvPr/>
        </p:nvSpPr>
        <p:spPr>
          <a:xfrm>
            <a:off x="10615935" y="1433445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152</a:t>
            </a:r>
            <a:endParaRPr lang="en-US" sz="1000" dirty="0"/>
          </a:p>
        </p:txBody>
      </p:sp>
      <p:pic>
        <p:nvPicPr>
          <p:cNvPr id="372" name="Picture 371" descr="Rude the peanut.jpg"/>
          <p:cNvPicPr>
            <a:picLocks noChangeAspect="1"/>
          </p:cNvPicPr>
          <p:nvPr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093603" y="827705"/>
            <a:ext cx="922810" cy="337748"/>
          </a:xfrm>
          <a:prstGeom prst="rect">
            <a:avLst/>
          </a:prstGeom>
        </p:spPr>
      </p:pic>
      <p:sp>
        <p:nvSpPr>
          <p:cNvPr id="373" name="TextBox 372"/>
          <p:cNvSpPr txBox="1"/>
          <p:nvPr/>
        </p:nvSpPr>
        <p:spPr>
          <a:xfrm>
            <a:off x="12376026" y="1433445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153</a:t>
            </a:r>
            <a:endParaRPr lang="en-US" sz="1000" dirty="0"/>
          </a:p>
        </p:txBody>
      </p:sp>
      <p:pic>
        <p:nvPicPr>
          <p:cNvPr id="374" name="Picture 373" descr="Fulfil cookies cream.jpeg"/>
          <p:cNvPicPr>
            <a:picLocks noChangeAspect="1"/>
          </p:cNvPicPr>
          <p:nvPr/>
        </p:nvPicPr>
        <p:blipFill rotWithShape="1">
          <a:blip r:embed="rId4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744605" y="816660"/>
            <a:ext cx="929039" cy="301944"/>
          </a:xfrm>
          <a:prstGeom prst="rect">
            <a:avLst/>
          </a:prstGeom>
        </p:spPr>
      </p:pic>
      <p:sp>
        <p:nvSpPr>
          <p:cNvPr id="375" name="TextBox 374"/>
          <p:cNvSpPr txBox="1"/>
          <p:nvPr/>
        </p:nvSpPr>
        <p:spPr>
          <a:xfrm>
            <a:off x="15004834" y="1433445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208</a:t>
            </a:r>
            <a:endParaRPr lang="en-US" sz="1000" dirty="0"/>
          </a:p>
        </p:txBody>
      </p:sp>
      <p:sp>
        <p:nvSpPr>
          <p:cNvPr id="376" name="TextBox 375"/>
          <p:cNvSpPr txBox="1"/>
          <p:nvPr/>
        </p:nvSpPr>
        <p:spPr>
          <a:xfrm>
            <a:off x="12525377" y="1579429"/>
            <a:ext cx="1917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c</a:t>
            </a:r>
            <a:r>
              <a:rPr lang="en-US" sz="1000" i="1" dirty="0" smtClean="0"/>
              <a:t>alorie content per whole item</a:t>
            </a:r>
            <a:endParaRPr lang="en-US" sz="1000" i="1" dirty="0"/>
          </a:p>
        </p:txBody>
      </p:sp>
      <p:cxnSp>
        <p:nvCxnSpPr>
          <p:cNvPr id="377" name="Straight Arrow Connector 376"/>
          <p:cNvCxnSpPr/>
          <p:nvPr/>
        </p:nvCxnSpPr>
        <p:spPr>
          <a:xfrm>
            <a:off x="14252577" y="1726947"/>
            <a:ext cx="914400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Arrow Connector 377"/>
          <p:cNvCxnSpPr/>
          <p:nvPr/>
        </p:nvCxnSpPr>
        <p:spPr>
          <a:xfrm>
            <a:off x="15183342" y="1716404"/>
            <a:ext cx="914400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Arrow Connector 378"/>
          <p:cNvCxnSpPr/>
          <p:nvPr/>
        </p:nvCxnSpPr>
        <p:spPr>
          <a:xfrm>
            <a:off x="16097742" y="1716404"/>
            <a:ext cx="914400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Arrow Connector 379"/>
          <p:cNvCxnSpPr/>
          <p:nvPr/>
        </p:nvCxnSpPr>
        <p:spPr>
          <a:xfrm flipV="1">
            <a:off x="17002425" y="1714433"/>
            <a:ext cx="1032656" cy="637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Arrow Connector 380"/>
          <p:cNvCxnSpPr/>
          <p:nvPr/>
        </p:nvCxnSpPr>
        <p:spPr>
          <a:xfrm>
            <a:off x="8338209" y="426588"/>
            <a:ext cx="0" cy="1128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Arrow Connector 381"/>
          <p:cNvCxnSpPr/>
          <p:nvPr/>
        </p:nvCxnSpPr>
        <p:spPr>
          <a:xfrm>
            <a:off x="8711938" y="426588"/>
            <a:ext cx="0" cy="1128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Arrow Connector 382"/>
          <p:cNvCxnSpPr/>
          <p:nvPr/>
        </p:nvCxnSpPr>
        <p:spPr>
          <a:xfrm>
            <a:off x="9106106" y="423393"/>
            <a:ext cx="0" cy="1225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537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 descr="Eat real hummus creamy dill.jp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52816" y="768801"/>
            <a:ext cx="392229" cy="556488"/>
          </a:xfrm>
          <a:prstGeom prst="rect">
            <a:avLst/>
          </a:prstGeom>
        </p:spPr>
      </p:pic>
      <p:pic>
        <p:nvPicPr>
          <p:cNvPr id="63" name="Picture 62" descr="Eat real hummus chilli lemon.jp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06142" y="480786"/>
            <a:ext cx="320633" cy="469125"/>
          </a:xfrm>
          <a:prstGeom prst="rect">
            <a:avLst/>
          </a:prstGeom>
        </p:spPr>
      </p:pic>
      <p:pic>
        <p:nvPicPr>
          <p:cNvPr id="58" name="Picture 57" descr="Monster munch flaming hot.jpg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634728">
            <a:off x="20353328" y="394836"/>
            <a:ext cx="880680" cy="1156074"/>
          </a:xfrm>
          <a:prstGeom prst="rect">
            <a:avLst/>
          </a:prstGeom>
        </p:spPr>
      </p:pic>
      <p:pic>
        <p:nvPicPr>
          <p:cNvPr id="67" name="Picture 66" descr="Eat real lentil tomato basil.jpg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36889" y="542328"/>
            <a:ext cx="534239" cy="788024"/>
          </a:xfrm>
          <a:prstGeom prst="rect">
            <a:avLst/>
          </a:prstGeom>
        </p:spPr>
      </p:pic>
      <p:pic>
        <p:nvPicPr>
          <p:cNvPr id="68" name="Picture 67" descr="Eat real lentil creamy dill.jpg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92624" y="834972"/>
            <a:ext cx="437769" cy="5855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431" y="-11087"/>
            <a:ext cx="1468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Example crisps and </a:t>
            </a:r>
            <a:r>
              <a:rPr lang="en-US" sz="2000" b="1" dirty="0" err="1" smtClean="0"/>
              <a:t>savoury</a:t>
            </a:r>
            <a:r>
              <a:rPr lang="en-US" sz="2000" b="1" dirty="0" smtClean="0"/>
              <a:t> snacks</a:t>
            </a:r>
            <a:endParaRPr lang="en-US" sz="2000" b="1" dirty="0">
              <a:solidFill>
                <a:srgbClr val="17B105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06686" y="419800"/>
            <a:ext cx="25332701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406685" y="419800"/>
            <a:ext cx="9700" cy="1225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023510" y="429480"/>
            <a:ext cx="0" cy="1128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663532" y="429480"/>
            <a:ext cx="0" cy="1128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28111" y="429480"/>
            <a:ext cx="0" cy="1128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8049" y="1687803"/>
            <a:ext cx="914400" cy="0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63023" y="1550826"/>
            <a:ext cx="1917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c</a:t>
            </a:r>
            <a:r>
              <a:rPr lang="en-US" sz="1000" i="1" dirty="0" smtClean="0"/>
              <a:t>alorie content per whole item</a:t>
            </a:r>
            <a:endParaRPr lang="en-US" sz="1000" i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786268" y="1692523"/>
            <a:ext cx="914400" cy="0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00668" y="1694451"/>
            <a:ext cx="914400" cy="0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48841" y="1558140"/>
            <a:ext cx="1917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c</a:t>
            </a:r>
            <a:r>
              <a:rPr lang="en-US" sz="1000" i="1" dirty="0" smtClean="0"/>
              <a:t>alorie content per whole item</a:t>
            </a:r>
            <a:endParaRPr lang="en-US" sz="1000" i="1" dirty="0"/>
          </a:p>
        </p:txBody>
      </p:sp>
      <p:pic>
        <p:nvPicPr>
          <p:cNvPr id="14" name="Picture 13" descr="Propercorn lightly salted.jpg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588" y="554912"/>
            <a:ext cx="540730" cy="877226"/>
          </a:xfrm>
          <a:prstGeom prst="rect">
            <a:avLst/>
          </a:prstGeom>
        </p:spPr>
      </p:pic>
      <p:pic>
        <p:nvPicPr>
          <p:cNvPr id="15" name="Picture 14" descr="Quavers.png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684" y="548785"/>
            <a:ext cx="841024" cy="841024"/>
          </a:xfrm>
          <a:prstGeom prst="rect">
            <a:avLst/>
          </a:prstGeom>
        </p:spPr>
      </p:pic>
      <p:pic>
        <p:nvPicPr>
          <p:cNvPr id="16" name="Picture 15" descr="Walkers baked cheese and onion.jpg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93913" y="567702"/>
            <a:ext cx="684352" cy="853222"/>
          </a:xfrm>
          <a:prstGeom prst="rect">
            <a:avLst/>
          </a:prstGeom>
        </p:spPr>
      </p:pic>
      <p:pic>
        <p:nvPicPr>
          <p:cNvPr id="17" name="Picture 16" descr="Walkers baked ready salted.jpg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1007" y="567704"/>
            <a:ext cx="678175" cy="845521"/>
          </a:xfrm>
          <a:prstGeom prst="rect">
            <a:avLst/>
          </a:prstGeom>
        </p:spPr>
      </p:pic>
      <p:pic>
        <p:nvPicPr>
          <p:cNvPr id="18" name="Picture 17" descr="Walkers baked salt and vinegar.jpg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78266" y="567486"/>
            <a:ext cx="710713" cy="877227"/>
          </a:xfrm>
          <a:prstGeom prst="rect">
            <a:avLst/>
          </a:prstGeom>
        </p:spPr>
      </p:pic>
      <p:pic>
        <p:nvPicPr>
          <p:cNvPr id="19" name="Picture 18" descr="Walkers ready salted.jpg"/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15981" y="512577"/>
            <a:ext cx="675971" cy="932231"/>
          </a:xfrm>
          <a:prstGeom prst="rect">
            <a:avLst/>
          </a:prstGeom>
        </p:spPr>
      </p:pic>
      <p:pic>
        <p:nvPicPr>
          <p:cNvPr id="20" name="Picture 19" descr="Walkers salt and vinegar.png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75730" y="500142"/>
            <a:ext cx="944667" cy="94466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54325" y="138068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85</a:t>
            </a:r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18598263" y="138068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171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14202457" y="138068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169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14955408" y="138068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169</a:t>
            </a:r>
            <a:endParaRPr 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9003447" y="138068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135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11959283" y="138068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164</a:t>
            </a:r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11221899" y="138068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162</a:t>
            </a:r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12642779" y="138068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164</a:t>
            </a:r>
            <a:endParaRPr 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4072419" y="138068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107</a:t>
            </a:r>
            <a:endParaRPr lang="en-US" sz="1000" dirty="0"/>
          </a:p>
        </p:txBody>
      </p:sp>
      <p:sp>
        <p:nvSpPr>
          <p:cNvPr id="30" name="TextBox 29"/>
          <p:cNvSpPr txBox="1"/>
          <p:nvPr/>
        </p:nvSpPr>
        <p:spPr>
          <a:xfrm>
            <a:off x="22334867" y="138068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205</a:t>
            </a:r>
            <a:endParaRPr lang="en-US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1483900" y="138068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91</a:t>
            </a:r>
            <a:endParaRPr lang="en-US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5481131" y="138068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122</a:t>
            </a:r>
            <a:endParaRPr lang="en-US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25079728" y="1368167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256</a:t>
            </a:r>
            <a:endParaRPr lang="en-US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3397746" y="138068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106</a:t>
            </a:r>
            <a:endParaRPr lang="en-US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4739031" y="138068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108</a:t>
            </a:r>
            <a:endParaRPr lang="en-US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6893091" y="138068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134</a:t>
            </a:r>
            <a:endParaRPr lang="en-US" sz="1000" dirty="0"/>
          </a:p>
        </p:txBody>
      </p:sp>
      <p:pic>
        <p:nvPicPr>
          <p:cNvPr id="39" name="Picture 38" descr="Kettle chips salted.jpg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7022" y="448589"/>
            <a:ext cx="718350" cy="959957"/>
          </a:xfrm>
          <a:prstGeom prst="rect">
            <a:avLst/>
          </a:prstGeom>
        </p:spPr>
      </p:pic>
      <p:pic>
        <p:nvPicPr>
          <p:cNvPr id="40" name="Picture 39" descr="Kettle chips cheese onion.jpg"/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36886" y="468640"/>
            <a:ext cx="717453" cy="955907"/>
          </a:xfrm>
          <a:prstGeom prst="rect">
            <a:avLst/>
          </a:prstGeom>
        </p:spPr>
      </p:pic>
      <p:pic>
        <p:nvPicPr>
          <p:cNvPr id="41" name="Picture 40" descr="Mini cheddars.jpg"/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37147" y="445792"/>
            <a:ext cx="581162" cy="978533"/>
          </a:xfrm>
          <a:prstGeom prst="rect">
            <a:avLst/>
          </a:prstGeom>
        </p:spPr>
      </p:pic>
      <p:pic>
        <p:nvPicPr>
          <p:cNvPr id="42" name="Picture 41" descr="Propercorn sweet and salty.jpg"/>
          <p:cNvPicPr>
            <a:picLocks noChangeAspect="1"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7525" y="552578"/>
            <a:ext cx="552345" cy="888606"/>
          </a:xfrm>
          <a:prstGeom prst="rect">
            <a:avLst/>
          </a:prstGeom>
        </p:spPr>
      </p:pic>
      <p:pic>
        <p:nvPicPr>
          <p:cNvPr id="43" name="Picture 42" descr="Snack a jacks sour cream.jpg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839" y="590812"/>
            <a:ext cx="739941" cy="773457"/>
          </a:xfrm>
          <a:prstGeom prst="rect">
            <a:avLst/>
          </a:prstGeom>
        </p:spPr>
      </p:pic>
      <p:pic>
        <p:nvPicPr>
          <p:cNvPr id="44" name="Picture 43" descr="Snack a jacks salt and vinegar.jpg"/>
          <p:cNvPicPr>
            <a:picLocks noChangeAspect="1"/>
          </p:cNvPicPr>
          <p:nvPr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5185" y="620255"/>
            <a:ext cx="625789" cy="774746"/>
          </a:xfrm>
          <a:prstGeom prst="rect">
            <a:avLst/>
          </a:prstGeom>
        </p:spPr>
      </p:pic>
      <p:pic>
        <p:nvPicPr>
          <p:cNvPr id="45" name="Picture 44" descr="Sunbites sweet chilli.png"/>
          <p:cNvPicPr>
            <a:picLocks noChangeAspect="1"/>
          </p:cNvPicPr>
          <p:nvPr/>
        </p:nvPicPr>
        <p:blipFill rotWithShape="1"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0460" y="577986"/>
            <a:ext cx="724430" cy="841328"/>
          </a:xfrm>
          <a:prstGeom prst="rect">
            <a:avLst/>
          </a:prstGeom>
        </p:spPr>
      </p:pic>
      <p:pic>
        <p:nvPicPr>
          <p:cNvPr id="46" name="Picture 45" descr="Walkers french fries.jpg"/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2059" y="620257"/>
            <a:ext cx="559779" cy="765805"/>
          </a:xfrm>
          <a:prstGeom prst="rect">
            <a:avLst/>
          </a:prstGeom>
        </p:spPr>
      </p:pic>
      <p:pic>
        <p:nvPicPr>
          <p:cNvPr id="47" name="Picture 46" descr="Walkers prawn cocktail.jpg"/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3813" y="516482"/>
            <a:ext cx="645202" cy="880721"/>
          </a:xfrm>
          <a:prstGeom prst="rect">
            <a:avLst/>
          </a:prstGeom>
        </p:spPr>
      </p:pic>
      <p:pic>
        <p:nvPicPr>
          <p:cNvPr id="48" name="Picture 47" descr="Walkers squares cheese and onion.jpg"/>
          <p:cNvPicPr>
            <a:picLocks noChangeAspect="1"/>
          </p:cNvPicPr>
          <p:nvPr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0779" y="513039"/>
            <a:ext cx="646774" cy="900907"/>
          </a:xfrm>
          <a:prstGeom prst="rect">
            <a:avLst/>
          </a:prstGeom>
        </p:spPr>
      </p:pic>
      <p:pic>
        <p:nvPicPr>
          <p:cNvPr id="49" name="Picture 48" descr="Walkers squares salt and vinegar.jpg"/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0779" y="889754"/>
            <a:ext cx="375026" cy="524192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5697364" y="138068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169</a:t>
            </a:r>
            <a:endParaRPr lang="en-US" sz="1000" dirty="0"/>
          </a:p>
        </p:txBody>
      </p:sp>
      <p:pic>
        <p:nvPicPr>
          <p:cNvPr id="52" name="Picture 51" descr="Walkers pickled onion.jpg"/>
          <p:cNvPicPr>
            <a:picLocks noChangeAspect="1"/>
          </p:cNvPicPr>
          <p:nvPr/>
        </p:nvPicPr>
        <p:blipFill rotWithShape="1">
          <a:blip r:embed="rId2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55014" y="484634"/>
            <a:ext cx="713519" cy="95655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3445448" y="138068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168</a:t>
            </a:r>
            <a:endParaRPr lang="en-US" sz="1000" dirty="0"/>
          </a:p>
        </p:txBody>
      </p:sp>
      <p:pic>
        <p:nvPicPr>
          <p:cNvPr id="54" name="Picture 53" descr="Walkers cheese and onion.jpg"/>
          <p:cNvPicPr>
            <a:picLocks noChangeAspect="1"/>
          </p:cNvPicPr>
          <p:nvPr/>
        </p:nvPicPr>
        <p:blipFill rotWithShape="1"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93415" y="508766"/>
            <a:ext cx="792386" cy="915781"/>
          </a:xfrm>
          <a:prstGeom prst="rect">
            <a:avLst/>
          </a:prstGeom>
        </p:spPr>
      </p:pic>
      <p:pic>
        <p:nvPicPr>
          <p:cNvPr id="56" name="Picture 55" descr="McCoys flame grilled steak.jpg"/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1595" y="445793"/>
            <a:ext cx="685905" cy="939597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4255500" y="138068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250</a:t>
            </a:r>
            <a:endParaRPr lang="en-US" sz="1000" dirty="0"/>
          </a:p>
        </p:txBody>
      </p:sp>
      <p:sp>
        <p:nvSpPr>
          <p:cNvPr id="59" name="TextBox 58"/>
          <p:cNvSpPr txBox="1"/>
          <p:nvPr/>
        </p:nvSpPr>
        <p:spPr>
          <a:xfrm>
            <a:off x="20674289" y="138068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197</a:t>
            </a:r>
            <a:endParaRPr lang="en-US" sz="1000" dirty="0"/>
          </a:p>
        </p:txBody>
      </p:sp>
      <p:pic>
        <p:nvPicPr>
          <p:cNvPr id="60" name="Picture 59" descr="Ritz cheese onion.png"/>
          <p:cNvPicPr>
            <a:picLocks noChangeAspect="1"/>
          </p:cNvPicPr>
          <p:nvPr/>
        </p:nvPicPr>
        <p:blipFill rotWithShape="1">
          <a:blip r:embed="rId2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4364" y="590811"/>
            <a:ext cx="809839" cy="809839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7557697" y="138068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134</a:t>
            </a:r>
            <a:endParaRPr lang="en-US" sz="1000" dirty="0"/>
          </a:p>
        </p:txBody>
      </p:sp>
      <p:pic>
        <p:nvPicPr>
          <p:cNvPr id="62" name="Picture 61" descr="Eat real hummus salted.jpg"/>
          <p:cNvPicPr>
            <a:picLocks noChangeAspect="1"/>
          </p:cNvPicPr>
          <p:nvPr/>
        </p:nvPicPr>
        <p:blipFill rotWithShape="1">
          <a:blip r:embed="rId2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46260" y="432834"/>
            <a:ext cx="700869" cy="94878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23154641" y="1380689"/>
            <a:ext cx="533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215</a:t>
            </a:r>
            <a:endParaRPr lang="en-US" sz="1000" dirty="0"/>
          </a:p>
        </p:txBody>
      </p:sp>
      <p:pic>
        <p:nvPicPr>
          <p:cNvPr id="66" name="Picture 65" descr="Eat real lentil sea salt.jpg"/>
          <p:cNvPicPr>
            <a:picLocks noChangeAspect="1"/>
          </p:cNvPicPr>
          <p:nvPr/>
        </p:nvPicPr>
        <p:blipFill rotWithShape="1">
          <a:blip r:embed="rId3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00728" y="432340"/>
            <a:ext cx="403281" cy="560838"/>
          </a:xfrm>
          <a:prstGeom prst="rect">
            <a:avLst/>
          </a:prstGeom>
        </p:spPr>
      </p:pic>
      <p:pic>
        <p:nvPicPr>
          <p:cNvPr id="69" name="Picture 68" descr="Eat real lentil chilli lemon.jpg"/>
          <p:cNvPicPr>
            <a:picLocks noChangeAspect="1"/>
          </p:cNvPicPr>
          <p:nvPr/>
        </p:nvPicPr>
        <p:blipFill rotWithShape="1">
          <a:blip r:embed="rId3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65837" y="485284"/>
            <a:ext cx="702011" cy="950904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19432768" y="1380689"/>
            <a:ext cx="533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180</a:t>
            </a:r>
            <a:endParaRPr lang="en-US" sz="1000" dirty="0"/>
          </a:p>
        </p:txBody>
      </p:sp>
      <p:pic>
        <p:nvPicPr>
          <p:cNvPr id="72" name="Picture 71" descr="Eat real quinoa sundried tomato garlic.png"/>
          <p:cNvPicPr>
            <a:picLocks noChangeAspect="1"/>
          </p:cNvPicPr>
          <p:nvPr/>
        </p:nvPicPr>
        <p:blipFill rotWithShape="1">
          <a:blip r:embed="rId3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1722" y="534382"/>
            <a:ext cx="305327" cy="426354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10215095" y="1380689"/>
            <a:ext cx="533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150</a:t>
            </a:r>
            <a:endParaRPr lang="en-US" sz="1000" dirty="0"/>
          </a:p>
        </p:txBody>
      </p:sp>
      <p:pic>
        <p:nvPicPr>
          <p:cNvPr id="75" name="Picture 74" descr="Walkers smoky bacon.jpg"/>
          <p:cNvPicPr>
            <a:picLocks noChangeAspect="1"/>
          </p:cNvPicPr>
          <p:nvPr/>
        </p:nvPicPr>
        <p:blipFill rotWithShape="1">
          <a:blip r:embed="rId3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86464" y="519313"/>
            <a:ext cx="631063" cy="913803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16425355" y="138068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169</a:t>
            </a:r>
            <a:endParaRPr lang="en-US" sz="1000" dirty="0"/>
          </a:p>
        </p:txBody>
      </p:sp>
      <p:pic>
        <p:nvPicPr>
          <p:cNvPr id="77" name="Picture 76" descr="Walkers roast chicken.jpg"/>
          <p:cNvPicPr>
            <a:picLocks noChangeAspect="1"/>
          </p:cNvPicPr>
          <p:nvPr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06133" y="519314"/>
            <a:ext cx="670773" cy="912825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7186501" y="138068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169</a:t>
            </a:r>
            <a:endParaRPr lang="en-US" sz="1000" dirty="0"/>
          </a:p>
        </p:txBody>
      </p:sp>
      <p:pic>
        <p:nvPicPr>
          <p:cNvPr id="79" name="Picture 78" descr="Wotsits.jpeg"/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554" y="519315"/>
            <a:ext cx="742907" cy="895511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6139809" y="138068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123</a:t>
            </a:r>
            <a:endParaRPr lang="en-US" sz="1000" dirty="0"/>
          </a:p>
        </p:txBody>
      </p:sp>
      <p:pic>
        <p:nvPicPr>
          <p:cNvPr id="81" name="Picture 80" descr="Sunbites sour cream black pepper.jpg"/>
          <p:cNvPicPr>
            <a:picLocks noChangeAspect="1"/>
          </p:cNvPicPr>
          <p:nvPr/>
        </p:nvPicPr>
        <p:blipFill rotWithShape="1">
          <a:blip r:embed="rId3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4204" y="561459"/>
            <a:ext cx="694837" cy="835743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8352571" y="138068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134</a:t>
            </a:r>
            <a:endParaRPr lang="en-US" sz="1000" dirty="0"/>
          </a:p>
        </p:txBody>
      </p:sp>
      <p:pic>
        <p:nvPicPr>
          <p:cNvPr id="83" name="Picture 82" descr="Hula hoops beef.jpg"/>
          <p:cNvPicPr>
            <a:picLocks noChangeAspect="1"/>
          </p:cNvPicPr>
          <p:nvPr/>
        </p:nvPicPr>
        <p:blipFill rotWithShape="1">
          <a:blip r:embed="rId3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1"/>
          <a:stretch/>
        </p:blipFill>
        <p:spPr>
          <a:xfrm>
            <a:off x="18391952" y="484636"/>
            <a:ext cx="726090" cy="969229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17893271" y="138068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170</a:t>
            </a:r>
            <a:endParaRPr lang="en-US" sz="1000" dirty="0"/>
          </a:p>
        </p:txBody>
      </p:sp>
      <p:pic>
        <p:nvPicPr>
          <p:cNvPr id="85" name="Picture 84" descr="Artisan Edamame.jpg"/>
          <p:cNvPicPr>
            <a:picLocks noChangeAspect="1"/>
          </p:cNvPicPr>
          <p:nvPr/>
        </p:nvPicPr>
        <p:blipFill>
          <a:blip r:embed="rId3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9333" y="542328"/>
            <a:ext cx="410281" cy="843460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9579333" y="138068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136</a:t>
            </a:r>
            <a:endParaRPr lang="en-US" sz="1000" dirty="0"/>
          </a:p>
        </p:txBody>
      </p:sp>
      <p:pic>
        <p:nvPicPr>
          <p:cNvPr id="87" name="Picture 86" descr="Hippeas chickpea puffs fajita.jpg"/>
          <p:cNvPicPr>
            <a:picLocks noChangeAspect="1"/>
          </p:cNvPicPr>
          <p:nvPr/>
        </p:nvPicPr>
        <p:blipFill rotWithShape="1">
          <a:blip r:embed="rId3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356" y="620256"/>
            <a:ext cx="537951" cy="746465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846280" y="138068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90</a:t>
            </a:r>
            <a:endParaRPr lang="en-US" sz="1000" dirty="0"/>
          </a:p>
        </p:txBody>
      </p:sp>
      <p:pic>
        <p:nvPicPr>
          <p:cNvPr id="89" name="Picture 88" descr="Hippeas chickpea puffs cheese.jpg"/>
          <p:cNvPicPr>
            <a:picLocks noChangeAspect="1"/>
          </p:cNvPicPr>
          <p:nvPr/>
        </p:nvPicPr>
        <p:blipFill rotWithShape="1">
          <a:blip r:embed="rId4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441" y="945225"/>
            <a:ext cx="312013" cy="468723"/>
          </a:xfrm>
          <a:prstGeom prst="rect">
            <a:avLst/>
          </a:prstGeom>
        </p:spPr>
      </p:pic>
      <p:pic>
        <p:nvPicPr>
          <p:cNvPr id="91" name="Picture 90" descr="Nairns salt and balsamic vinegar.png"/>
          <p:cNvPicPr>
            <a:picLocks noChangeAspect="1"/>
          </p:cNvPicPr>
          <p:nvPr/>
        </p:nvPicPr>
        <p:blipFill rotWithShape="1">
          <a:blip r:embed="rId4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2472" y="712761"/>
            <a:ext cx="589659" cy="670051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2026211" y="138068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104</a:t>
            </a:r>
            <a:endParaRPr lang="en-US" sz="1000" dirty="0"/>
          </a:p>
        </p:txBody>
      </p:sp>
      <p:pic>
        <p:nvPicPr>
          <p:cNvPr id="93" name="Picture 92" descr="Nairns cheese.png"/>
          <p:cNvPicPr>
            <a:picLocks noChangeAspect="1"/>
          </p:cNvPicPr>
          <p:nvPr/>
        </p:nvPicPr>
        <p:blipFill rotWithShape="1">
          <a:blip r:embed="rId4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4095" y="712758"/>
            <a:ext cx="549937" cy="667001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2718631" y="138068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105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21459359" y="1380689"/>
            <a:ext cx="437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202</a:t>
            </a:r>
            <a:endParaRPr lang="en-US" sz="1000" dirty="0"/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6300821" y="1686465"/>
            <a:ext cx="914400" cy="0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165794" y="1549488"/>
            <a:ext cx="1917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c</a:t>
            </a:r>
            <a:r>
              <a:rPr lang="en-US" sz="1000" i="1" dirty="0" smtClean="0"/>
              <a:t>alorie content per whole item</a:t>
            </a:r>
            <a:endParaRPr lang="en-US" sz="1000" i="1" dirty="0"/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8889040" y="1691185"/>
            <a:ext cx="914400" cy="0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9803440" y="1693113"/>
            <a:ext cx="914400" cy="0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10715910" y="1687803"/>
            <a:ext cx="914400" cy="0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1580883" y="1550826"/>
            <a:ext cx="1917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c</a:t>
            </a:r>
            <a:r>
              <a:rPr lang="en-US" sz="1000" i="1" dirty="0" smtClean="0"/>
              <a:t>alorie content per whole item</a:t>
            </a:r>
            <a:endParaRPr lang="en-US" sz="1000" i="1" dirty="0"/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13304129" y="1692523"/>
            <a:ext cx="914400" cy="0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14218529" y="1694451"/>
            <a:ext cx="914400" cy="0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15158222" y="1687803"/>
            <a:ext cx="914400" cy="0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6023196" y="1550826"/>
            <a:ext cx="1917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c</a:t>
            </a:r>
            <a:r>
              <a:rPr lang="en-US" sz="1000" i="1" dirty="0" smtClean="0"/>
              <a:t>alorie content per whole item</a:t>
            </a:r>
            <a:endParaRPr lang="en-US" sz="1000" i="1" dirty="0"/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17746441" y="1692523"/>
            <a:ext cx="914400" cy="0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18660841" y="1694451"/>
            <a:ext cx="914400" cy="0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19528025" y="1699290"/>
            <a:ext cx="914400" cy="0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20392998" y="1562313"/>
            <a:ext cx="1917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c</a:t>
            </a:r>
            <a:r>
              <a:rPr lang="en-US" sz="1000" i="1" dirty="0" smtClean="0"/>
              <a:t>alorie content per whole item</a:t>
            </a:r>
            <a:endParaRPr lang="en-US" sz="1000" i="1" dirty="0"/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22116244" y="1704010"/>
            <a:ext cx="914400" cy="0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23030644" y="1705938"/>
            <a:ext cx="914400" cy="0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" name="Picture 70" descr="Eat real quinoa chilli lime.jpg"/>
          <p:cNvPicPr>
            <a:picLocks noChangeAspect="1"/>
          </p:cNvPicPr>
          <p:nvPr/>
        </p:nvPicPr>
        <p:blipFill rotWithShape="1">
          <a:blip r:embed="rId4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3982" y="821974"/>
            <a:ext cx="424695" cy="542295"/>
          </a:xfrm>
          <a:prstGeom prst="rect">
            <a:avLst/>
          </a:prstGeom>
        </p:spPr>
      </p:pic>
      <p:cxnSp>
        <p:nvCxnSpPr>
          <p:cNvPr id="111" name="Straight Arrow Connector 110"/>
          <p:cNvCxnSpPr/>
          <p:nvPr/>
        </p:nvCxnSpPr>
        <p:spPr>
          <a:xfrm>
            <a:off x="23990605" y="1705620"/>
            <a:ext cx="914400" cy="0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3" name="Picture 72" descr="Eat real qunioa sour cream chive.jpg"/>
          <p:cNvPicPr>
            <a:picLocks noChangeAspect="1"/>
          </p:cNvPicPr>
          <p:nvPr/>
        </p:nvPicPr>
        <p:blipFill rotWithShape="1">
          <a:blip r:embed="rId4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0509" y="653478"/>
            <a:ext cx="493877" cy="729125"/>
          </a:xfrm>
          <a:prstGeom prst="rect">
            <a:avLst/>
          </a:prstGeom>
        </p:spPr>
      </p:pic>
      <p:cxnSp>
        <p:nvCxnSpPr>
          <p:cNvPr id="115" name="Straight Arrow Connector 114"/>
          <p:cNvCxnSpPr/>
          <p:nvPr/>
        </p:nvCxnSpPr>
        <p:spPr>
          <a:xfrm>
            <a:off x="24905005" y="1705938"/>
            <a:ext cx="914400" cy="0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5643674" y="417442"/>
            <a:ext cx="9700" cy="1225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6344805" y="427122"/>
            <a:ext cx="0" cy="1128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7095073" y="427122"/>
            <a:ext cx="0" cy="1128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7815296" y="428010"/>
            <a:ext cx="0" cy="1128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9203697" y="428860"/>
            <a:ext cx="0" cy="1128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9798302" y="417442"/>
            <a:ext cx="0" cy="1128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10539096" y="427122"/>
            <a:ext cx="0" cy="1128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2868662" y="424656"/>
            <a:ext cx="5249" cy="1225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3576278" y="427851"/>
            <a:ext cx="0" cy="1128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4235755" y="434336"/>
            <a:ext cx="0" cy="1128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4949493" y="427851"/>
            <a:ext cx="0" cy="1128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8541622" y="424656"/>
            <a:ext cx="0" cy="1128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23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389</Words>
  <Application>Microsoft Macintosh PowerPoint</Application>
  <PresentationFormat>Custom</PresentationFormat>
  <Paragraphs>199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</dc:creator>
  <cp:lastModifiedBy>Microsoft Office User</cp:lastModifiedBy>
  <cp:revision>159</cp:revision>
  <dcterms:created xsi:type="dcterms:W3CDTF">2019-03-06T10:39:26Z</dcterms:created>
  <dcterms:modified xsi:type="dcterms:W3CDTF">2019-08-27T10:41:40Z</dcterms:modified>
</cp:coreProperties>
</file>