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51" r:id="rId2"/>
  </p:sldMasterIdLst>
  <p:notesMasterIdLst>
    <p:notesMasterId r:id="rId9"/>
  </p:notesMasterIdLst>
  <p:sldIdLst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2" roundtripDataSignature="AMtx7mgy4JfOI+ndCG7J65Og5tTRjMwnT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customschemas.google.com/relationships/presentationmetadata" Target="metadata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4" name="Google Shape;40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Google Shape;43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second point - blanket extensions, notetakers, etc.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last point - not every day is same, diff</a:t>
            </a:r>
            <a:endParaRPr/>
          </a:p>
        </p:txBody>
      </p:sp>
      <p:sp>
        <p:nvSpPr>
          <p:cNvPr id="436" name="Google Shape;43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9" name="Google Shape;46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Google Shape;501;gbfee3aef31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2" name="Google Shape;502;gbfee3aef31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" name="Google Shape;507;gc85b8fbf4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8" name="Google Shape;508;gc85b8fbf4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3" name="Google Shape;51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oogle Shape;12;p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3" name="Google Shape;13;p8"/>
            <p:cNvSpPr/>
            <p:nvPr/>
          </p:nvSpPr>
          <p:spPr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l" t="t" r="r" b="b"/>
              <a:pathLst>
                <a:path w="2038" h="1169" extrusionOk="0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8"/>
            <p:cNvSpPr/>
            <p:nvPr/>
          </p:nvSpPr>
          <p:spPr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l" t="t" r="r" b="b"/>
              <a:pathLst>
                <a:path w="1549" h="1017" extrusionOk="0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8"/>
            <p:cNvSpPr/>
            <p:nvPr/>
          </p:nvSpPr>
          <p:spPr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l" t="t" r="r" b="b"/>
              <a:pathLst>
                <a:path w="1688" h="1066" extrusionOk="0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8"/>
            <p:cNvSpPr/>
            <p:nvPr/>
          </p:nvSpPr>
          <p:spPr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l" t="t" r="r" b="b"/>
              <a:pathLst>
                <a:path w="2171" h="1326" extrusionOk="0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8"/>
            <p:cNvSpPr/>
            <p:nvPr/>
          </p:nvSpPr>
          <p:spPr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l" t="t" r="r" b="b"/>
              <a:pathLst>
                <a:path w="106" h="143" extrusionOk="0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8"/>
            <p:cNvSpPr/>
            <p:nvPr/>
          </p:nvSpPr>
          <p:spPr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l" t="t" r="r" b="b"/>
              <a:pathLst>
                <a:path w="2330" h="1452" extrusionOk="0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8"/>
            <p:cNvSpPr/>
            <p:nvPr/>
          </p:nvSpPr>
          <p:spPr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l" t="t" r="r" b="b"/>
              <a:pathLst>
                <a:path w="1216" h="1436" extrusionOk="0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8"/>
            <p:cNvSpPr/>
            <p:nvPr/>
          </p:nvSpPr>
          <p:spPr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l" t="t" r="r" b="b"/>
              <a:pathLst>
                <a:path w="222" h="129" extrusionOk="0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8"/>
            <p:cNvSpPr/>
            <p:nvPr/>
          </p:nvSpPr>
          <p:spPr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l" t="t" r="r" b="b"/>
              <a:pathLst>
                <a:path w="1174" h="1440" extrusionOk="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8"/>
            <p:cNvSpPr/>
            <p:nvPr/>
          </p:nvSpPr>
          <p:spPr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l" t="t" r="r" b="b"/>
              <a:pathLst>
                <a:path w="125" h="74" extrusionOk="0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8"/>
            <p:cNvSpPr/>
            <p:nvPr/>
          </p:nvSpPr>
          <p:spPr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l" t="t" r="r" b="b"/>
              <a:pathLst>
                <a:path w="1155" h="1440" extrusionOk="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 cmpd="sng">
              <a:solidFill>
                <a:schemeClr val="lt1">
                  <a:alpha val="20000"/>
                </a:schemeClr>
              </a:solidFill>
              <a:prstDash val="dashDot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8"/>
            <p:cNvSpPr/>
            <p:nvPr/>
          </p:nvSpPr>
          <p:spPr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l" t="t" r="r" b="b"/>
              <a:pathLst>
                <a:path w="75" h="45" extrusionOk="0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 cmpd="sng">
              <a:solidFill>
                <a:schemeClr val="lt1">
                  <a:alpha val="20000"/>
                </a:schemeClr>
              </a:solidFill>
              <a:prstDash val="dashDot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8"/>
            <p:cNvSpPr/>
            <p:nvPr/>
          </p:nvSpPr>
          <p:spPr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l" t="t" r="r" b="b"/>
              <a:pathLst>
                <a:path w="1160" h="1441" extrusionOk="0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8"/>
            <p:cNvSpPr/>
            <p:nvPr/>
          </p:nvSpPr>
          <p:spPr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l" t="t" r="r" b="b"/>
              <a:pathLst>
                <a:path w="1137" h="1440" extrusionOk="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8"/>
            <p:cNvSpPr/>
            <p:nvPr/>
          </p:nvSpPr>
          <p:spPr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l" t="t" r="r" b="b"/>
              <a:pathLst>
                <a:path w="1058" h="1439" extrusionOk="0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8"/>
            <p:cNvSpPr/>
            <p:nvPr/>
          </p:nvSpPr>
          <p:spPr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l" t="t" r="r" b="b"/>
              <a:pathLst>
                <a:path w="718" h="575" extrusionOk="0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8"/>
            <p:cNvSpPr/>
            <p:nvPr/>
          </p:nvSpPr>
          <p:spPr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l" t="t" r="r" b="b"/>
              <a:pathLst>
                <a:path w="620" h="536" extrusionOk="0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8"/>
            <p:cNvSpPr/>
            <p:nvPr/>
          </p:nvSpPr>
          <p:spPr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l" t="t" r="r" b="b"/>
              <a:pathLst>
                <a:path w="455" h="285" extrusionOk="0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8"/>
            <p:cNvSpPr/>
            <p:nvPr/>
          </p:nvSpPr>
          <p:spPr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l" t="t" r="r" b="b"/>
              <a:pathLst>
                <a:path w="188" h="112" extrusionOk="0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" name="Google Shape;32;p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3" name="Google Shape;33;p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8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8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" name="Google Shape;36;p8"/>
          <p:cNvSpPr txBox="1"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600" tIns="228600" rIns="228600" bIns="0" anchor="b" anchorCtr="0">
            <a:norm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EFF"/>
              </a:buClr>
              <a:buSzPts val="5400"/>
              <a:buFont typeface="Calibri"/>
              <a:buNone/>
              <a:defRPr sz="5400">
                <a:solidFill>
                  <a:srgbClr val="FFFE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80"/>
              <a:buNone/>
              <a:defRPr sz="1800" b="0">
                <a:solidFill>
                  <a:srgbClr val="FFFEFF"/>
                </a:solidFill>
              </a:defRPr>
            </a:lvl1pPr>
            <a:lvl2pPr lvl="1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None/>
              <a:defRPr sz="1800"/>
            </a:lvl2pPr>
            <a:lvl3pPr lvl="2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None/>
              <a:defRPr sz="1800"/>
            </a:lvl3pPr>
            <a:lvl4pPr lvl="3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760"/>
              <a:buNone/>
              <a:defRPr sz="1600"/>
            </a:lvl4pPr>
            <a:lvl5pPr lvl="4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760"/>
              <a:buNone/>
              <a:defRPr sz="1600"/>
            </a:lvl5pPr>
            <a:lvl6pPr lvl="5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760"/>
              <a:buNone/>
              <a:defRPr sz="1600"/>
            </a:lvl6pPr>
            <a:lvl7pPr lvl="6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760"/>
              <a:buNone/>
              <a:defRPr sz="1600"/>
            </a:lvl7pPr>
            <a:lvl8pPr lvl="7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760"/>
              <a:buNone/>
              <a:defRPr sz="1600"/>
            </a:lvl8pPr>
            <a:lvl9pPr lvl="8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760"/>
              <a:buNone/>
              <a:defRPr sz="1600"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dt" idx="10"/>
          </p:nvPr>
        </p:nvSpPr>
        <p:spPr>
          <a:xfrm>
            <a:off x="804672" y="320040"/>
            <a:ext cx="36576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ftr" idx="11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sldNum" idx="12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5" name="Google Shape;275;p1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76" name="Google Shape;276;p16"/>
            <p:cNvSpPr/>
            <p:nvPr/>
          </p:nvSpPr>
          <p:spPr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l" t="t" r="r" b="b"/>
              <a:pathLst>
                <a:path w="813" h="1440" extrusionOk="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16"/>
            <p:cNvSpPr/>
            <p:nvPr/>
          </p:nvSpPr>
          <p:spPr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l" t="t" r="r" b="b"/>
              <a:pathLst>
                <a:path w="324" h="117" extrusionOk="0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16"/>
            <p:cNvSpPr/>
            <p:nvPr/>
          </p:nvSpPr>
          <p:spPr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l" t="t" r="r" b="b"/>
              <a:pathLst>
                <a:path w="404" h="385" extrusionOk="0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16"/>
            <p:cNvSpPr/>
            <p:nvPr/>
          </p:nvSpPr>
          <p:spPr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l" t="t" r="r" b="b"/>
              <a:pathLst>
                <a:path w="774" h="1440" extrusionOk="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16"/>
            <p:cNvSpPr/>
            <p:nvPr/>
          </p:nvSpPr>
          <p:spPr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l" t="t" r="r" b="b"/>
              <a:pathLst>
                <a:path w="203" h="77" extrusionOk="0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16"/>
            <p:cNvSpPr/>
            <p:nvPr/>
          </p:nvSpPr>
          <p:spPr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l" t="t" r="r" b="b"/>
              <a:pathLst>
                <a:path w="351" h="332" extrusionOk="0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16"/>
            <p:cNvSpPr/>
            <p:nvPr/>
          </p:nvSpPr>
          <p:spPr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l" t="t" r="r" b="b"/>
              <a:pathLst>
                <a:path w="762" h="1440" extrusionOk="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16"/>
            <p:cNvSpPr/>
            <p:nvPr/>
          </p:nvSpPr>
          <p:spPr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l" t="t" r="r" b="b"/>
              <a:pathLst>
                <a:path w="140" h="54" extrusionOk="0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16"/>
            <p:cNvSpPr/>
            <p:nvPr/>
          </p:nvSpPr>
          <p:spPr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l" t="t" r="r" b="b"/>
              <a:pathLst>
                <a:path w="321" h="302" extrusionOk="0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16"/>
            <p:cNvSpPr/>
            <p:nvPr/>
          </p:nvSpPr>
          <p:spPr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l" t="t" r="r" b="b"/>
              <a:pathLst>
                <a:path w="683" h="1440" extrusionOk="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16"/>
            <p:cNvSpPr/>
            <p:nvPr/>
          </p:nvSpPr>
          <p:spPr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l" t="t" r="r" b="b"/>
              <a:pathLst>
                <a:path w="287" h="279" extrusionOk="0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16"/>
            <p:cNvSpPr/>
            <p:nvPr/>
          </p:nvSpPr>
          <p:spPr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l" t="t" r="r" b="b"/>
              <a:pathLst>
                <a:path w="680" h="1440" extrusionOk="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16"/>
            <p:cNvSpPr/>
            <p:nvPr/>
          </p:nvSpPr>
          <p:spPr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l" t="t" r="r" b="b"/>
              <a:pathLst>
                <a:path w="250" h="242" extrusionOk="0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16"/>
            <p:cNvSpPr/>
            <p:nvPr/>
          </p:nvSpPr>
          <p:spPr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l" t="t" r="r" b="b"/>
              <a:pathLst>
                <a:path w="720" h="1440" extrusionOk="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16"/>
            <p:cNvSpPr/>
            <p:nvPr/>
          </p:nvSpPr>
          <p:spPr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l" t="t" r="r" b="b"/>
              <a:pathLst>
                <a:path w="185" h="167" extrusionOk="0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16"/>
            <p:cNvSpPr/>
            <p:nvPr/>
          </p:nvSpPr>
          <p:spPr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l" t="t" r="r" b="b"/>
              <a:pathLst>
                <a:path w="572" h="1440" extrusionOk="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 cmpd="sng">
              <a:solidFill>
                <a:schemeClr val="dk1">
                  <a:alpha val="20000"/>
                </a:schemeClr>
              </a:solidFill>
              <a:prstDash val="dashDot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16"/>
            <p:cNvSpPr/>
            <p:nvPr/>
          </p:nvSpPr>
          <p:spPr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l" t="t" r="r" b="b"/>
              <a:pathLst>
                <a:path w="620" h="1440" extrusionOk="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lg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16"/>
            <p:cNvSpPr/>
            <p:nvPr/>
          </p:nvSpPr>
          <p:spPr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l" t="t" r="r" b="b"/>
              <a:pathLst>
                <a:path w="506" h="1440" extrusionOk="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16"/>
            <p:cNvSpPr/>
            <p:nvPr/>
          </p:nvSpPr>
          <p:spPr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l" t="t" r="r" b="b"/>
              <a:pathLst>
                <a:path w="373" h="673" extrusionOk="0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16"/>
            <p:cNvSpPr/>
            <p:nvPr/>
          </p:nvSpPr>
          <p:spPr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l" t="t" r="r" b="b"/>
              <a:pathLst>
                <a:path w="45" h="174" extrusionOk="0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16"/>
            <p:cNvSpPr/>
            <p:nvPr/>
          </p:nvSpPr>
          <p:spPr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l" t="t" r="r" b="b"/>
              <a:pathLst>
                <a:path w="329" h="469" extrusionOk="0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7" name="Google Shape;297;p1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98" name="Google Shape;298;p16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16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1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1" name="Google Shape;301;p16"/>
          <p:cNvSpPr txBox="1"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600" tIns="228600" rIns="228600" bIns="0" anchor="b" anchorCtr="0">
            <a:noAutofit/>
          </a:bodyPr>
          <a:lstStyle>
            <a:lvl1pPr lv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EFF"/>
              </a:buClr>
              <a:buSzPts val="3200"/>
              <a:buFont typeface="Calibri"/>
              <a:buNone/>
              <a:defRPr sz="3200">
                <a:solidFill>
                  <a:srgbClr val="FFFE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2" name="Google Shape;302;p16"/>
          <p:cNvSpPr txBox="1">
            <a:spLocks noGrp="1"/>
          </p:cNvSpPr>
          <p:nvPr>
            <p:ph type="body" idx="1"/>
          </p:nvPr>
        </p:nvSpPr>
        <p:spPr>
          <a:xfrm>
            <a:off x="5109983" y="802809"/>
            <a:ext cx="6275035" cy="52499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5433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Char char="▪"/>
              <a:defRPr/>
            </a:lvl1pPr>
            <a:lvl2pPr marL="914400" lvl="1" indent="-35433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2pPr>
            <a:lvl3pPr marL="1371600" lvl="2" indent="-35433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3pPr>
            <a:lvl4pPr marL="1828800" lvl="3" indent="-35433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4pPr>
            <a:lvl5pPr marL="2286000" lvl="4" indent="-354329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5pPr>
            <a:lvl6pPr marL="2743200" lvl="5" indent="-354329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6pPr>
            <a:lvl7pPr marL="3200400" lvl="6" indent="-354329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7pPr>
            <a:lvl8pPr marL="3657600" lvl="7" indent="-354329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8pPr>
            <a:lvl9pPr marL="4114800" lvl="8" indent="-354329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9pPr>
          </a:lstStyle>
          <a:p>
            <a:endParaRPr/>
          </a:p>
        </p:txBody>
      </p:sp>
      <p:sp>
        <p:nvSpPr>
          <p:cNvPr id="303" name="Google Shape;303;p16"/>
          <p:cNvSpPr txBox="1">
            <a:spLocks noGrp="1"/>
          </p:cNvSpPr>
          <p:nvPr>
            <p:ph type="body" idx="2"/>
          </p:nvPr>
        </p:nvSpPr>
        <p:spPr>
          <a:xfrm>
            <a:off x="888631" y="3580186"/>
            <a:ext cx="3501197" cy="1221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760"/>
              <a:buNone/>
              <a:defRPr sz="1600">
                <a:solidFill>
                  <a:srgbClr val="FFFEFF"/>
                </a:solidFill>
              </a:defRPr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540"/>
              <a:buNone/>
              <a:defRPr sz="1400"/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20"/>
              <a:buNone/>
              <a:defRPr sz="1200"/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 sz="1000"/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 sz="1000"/>
            </a:lvl5pPr>
            <a:lvl6pPr marL="2743200" lvl="5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 sz="1000"/>
            </a:lvl6pPr>
            <a:lvl7pPr marL="3200400" lvl="6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 sz="1000"/>
            </a:lvl7pPr>
            <a:lvl8pPr marL="3657600" lvl="7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 sz="1000"/>
            </a:lvl8pPr>
            <a:lvl9pPr marL="4114800" lvl="8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 sz="1000"/>
            </a:lvl9pPr>
          </a:lstStyle>
          <a:p>
            <a:endParaRPr/>
          </a:p>
        </p:txBody>
      </p:sp>
      <p:sp>
        <p:nvSpPr>
          <p:cNvPr id="304" name="Google Shape;304;p16"/>
          <p:cNvSpPr txBox="1">
            <a:spLocks noGrp="1"/>
          </p:cNvSpPr>
          <p:nvPr>
            <p:ph type="dt" idx="10"/>
          </p:nvPr>
        </p:nvSpPr>
        <p:spPr>
          <a:xfrm>
            <a:off x="804672" y="320040"/>
            <a:ext cx="36576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5" name="Google Shape;305;p16"/>
          <p:cNvSpPr txBox="1">
            <a:spLocks noGrp="1"/>
          </p:cNvSpPr>
          <p:nvPr>
            <p:ph type="ftr" idx="11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6" name="Google Shape;306;p16"/>
          <p:cNvSpPr txBox="1">
            <a:spLocks noGrp="1"/>
          </p:cNvSpPr>
          <p:nvPr>
            <p:ph type="sldNum" idx="12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8" name="Google Shape;308;p17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309" name="Google Shape;309;p17"/>
            <p:cNvSpPr/>
            <p:nvPr/>
          </p:nvSpPr>
          <p:spPr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l" t="t" r="r" b="b"/>
              <a:pathLst>
                <a:path w="2038" h="1169" extrusionOk="0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17"/>
            <p:cNvSpPr/>
            <p:nvPr/>
          </p:nvSpPr>
          <p:spPr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l" t="t" r="r" b="b"/>
              <a:pathLst>
                <a:path w="1549" h="1017" extrusionOk="0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17"/>
            <p:cNvSpPr/>
            <p:nvPr/>
          </p:nvSpPr>
          <p:spPr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l" t="t" r="r" b="b"/>
              <a:pathLst>
                <a:path w="1688" h="1066" extrusionOk="0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17"/>
            <p:cNvSpPr/>
            <p:nvPr/>
          </p:nvSpPr>
          <p:spPr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l" t="t" r="r" b="b"/>
              <a:pathLst>
                <a:path w="2171" h="1326" extrusionOk="0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17"/>
            <p:cNvSpPr/>
            <p:nvPr/>
          </p:nvSpPr>
          <p:spPr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l" t="t" r="r" b="b"/>
              <a:pathLst>
                <a:path w="106" h="143" extrusionOk="0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17"/>
            <p:cNvSpPr/>
            <p:nvPr/>
          </p:nvSpPr>
          <p:spPr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l" t="t" r="r" b="b"/>
              <a:pathLst>
                <a:path w="2330" h="1452" extrusionOk="0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17"/>
            <p:cNvSpPr/>
            <p:nvPr/>
          </p:nvSpPr>
          <p:spPr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l" t="t" r="r" b="b"/>
              <a:pathLst>
                <a:path w="1216" h="1436" extrusionOk="0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17"/>
            <p:cNvSpPr/>
            <p:nvPr/>
          </p:nvSpPr>
          <p:spPr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l" t="t" r="r" b="b"/>
              <a:pathLst>
                <a:path w="222" h="129" extrusionOk="0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17"/>
            <p:cNvSpPr/>
            <p:nvPr/>
          </p:nvSpPr>
          <p:spPr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l" t="t" r="r" b="b"/>
              <a:pathLst>
                <a:path w="1174" h="1440" extrusionOk="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17"/>
            <p:cNvSpPr/>
            <p:nvPr/>
          </p:nvSpPr>
          <p:spPr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l" t="t" r="r" b="b"/>
              <a:pathLst>
                <a:path w="125" h="74" extrusionOk="0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17"/>
            <p:cNvSpPr/>
            <p:nvPr/>
          </p:nvSpPr>
          <p:spPr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l" t="t" r="r" b="b"/>
              <a:pathLst>
                <a:path w="1155" h="1440" extrusionOk="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 cmpd="sng">
              <a:solidFill>
                <a:schemeClr val="dk1">
                  <a:alpha val="20000"/>
                </a:schemeClr>
              </a:solidFill>
              <a:prstDash val="dashDot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17"/>
            <p:cNvSpPr/>
            <p:nvPr/>
          </p:nvSpPr>
          <p:spPr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l" t="t" r="r" b="b"/>
              <a:pathLst>
                <a:path w="75" h="45" extrusionOk="0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 cmpd="sng">
              <a:solidFill>
                <a:schemeClr val="dk1">
                  <a:alpha val="20000"/>
                </a:schemeClr>
              </a:solidFill>
              <a:prstDash val="dashDot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17"/>
            <p:cNvSpPr/>
            <p:nvPr/>
          </p:nvSpPr>
          <p:spPr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l" t="t" r="r" b="b"/>
              <a:pathLst>
                <a:path w="1160" h="1441" extrusionOk="0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17"/>
            <p:cNvSpPr/>
            <p:nvPr/>
          </p:nvSpPr>
          <p:spPr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l" t="t" r="r" b="b"/>
              <a:pathLst>
                <a:path w="1137" h="1440" extrusionOk="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17"/>
            <p:cNvSpPr/>
            <p:nvPr/>
          </p:nvSpPr>
          <p:spPr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l" t="t" r="r" b="b"/>
              <a:pathLst>
                <a:path w="1058" h="1439" extrusionOk="0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17"/>
            <p:cNvSpPr/>
            <p:nvPr/>
          </p:nvSpPr>
          <p:spPr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l" t="t" r="r" b="b"/>
              <a:pathLst>
                <a:path w="718" h="575" extrusionOk="0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17"/>
            <p:cNvSpPr/>
            <p:nvPr/>
          </p:nvSpPr>
          <p:spPr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l" t="t" r="r" b="b"/>
              <a:pathLst>
                <a:path w="620" h="536" extrusionOk="0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17"/>
            <p:cNvSpPr/>
            <p:nvPr/>
          </p:nvSpPr>
          <p:spPr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l" t="t" r="r" b="b"/>
              <a:pathLst>
                <a:path w="455" h="285" extrusionOk="0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17"/>
            <p:cNvSpPr/>
            <p:nvPr/>
          </p:nvSpPr>
          <p:spPr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l" t="t" r="r" b="b"/>
              <a:pathLst>
                <a:path w="188" h="112" extrusionOk="0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8" name="Google Shape;328;p17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329" name="Google Shape;329;p17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17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17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32" name="Google Shape;332;p17"/>
          <p:cNvSpPr>
            <a:spLocks noGrp="1"/>
          </p:cNvSpPr>
          <p:nvPr>
            <p:ph type="pic" idx="2"/>
          </p:nvPr>
        </p:nvSpPr>
        <p:spPr>
          <a:xfrm>
            <a:off x="7543510" y="0"/>
            <a:ext cx="4648490" cy="6858000"/>
          </a:xfrm>
          <a:prstGeom prst="rect">
            <a:avLst/>
          </a:prstGeom>
          <a:solidFill>
            <a:srgbClr val="FEFEFE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ctr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3520"/>
              <a:buFont typeface="Noto Sans Symbols"/>
              <a:buNone/>
              <a:defRPr sz="32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R="0" lvl="1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3080"/>
              <a:buFont typeface="Noto Sans Symbols"/>
              <a:buNone/>
              <a:defRPr sz="2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R="0" lvl="2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640"/>
              <a:buFont typeface="Noto Sans Symbols"/>
              <a:buNone/>
              <a:defRPr sz="24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R="0" lvl="3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R="0" lvl="4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R="0" lvl="5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R="0" lvl="6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R="0" lvl="7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R="0" lvl="8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333" name="Google Shape;333;p17"/>
          <p:cNvSpPr txBox="1"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600" tIns="228600" rIns="228600" bIns="0" anchor="b" anchorCtr="0">
            <a:normAutofit/>
          </a:bodyPr>
          <a:lstStyle>
            <a:lvl1pPr lv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EFF"/>
              </a:buClr>
              <a:buSzPts val="3600"/>
              <a:buFont typeface="Calibri"/>
              <a:buNone/>
              <a:defRPr sz="3600">
                <a:solidFill>
                  <a:srgbClr val="FFFE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4" name="Google Shape;334;p17"/>
          <p:cNvSpPr txBox="1">
            <a:spLocks noGrp="1"/>
          </p:cNvSpPr>
          <p:nvPr>
            <p:ph type="body" idx="1"/>
          </p:nvPr>
        </p:nvSpPr>
        <p:spPr>
          <a:xfrm>
            <a:off x="885443" y="3545012"/>
            <a:ext cx="5776646" cy="12741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None/>
              <a:defRPr sz="1800">
                <a:solidFill>
                  <a:srgbClr val="FFFEFF"/>
                </a:solidFill>
              </a:defRPr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540"/>
              <a:buNone/>
              <a:defRPr sz="1400"/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320"/>
              <a:buNone/>
              <a:defRPr sz="1200"/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 sz="1000"/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 sz="1000"/>
            </a:lvl5pPr>
            <a:lvl6pPr marL="2743200" lvl="5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 sz="1000"/>
            </a:lvl6pPr>
            <a:lvl7pPr marL="3200400" lvl="6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 sz="1000"/>
            </a:lvl7pPr>
            <a:lvl8pPr marL="3657600" lvl="7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 sz="1000"/>
            </a:lvl8pPr>
            <a:lvl9pPr marL="4114800" lvl="8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 sz="1000"/>
            </a:lvl9pPr>
          </a:lstStyle>
          <a:p>
            <a:endParaRPr/>
          </a:p>
        </p:txBody>
      </p:sp>
      <p:sp>
        <p:nvSpPr>
          <p:cNvPr id="335" name="Google Shape;335;p17"/>
          <p:cNvSpPr txBox="1">
            <a:spLocks noGrp="1"/>
          </p:cNvSpPr>
          <p:nvPr>
            <p:ph type="dt" idx="10"/>
          </p:nvPr>
        </p:nvSpPr>
        <p:spPr>
          <a:xfrm>
            <a:off x="804672" y="320040"/>
            <a:ext cx="36576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6" name="Google Shape;336;p17"/>
          <p:cNvSpPr txBox="1">
            <a:spLocks noGrp="1"/>
          </p:cNvSpPr>
          <p:nvPr>
            <p:ph type="ftr" idx="11"/>
          </p:nvPr>
        </p:nvSpPr>
        <p:spPr>
          <a:xfrm>
            <a:off x="804672" y="6227064"/>
            <a:ext cx="5942203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7" name="Google Shape;337;p17"/>
          <p:cNvSpPr txBox="1">
            <a:spLocks noGrp="1"/>
          </p:cNvSpPr>
          <p:nvPr>
            <p:ph type="sldNum" idx="12"/>
          </p:nvPr>
        </p:nvSpPr>
        <p:spPr>
          <a:xfrm>
            <a:off x="5828377" y="320040"/>
            <a:ext cx="9144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9" name="Google Shape;339;p1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40" name="Google Shape;340;p18"/>
            <p:cNvSpPr/>
            <p:nvPr/>
          </p:nvSpPr>
          <p:spPr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l" t="t" r="r" b="b"/>
              <a:pathLst>
                <a:path w="813" h="1440" extrusionOk="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18"/>
            <p:cNvSpPr/>
            <p:nvPr/>
          </p:nvSpPr>
          <p:spPr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l" t="t" r="r" b="b"/>
              <a:pathLst>
                <a:path w="324" h="117" extrusionOk="0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18"/>
            <p:cNvSpPr/>
            <p:nvPr/>
          </p:nvSpPr>
          <p:spPr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l" t="t" r="r" b="b"/>
              <a:pathLst>
                <a:path w="404" h="385" extrusionOk="0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18"/>
            <p:cNvSpPr/>
            <p:nvPr/>
          </p:nvSpPr>
          <p:spPr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l" t="t" r="r" b="b"/>
              <a:pathLst>
                <a:path w="774" h="1440" extrusionOk="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18"/>
            <p:cNvSpPr/>
            <p:nvPr/>
          </p:nvSpPr>
          <p:spPr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l" t="t" r="r" b="b"/>
              <a:pathLst>
                <a:path w="203" h="77" extrusionOk="0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18"/>
            <p:cNvSpPr/>
            <p:nvPr/>
          </p:nvSpPr>
          <p:spPr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l" t="t" r="r" b="b"/>
              <a:pathLst>
                <a:path w="351" h="332" extrusionOk="0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18"/>
            <p:cNvSpPr/>
            <p:nvPr/>
          </p:nvSpPr>
          <p:spPr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l" t="t" r="r" b="b"/>
              <a:pathLst>
                <a:path w="762" h="1440" extrusionOk="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18"/>
            <p:cNvSpPr/>
            <p:nvPr/>
          </p:nvSpPr>
          <p:spPr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l" t="t" r="r" b="b"/>
              <a:pathLst>
                <a:path w="140" h="54" extrusionOk="0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18"/>
            <p:cNvSpPr/>
            <p:nvPr/>
          </p:nvSpPr>
          <p:spPr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l" t="t" r="r" b="b"/>
              <a:pathLst>
                <a:path w="321" h="302" extrusionOk="0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18"/>
            <p:cNvSpPr/>
            <p:nvPr/>
          </p:nvSpPr>
          <p:spPr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l" t="t" r="r" b="b"/>
              <a:pathLst>
                <a:path w="683" h="1440" extrusionOk="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18"/>
            <p:cNvSpPr/>
            <p:nvPr/>
          </p:nvSpPr>
          <p:spPr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l" t="t" r="r" b="b"/>
              <a:pathLst>
                <a:path w="287" h="279" extrusionOk="0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18"/>
            <p:cNvSpPr/>
            <p:nvPr/>
          </p:nvSpPr>
          <p:spPr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l" t="t" r="r" b="b"/>
              <a:pathLst>
                <a:path w="680" h="1440" extrusionOk="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18"/>
            <p:cNvSpPr/>
            <p:nvPr/>
          </p:nvSpPr>
          <p:spPr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l" t="t" r="r" b="b"/>
              <a:pathLst>
                <a:path w="250" h="242" extrusionOk="0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18"/>
            <p:cNvSpPr/>
            <p:nvPr/>
          </p:nvSpPr>
          <p:spPr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l" t="t" r="r" b="b"/>
              <a:pathLst>
                <a:path w="720" h="1440" extrusionOk="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18"/>
            <p:cNvSpPr/>
            <p:nvPr/>
          </p:nvSpPr>
          <p:spPr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l" t="t" r="r" b="b"/>
              <a:pathLst>
                <a:path w="185" h="167" extrusionOk="0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18"/>
            <p:cNvSpPr/>
            <p:nvPr/>
          </p:nvSpPr>
          <p:spPr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l" t="t" r="r" b="b"/>
              <a:pathLst>
                <a:path w="572" h="1440" extrusionOk="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 cmpd="sng">
              <a:solidFill>
                <a:schemeClr val="dk1">
                  <a:alpha val="20000"/>
                </a:schemeClr>
              </a:solidFill>
              <a:prstDash val="dashDot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18"/>
            <p:cNvSpPr/>
            <p:nvPr/>
          </p:nvSpPr>
          <p:spPr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l" t="t" r="r" b="b"/>
              <a:pathLst>
                <a:path w="620" h="1440" extrusionOk="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lg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18"/>
            <p:cNvSpPr/>
            <p:nvPr/>
          </p:nvSpPr>
          <p:spPr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l" t="t" r="r" b="b"/>
              <a:pathLst>
                <a:path w="506" h="1440" extrusionOk="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18"/>
            <p:cNvSpPr/>
            <p:nvPr/>
          </p:nvSpPr>
          <p:spPr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l" t="t" r="r" b="b"/>
              <a:pathLst>
                <a:path w="373" h="673" extrusionOk="0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18"/>
            <p:cNvSpPr/>
            <p:nvPr/>
          </p:nvSpPr>
          <p:spPr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l" t="t" r="r" b="b"/>
              <a:pathLst>
                <a:path w="45" h="174" extrusionOk="0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18"/>
            <p:cNvSpPr/>
            <p:nvPr/>
          </p:nvSpPr>
          <p:spPr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l" t="t" r="r" b="b"/>
              <a:pathLst>
                <a:path w="329" h="469" extrusionOk="0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1" name="Google Shape;361;p1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362" name="Google Shape;362;p18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18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18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5" name="Google Shape;365;p18"/>
          <p:cNvSpPr txBox="1"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600" tIns="228600" rIns="228600" bIns="228600" anchor="ctr" anchorCtr="0">
            <a:normAutofit/>
          </a:bodyPr>
          <a:lstStyle>
            <a:lvl1pPr lv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EFF"/>
              </a:buClr>
              <a:buSzPts val="4000"/>
              <a:buFont typeface="Calibri"/>
              <a:buNone/>
              <a:defRPr>
                <a:solidFill>
                  <a:srgbClr val="FFFE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6" name="Google Shape;366;p18"/>
          <p:cNvSpPr txBox="1">
            <a:spLocks noGrp="1"/>
          </p:cNvSpPr>
          <p:nvPr>
            <p:ph type="body" idx="1"/>
          </p:nvPr>
        </p:nvSpPr>
        <p:spPr>
          <a:xfrm rot="5400000">
            <a:off x="5618955" y="285746"/>
            <a:ext cx="5257090" cy="6275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433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Char char="▪"/>
              <a:defRPr/>
            </a:lvl1pPr>
            <a:lvl2pPr marL="914400" lvl="1" indent="-35433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2pPr>
            <a:lvl3pPr marL="1371600" lvl="2" indent="-35433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3pPr>
            <a:lvl4pPr marL="1828800" lvl="3" indent="-35433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4pPr>
            <a:lvl5pPr marL="2286000" lvl="4" indent="-354329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5pPr>
            <a:lvl6pPr marL="2743200" lvl="5" indent="-354329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6pPr>
            <a:lvl7pPr marL="3200400" lvl="6" indent="-354329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7pPr>
            <a:lvl8pPr marL="3657600" lvl="7" indent="-354329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8pPr>
            <a:lvl9pPr marL="4114800" lvl="8" indent="-354329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9pPr>
          </a:lstStyle>
          <a:p>
            <a:endParaRPr/>
          </a:p>
        </p:txBody>
      </p:sp>
      <p:sp>
        <p:nvSpPr>
          <p:cNvPr id="367" name="Google Shape;367;p18"/>
          <p:cNvSpPr txBox="1">
            <a:spLocks noGrp="1"/>
          </p:cNvSpPr>
          <p:nvPr>
            <p:ph type="dt" idx="10"/>
          </p:nvPr>
        </p:nvSpPr>
        <p:spPr>
          <a:xfrm>
            <a:off x="804672" y="320040"/>
            <a:ext cx="36576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8" name="Google Shape;368;p18"/>
          <p:cNvSpPr txBox="1">
            <a:spLocks noGrp="1"/>
          </p:cNvSpPr>
          <p:nvPr>
            <p:ph type="ftr" idx="11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9" name="Google Shape;369;p18"/>
          <p:cNvSpPr txBox="1">
            <a:spLocks noGrp="1"/>
          </p:cNvSpPr>
          <p:nvPr>
            <p:ph type="sldNum" idx="12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1" name="Google Shape;371;p19"/>
          <p:cNvGrpSpPr/>
          <p:nvPr/>
        </p:nvGrpSpPr>
        <p:grpSpPr>
          <a:xfrm flipH="1">
            <a:off x="-1" y="0"/>
            <a:ext cx="12584114" cy="6853238"/>
            <a:chOff x="-417513" y="0"/>
            <a:chExt cx="12584114" cy="6853238"/>
          </a:xfrm>
        </p:grpSpPr>
        <p:sp>
          <p:nvSpPr>
            <p:cNvPr id="372" name="Google Shape;372;p19"/>
            <p:cNvSpPr/>
            <p:nvPr/>
          </p:nvSpPr>
          <p:spPr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l" t="t" r="r" b="b"/>
              <a:pathLst>
                <a:path w="813" h="1440" extrusionOk="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19"/>
            <p:cNvSpPr/>
            <p:nvPr/>
          </p:nvSpPr>
          <p:spPr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l" t="t" r="r" b="b"/>
              <a:pathLst>
                <a:path w="324" h="117" extrusionOk="0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19"/>
            <p:cNvSpPr/>
            <p:nvPr/>
          </p:nvSpPr>
          <p:spPr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l" t="t" r="r" b="b"/>
              <a:pathLst>
                <a:path w="404" h="385" extrusionOk="0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19"/>
            <p:cNvSpPr/>
            <p:nvPr/>
          </p:nvSpPr>
          <p:spPr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l" t="t" r="r" b="b"/>
              <a:pathLst>
                <a:path w="774" h="1440" extrusionOk="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19"/>
            <p:cNvSpPr/>
            <p:nvPr/>
          </p:nvSpPr>
          <p:spPr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l" t="t" r="r" b="b"/>
              <a:pathLst>
                <a:path w="203" h="77" extrusionOk="0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19"/>
            <p:cNvSpPr/>
            <p:nvPr/>
          </p:nvSpPr>
          <p:spPr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l" t="t" r="r" b="b"/>
              <a:pathLst>
                <a:path w="351" h="332" extrusionOk="0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19"/>
            <p:cNvSpPr/>
            <p:nvPr/>
          </p:nvSpPr>
          <p:spPr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l" t="t" r="r" b="b"/>
              <a:pathLst>
                <a:path w="762" h="1440" extrusionOk="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19"/>
            <p:cNvSpPr/>
            <p:nvPr/>
          </p:nvSpPr>
          <p:spPr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l" t="t" r="r" b="b"/>
              <a:pathLst>
                <a:path w="140" h="54" extrusionOk="0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19"/>
            <p:cNvSpPr/>
            <p:nvPr/>
          </p:nvSpPr>
          <p:spPr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l" t="t" r="r" b="b"/>
              <a:pathLst>
                <a:path w="321" h="302" extrusionOk="0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19"/>
            <p:cNvSpPr/>
            <p:nvPr/>
          </p:nvSpPr>
          <p:spPr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l" t="t" r="r" b="b"/>
              <a:pathLst>
                <a:path w="683" h="1440" extrusionOk="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19"/>
            <p:cNvSpPr/>
            <p:nvPr/>
          </p:nvSpPr>
          <p:spPr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l" t="t" r="r" b="b"/>
              <a:pathLst>
                <a:path w="287" h="279" extrusionOk="0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19"/>
            <p:cNvSpPr/>
            <p:nvPr/>
          </p:nvSpPr>
          <p:spPr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l" t="t" r="r" b="b"/>
              <a:pathLst>
                <a:path w="680" h="1440" extrusionOk="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19"/>
            <p:cNvSpPr/>
            <p:nvPr/>
          </p:nvSpPr>
          <p:spPr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l" t="t" r="r" b="b"/>
              <a:pathLst>
                <a:path w="250" h="242" extrusionOk="0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19"/>
            <p:cNvSpPr/>
            <p:nvPr/>
          </p:nvSpPr>
          <p:spPr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l" t="t" r="r" b="b"/>
              <a:pathLst>
                <a:path w="720" h="1440" extrusionOk="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19"/>
            <p:cNvSpPr/>
            <p:nvPr/>
          </p:nvSpPr>
          <p:spPr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l" t="t" r="r" b="b"/>
              <a:pathLst>
                <a:path w="185" h="167" extrusionOk="0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19"/>
            <p:cNvSpPr/>
            <p:nvPr/>
          </p:nvSpPr>
          <p:spPr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l" t="t" r="r" b="b"/>
              <a:pathLst>
                <a:path w="572" h="1440" extrusionOk="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 cmpd="sng">
              <a:solidFill>
                <a:schemeClr val="dk1">
                  <a:alpha val="20000"/>
                </a:schemeClr>
              </a:solidFill>
              <a:prstDash val="dashDot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19"/>
            <p:cNvSpPr/>
            <p:nvPr/>
          </p:nvSpPr>
          <p:spPr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l" t="t" r="r" b="b"/>
              <a:pathLst>
                <a:path w="620" h="1440" extrusionOk="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lg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19"/>
            <p:cNvSpPr/>
            <p:nvPr/>
          </p:nvSpPr>
          <p:spPr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l" t="t" r="r" b="b"/>
              <a:pathLst>
                <a:path w="506" h="1440" extrusionOk="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19"/>
            <p:cNvSpPr/>
            <p:nvPr/>
          </p:nvSpPr>
          <p:spPr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l" t="t" r="r" b="b"/>
              <a:pathLst>
                <a:path w="373" h="673" extrusionOk="0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19"/>
            <p:cNvSpPr/>
            <p:nvPr/>
          </p:nvSpPr>
          <p:spPr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l" t="t" r="r" b="b"/>
              <a:pathLst>
                <a:path w="45" h="174" extrusionOk="0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19"/>
            <p:cNvSpPr/>
            <p:nvPr/>
          </p:nvSpPr>
          <p:spPr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l" t="t" r="r" b="b"/>
              <a:pathLst>
                <a:path w="329" h="469" extrusionOk="0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93" name="Google Shape;393;p19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394" name="Google Shape;394;p1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19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1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97" name="Google Shape;397;p19"/>
          <p:cNvSpPr txBox="1">
            <a:spLocks noGrp="1"/>
          </p:cNvSpPr>
          <p:nvPr>
            <p:ph type="title"/>
          </p:nvPr>
        </p:nvSpPr>
        <p:spPr>
          <a:xfrm rot="5400000">
            <a:off x="8329814" y="1827548"/>
            <a:ext cx="2456442" cy="3501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600" tIns="228600" rIns="228600" bIns="228600" anchor="ctr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EFF"/>
              </a:buClr>
              <a:buSzPts val="4000"/>
              <a:buFont typeface="Calibri"/>
              <a:buNone/>
              <a:defRPr>
                <a:solidFill>
                  <a:srgbClr val="FFFE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8" name="Google Shape;398;p19"/>
          <p:cNvSpPr txBox="1">
            <a:spLocks noGrp="1"/>
          </p:cNvSpPr>
          <p:nvPr>
            <p:ph type="body" idx="1"/>
          </p:nvPr>
        </p:nvSpPr>
        <p:spPr>
          <a:xfrm rot="5400000">
            <a:off x="1308406" y="292784"/>
            <a:ext cx="5257303" cy="6268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433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Char char="▪"/>
              <a:defRPr/>
            </a:lvl1pPr>
            <a:lvl2pPr marL="914400" lvl="1" indent="-35433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2pPr>
            <a:lvl3pPr marL="1371600" lvl="2" indent="-35433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3pPr>
            <a:lvl4pPr marL="1828800" lvl="3" indent="-35433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4pPr>
            <a:lvl5pPr marL="2286000" lvl="4" indent="-354329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5pPr>
            <a:lvl6pPr marL="2743200" lvl="5" indent="-354329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6pPr>
            <a:lvl7pPr marL="3200400" lvl="6" indent="-354329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7pPr>
            <a:lvl8pPr marL="3657600" lvl="7" indent="-354329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8pPr>
            <a:lvl9pPr marL="4114800" lvl="8" indent="-354329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9pPr>
          </a:lstStyle>
          <a:p>
            <a:endParaRPr/>
          </a:p>
        </p:txBody>
      </p:sp>
      <p:sp>
        <p:nvSpPr>
          <p:cNvPr id="399" name="Google Shape;399;p19"/>
          <p:cNvSpPr txBox="1">
            <a:spLocks noGrp="1"/>
          </p:cNvSpPr>
          <p:nvPr>
            <p:ph type="dt" idx="10"/>
          </p:nvPr>
        </p:nvSpPr>
        <p:spPr>
          <a:xfrm>
            <a:off x="804672" y="320040"/>
            <a:ext cx="36576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0" name="Google Shape;400;p19"/>
          <p:cNvSpPr txBox="1">
            <a:spLocks noGrp="1"/>
          </p:cNvSpPr>
          <p:nvPr>
            <p:ph type="ftr" idx="11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1" name="Google Shape;401;p19"/>
          <p:cNvSpPr txBox="1">
            <a:spLocks noGrp="1"/>
          </p:cNvSpPr>
          <p:nvPr>
            <p:ph type="sldNum" idx="12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oogle Shape;42;p10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3" name="Google Shape;43;p10"/>
            <p:cNvSpPr/>
            <p:nvPr/>
          </p:nvSpPr>
          <p:spPr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l" t="t" r="r" b="b"/>
              <a:pathLst>
                <a:path w="813" h="1440" extrusionOk="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10"/>
            <p:cNvSpPr/>
            <p:nvPr/>
          </p:nvSpPr>
          <p:spPr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l" t="t" r="r" b="b"/>
              <a:pathLst>
                <a:path w="324" h="117" extrusionOk="0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10"/>
            <p:cNvSpPr/>
            <p:nvPr/>
          </p:nvSpPr>
          <p:spPr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l" t="t" r="r" b="b"/>
              <a:pathLst>
                <a:path w="404" h="385" extrusionOk="0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10"/>
            <p:cNvSpPr/>
            <p:nvPr/>
          </p:nvSpPr>
          <p:spPr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l" t="t" r="r" b="b"/>
              <a:pathLst>
                <a:path w="774" h="1440" extrusionOk="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10"/>
            <p:cNvSpPr/>
            <p:nvPr/>
          </p:nvSpPr>
          <p:spPr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l" t="t" r="r" b="b"/>
              <a:pathLst>
                <a:path w="203" h="77" extrusionOk="0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10"/>
            <p:cNvSpPr/>
            <p:nvPr/>
          </p:nvSpPr>
          <p:spPr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l" t="t" r="r" b="b"/>
              <a:pathLst>
                <a:path w="351" h="332" extrusionOk="0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10"/>
            <p:cNvSpPr/>
            <p:nvPr/>
          </p:nvSpPr>
          <p:spPr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l" t="t" r="r" b="b"/>
              <a:pathLst>
                <a:path w="762" h="1440" extrusionOk="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10"/>
            <p:cNvSpPr/>
            <p:nvPr/>
          </p:nvSpPr>
          <p:spPr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l" t="t" r="r" b="b"/>
              <a:pathLst>
                <a:path w="140" h="54" extrusionOk="0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10"/>
            <p:cNvSpPr/>
            <p:nvPr/>
          </p:nvSpPr>
          <p:spPr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l" t="t" r="r" b="b"/>
              <a:pathLst>
                <a:path w="321" h="302" extrusionOk="0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10"/>
            <p:cNvSpPr/>
            <p:nvPr/>
          </p:nvSpPr>
          <p:spPr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l" t="t" r="r" b="b"/>
              <a:pathLst>
                <a:path w="683" h="1440" extrusionOk="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10"/>
            <p:cNvSpPr/>
            <p:nvPr/>
          </p:nvSpPr>
          <p:spPr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l" t="t" r="r" b="b"/>
              <a:pathLst>
                <a:path w="287" h="279" extrusionOk="0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10"/>
            <p:cNvSpPr/>
            <p:nvPr/>
          </p:nvSpPr>
          <p:spPr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l" t="t" r="r" b="b"/>
              <a:pathLst>
                <a:path w="680" h="1440" extrusionOk="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10"/>
            <p:cNvSpPr/>
            <p:nvPr/>
          </p:nvSpPr>
          <p:spPr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l" t="t" r="r" b="b"/>
              <a:pathLst>
                <a:path w="250" h="242" extrusionOk="0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10"/>
            <p:cNvSpPr/>
            <p:nvPr/>
          </p:nvSpPr>
          <p:spPr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l" t="t" r="r" b="b"/>
              <a:pathLst>
                <a:path w="720" h="1440" extrusionOk="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10"/>
            <p:cNvSpPr/>
            <p:nvPr/>
          </p:nvSpPr>
          <p:spPr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l" t="t" r="r" b="b"/>
              <a:pathLst>
                <a:path w="185" h="167" extrusionOk="0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10"/>
            <p:cNvSpPr/>
            <p:nvPr/>
          </p:nvSpPr>
          <p:spPr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l" t="t" r="r" b="b"/>
              <a:pathLst>
                <a:path w="572" h="1440" extrusionOk="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 cmpd="sng">
              <a:solidFill>
                <a:schemeClr val="lt1">
                  <a:alpha val="20000"/>
                </a:schemeClr>
              </a:solidFill>
              <a:prstDash val="dashDot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10"/>
            <p:cNvSpPr/>
            <p:nvPr/>
          </p:nvSpPr>
          <p:spPr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l" t="t" r="r" b="b"/>
              <a:pathLst>
                <a:path w="620" h="1440" extrusionOk="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lg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10"/>
            <p:cNvSpPr/>
            <p:nvPr/>
          </p:nvSpPr>
          <p:spPr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l" t="t" r="r" b="b"/>
              <a:pathLst>
                <a:path w="506" h="1440" extrusionOk="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10"/>
            <p:cNvSpPr/>
            <p:nvPr/>
          </p:nvSpPr>
          <p:spPr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l" t="t" r="r" b="b"/>
              <a:pathLst>
                <a:path w="373" h="673" extrusionOk="0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10"/>
            <p:cNvSpPr/>
            <p:nvPr/>
          </p:nvSpPr>
          <p:spPr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l" t="t" r="r" b="b"/>
              <a:pathLst>
                <a:path w="45" h="174" extrusionOk="0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10"/>
            <p:cNvSpPr/>
            <p:nvPr/>
          </p:nvSpPr>
          <p:spPr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l" t="t" r="r" b="b"/>
              <a:pathLst>
                <a:path w="329" h="469" extrusionOk="0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4" name="Google Shape;64;p1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5" name="Google Shape;65;p10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10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10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8" name="Google Shape;68;p10"/>
          <p:cNvSpPr txBox="1"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600" tIns="228600" rIns="228600" bIns="228600" anchor="ctr" anchorCtr="0">
            <a:normAutofit/>
          </a:bodyPr>
          <a:lstStyle>
            <a:lvl1pPr lv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EFF"/>
              </a:buClr>
              <a:buSzPts val="4000"/>
              <a:buFont typeface="Calibri"/>
              <a:buNone/>
              <a:defRPr>
                <a:solidFill>
                  <a:srgbClr val="FFFE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body" idx="1"/>
          </p:nvPr>
        </p:nvSpPr>
        <p:spPr>
          <a:xfrm>
            <a:off x="5118447" y="803186"/>
            <a:ext cx="6281873" cy="5248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5433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Char char="▪"/>
              <a:defRPr/>
            </a:lvl1pPr>
            <a:lvl2pPr marL="914400" lvl="1" indent="-35433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2pPr>
            <a:lvl3pPr marL="1371600" lvl="2" indent="-35433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3pPr>
            <a:lvl4pPr marL="1828800" lvl="3" indent="-35433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4pPr>
            <a:lvl5pPr marL="2286000" lvl="4" indent="-354329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5pPr>
            <a:lvl6pPr marL="2743200" lvl="5" indent="-354329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6pPr>
            <a:lvl7pPr marL="3200400" lvl="6" indent="-354329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7pPr>
            <a:lvl8pPr marL="3657600" lvl="7" indent="-354329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8pPr>
            <a:lvl9pPr marL="4114800" lvl="8" indent="-354329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dt" idx="10"/>
          </p:nvPr>
        </p:nvSpPr>
        <p:spPr>
          <a:xfrm>
            <a:off x="804672" y="320040"/>
            <a:ext cx="36576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ftr" idx="11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sldNum" idx="12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oogle Shape;80;p7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Google Shape;81;p7"/>
            <p:cNvSpPr/>
            <p:nvPr/>
          </p:nvSpPr>
          <p:spPr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l" t="t" r="r" b="b"/>
              <a:pathLst>
                <a:path w="2038" h="1169" extrusionOk="0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7"/>
            <p:cNvSpPr/>
            <p:nvPr/>
          </p:nvSpPr>
          <p:spPr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l" t="t" r="r" b="b"/>
              <a:pathLst>
                <a:path w="1549" h="1017" extrusionOk="0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7"/>
            <p:cNvSpPr/>
            <p:nvPr/>
          </p:nvSpPr>
          <p:spPr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l" t="t" r="r" b="b"/>
              <a:pathLst>
                <a:path w="1688" h="1066" extrusionOk="0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7"/>
            <p:cNvSpPr/>
            <p:nvPr/>
          </p:nvSpPr>
          <p:spPr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l" t="t" r="r" b="b"/>
              <a:pathLst>
                <a:path w="2171" h="1326" extrusionOk="0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7"/>
            <p:cNvSpPr/>
            <p:nvPr/>
          </p:nvSpPr>
          <p:spPr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l" t="t" r="r" b="b"/>
              <a:pathLst>
                <a:path w="106" h="143" extrusionOk="0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7"/>
            <p:cNvSpPr/>
            <p:nvPr/>
          </p:nvSpPr>
          <p:spPr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l" t="t" r="r" b="b"/>
              <a:pathLst>
                <a:path w="2330" h="1452" extrusionOk="0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7"/>
            <p:cNvSpPr/>
            <p:nvPr/>
          </p:nvSpPr>
          <p:spPr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l" t="t" r="r" b="b"/>
              <a:pathLst>
                <a:path w="1216" h="1436" extrusionOk="0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7"/>
            <p:cNvSpPr/>
            <p:nvPr/>
          </p:nvSpPr>
          <p:spPr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l" t="t" r="r" b="b"/>
              <a:pathLst>
                <a:path w="222" h="129" extrusionOk="0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7"/>
            <p:cNvSpPr/>
            <p:nvPr/>
          </p:nvSpPr>
          <p:spPr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l" t="t" r="r" b="b"/>
              <a:pathLst>
                <a:path w="1174" h="1440" extrusionOk="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7"/>
            <p:cNvSpPr/>
            <p:nvPr/>
          </p:nvSpPr>
          <p:spPr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l" t="t" r="r" b="b"/>
              <a:pathLst>
                <a:path w="125" h="74" extrusionOk="0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7"/>
            <p:cNvSpPr/>
            <p:nvPr/>
          </p:nvSpPr>
          <p:spPr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l" t="t" r="r" b="b"/>
              <a:pathLst>
                <a:path w="1155" h="1440" extrusionOk="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 cmpd="sng">
              <a:solidFill>
                <a:schemeClr val="dk1">
                  <a:alpha val="20000"/>
                </a:schemeClr>
              </a:solidFill>
              <a:prstDash val="dashDot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7"/>
            <p:cNvSpPr/>
            <p:nvPr/>
          </p:nvSpPr>
          <p:spPr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l" t="t" r="r" b="b"/>
              <a:pathLst>
                <a:path w="75" h="45" extrusionOk="0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 cmpd="sng">
              <a:solidFill>
                <a:schemeClr val="dk1">
                  <a:alpha val="20000"/>
                </a:schemeClr>
              </a:solidFill>
              <a:prstDash val="dashDot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7"/>
            <p:cNvSpPr/>
            <p:nvPr/>
          </p:nvSpPr>
          <p:spPr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l" t="t" r="r" b="b"/>
              <a:pathLst>
                <a:path w="1160" h="1441" extrusionOk="0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7"/>
            <p:cNvSpPr/>
            <p:nvPr/>
          </p:nvSpPr>
          <p:spPr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l" t="t" r="r" b="b"/>
              <a:pathLst>
                <a:path w="1137" h="1440" extrusionOk="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7"/>
            <p:cNvSpPr/>
            <p:nvPr/>
          </p:nvSpPr>
          <p:spPr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l" t="t" r="r" b="b"/>
              <a:pathLst>
                <a:path w="1058" h="1439" extrusionOk="0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7"/>
            <p:cNvSpPr/>
            <p:nvPr/>
          </p:nvSpPr>
          <p:spPr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l" t="t" r="r" b="b"/>
              <a:pathLst>
                <a:path w="718" h="575" extrusionOk="0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7"/>
            <p:cNvSpPr/>
            <p:nvPr/>
          </p:nvSpPr>
          <p:spPr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l" t="t" r="r" b="b"/>
              <a:pathLst>
                <a:path w="620" h="536" extrusionOk="0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7"/>
            <p:cNvSpPr/>
            <p:nvPr/>
          </p:nvSpPr>
          <p:spPr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l" t="t" r="r" b="b"/>
              <a:pathLst>
                <a:path w="455" h="285" extrusionOk="0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7"/>
            <p:cNvSpPr/>
            <p:nvPr/>
          </p:nvSpPr>
          <p:spPr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l" t="t" r="r" b="b"/>
              <a:pathLst>
                <a:path w="188" h="112" extrusionOk="0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0" name="Google Shape;100;p7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101" name="Google Shape;101;p7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7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7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4" name="Google Shape;104;p7"/>
          <p:cNvSpPr txBox="1"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600" tIns="228600" rIns="228600" bIns="0" anchor="b" anchorCtr="0">
            <a:norm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EFF"/>
              </a:buClr>
              <a:buSzPts val="5400"/>
              <a:buFont typeface="Calibri"/>
              <a:buNone/>
              <a:defRPr sz="5400">
                <a:solidFill>
                  <a:srgbClr val="FFFE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7"/>
          <p:cNvSpPr txBox="1"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80"/>
              <a:buNone/>
              <a:defRPr sz="1800" b="0">
                <a:solidFill>
                  <a:srgbClr val="FFFEFF"/>
                </a:solidFill>
              </a:defRPr>
            </a:lvl1pPr>
            <a:lvl2pPr lvl="1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None/>
              <a:defRPr sz="1800"/>
            </a:lvl2pPr>
            <a:lvl3pPr lvl="2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None/>
              <a:defRPr sz="1800"/>
            </a:lvl3pPr>
            <a:lvl4pPr lvl="3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760"/>
              <a:buNone/>
              <a:defRPr sz="1600"/>
            </a:lvl4pPr>
            <a:lvl5pPr lvl="4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760"/>
              <a:buNone/>
              <a:defRPr sz="1600"/>
            </a:lvl5pPr>
            <a:lvl6pPr lvl="5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760"/>
              <a:buNone/>
              <a:defRPr sz="1600"/>
            </a:lvl6pPr>
            <a:lvl7pPr lvl="6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760"/>
              <a:buNone/>
              <a:defRPr sz="1600"/>
            </a:lvl7pPr>
            <a:lvl8pPr lvl="7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760"/>
              <a:buNone/>
              <a:defRPr sz="1600"/>
            </a:lvl8pPr>
            <a:lvl9pPr lvl="8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760"/>
              <a:buNone/>
              <a:defRPr sz="1600"/>
            </a:lvl9pPr>
          </a:lstStyle>
          <a:p>
            <a:endParaRPr/>
          </a:p>
        </p:txBody>
      </p:sp>
      <p:sp>
        <p:nvSpPr>
          <p:cNvPr id="106" name="Google Shape;106;p7"/>
          <p:cNvSpPr txBox="1">
            <a:spLocks noGrp="1"/>
          </p:cNvSpPr>
          <p:nvPr>
            <p:ph type="dt" idx="10"/>
          </p:nvPr>
        </p:nvSpPr>
        <p:spPr>
          <a:xfrm>
            <a:off x="804672" y="320040"/>
            <a:ext cx="36576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7"/>
          <p:cNvSpPr txBox="1">
            <a:spLocks noGrp="1"/>
          </p:cNvSpPr>
          <p:nvPr>
            <p:ph type="ftr" idx="11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7"/>
          <p:cNvSpPr txBox="1">
            <a:spLocks noGrp="1"/>
          </p:cNvSpPr>
          <p:nvPr>
            <p:ph type="sldNum" idx="12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" name="Google Shape;110;p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1" name="Google Shape;111;p9"/>
            <p:cNvSpPr/>
            <p:nvPr/>
          </p:nvSpPr>
          <p:spPr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l" t="t" r="r" b="b"/>
              <a:pathLst>
                <a:path w="813" h="1440" extrusionOk="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9"/>
            <p:cNvSpPr/>
            <p:nvPr/>
          </p:nvSpPr>
          <p:spPr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l" t="t" r="r" b="b"/>
              <a:pathLst>
                <a:path w="324" h="117" extrusionOk="0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9"/>
            <p:cNvSpPr/>
            <p:nvPr/>
          </p:nvSpPr>
          <p:spPr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l" t="t" r="r" b="b"/>
              <a:pathLst>
                <a:path w="404" h="385" extrusionOk="0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9"/>
            <p:cNvSpPr/>
            <p:nvPr/>
          </p:nvSpPr>
          <p:spPr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l" t="t" r="r" b="b"/>
              <a:pathLst>
                <a:path w="774" h="1440" extrusionOk="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9"/>
            <p:cNvSpPr/>
            <p:nvPr/>
          </p:nvSpPr>
          <p:spPr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l" t="t" r="r" b="b"/>
              <a:pathLst>
                <a:path w="203" h="77" extrusionOk="0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9"/>
            <p:cNvSpPr/>
            <p:nvPr/>
          </p:nvSpPr>
          <p:spPr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l" t="t" r="r" b="b"/>
              <a:pathLst>
                <a:path w="351" h="332" extrusionOk="0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9"/>
            <p:cNvSpPr/>
            <p:nvPr/>
          </p:nvSpPr>
          <p:spPr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l" t="t" r="r" b="b"/>
              <a:pathLst>
                <a:path w="762" h="1440" extrusionOk="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9"/>
            <p:cNvSpPr/>
            <p:nvPr/>
          </p:nvSpPr>
          <p:spPr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l" t="t" r="r" b="b"/>
              <a:pathLst>
                <a:path w="140" h="54" extrusionOk="0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9"/>
            <p:cNvSpPr/>
            <p:nvPr/>
          </p:nvSpPr>
          <p:spPr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l" t="t" r="r" b="b"/>
              <a:pathLst>
                <a:path w="321" h="302" extrusionOk="0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9"/>
            <p:cNvSpPr/>
            <p:nvPr/>
          </p:nvSpPr>
          <p:spPr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l" t="t" r="r" b="b"/>
              <a:pathLst>
                <a:path w="683" h="1440" extrusionOk="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9"/>
            <p:cNvSpPr/>
            <p:nvPr/>
          </p:nvSpPr>
          <p:spPr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l" t="t" r="r" b="b"/>
              <a:pathLst>
                <a:path w="287" h="279" extrusionOk="0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9"/>
            <p:cNvSpPr/>
            <p:nvPr/>
          </p:nvSpPr>
          <p:spPr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l" t="t" r="r" b="b"/>
              <a:pathLst>
                <a:path w="680" h="1440" extrusionOk="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9"/>
            <p:cNvSpPr/>
            <p:nvPr/>
          </p:nvSpPr>
          <p:spPr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l" t="t" r="r" b="b"/>
              <a:pathLst>
                <a:path w="250" h="242" extrusionOk="0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9"/>
            <p:cNvSpPr/>
            <p:nvPr/>
          </p:nvSpPr>
          <p:spPr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l" t="t" r="r" b="b"/>
              <a:pathLst>
                <a:path w="720" h="1440" extrusionOk="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9"/>
            <p:cNvSpPr/>
            <p:nvPr/>
          </p:nvSpPr>
          <p:spPr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l" t="t" r="r" b="b"/>
              <a:pathLst>
                <a:path w="185" h="167" extrusionOk="0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9"/>
            <p:cNvSpPr/>
            <p:nvPr/>
          </p:nvSpPr>
          <p:spPr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l" t="t" r="r" b="b"/>
              <a:pathLst>
                <a:path w="572" h="1440" extrusionOk="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 cmpd="sng">
              <a:solidFill>
                <a:schemeClr val="dk1">
                  <a:alpha val="20000"/>
                </a:schemeClr>
              </a:solidFill>
              <a:prstDash val="dashDot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9"/>
            <p:cNvSpPr/>
            <p:nvPr/>
          </p:nvSpPr>
          <p:spPr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l" t="t" r="r" b="b"/>
              <a:pathLst>
                <a:path w="620" h="1440" extrusionOk="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lg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9"/>
            <p:cNvSpPr/>
            <p:nvPr/>
          </p:nvSpPr>
          <p:spPr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l" t="t" r="r" b="b"/>
              <a:pathLst>
                <a:path w="506" h="1440" extrusionOk="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9"/>
            <p:cNvSpPr/>
            <p:nvPr/>
          </p:nvSpPr>
          <p:spPr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l" t="t" r="r" b="b"/>
              <a:pathLst>
                <a:path w="373" h="673" extrusionOk="0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9"/>
            <p:cNvSpPr/>
            <p:nvPr/>
          </p:nvSpPr>
          <p:spPr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l" t="t" r="r" b="b"/>
              <a:pathLst>
                <a:path w="45" h="174" extrusionOk="0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9"/>
            <p:cNvSpPr/>
            <p:nvPr/>
          </p:nvSpPr>
          <p:spPr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l" t="t" r="r" b="b"/>
              <a:pathLst>
                <a:path w="329" h="469" extrusionOk="0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2" name="Google Shape;132;p9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133" name="Google Shape;133;p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9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6" name="Google Shape;136;p9"/>
          <p:cNvSpPr txBox="1"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600" tIns="228600" rIns="228600" bIns="228600" anchor="ctr" anchorCtr="0">
            <a:normAutofit/>
          </a:bodyPr>
          <a:lstStyle>
            <a:lvl1pPr lv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EFF"/>
              </a:buClr>
              <a:buSzPts val="4000"/>
              <a:buFont typeface="Calibri"/>
              <a:buNone/>
              <a:defRPr>
                <a:solidFill>
                  <a:srgbClr val="FFFE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7" name="Google Shape;137;p9"/>
          <p:cNvSpPr txBox="1">
            <a:spLocks noGrp="1"/>
          </p:cNvSpPr>
          <p:nvPr>
            <p:ph type="body" idx="1"/>
          </p:nvPr>
        </p:nvSpPr>
        <p:spPr>
          <a:xfrm>
            <a:off x="5118447" y="803186"/>
            <a:ext cx="6281873" cy="5248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5433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Char char="▪"/>
              <a:defRPr/>
            </a:lvl1pPr>
            <a:lvl2pPr marL="914400" lvl="1" indent="-35433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2pPr>
            <a:lvl3pPr marL="1371600" lvl="2" indent="-35433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3pPr>
            <a:lvl4pPr marL="1828800" lvl="3" indent="-35433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4pPr>
            <a:lvl5pPr marL="2286000" lvl="4" indent="-354329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5pPr>
            <a:lvl6pPr marL="2743200" lvl="5" indent="-354329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6pPr>
            <a:lvl7pPr marL="3200400" lvl="6" indent="-354329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7pPr>
            <a:lvl8pPr marL="3657600" lvl="7" indent="-354329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8pPr>
            <a:lvl9pPr marL="4114800" lvl="8" indent="-354329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9pPr>
          </a:lstStyle>
          <a:p>
            <a:endParaRPr/>
          </a:p>
        </p:txBody>
      </p:sp>
      <p:sp>
        <p:nvSpPr>
          <p:cNvPr id="138" name="Google Shape;138;p9"/>
          <p:cNvSpPr txBox="1">
            <a:spLocks noGrp="1"/>
          </p:cNvSpPr>
          <p:nvPr>
            <p:ph type="dt" idx="10"/>
          </p:nvPr>
        </p:nvSpPr>
        <p:spPr>
          <a:xfrm>
            <a:off x="804672" y="320040"/>
            <a:ext cx="36576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9"/>
          <p:cNvSpPr txBox="1">
            <a:spLocks noGrp="1"/>
          </p:cNvSpPr>
          <p:nvPr>
            <p:ph type="ftr" idx="11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0" name="Google Shape;140;p9"/>
          <p:cNvSpPr txBox="1">
            <a:spLocks noGrp="1"/>
          </p:cNvSpPr>
          <p:nvPr>
            <p:ph type="sldNum" idx="12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Google Shape;142;p11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43" name="Google Shape;143;p11"/>
            <p:cNvSpPr/>
            <p:nvPr/>
          </p:nvSpPr>
          <p:spPr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l" t="t" r="r" b="b"/>
              <a:pathLst>
                <a:path w="2038" h="1169" extrusionOk="0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11"/>
            <p:cNvSpPr/>
            <p:nvPr/>
          </p:nvSpPr>
          <p:spPr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l" t="t" r="r" b="b"/>
              <a:pathLst>
                <a:path w="1549" h="1017" extrusionOk="0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11"/>
            <p:cNvSpPr/>
            <p:nvPr/>
          </p:nvSpPr>
          <p:spPr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l" t="t" r="r" b="b"/>
              <a:pathLst>
                <a:path w="1688" h="1066" extrusionOk="0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11"/>
            <p:cNvSpPr/>
            <p:nvPr/>
          </p:nvSpPr>
          <p:spPr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l" t="t" r="r" b="b"/>
              <a:pathLst>
                <a:path w="2171" h="1326" extrusionOk="0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11"/>
            <p:cNvSpPr/>
            <p:nvPr/>
          </p:nvSpPr>
          <p:spPr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l" t="t" r="r" b="b"/>
              <a:pathLst>
                <a:path w="106" h="143" extrusionOk="0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11"/>
            <p:cNvSpPr/>
            <p:nvPr/>
          </p:nvSpPr>
          <p:spPr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l" t="t" r="r" b="b"/>
              <a:pathLst>
                <a:path w="2330" h="1452" extrusionOk="0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11"/>
            <p:cNvSpPr/>
            <p:nvPr/>
          </p:nvSpPr>
          <p:spPr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l" t="t" r="r" b="b"/>
              <a:pathLst>
                <a:path w="1216" h="1436" extrusionOk="0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11"/>
            <p:cNvSpPr/>
            <p:nvPr/>
          </p:nvSpPr>
          <p:spPr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l" t="t" r="r" b="b"/>
              <a:pathLst>
                <a:path w="222" h="129" extrusionOk="0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11"/>
            <p:cNvSpPr/>
            <p:nvPr/>
          </p:nvSpPr>
          <p:spPr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l" t="t" r="r" b="b"/>
              <a:pathLst>
                <a:path w="1174" h="1440" extrusionOk="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11"/>
            <p:cNvSpPr/>
            <p:nvPr/>
          </p:nvSpPr>
          <p:spPr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l" t="t" r="r" b="b"/>
              <a:pathLst>
                <a:path w="125" h="74" extrusionOk="0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11"/>
            <p:cNvSpPr/>
            <p:nvPr/>
          </p:nvSpPr>
          <p:spPr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l" t="t" r="r" b="b"/>
              <a:pathLst>
                <a:path w="1155" h="1440" extrusionOk="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 cmpd="sng">
              <a:solidFill>
                <a:schemeClr val="dk1">
                  <a:alpha val="20000"/>
                </a:schemeClr>
              </a:solidFill>
              <a:prstDash val="dashDot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11"/>
            <p:cNvSpPr/>
            <p:nvPr/>
          </p:nvSpPr>
          <p:spPr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l" t="t" r="r" b="b"/>
              <a:pathLst>
                <a:path w="75" h="45" extrusionOk="0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 cmpd="sng">
              <a:solidFill>
                <a:schemeClr val="dk1">
                  <a:alpha val="20000"/>
                </a:schemeClr>
              </a:solidFill>
              <a:prstDash val="dashDot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11"/>
            <p:cNvSpPr/>
            <p:nvPr/>
          </p:nvSpPr>
          <p:spPr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l" t="t" r="r" b="b"/>
              <a:pathLst>
                <a:path w="1160" h="1441" extrusionOk="0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11"/>
            <p:cNvSpPr/>
            <p:nvPr/>
          </p:nvSpPr>
          <p:spPr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l" t="t" r="r" b="b"/>
              <a:pathLst>
                <a:path w="1137" h="1440" extrusionOk="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11"/>
            <p:cNvSpPr/>
            <p:nvPr/>
          </p:nvSpPr>
          <p:spPr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l" t="t" r="r" b="b"/>
              <a:pathLst>
                <a:path w="1058" h="1439" extrusionOk="0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11"/>
            <p:cNvSpPr/>
            <p:nvPr/>
          </p:nvSpPr>
          <p:spPr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l" t="t" r="r" b="b"/>
              <a:pathLst>
                <a:path w="718" h="575" extrusionOk="0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11"/>
            <p:cNvSpPr/>
            <p:nvPr/>
          </p:nvSpPr>
          <p:spPr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l" t="t" r="r" b="b"/>
              <a:pathLst>
                <a:path w="620" h="536" extrusionOk="0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11"/>
            <p:cNvSpPr/>
            <p:nvPr/>
          </p:nvSpPr>
          <p:spPr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l" t="t" r="r" b="b"/>
              <a:pathLst>
                <a:path w="455" h="285" extrusionOk="0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11"/>
            <p:cNvSpPr/>
            <p:nvPr/>
          </p:nvSpPr>
          <p:spPr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l" t="t" r="r" b="b"/>
              <a:pathLst>
                <a:path w="188" h="112" extrusionOk="0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2" name="Google Shape;162;p11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163" name="Google Shape;163;p11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11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11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6" name="Google Shape;166;p11"/>
          <p:cNvSpPr txBox="1"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600" tIns="228600" rIns="228600" bIns="0" anchor="b" anchorCtr="0">
            <a:normAutofit/>
          </a:bodyPr>
          <a:lstStyle>
            <a:lvl1pPr lv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EFF"/>
              </a:buClr>
              <a:buSzPts val="4400"/>
              <a:buFont typeface="Calibri"/>
              <a:buNone/>
              <a:defRPr sz="4400">
                <a:solidFill>
                  <a:srgbClr val="FFFE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7" name="Google Shape;167;p11"/>
          <p:cNvSpPr txBox="1"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22860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None/>
              <a:defRPr sz="1800">
                <a:solidFill>
                  <a:srgbClr val="FFFEFF"/>
                </a:solidFill>
              </a:defRPr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76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76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76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76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76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76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68" name="Google Shape;168;p11"/>
          <p:cNvSpPr txBox="1">
            <a:spLocks noGrp="1"/>
          </p:cNvSpPr>
          <p:nvPr>
            <p:ph type="dt" idx="10"/>
          </p:nvPr>
        </p:nvSpPr>
        <p:spPr>
          <a:xfrm>
            <a:off x="804672" y="320040"/>
            <a:ext cx="36576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9" name="Google Shape;169;p11"/>
          <p:cNvSpPr txBox="1">
            <a:spLocks noGrp="1"/>
          </p:cNvSpPr>
          <p:nvPr>
            <p:ph type="ftr" idx="11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0" name="Google Shape;170;p11"/>
          <p:cNvSpPr txBox="1">
            <a:spLocks noGrp="1"/>
          </p:cNvSpPr>
          <p:nvPr>
            <p:ph type="sldNum" idx="12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2" name="Google Shape;172;p12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73" name="Google Shape;173;p12"/>
            <p:cNvSpPr/>
            <p:nvPr/>
          </p:nvSpPr>
          <p:spPr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l" t="t" r="r" b="b"/>
              <a:pathLst>
                <a:path w="813" h="1440" extrusionOk="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12"/>
            <p:cNvSpPr/>
            <p:nvPr/>
          </p:nvSpPr>
          <p:spPr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l" t="t" r="r" b="b"/>
              <a:pathLst>
                <a:path w="324" h="117" extrusionOk="0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12"/>
            <p:cNvSpPr/>
            <p:nvPr/>
          </p:nvSpPr>
          <p:spPr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l" t="t" r="r" b="b"/>
              <a:pathLst>
                <a:path w="404" h="385" extrusionOk="0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12"/>
            <p:cNvSpPr/>
            <p:nvPr/>
          </p:nvSpPr>
          <p:spPr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l" t="t" r="r" b="b"/>
              <a:pathLst>
                <a:path w="774" h="1440" extrusionOk="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12"/>
            <p:cNvSpPr/>
            <p:nvPr/>
          </p:nvSpPr>
          <p:spPr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l" t="t" r="r" b="b"/>
              <a:pathLst>
                <a:path w="203" h="77" extrusionOk="0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12"/>
            <p:cNvSpPr/>
            <p:nvPr/>
          </p:nvSpPr>
          <p:spPr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l" t="t" r="r" b="b"/>
              <a:pathLst>
                <a:path w="351" h="332" extrusionOk="0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12"/>
            <p:cNvSpPr/>
            <p:nvPr/>
          </p:nvSpPr>
          <p:spPr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l" t="t" r="r" b="b"/>
              <a:pathLst>
                <a:path w="762" h="1440" extrusionOk="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12"/>
            <p:cNvSpPr/>
            <p:nvPr/>
          </p:nvSpPr>
          <p:spPr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l" t="t" r="r" b="b"/>
              <a:pathLst>
                <a:path w="140" h="54" extrusionOk="0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12"/>
            <p:cNvSpPr/>
            <p:nvPr/>
          </p:nvSpPr>
          <p:spPr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l" t="t" r="r" b="b"/>
              <a:pathLst>
                <a:path w="321" h="302" extrusionOk="0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12"/>
            <p:cNvSpPr/>
            <p:nvPr/>
          </p:nvSpPr>
          <p:spPr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l" t="t" r="r" b="b"/>
              <a:pathLst>
                <a:path w="683" h="1440" extrusionOk="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12"/>
            <p:cNvSpPr/>
            <p:nvPr/>
          </p:nvSpPr>
          <p:spPr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l" t="t" r="r" b="b"/>
              <a:pathLst>
                <a:path w="287" h="279" extrusionOk="0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12"/>
            <p:cNvSpPr/>
            <p:nvPr/>
          </p:nvSpPr>
          <p:spPr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l" t="t" r="r" b="b"/>
              <a:pathLst>
                <a:path w="680" h="1440" extrusionOk="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12"/>
            <p:cNvSpPr/>
            <p:nvPr/>
          </p:nvSpPr>
          <p:spPr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l" t="t" r="r" b="b"/>
              <a:pathLst>
                <a:path w="250" h="242" extrusionOk="0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12"/>
            <p:cNvSpPr/>
            <p:nvPr/>
          </p:nvSpPr>
          <p:spPr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l" t="t" r="r" b="b"/>
              <a:pathLst>
                <a:path w="720" h="1440" extrusionOk="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12"/>
            <p:cNvSpPr/>
            <p:nvPr/>
          </p:nvSpPr>
          <p:spPr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l" t="t" r="r" b="b"/>
              <a:pathLst>
                <a:path w="185" h="167" extrusionOk="0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12"/>
            <p:cNvSpPr/>
            <p:nvPr/>
          </p:nvSpPr>
          <p:spPr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l" t="t" r="r" b="b"/>
              <a:pathLst>
                <a:path w="572" h="1440" extrusionOk="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 cmpd="sng">
              <a:solidFill>
                <a:schemeClr val="dk1">
                  <a:alpha val="20000"/>
                </a:schemeClr>
              </a:solidFill>
              <a:prstDash val="dashDot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12"/>
            <p:cNvSpPr/>
            <p:nvPr/>
          </p:nvSpPr>
          <p:spPr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l" t="t" r="r" b="b"/>
              <a:pathLst>
                <a:path w="620" h="1440" extrusionOk="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lg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12"/>
            <p:cNvSpPr/>
            <p:nvPr/>
          </p:nvSpPr>
          <p:spPr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l" t="t" r="r" b="b"/>
              <a:pathLst>
                <a:path w="506" h="1440" extrusionOk="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12"/>
            <p:cNvSpPr/>
            <p:nvPr/>
          </p:nvSpPr>
          <p:spPr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l" t="t" r="r" b="b"/>
              <a:pathLst>
                <a:path w="373" h="673" extrusionOk="0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12"/>
            <p:cNvSpPr/>
            <p:nvPr/>
          </p:nvSpPr>
          <p:spPr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l" t="t" r="r" b="b"/>
              <a:pathLst>
                <a:path w="45" h="174" extrusionOk="0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12"/>
            <p:cNvSpPr/>
            <p:nvPr/>
          </p:nvSpPr>
          <p:spPr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l" t="t" r="r" b="b"/>
              <a:pathLst>
                <a:path w="329" h="469" extrusionOk="0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4" name="Google Shape;194;p12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195" name="Google Shape;195;p1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8" name="Google Shape;198;p12"/>
          <p:cNvSpPr txBox="1"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EFF"/>
              </a:buClr>
              <a:buSzPts val="4000"/>
              <a:buFont typeface="Calibri"/>
              <a:buNone/>
              <a:defRPr>
                <a:solidFill>
                  <a:srgbClr val="FFFE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9" name="Google Shape;199;p12"/>
          <p:cNvSpPr txBox="1">
            <a:spLocks noGrp="1"/>
          </p:cNvSpPr>
          <p:nvPr>
            <p:ph type="body" idx="1"/>
          </p:nvPr>
        </p:nvSpPr>
        <p:spPr>
          <a:xfrm>
            <a:off x="5120878" y="803187"/>
            <a:ext cx="6269591" cy="238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433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Char char="▪"/>
              <a:defRPr/>
            </a:lvl1pPr>
            <a:lvl2pPr marL="914400" lvl="1" indent="-35433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2pPr>
            <a:lvl3pPr marL="1371600" lvl="2" indent="-35433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3pPr>
            <a:lvl4pPr marL="1828800" lvl="3" indent="-35433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4pPr>
            <a:lvl5pPr marL="2286000" lvl="4" indent="-354329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5pPr>
            <a:lvl6pPr marL="2743200" lvl="5" indent="-354329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6pPr>
            <a:lvl7pPr marL="3200400" lvl="6" indent="-354329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7pPr>
            <a:lvl8pPr marL="3657600" lvl="7" indent="-354329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8pPr>
            <a:lvl9pPr marL="4114800" lvl="8" indent="-354329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9pPr>
          </a:lstStyle>
          <a:p>
            <a:endParaRPr/>
          </a:p>
        </p:txBody>
      </p:sp>
      <p:sp>
        <p:nvSpPr>
          <p:cNvPr id="200" name="Google Shape;200;p12"/>
          <p:cNvSpPr txBox="1">
            <a:spLocks noGrp="1"/>
          </p:cNvSpPr>
          <p:nvPr>
            <p:ph type="body" idx="2"/>
          </p:nvPr>
        </p:nvSpPr>
        <p:spPr>
          <a:xfrm>
            <a:off x="5118447" y="3672162"/>
            <a:ext cx="6272022" cy="2383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433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Char char="▪"/>
              <a:defRPr/>
            </a:lvl1pPr>
            <a:lvl2pPr marL="914400" lvl="1" indent="-35433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2pPr>
            <a:lvl3pPr marL="1371600" lvl="2" indent="-35433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3pPr>
            <a:lvl4pPr marL="1828800" lvl="3" indent="-35433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4pPr>
            <a:lvl5pPr marL="2286000" lvl="4" indent="-354329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5pPr>
            <a:lvl6pPr marL="2743200" lvl="5" indent="-354329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6pPr>
            <a:lvl7pPr marL="3200400" lvl="6" indent="-354329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7pPr>
            <a:lvl8pPr marL="3657600" lvl="7" indent="-354329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8pPr>
            <a:lvl9pPr marL="4114800" lvl="8" indent="-354329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9pPr>
          </a:lstStyle>
          <a:p>
            <a:endParaRPr/>
          </a:p>
        </p:txBody>
      </p:sp>
      <p:sp>
        <p:nvSpPr>
          <p:cNvPr id="201" name="Google Shape;201;p12"/>
          <p:cNvSpPr txBox="1">
            <a:spLocks noGrp="1"/>
          </p:cNvSpPr>
          <p:nvPr>
            <p:ph type="dt" idx="10"/>
          </p:nvPr>
        </p:nvSpPr>
        <p:spPr>
          <a:xfrm>
            <a:off x="804672" y="320040"/>
            <a:ext cx="36576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2" name="Google Shape;202;p12"/>
          <p:cNvSpPr txBox="1">
            <a:spLocks noGrp="1"/>
          </p:cNvSpPr>
          <p:nvPr>
            <p:ph type="ftr" idx="11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3" name="Google Shape;203;p12"/>
          <p:cNvSpPr txBox="1">
            <a:spLocks noGrp="1"/>
          </p:cNvSpPr>
          <p:nvPr>
            <p:ph type="sldNum" idx="12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" name="Google Shape;205;p1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6" name="Google Shape;206;p13"/>
            <p:cNvSpPr/>
            <p:nvPr/>
          </p:nvSpPr>
          <p:spPr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l" t="t" r="r" b="b"/>
              <a:pathLst>
                <a:path w="813" h="1440" extrusionOk="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3"/>
            <p:cNvSpPr/>
            <p:nvPr/>
          </p:nvSpPr>
          <p:spPr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l" t="t" r="r" b="b"/>
              <a:pathLst>
                <a:path w="324" h="117" extrusionOk="0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3"/>
            <p:cNvSpPr/>
            <p:nvPr/>
          </p:nvSpPr>
          <p:spPr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l" t="t" r="r" b="b"/>
              <a:pathLst>
                <a:path w="404" h="385" extrusionOk="0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13"/>
            <p:cNvSpPr/>
            <p:nvPr/>
          </p:nvSpPr>
          <p:spPr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l" t="t" r="r" b="b"/>
              <a:pathLst>
                <a:path w="774" h="1440" extrusionOk="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13"/>
            <p:cNvSpPr/>
            <p:nvPr/>
          </p:nvSpPr>
          <p:spPr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l" t="t" r="r" b="b"/>
              <a:pathLst>
                <a:path w="203" h="77" extrusionOk="0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13"/>
            <p:cNvSpPr/>
            <p:nvPr/>
          </p:nvSpPr>
          <p:spPr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l" t="t" r="r" b="b"/>
              <a:pathLst>
                <a:path w="351" h="332" extrusionOk="0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13"/>
            <p:cNvSpPr/>
            <p:nvPr/>
          </p:nvSpPr>
          <p:spPr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l" t="t" r="r" b="b"/>
              <a:pathLst>
                <a:path w="762" h="1440" extrusionOk="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13"/>
            <p:cNvSpPr/>
            <p:nvPr/>
          </p:nvSpPr>
          <p:spPr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l" t="t" r="r" b="b"/>
              <a:pathLst>
                <a:path w="140" h="54" extrusionOk="0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13"/>
            <p:cNvSpPr/>
            <p:nvPr/>
          </p:nvSpPr>
          <p:spPr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l" t="t" r="r" b="b"/>
              <a:pathLst>
                <a:path w="321" h="302" extrusionOk="0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13"/>
            <p:cNvSpPr/>
            <p:nvPr/>
          </p:nvSpPr>
          <p:spPr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l" t="t" r="r" b="b"/>
              <a:pathLst>
                <a:path w="683" h="1440" extrusionOk="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13"/>
            <p:cNvSpPr/>
            <p:nvPr/>
          </p:nvSpPr>
          <p:spPr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l" t="t" r="r" b="b"/>
              <a:pathLst>
                <a:path w="287" h="279" extrusionOk="0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13"/>
            <p:cNvSpPr/>
            <p:nvPr/>
          </p:nvSpPr>
          <p:spPr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l" t="t" r="r" b="b"/>
              <a:pathLst>
                <a:path w="680" h="1440" extrusionOk="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13"/>
            <p:cNvSpPr/>
            <p:nvPr/>
          </p:nvSpPr>
          <p:spPr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l" t="t" r="r" b="b"/>
              <a:pathLst>
                <a:path w="250" h="242" extrusionOk="0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13"/>
            <p:cNvSpPr/>
            <p:nvPr/>
          </p:nvSpPr>
          <p:spPr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l" t="t" r="r" b="b"/>
              <a:pathLst>
                <a:path w="720" h="1440" extrusionOk="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13"/>
            <p:cNvSpPr/>
            <p:nvPr/>
          </p:nvSpPr>
          <p:spPr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l" t="t" r="r" b="b"/>
              <a:pathLst>
                <a:path w="185" h="167" extrusionOk="0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13"/>
            <p:cNvSpPr/>
            <p:nvPr/>
          </p:nvSpPr>
          <p:spPr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l" t="t" r="r" b="b"/>
              <a:pathLst>
                <a:path w="572" h="1440" extrusionOk="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 cmpd="sng">
              <a:solidFill>
                <a:schemeClr val="dk1">
                  <a:alpha val="20000"/>
                </a:schemeClr>
              </a:solidFill>
              <a:prstDash val="dashDot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13"/>
            <p:cNvSpPr/>
            <p:nvPr/>
          </p:nvSpPr>
          <p:spPr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l" t="t" r="r" b="b"/>
              <a:pathLst>
                <a:path w="620" h="1440" extrusionOk="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lg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13"/>
            <p:cNvSpPr/>
            <p:nvPr/>
          </p:nvSpPr>
          <p:spPr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l" t="t" r="r" b="b"/>
              <a:pathLst>
                <a:path w="506" h="1440" extrusionOk="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13"/>
            <p:cNvSpPr/>
            <p:nvPr/>
          </p:nvSpPr>
          <p:spPr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l" t="t" r="r" b="b"/>
              <a:pathLst>
                <a:path w="373" h="673" extrusionOk="0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13"/>
            <p:cNvSpPr/>
            <p:nvPr/>
          </p:nvSpPr>
          <p:spPr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l" t="t" r="r" b="b"/>
              <a:pathLst>
                <a:path w="45" h="174" extrusionOk="0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13"/>
            <p:cNvSpPr/>
            <p:nvPr/>
          </p:nvSpPr>
          <p:spPr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l" t="t" r="r" b="b"/>
              <a:pathLst>
                <a:path w="329" h="469" extrusionOk="0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7" name="Google Shape;227;p1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8" name="Google Shape;228;p13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13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1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1" name="Google Shape;231;p13"/>
          <p:cNvSpPr txBox="1"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EFF"/>
              </a:buClr>
              <a:buSzPts val="4000"/>
              <a:buFont typeface="Calibri"/>
              <a:buNone/>
              <a:defRPr>
                <a:solidFill>
                  <a:srgbClr val="FFFE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13"/>
          <p:cNvSpPr txBox="1"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20"/>
              <a:buNone/>
              <a:defRPr sz="2200" b="0" cap="none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200"/>
              <a:buNone/>
              <a:defRPr sz="2000" b="1"/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None/>
              <a:defRPr sz="1800" b="1"/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760"/>
              <a:buNone/>
              <a:defRPr sz="1600" b="1"/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760"/>
              <a:buNone/>
              <a:defRPr sz="1600" b="1"/>
            </a:lvl5pPr>
            <a:lvl6pPr marL="2743200" lvl="5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760"/>
              <a:buNone/>
              <a:defRPr sz="1600" b="1"/>
            </a:lvl6pPr>
            <a:lvl7pPr marL="3200400" lvl="6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760"/>
              <a:buNone/>
              <a:defRPr sz="1600" b="1"/>
            </a:lvl7pPr>
            <a:lvl8pPr marL="3657600" lvl="7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760"/>
              <a:buNone/>
              <a:defRPr sz="1600" b="1"/>
            </a:lvl8pPr>
            <a:lvl9pPr marL="4114800" lvl="8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760"/>
              <a:buNone/>
              <a:defRPr sz="1600" b="1"/>
            </a:lvl9pPr>
          </a:lstStyle>
          <a:p>
            <a:endParaRPr/>
          </a:p>
        </p:txBody>
      </p:sp>
      <p:sp>
        <p:nvSpPr>
          <p:cNvPr id="233" name="Google Shape;233;p13"/>
          <p:cNvSpPr txBox="1">
            <a:spLocks noGrp="1"/>
          </p:cNvSpPr>
          <p:nvPr>
            <p:ph type="body" idx="2"/>
          </p:nvPr>
        </p:nvSpPr>
        <p:spPr>
          <a:xfrm>
            <a:off x="5125305" y="1488985"/>
            <a:ext cx="6264350" cy="1696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433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Char char="▪"/>
              <a:defRPr/>
            </a:lvl1pPr>
            <a:lvl2pPr marL="914400" lvl="1" indent="-35433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2pPr>
            <a:lvl3pPr marL="1371600" lvl="2" indent="-35433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3pPr>
            <a:lvl4pPr marL="1828800" lvl="3" indent="-35433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4pPr>
            <a:lvl5pPr marL="2286000" lvl="4" indent="-354329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5pPr>
            <a:lvl6pPr marL="2743200" lvl="5" indent="-354329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6pPr>
            <a:lvl7pPr marL="3200400" lvl="6" indent="-354329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7pPr>
            <a:lvl8pPr marL="3657600" lvl="7" indent="-354329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8pPr>
            <a:lvl9pPr marL="4114800" lvl="8" indent="-354329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9pPr>
          </a:lstStyle>
          <a:p>
            <a:endParaRPr/>
          </a:p>
        </p:txBody>
      </p:sp>
      <p:sp>
        <p:nvSpPr>
          <p:cNvPr id="234" name="Google Shape;234;p13"/>
          <p:cNvSpPr txBox="1">
            <a:spLocks noGrp="1"/>
          </p:cNvSpPr>
          <p:nvPr>
            <p:ph type="body" idx="3"/>
          </p:nvPr>
        </p:nvSpPr>
        <p:spPr>
          <a:xfrm>
            <a:off x="5118653" y="3665887"/>
            <a:ext cx="6264414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20"/>
              <a:buNone/>
              <a:defRPr sz="2200" b="0" cap="none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200"/>
              <a:buNone/>
              <a:defRPr sz="2000" b="1"/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None/>
              <a:defRPr sz="1800" b="1"/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760"/>
              <a:buNone/>
              <a:defRPr sz="1600" b="1"/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760"/>
              <a:buNone/>
              <a:defRPr sz="1600" b="1"/>
            </a:lvl5pPr>
            <a:lvl6pPr marL="2743200" lvl="5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760"/>
              <a:buNone/>
              <a:defRPr sz="1600" b="1"/>
            </a:lvl6pPr>
            <a:lvl7pPr marL="3200400" lvl="6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760"/>
              <a:buNone/>
              <a:defRPr sz="1600" b="1"/>
            </a:lvl7pPr>
            <a:lvl8pPr marL="3657600" lvl="7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760"/>
              <a:buNone/>
              <a:defRPr sz="1600" b="1"/>
            </a:lvl8pPr>
            <a:lvl9pPr marL="4114800" lvl="8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760"/>
              <a:buNone/>
              <a:defRPr sz="1600" b="1"/>
            </a:lvl9pPr>
          </a:lstStyle>
          <a:p>
            <a:endParaRPr/>
          </a:p>
        </p:txBody>
      </p:sp>
      <p:sp>
        <p:nvSpPr>
          <p:cNvPr id="235" name="Google Shape;235;p13"/>
          <p:cNvSpPr txBox="1">
            <a:spLocks noGrp="1"/>
          </p:cNvSpPr>
          <p:nvPr>
            <p:ph type="body" idx="4"/>
          </p:nvPr>
        </p:nvSpPr>
        <p:spPr>
          <a:xfrm>
            <a:off x="5118447" y="4351687"/>
            <a:ext cx="6265588" cy="1704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433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980"/>
              <a:buChar char="▪"/>
              <a:defRPr/>
            </a:lvl1pPr>
            <a:lvl2pPr marL="914400" lvl="1" indent="-35433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2pPr>
            <a:lvl3pPr marL="1371600" lvl="2" indent="-35433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3pPr>
            <a:lvl4pPr marL="1828800" lvl="3" indent="-35433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4pPr>
            <a:lvl5pPr marL="2286000" lvl="4" indent="-354329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5pPr>
            <a:lvl6pPr marL="2743200" lvl="5" indent="-354329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6pPr>
            <a:lvl7pPr marL="3200400" lvl="6" indent="-354329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7pPr>
            <a:lvl8pPr marL="3657600" lvl="7" indent="-354329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8pPr>
            <a:lvl9pPr marL="4114800" lvl="8" indent="-354329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980"/>
              <a:buChar char="▪"/>
              <a:defRPr/>
            </a:lvl9pPr>
          </a:lstStyle>
          <a:p>
            <a:endParaRPr/>
          </a:p>
        </p:txBody>
      </p:sp>
      <p:sp>
        <p:nvSpPr>
          <p:cNvPr id="236" name="Google Shape;236;p13"/>
          <p:cNvSpPr txBox="1">
            <a:spLocks noGrp="1"/>
          </p:cNvSpPr>
          <p:nvPr>
            <p:ph type="dt" idx="10"/>
          </p:nvPr>
        </p:nvSpPr>
        <p:spPr>
          <a:xfrm>
            <a:off x="804672" y="320040"/>
            <a:ext cx="36576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7" name="Google Shape;237;p13"/>
          <p:cNvSpPr txBox="1">
            <a:spLocks noGrp="1"/>
          </p:cNvSpPr>
          <p:nvPr>
            <p:ph type="ftr" idx="11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8" name="Google Shape;238;p13"/>
          <p:cNvSpPr txBox="1">
            <a:spLocks noGrp="1"/>
          </p:cNvSpPr>
          <p:nvPr>
            <p:ph type="sldNum" idx="12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0" name="Google Shape;240;p1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41" name="Google Shape;241;p14"/>
            <p:cNvSpPr/>
            <p:nvPr/>
          </p:nvSpPr>
          <p:spPr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l" t="t" r="r" b="b"/>
              <a:pathLst>
                <a:path w="813" h="1440" extrusionOk="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14"/>
            <p:cNvSpPr/>
            <p:nvPr/>
          </p:nvSpPr>
          <p:spPr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l" t="t" r="r" b="b"/>
              <a:pathLst>
                <a:path w="324" h="117" extrusionOk="0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14"/>
            <p:cNvSpPr/>
            <p:nvPr/>
          </p:nvSpPr>
          <p:spPr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l" t="t" r="r" b="b"/>
              <a:pathLst>
                <a:path w="404" h="385" extrusionOk="0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14"/>
            <p:cNvSpPr/>
            <p:nvPr/>
          </p:nvSpPr>
          <p:spPr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l" t="t" r="r" b="b"/>
              <a:pathLst>
                <a:path w="774" h="1440" extrusionOk="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14"/>
            <p:cNvSpPr/>
            <p:nvPr/>
          </p:nvSpPr>
          <p:spPr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l" t="t" r="r" b="b"/>
              <a:pathLst>
                <a:path w="203" h="77" extrusionOk="0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14"/>
            <p:cNvSpPr/>
            <p:nvPr/>
          </p:nvSpPr>
          <p:spPr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l" t="t" r="r" b="b"/>
              <a:pathLst>
                <a:path w="351" h="332" extrusionOk="0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14"/>
            <p:cNvSpPr/>
            <p:nvPr/>
          </p:nvSpPr>
          <p:spPr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l" t="t" r="r" b="b"/>
              <a:pathLst>
                <a:path w="762" h="1440" extrusionOk="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14"/>
            <p:cNvSpPr/>
            <p:nvPr/>
          </p:nvSpPr>
          <p:spPr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l" t="t" r="r" b="b"/>
              <a:pathLst>
                <a:path w="140" h="54" extrusionOk="0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14"/>
            <p:cNvSpPr/>
            <p:nvPr/>
          </p:nvSpPr>
          <p:spPr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l" t="t" r="r" b="b"/>
              <a:pathLst>
                <a:path w="321" h="302" extrusionOk="0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14"/>
            <p:cNvSpPr/>
            <p:nvPr/>
          </p:nvSpPr>
          <p:spPr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l" t="t" r="r" b="b"/>
              <a:pathLst>
                <a:path w="683" h="1440" extrusionOk="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14"/>
            <p:cNvSpPr/>
            <p:nvPr/>
          </p:nvSpPr>
          <p:spPr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l" t="t" r="r" b="b"/>
              <a:pathLst>
                <a:path w="287" h="279" extrusionOk="0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14"/>
            <p:cNvSpPr/>
            <p:nvPr/>
          </p:nvSpPr>
          <p:spPr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l" t="t" r="r" b="b"/>
              <a:pathLst>
                <a:path w="680" h="1440" extrusionOk="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14"/>
            <p:cNvSpPr/>
            <p:nvPr/>
          </p:nvSpPr>
          <p:spPr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l" t="t" r="r" b="b"/>
              <a:pathLst>
                <a:path w="250" h="242" extrusionOk="0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14"/>
            <p:cNvSpPr/>
            <p:nvPr/>
          </p:nvSpPr>
          <p:spPr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l" t="t" r="r" b="b"/>
              <a:pathLst>
                <a:path w="720" h="1440" extrusionOk="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14"/>
            <p:cNvSpPr/>
            <p:nvPr/>
          </p:nvSpPr>
          <p:spPr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l" t="t" r="r" b="b"/>
              <a:pathLst>
                <a:path w="185" h="167" extrusionOk="0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14"/>
            <p:cNvSpPr/>
            <p:nvPr/>
          </p:nvSpPr>
          <p:spPr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l" t="t" r="r" b="b"/>
              <a:pathLst>
                <a:path w="572" h="1440" extrusionOk="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 cmpd="sng">
              <a:solidFill>
                <a:schemeClr val="dk1">
                  <a:alpha val="20000"/>
                </a:schemeClr>
              </a:solidFill>
              <a:prstDash val="dashDot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14"/>
            <p:cNvSpPr/>
            <p:nvPr/>
          </p:nvSpPr>
          <p:spPr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l" t="t" r="r" b="b"/>
              <a:pathLst>
                <a:path w="620" h="1440" extrusionOk="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lg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14"/>
            <p:cNvSpPr/>
            <p:nvPr/>
          </p:nvSpPr>
          <p:spPr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l" t="t" r="r" b="b"/>
              <a:pathLst>
                <a:path w="506" h="1440" extrusionOk="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14"/>
            <p:cNvSpPr/>
            <p:nvPr/>
          </p:nvSpPr>
          <p:spPr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l" t="t" r="r" b="b"/>
              <a:pathLst>
                <a:path w="373" h="673" extrusionOk="0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14"/>
            <p:cNvSpPr/>
            <p:nvPr/>
          </p:nvSpPr>
          <p:spPr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l" t="t" r="r" b="b"/>
              <a:pathLst>
                <a:path w="45" h="174" extrusionOk="0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14"/>
            <p:cNvSpPr/>
            <p:nvPr/>
          </p:nvSpPr>
          <p:spPr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l" t="t" r="r" b="b"/>
              <a:pathLst>
                <a:path w="329" h="469" extrusionOk="0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 cmpd="sng">
              <a:solidFill>
                <a:schemeClr val="dk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2" name="Google Shape;262;p14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63" name="Google Shape;263;p1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14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1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6" name="Google Shape;266;p14"/>
          <p:cNvSpPr txBox="1"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600" tIns="228600" rIns="228600" bIns="228600" anchor="ctr" anchorCtr="0">
            <a:normAutofit/>
          </a:bodyPr>
          <a:lstStyle>
            <a:lvl1pPr lv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EFF"/>
              </a:buClr>
              <a:buSzPts val="4000"/>
              <a:buFont typeface="Calibri"/>
              <a:buNone/>
              <a:defRPr>
                <a:solidFill>
                  <a:srgbClr val="FFFE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7" name="Google Shape;267;p14"/>
          <p:cNvSpPr txBox="1">
            <a:spLocks noGrp="1"/>
          </p:cNvSpPr>
          <p:nvPr>
            <p:ph type="dt" idx="10"/>
          </p:nvPr>
        </p:nvSpPr>
        <p:spPr>
          <a:xfrm>
            <a:off x="804672" y="320040"/>
            <a:ext cx="36576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8" name="Google Shape;268;p14"/>
          <p:cNvSpPr txBox="1">
            <a:spLocks noGrp="1"/>
          </p:cNvSpPr>
          <p:nvPr>
            <p:ph type="ftr" idx="11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9" name="Google Shape;269;p14"/>
          <p:cNvSpPr txBox="1">
            <a:spLocks noGrp="1"/>
          </p:cNvSpPr>
          <p:nvPr>
            <p:ph type="sldNum" idx="12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15"/>
          <p:cNvSpPr txBox="1">
            <a:spLocks noGrp="1"/>
          </p:cNvSpPr>
          <p:nvPr>
            <p:ph type="dt" idx="10"/>
          </p:nvPr>
        </p:nvSpPr>
        <p:spPr>
          <a:xfrm>
            <a:off x="804672" y="320040"/>
            <a:ext cx="36576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2" name="Google Shape;272;p15"/>
          <p:cNvSpPr txBox="1">
            <a:spLocks noGrp="1"/>
          </p:cNvSpPr>
          <p:nvPr>
            <p:ph type="ftr" idx="11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3" name="Google Shape;273;p15"/>
          <p:cNvSpPr txBox="1">
            <a:spLocks noGrp="1"/>
          </p:cNvSpPr>
          <p:nvPr>
            <p:ph type="sldNum" idx="12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600" tIns="228600" rIns="228600" bIns="228600" anchor="ctr" anchorCtr="0">
            <a:normAutofit/>
          </a:bodyPr>
          <a:lstStyle>
            <a:lvl1pPr marR="0" lvl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libri"/>
              <a:buNone/>
              <a:defRPr sz="4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6"/>
          <p:cNvSpPr txBox="1"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5433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980"/>
              <a:buFont typeface="Noto Sans Symbols"/>
              <a:buChar char="▪"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914400" marR="0" lvl="1" indent="-34036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760"/>
              <a:buFont typeface="Noto Sans Symbols"/>
              <a:buChar char="▪"/>
              <a:defRPr sz="16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1371600" marR="0" lvl="2" indent="-326389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540"/>
              <a:buFont typeface="Noto Sans Symbols"/>
              <a:buChar char="▪"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1828800" marR="0" lvl="3" indent="-312419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32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2286000" marR="0" lvl="4" indent="-31242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32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2743200" marR="0" lvl="5" indent="-31242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32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1242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32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1242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32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1242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32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8" name="Google Shape;8;p6"/>
          <p:cNvSpPr txBox="1">
            <a:spLocks noGrp="1"/>
          </p:cNvSpPr>
          <p:nvPr>
            <p:ph type="dt" idx="10"/>
          </p:nvPr>
        </p:nvSpPr>
        <p:spPr>
          <a:xfrm>
            <a:off x="804672" y="320040"/>
            <a:ext cx="36576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9" name="Google Shape;9;p6"/>
          <p:cNvSpPr txBox="1">
            <a:spLocks noGrp="1"/>
          </p:cNvSpPr>
          <p:nvPr>
            <p:ph type="ftr" idx="11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10" name="Google Shape;10;p6"/>
          <p:cNvSpPr txBox="1">
            <a:spLocks noGrp="1"/>
          </p:cNvSpPr>
          <p:nvPr>
            <p:ph type="sldNum" idx="12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0" marR="0" lvl="1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0" marR="0" lvl="2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0" marR="0" lvl="3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0" marR="0" lvl="4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0" marR="0" lvl="5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0" marR="0" lvl="6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0" marR="0" lvl="7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0" marR="0" lvl="8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5"/>
          <p:cNvSpPr txBox="1"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600" tIns="228600" rIns="228600" bIns="228600" anchor="ctr" anchorCtr="0">
            <a:normAutofit/>
          </a:bodyPr>
          <a:lstStyle>
            <a:lvl1pPr marR="0" lvl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5" name="Google Shape;75;p5"/>
          <p:cNvSpPr txBox="1"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5433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98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914400" marR="0" lvl="1" indent="-34036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76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1371600" marR="0" lvl="2" indent="-326389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540"/>
              <a:buFont typeface="Noto Sans Symbols"/>
              <a:buChar char="▪"/>
              <a:defRPr sz="14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1828800" marR="0" lvl="3" indent="-312419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320"/>
              <a:buFont typeface="Noto Sans Symbols"/>
              <a:buChar char="▪"/>
              <a:defRPr sz="12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2286000" marR="0" lvl="4" indent="-31242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320"/>
              <a:buFont typeface="Noto Sans Symbols"/>
              <a:buChar char="▪"/>
              <a:defRPr sz="12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2743200" marR="0" lvl="5" indent="-31242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320"/>
              <a:buFont typeface="Noto Sans Symbols"/>
              <a:buChar char="▪"/>
              <a:defRPr sz="12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1242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320"/>
              <a:buFont typeface="Noto Sans Symbols"/>
              <a:buChar char="▪"/>
              <a:defRPr sz="12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1242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320"/>
              <a:buFont typeface="Noto Sans Symbols"/>
              <a:buChar char="▪"/>
              <a:defRPr sz="12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1242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320"/>
              <a:buFont typeface="Noto Sans Symbols"/>
              <a:buChar char="▪"/>
              <a:defRPr sz="12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76" name="Google Shape;76;p5"/>
          <p:cNvSpPr txBox="1">
            <a:spLocks noGrp="1"/>
          </p:cNvSpPr>
          <p:nvPr>
            <p:ph type="dt" idx="10"/>
          </p:nvPr>
        </p:nvSpPr>
        <p:spPr>
          <a:xfrm>
            <a:off x="804672" y="320040"/>
            <a:ext cx="36576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rgbClr val="888888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77" name="Google Shape;77;p5"/>
          <p:cNvSpPr txBox="1">
            <a:spLocks noGrp="1"/>
          </p:cNvSpPr>
          <p:nvPr>
            <p:ph type="ftr" idx="11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rgbClr val="888888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78" name="Google Shape;78;p5"/>
          <p:cNvSpPr txBox="1">
            <a:spLocks noGrp="1"/>
          </p:cNvSpPr>
          <p:nvPr>
            <p:ph type="sldNum" idx="12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000" b="0" u="none">
                <a:solidFill>
                  <a:srgbClr val="888888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0" marR="0" lvl="1" indent="0" algn="r" rtl="0">
              <a:spcBef>
                <a:spcPts val="0"/>
              </a:spcBef>
              <a:buNone/>
              <a:defRPr sz="1000" b="0" u="none">
                <a:solidFill>
                  <a:srgbClr val="888888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0" marR="0" lvl="2" indent="0" algn="r" rtl="0">
              <a:spcBef>
                <a:spcPts val="0"/>
              </a:spcBef>
              <a:buNone/>
              <a:defRPr sz="1000" b="0" u="none">
                <a:solidFill>
                  <a:srgbClr val="888888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0" marR="0" lvl="3" indent="0" algn="r" rtl="0">
              <a:spcBef>
                <a:spcPts val="0"/>
              </a:spcBef>
              <a:buNone/>
              <a:defRPr sz="1000" b="0" u="none">
                <a:solidFill>
                  <a:srgbClr val="888888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0" marR="0" lvl="4" indent="0" algn="r" rtl="0">
              <a:spcBef>
                <a:spcPts val="0"/>
              </a:spcBef>
              <a:buNone/>
              <a:defRPr sz="1000" b="0" u="none">
                <a:solidFill>
                  <a:srgbClr val="888888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0" marR="0" lvl="5" indent="0" algn="r" rtl="0">
              <a:spcBef>
                <a:spcPts val="0"/>
              </a:spcBef>
              <a:buNone/>
              <a:defRPr sz="1000" b="0" u="none">
                <a:solidFill>
                  <a:srgbClr val="888888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0" marR="0" lvl="6" indent="0" algn="r" rtl="0">
              <a:spcBef>
                <a:spcPts val="0"/>
              </a:spcBef>
              <a:buNone/>
              <a:defRPr sz="1000" b="0" u="none">
                <a:solidFill>
                  <a:srgbClr val="888888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0" marR="0" lvl="7" indent="0" algn="r" rtl="0">
              <a:spcBef>
                <a:spcPts val="0"/>
              </a:spcBef>
              <a:buNone/>
              <a:defRPr sz="1000" b="0" u="none">
                <a:solidFill>
                  <a:srgbClr val="888888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0" marR="0" lvl="8" indent="0" algn="r" rtl="0">
              <a:spcBef>
                <a:spcPts val="0"/>
              </a:spcBef>
              <a:buNone/>
              <a:defRPr sz="1000" b="0" u="none">
                <a:solidFill>
                  <a:srgbClr val="888888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bdn.ac.uk/students/support/disability-services-3395.php" TargetMode="External"/><Relationship Id="rId7" Type="http://schemas.openxmlformats.org/officeDocument/2006/relationships/hyperlink" Target="mailto:disabled-forum@abdn.ac.uk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abdn.ac.uk/about/coronavirus/academic-session-20-21.php#panel1320" TargetMode="External"/><Relationship Id="rId5" Type="http://schemas.openxmlformats.org/officeDocument/2006/relationships/hyperlink" Target="https://www.abdn.ac.uk/staffnet/teaching/alternative-assessment-guidance-10462.php" TargetMode="External"/><Relationship Id="rId4" Type="http://schemas.openxmlformats.org/officeDocument/2006/relationships/hyperlink" Target="https://www.abdn.ac.uk/students/documents/A%20School%20Disability%20Co-ordinators%20Contact%20List%202020-21%203112020.xls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34343"/>
        </a:solidFill>
        <a:effectLst/>
      </p:bgPr>
    </p:bg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1"/>
          <p:cNvSpPr/>
          <p:nvPr/>
        </p:nvSpPr>
        <p:spPr>
          <a:xfrm>
            <a:off x="0" y="0"/>
            <a:ext cx="12192000" cy="6858001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407" name="Google Shape;407;p1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408" name="Google Shape;408;p1"/>
            <p:cNvSpPr/>
            <p:nvPr/>
          </p:nvSpPr>
          <p:spPr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l" t="t" r="r" b="b"/>
              <a:pathLst>
                <a:path w="2038" h="1169" extrusionOk="0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16862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1"/>
            <p:cNvSpPr/>
            <p:nvPr/>
          </p:nvSpPr>
          <p:spPr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l" t="t" r="r" b="b"/>
              <a:pathLst>
                <a:path w="1549" h="1017" extrusionOk="0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1"/>
            <p:cNvSpPr/>
            <p:nvPr/>
          </p:nvSpPr>
          <p:spPr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l" t="t" r="r" b="b"/>
              <a:pathLst>
                <a:path w="1688" h="1066" extrusionOk="0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17647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1"/>
            <p:cNvSpPr/>
            <p:nvPr/>
          </p:nvSpPr>
          <p:spPr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l" t="t" r="r" b="b"/>
              <a:pathLst>
                <a:path w="2171" h="1326" extrusionOk="0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14901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1"/>
            <p:cNvSpPr/>
            <p:nvPr/>
          </p:nvSpPr>
          <p:spPr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l" t="t" r="r" b="b"/>
              <a:pathLst>
                <a:path w="106" h="143" extrusionOk="0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14901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1"/>
            <p:cNvSpPr/>
            <p:nvPr/>
          </p:nvSpPr>
          <p:spPr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l" t="t" r="r" b="b"/>
              <a:pathLst>
                <a:path w="2330" h="1452" extrusionOk="0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13725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1"/>
            <p:cNvSpPr/>
            <p:nvPr/>
          </p:nvSpPr>
          <p:spPr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l" t="t" r="r" b="b"/>
              <a:pathLst>
                <a:path w="1216" h="1436" extrusionOk="0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12941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1"/>
            <p:cNvSpPr/>
            <p:nvPr/>
          </p:nvSpPr>
          <p:spPr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l" t="t" r="r" b="b"/>
              <a:pathLst>
                <a:path w="222" h="129" extrusionOk="0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12941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1"/>
            <p:cNvSpPr/>
            <p:nvPr/>
          </p:nvSpPr>
          <p:spPr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l" t="t" r="r" b="b"/>
              <a:pathLst>
                <a:path w="1174" h="1440" extrusionOk="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11764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1"/>
            <p:cNvSpPr/>
            <p:nvPr/>
          </p:nvSpPr>
          <p:spPr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l" t="t" r="r" b="b"/>
              <a:pathLst>
                <a:path w="125" h="74" extrusionOk="0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11764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1"/>
            <p:cNvSpPr/>
            <p:nvPr/>
          </p:nvSpPr>
          <p:spPr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l" t="t" r="r" b="b"/>
              <a:pathLst>
                <a:path w="1155" h="1440" extrusionOk="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 cmpd="sng">
              <a:solidFill>
                <a:schemeClr val="lt1">
                  <a:alpha val="11764"/>
                </a:schemeClr>
              </a:solidFill>
              <a:prstDash val="dashDot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1"/>
            <p:cNvSpPr/>
            <p:nvPr/>
          </p:nvSpPr>
          <p:spPr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l" t="t" r="r" b="b"/>
              <a:pathLst>
                <a:path w="75" h="45" extrusionOk="0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 cmpd="sng">
              <a:solidFill>
                <a:schemeClr val="lt1">
                  <a:alpha val="11764"/>
                </a:schemeClr>
              </a:solidFill>
              <a:prstDash val="dashDot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1"/>
            <p:cNvSpPr/>
            <p:nvPr/>
          </p:nvSpPr>
          <p:spPr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l" t="t" r="r" b="b"/>
              <a:pathLst>
                <a:path w="1160" h="1441" extrusionOk="0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11764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1"/>
            <p:cNvSpPr/>
            <p:nvPr/>
          </p:nvSpPr>
          <p:spPr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l" t="t" r="r" b="b"/>
              <a:pathLst>
                <a:path w="1137" h="1440" extrusionOk="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11764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1"/>
            <p:cNvSpPr/>
            <p:nvPr/>
          </p:nvSpPr>
          <p:spPr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l" t="t" r="r" b="b"/>
              <a:pathLst>
                <a:path w="1058" h="1439" extrusionOk="0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1098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1"/>
            <p:cNvSpPr/>
            <p:nvPr/>
          </p:nvSpPr>
          <p:spPr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l" t="t" r="r" b="b"/>
              <a:pathLst>
                <a:path w="718" h="575" extrusionOk="0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1098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1"/>
            <p:cNvSpPr/>
            <p:nvPr/>
          </p:nvSpPr>
          <p:spPr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l" t="t" r="r" b="b"/>
              <a:pathLst>
                <a:path w="620" h="536" extrusionOk="0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9803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1"/>
            <p:cNvSpPr/>
            <p:nvPr/>
          </p:nvSpPr>
          <p:spPr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l" t="t" r="r" b="b"/>
              <a:pathLst>
                <a:path w="455" h="285" extrusionOk="0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9803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1"/>
            <p:cNvSpPr/>
            <p:nvPr/>
          </p:nvSpPr>
          <p:spPr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l" t="t" r="r" b="b"/>
              <a:pathLst>
                <a:path w="188" h="112" extrusionOk="0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9803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7" name="Google Shape;427;p1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428" name="Google Shape;428;p1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1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1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31" name="Google Shape;431;p1"/>
          <p:cNvSpPr txBox="1">
            <a:spLocks noGrp="1"/>
          </p:cNvSpPr>
          <p:nvPr>
            <p:ph type="ctrTitle"/>
          </p:nvPr>
        </p:nvSpPr>
        <p:spPr>
          <a:xfrm>
            <a:off x="1756048" y="1595104"/>
            <a:ext cx="8679900" cy="17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600" tIns="228600" rIns="228600" bIns="0" anchor="b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EFF"/>
              </a:buClr>
              <a:buSzPts val="5400"/>
              <a:buFont typeface="Comic Sans MS"/>
              <a:buNone/>
            </a:pPr>
            <a:r>
              <a:rPr lang="en-US" sz="7200">
                <a:latin typeface="Comic Sans MS"/>
                <a:ea typeface="Comic Sans MS"/>
                <a:cs typeface="Comic Sans MS"/>
                <a:sym typeface="Comic Sans MS"/>
              </a:rPr>
              <a:t>Disability Deepdive</a:t>
            </a:r>
            <a:endParaRPr sz="72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432" name="Google Shape;432;p1"/>
          <p:cNvSpPr txBox="1">
            <a:spLocks noGrp="1"/>
          </p:cNvSpPr>
          <p:nvPr>
            <p:ph type="subTitle" idx="1"/>
          </p:nvPr>
        </p:nvSpPr>
        <p:spPr>
          <a:xfrm>
            <a:off x="1759287" y="3608091"/>
            <a:ext cx="8673300" cy="132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80"/>
              <a:buNone/>
            </a:pPr>
            <a:r>
              <a:rPr lang="en-US" sz="3400">
                <a:latin typeface="Comic Sans MS"/>
                <a:ea typeface="Comic Sans MS"/>
                <a:cs typeface="Comic Sans MS"/>
                <a:sym typeface="Comic Sans MS"/>
              </a:rPr>
              <a:t>The best practices for supporting disabled students </a:t>
            </a:r>
            <a:endParaRPr sz="3400"/>
          </a:p>
        </p:txBody>
      </p:sp>
      <p:pic>
        <p:nvPicPr>
          <p:cNvPr id="433" name="Google Shape;433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869295" y="-5"/>
            <a:ext cx="1322700" cy="1322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p2"/>
          <p:cNvSpPr/>
          <p:nvPr/>
        </p:nvSpPr>
        <p:spPr>
          <a:xfrm>
            <a:off x="0" y="0"/>
            <a:ext cx="12192000" cy="6843714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439" name="Google Shape;439;p2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40" name="Google Shape;440;p2"/>
            <p:cNvSpPr/>
            <p:nvPr/>
          </p:nvSpPr>
          <p:spPr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l" t="t" r="r" b="b"/>
              <a:pathLst>
                <a:path w="813" h="1440" extrusionOk="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2"/>
            <p:cNvSpPr/>
            <p:nvPr/>
          </p:nvSpPr>
          <p:spPr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l" t="t" r="r" b="b"/>
              <a:pathLst>
                <a:path w="324" h="117" extrusionOk="0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2"/>
            <p:cNvSpPr/>
            <p:nvPr/>
          </p:nvSpPr>
          <p:spPr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l" t="t" r="r" b="b"/>
              <a:pathLst>
                <a:path w="404" h="385" extrusionOk="0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2"/>
            <p:cNvSpPr/>
            <p:nvPr/>
          </p:nvSpPr>
          <p:spPr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l" t="t" r="r" b="b"/>
              <a:pathLst>
                <a:path w="774" h="1440" extrusionOk="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2"/>
            <p:cNvSpPr/>
            <p:nvPr/>
          </p:nvSpPr>
          <p:spPr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l" t="t" r="r" b="b"/>
              <a:pathLst>
                <a:path w="203" h="77" extrusionOk="0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2"/>
            <p:cNvSpPr/>
            <p:nvPr/>
          </p:nvSpPr>
          <p:spPr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l" t="t" r="r" b="b"/>
              <a:pathLst>
                <a:path w="351" h="332" extrusionOk="0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2"/>
            <p:cNvSpPr/>
            <p:nvPr/>
          </p:nvSpPr>
          <p:spPr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l" t="t" r="r" b="b"/>
              <a:pathLst>
                <a:path w="762" h="1440" extrusionOk="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2"/>
            <p:cNvSpPr/>
            <p:nvPr/>
          </p:nvSpPr>
          <p:spPr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l" t="t" r="r" b="b"/>
              <a:pathLst>
                <a:path w="140" h="54" extrusionOk="0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2"/>
            <p:cNvSpPr/>
            <p:nvPr/>
          </p:nvSpPr>
          <p:spPr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l" t="t" r="r" b="b"/>
              <a:pathLst>
                <a:path w="321" h="302" extrusionOk="0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2"/>
            <p:cNvSpPr/>
            <p:nvPr/>
          </p:nvSpPr>
          <p:spPr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l" t="t" r="r" b="b"/>
              <a:pathLst>
                <a:path w="683" h="1440" extrusionOk="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2"/>
            <p:cNvSpPr/>
            <p:nvPr/>
          </p:nvSpPr>
          <p:spPr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l" t="t" r="r" b="b"/>
              <a:pathLst>
                <a:path w="287" h="279" extrusionOk="0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2"/>
            <p:cNvSpPr/>
            <p:nvPr/>
          </p:nvSpPr>
          <p:spPr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l" t="t" r="r" b="b"/>
              <a:pathLst>
                <a:path w="680" h="1440" extrusionOk="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2"/>
            <p:cNvSpPr/>
            <p:nvPr/>
          </p:nvSpPr>
          <p:spPr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l" t="t" r="r" b="b"/>
              <a:pathLst>
                <a:path w="250" h="242" extrusionOk="0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2"/>
            <p:cNvSpPr/>
            <p:nvPr/>
          </p:nvSpPr>
          <p:spPr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l" t="t" r="r" b="b"/>
              <a:pathLst>
                <a:path w="720" h="1440" extrusionOk="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2"/>
            <p:cNvSpPr/>
            <p:nvPr/>
          </p:nvSpPr>
          <p:spPr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l" t="t" r="r" b="b"/>
              <a:pathLst>
                <a:path w="185" h="167" extrusionOk="0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2"/>
            <p:cNvSpPr/>
            <p:nvPr/>
          </p:nvSpPr>
          <p:spPr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l" t="t" r="r" b="b"/>
              <a:pathLst>
                <a:path w="572" h="1440" extrusionOk="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 cmpd="sng">
              <a:solidFill>
                <a:schemeClr val="lt1">
                  <a:alpha val="20000"/>
                </a:schemeClr>
              </a:solidFill>
              <a:prstDash val="dashDot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2"/>
            <p:cNvSpPr/>
            <p:nvPr/>
          </p:nvSpPr>
          <p:spPr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l" t="t" r="r" b="b"/>
              <a:pathLst>
                <a:path w="620" h="1440" extrusionOk="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lg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2"/>
            <p:cNvSpPr/>
            <p:nvPr/>
          </p:nvSpPr>
          <p:spPr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l" t="t" r="r" b="b"/>
              <a:pathLst>
                <a:path w="506" h="1440" extrusionOk="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2"/>
            <p:cNvSpPr/>
            <p:nvPr/>
          </p:nvSpPr>
          <p:spPr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l" t="t" r="r" b="b"/>
              <a:pathLst>
                <a:path w="373" h="673" extrusionOk="0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2"/>
            <p:cNvSpPr/>
            <p:nvPr/>
          </p:nvSpPr>
          <p:spPr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l" t="t" r="r" b="b"/>
              <a:pathLst>
                <a:path w="45" h="174" extrusionOk="0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2"/>
            <p:cNvSpPr/>
            <p:nvPr/>
          </p:nvSpPr>
          <p:spPr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l" t="t" r="r" b="b"/>
              <a:pathLst>
                <a:path w="329" h="469" extrusionOk="0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61" name="Google Shape;461;p2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462" name="Google Shape;462;p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463" name="Google Shape;463;p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65" name="Google Shape;465;p2"/>
          <p:cNvSpPr txBox="1"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600" tIns="228600" rIns="228600" bIns="228600" anchor="ctr" anchorCtr="0">
            <a:normAutofit/>
          </a:bodyPr>
          <a:lstStyle/>
          <a:p>
            <a:pPr marL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EFF"/>
              </a:buClr>
              <a:buSzPts val="4000"/>
              <a:buFont typeface="Comic Sans MS"/>
              <a:buNone/>
            </a:pPr>
            <a:r>
              <a:rPr lang="en-US">
                <a:latin typeface="Comic Sans MS"/>
                <a:ea typeface="Comic Sans MS"/>
                <a:cs typeface="Comic Sans MS"/>
                <a:sym typeface="Comic Sans MS"/>
              </a:rPr>
              <a:t>Student comments </a:t>
            </a:r>
            <a:endParaRPr/>
          </a:p>
        </p:txBody>
      </p:sp>
      <p:sp>
        <p:nvSpPr>
          <p:cNvPr id="466" name="Google Shape;466;p2"/>
          <p:cNvSpPr txBox="1">
            <a:spLocks noGrp="1"/>
          </p:cNvSpPr>
          <p:nvPr>
            <p:ph type="body" idx="1"/>
          </p:nvPr>
        </p:nvSpPr>
        <p:spPr>
          <a:xfrm>
            <a:off x="5118447" y="803186"/>
            <a:ext cx="6281873" cy="5248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0000" lnSpcReduction="10000"/>
          </a:bodyPr>
          <a:lstStyle/>
          <a:p>
            <a:pPr marL="228600" lvl="0" indent="-23622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Char char="▪"/>
            </a:pPr>
            <a:r>
              <a:rPr lang="en-US" sz="3000">
                <a:latin typeface="Comic Sans MS"/>
                <a:ea typeface="Comic Sans MS"/>
                <a:cs typeface="Comic Sans MS"/>
                <a:sym typeface="Comic Sans MS"/>
              </a:rPr>
              <a:t>Progress made though provisions online but there is still a long way to go </a:t>
            </a:r>
            <a:endParaRPr sz="3000"/>
          </a:p>
          <a:p>
            <a:pPr marL="228600" lvl="0" indent="-23622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▪"/>
            </a:pPr>
            <a:r>
              <a:rPr lang="en-US" sz="3000">
                <a:latin typeface="Comic Sans MS"/>
                <a:ea typeface="Comic Sans MS"/>
                <a:cs typeface="Comic Sans MS"/>
                <a:sym typeface="Comic Sans MS"/>
              </a:rPr>
              <a:t>Issues with ongoing provisions not being consistent </a:t>
            </a:r>
            <a:endParaRPr sz="3000"/>
          </a:p>
          <a:p>
            <a:pPr marL="228600" lvl="0" indent="-23622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▪"/>
            </a:pPr>
            <a:r>
              <a:rPr lang="en-US" sz="3000">
                <a:latin typeface="Comic Sans MS"/>
                <a:ea typeface="Comic Sans MS"/>
                <a:cs typeface="Comic Sans MS"/>
                <a:sym typeface="Comic Sans MS"/>
              </a:rPr>
              <a:t>Students feel guilty for asking for provisions they need </a:t>
            </a:r>
            <a:endParaRPr sz="3000"/>
          </a:p>
          <a:p>
            <a:pPr marL="228600" lvl="0" indent="-23622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▪"/>
            </a:pPr>
            <a:r>
              <a:rPr lang="en-US" sz="3000">
                <a:latin typeface="Comic Sans MS"/>
                <a:ea typeface="Comic Sans MS"/>
                <a:cs typeface="Comic Sans MS"/>
                <a:sym typeface="Comic Sans MS"/>
              </a:rPr>
              <a:t>The grey area between needing a provision to function and it being helpful</a:t>
            </a:r>
            <a:endParaRPr sz="3000"/>
          </a:p>
          <a:p>
            <a:pPr marL="228600" lvl="0" indent="-23622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▪"/>
            </a:pPr>
            <a:r>
              <a:rPr lang="en-US" sz="3000">
                <a:latin typeface="Comic Sans MS"/>
                <a:ea typeface="Comic Sans MS"/>
                <a:cs typeface="Comic Sans MS"/>
                <a:sym typeface="Comic Sans MS"/>
              </a:rPr>
              <a:t>Students with fluctuating conditions ie chronic illness expend vital energy on continuous admin </a:t>
            </a:r>
            <a:endParaRPr sz="3000"/>
          </a:p>
          <a:p>
            <a:pPr marL="228600" lvl="0" indent="-10287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09999"/>
              <a:buNone/>
            </a:pPr>
            <a:endParaRPr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09999"/>
              <a:buNone/>
            </a:pPr>
            <a:endParaRPr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09999"/>
              <a:buNone/>
            </a:pPr>
            <a:endParaRPr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Google Shape;471;p3"/>
          <p:cNvSpPr/>
          <p:nvPr/>
        </p:nvSpPr>
        <p:spPr>
          <a:xfrm>
            <a:off x="0" y="0"/>
            <a:ext cx="12192000" cy="6843714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472" name="Google Shape;472;p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73" name="Google Shape;473;p3"/>
            <p:cNvSpPr/>
            <p:nvPr/>
          </p:nvSpPr>
          <p:spPr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l" t="t" r="r" b="b"/>
              <a:pathLst>
                <a:path w="813" h="1440" extrusionOk="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3"/>
            <p:cNvSpPr/>
            <p:nvPr/>
          </p:nvSpPr>
          <p:spPr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l" t="t" r="r" b="b"/>
              <a:pathLst>
                <a:path w="324" h="117" extrusionOk="0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3"/>
            <p:cNvSpPr/>
            <p:nvPr/>
          </p:nvSpPr>
          <p:spPr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l" t="t" r="r" b="b"/>
              <a:pathLst>
                <a:path w="404" h="385" extrusionOk="0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3"/>
            <p:cNvSpPr/>
            <p:nvPr/>
          </p:nvSpPr>
          <p:spPr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l" t="t" r="r" b="b"/>
              <a:pathLst>
                <a:path w="774" h="1440" extrusionOk="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3"/>
            <p:cNvSpPr/>
            <p:nvPr/>
          </p:nvSpPr>
          <p:spPr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l" t="t" r="r" b="b"/>
              <a:pathLst>
                <a:path w="203" h="77" extrusionOk="0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3"/>
            <p:cNvSpPr/>
            <p:nvPr/>
          </p:nvSpPr>
          <p:spPr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l" t="t" r="r" b="b"/>
              <a:pathLst>
                <a:path w="351" h="332" extrusionOk="0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3"/>
            <p:cNvSpPr/>
            <p:nvPr/>
          </p:nvSpPr>
          <p:spPr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l" t="t" r="r" b="b"/>
              <a:pathLst>
                <a:path w="762" h="1440" extrusionOk="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3"/>
            <p:cNvSpPr/>
            <p:nvPr/>
          </p:nvSpPr>
          <p:spPr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l" t="t" r="r" b="b"/>
              <a:pathLst>
                <a:path w="140" h="54" extrusionOk="0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3"/>
            <p:cNvSpPr/>
            <p:nvPr/>
          </p:nvSpPr>
          <p:spPr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l" t="t" r="r" b="b"/>
              <a:pathLst>
                <a:path w="321" h="302" extrusionOk="0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3"/>
            <p:cNvSpPr/>
            <p:nvPr/>
          </p:nvSpPr>
          <p:spPr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l" t="t" r="r" b="b"/>
              <a:pathLst>
                <a:path w="683" h="1440" extrusionOk="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3"/>
            <p:cNvSpPr/>
            <p:nvPr/>
          </p:nvSpPr>
          <p:spPr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l" t="t" r="r" b="b"/>
              <a:pathLst>
                <a:path w="287" h="279" extrusionOk="0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3"/>
            <p:cNvSpPr/>
            <p:nvPr/>
          </p:nvSpPr>
          <p:spPr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l" t="t" r="r" b="b"/>
              <a:pathLst>
                <a:path w="680" h="1440" extrusionOk="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3"/>
            <p:cNvSpPr/>
            <p:nvPr/>
          </p:nvSpPr>
          <p:spPr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l" t="t" r="r" b="b"/>
              <a:pathLst>
                <a:path w="250" h="242" extrusionOk="0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3"/>
            <p:cNvSpPr/>
            <p:nvPr/>
          </p:nvSpPr>
          <p:spPr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l" t="t" r="r" b="b"/>
              <a:pathLst>
                <a:path w="720" h="1440" extrusionOk="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3"/>
            <p:cNvSpPr/>
            <p:nvPr/>
          </p:nvSpPr>
          <p:spPr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l" t="t" r="r" b="b"/>
              <a:pathLst>
                <a:path w="185" h="167" extrusionOk="0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3"/>
            <p:cNvSpPr/>
            <p:nvPr/>
          </p:nvSpPr>
          <p:spPr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l" t="t" r="r" b="b"/>
              <a:pathLst>
                <a:path w="572" h="1440" extrusionOk="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 cmpd="sng">
              <a:solidFill>
                <a:schemeClr val="lt1">
                  <a:alpha val="20000"/>
                </a:schemeClr>
              </a:solidFill>
              <a:prstDash val="dashDot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3"/>
            <p:cNvSpPr/>
            <p:nvPr/>
          </p:nvSpPr>
          <p:spPr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l" t="t" r="r" b="b"/>
              <a:pathLst>
                <a:path w="620" h="1440" extrusionOk="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lg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3"/>
            <p:cNvSpPr/>
            <p:nvPr/>
          </p:nvSpPr>
          <p:spPr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l" t="t" r="r" b="b"/>
              <a:pathLst>
                <a:path w="506" h="1440" extrusionOk="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3"/>
            <p:cNvSpPr/>
            <p:nvPr/>
          </p:nvSpPr>
          <p:spPr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l" t="t" r="r" b="b"/>
              <a:pathLst>
                <a:path w="373" h="673" extrusionOk="0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3"/>
            <p:cNvSpPr/>
            <p:nvPr/>
          </p:nvSpPr>
          <p:spPr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l" t="t" r="r" b="b"/>
              <a:pathLst>
                <a:path w="45" h="174" extrusionOk="0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3"/>
            <p:cNvSpPr/>
            <p:nvPr/>
          </p:nvSpPr>
          <p:spPr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l" t="t" r="r" b="b"/>
              <a:pathLst>
                <a:path w="329" h="469" extrusionOk="0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94" name="Google Shape;494;p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495" name="Google Shape;495;p3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496" name="Google Shape;496;p3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8" name="Google Shape;498;p3"/>
          <p:cNvSpPr txBox="1"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600" tIns="228600" rIns="228600" bIns="228600" anchor="ctr" anchorCtr="0">
            <a:normAutofit/>
          </a:bodyPr>
          <a:lstStyle/>
          <a:p>
            <a:pPr marL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EFF"/>
              </a:buClr>
              <a:buSzPts val="4000"/>
              <a:buFont typeface="Comic Sans MS"/>
              <a:buNone/>
            </a:pPr>
            <a:r>
              <a:rPr lang="en-US">
                <a:latin typeface="Comic Sans MS"/>
                <a:ea typeface="Comic Sans MS"/>
                <a:cs typeface="Comic Sans MS"/>
                <a:sym typeface="Comic Sans MS"/>
              </a:rPr>
              <a:t>Best practices </a:t>
            </a:r>
            <a:endParaRPr/>
          </a:p>
        </p:txBody>
      </p:sp>
      <p:sp>
        <p:nvSpPr>
          <p:cNvPr id="499" name="Google Shape;499;p3"/>
          <p:cNvSpPr txBox="1">
            <a:spLocks noGrp="1"/>
          </p:cNvSpPr>
          <p:nvPr>
            <p:ph type="body" idx="1"/>
          </p:nvPr>
        </p:nvSpPr>
        <p:spPr>
          <a:xfrm>
            <a:off x="5118450" y="461049"/>
            <a:ext cx="6652500" cy="55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10000"/>
          </a:bodyPr>
          <a:lstStyle/>
          <a:p>
            <a:pPr marL="228600" lvl="0" indent="-244512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6671"/>
              <a:buChar char="▪"/>
            </a:pPr>
            <a:r>
              <a:rPr lang="en-US" sz="2698">
                <a:latin typeface="Comic Sans MS"/>
                <a:ea typeface="Comic Sans MS"/>
                <a:cs typeface="Comic Sans MS"/>
                <a:sym typeface="Comic Sans MS"/>
              </a:rPr>
              <a:t>Start of term questionnaire </a:t>
            </a:r>
            <a:endParaRPr sz="2698"/>
          </a:p>
          <a:p>
            <a:pPr marL="228600" lvl="0" indent="-244512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06671"/>
              <a:buChar char="▪"/>
            </a:pPr>
            <a:r>
              <a:rPr lang="en-US" sz="2698">
                <a:latin typeface="Comic Sans MS"/>
                <a:ea typeface="Comic Sans MS"/>
                <a:cs typeface="Comic Sans MS"/>
                <a:sym typeface="Comic Sans MS"/>
              </a:rPr>
              <a:t>One on one catch ups for students with provisions </a:t>
            </a:r>
            <a:endParaRPr sz="2698"/>
          </a:p>
          <a:p>
            <a:pPr marL="228600" lvl="0" indent="-244512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06671"/>
              <a:buChar char="▪"/>
            </a:pPr>
            <a:r>
              <a:rPr lang="en-US" sz="2698">
                <a:latin typeface="Comic Sans MS"/>
                <a:ea typeface="Comic Sans MS"/>
                <a:cs typeface="Comic Sans MS"/>
                <a:sym typeface="Comic Sans MS"/>
              </a:rPr>
              <a:t>Pay attention to the individual</a:t>
            </a:r>
            <a:endParaRPr sz="2698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228600" lvl="0" indent="-244512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06671"/>
              <a:buChar char="▪"/>
            </a:pPr>
            <a:r>
              <a:rPr lang="en-US" sz="2698">
                <a:latin typeface="Comic Sans MS"/>
                <a:ea typeface="Comic Sans MS"/>
                <a:cs typeface="Comic Sans MS"/>
                <a:sym typeface="Comic Sans MS"/>
              </a:rPr>
              <a:t>Not all disabilities are visible</a:t>
            </a:r>
            <a:endParaRPr sz="2698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228600" lvl="0" indent="-244512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06671"/>
              <a:buFont typeface="Comic Sans MS"/>
              <a:buChar char="▪"/>
            </a:pPr>
            <a:r>
              <a:rPr lang="en-US" sz="2698">
                <a:latin typeface="Comic Sans MS"/>
                <a:ea typeface="Comic Sans MS"/>
                <a:cs typeface="Comic Sans MS"/>
                <a:sym typeface="Comic Sans MS"/>
              </a:rPr>
              <a:t>Not all students identify as disabled</a:t>
            </a:r>
            <a:endParaRPr sz="2698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228600" lvl="0" indent="-244512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06671"/>
              <a:buChar char="▪"/>
            </a:pPr>
            <a:r>
              <a:rPr lang="en-US" sz="2698">
                <a:latin typeface="Comic Sans MS"/>
                <a:ea typeface="Comic Sans MS"/>
                <a:cs typeface="Comic Sans MS"/>
                <a:sym typeface="Comic Sans MS"/>
              </a:rPr>
              <a:t>Create an environment in which disability is supported</a:t>
            </a:r>
            <a:endParaRPr sz="2698"/>
          </a:p>
          <a:p>
            <a:pPr marL="228600" lvl="0" indent="-244512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06671"/>
              <a:buChar char="▪"/>
            </a:pPr>
            <a:r>
              <a:rPr lang="en-US" sz="2698">
                <a:latin typeface="Comic Sans MS"/>
                <a:ea typeface="Comic Sans MS"/>
                <a:cs typeface="Comic Sans MS"/>
                <a:sym typeface="Comic Sans MS"/>
              </a:rPr>
              <a:t>Each school’s approach to disability should be clear</a:t>
            </a:r>
            <a:endParaRPr sz="2698"/>
          </a:p>
          <a:p>
            <a:pPr marL="228600" lvl="0" indent="-244512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06671"/>
              <a:buChar char="▪"/>
            </a:pPr>
            <a:r>
              <a:rPr lang="en-US" sz="2698">
                <a:latin typeface="Comic Sans MS"/>
                <a:ea typeface="Comic Sans MS"/>
                <a:cs typeface="Comic Sans MS"/>
                <a:sym typeface="Comic Sans MS"/>
              </a:rPr>
              <a:t>Building time for accessibility into staff workload </a:t>
            </a:r>
            <a:endParaRPr sz="2698"/>
          </a:p>
          <a:p>
            <a:pPr marL="0" lvl="0" indent="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09999"/>
              <a:buNone/>
            </a:pPr>
            <a:endParaRPr/>
          </a:p>
          <a:p>
            <a:pPr marL="0" lvl="0" indent="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09999"/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34343"/>
        </a:solidFill>
        <a:effectLst/>
      </p:bgPr>
    </p:bg>
    <p:spTree>
      <p:nvGrpSpPr>
        <p:cNvPr id="1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Google Shape;504;gbfee3aef31_1_0"/>
          <p:cNvSpPr txBox="1">
            <a:spLocks noGrp="1"/>
          </p:cNvSpPr>
          <p:nvPr>
            <p:ph type="title"/>
          </p:nvPr>
        </p:nvSpPr>
        <p:spPr>
          <a:xfrm>
            <a:off x="888631" y="2349925"/>
            <a:ext cx="3498900" cy="2456400"/>
          </a:xfrm>
          <a:prstGeom prst="rect">
            <a:avLst/>
          </a:prstGeom>
        </p:spPr>
        <p:txBody>
          <a:bodyPr spcFirstLastPara="1" wrap="square" lIns="228600" tIns="228600" rIns="228600" bIns="2286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mic Sans MS"/>
                <a:ea typeface="Comic Sans MS"/>
                <a:cs typeface="Comic Sans MS"/>
                <a:sym typeface="Comic Sans MS"/>
              </a:rPr>
              <a:t>Staff concerns</a:t>
            </a:r>
            <a:endParaRPr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05" name="Google Shape;505;gbfee3aef31_1_0"/>
          <p:cNvSpPr txBox="1">
            <a:spLocks noGrp="1"/>
          </p:cNvSpPr>
          <p:nvPr>
            <p:ph type="body" idx="1"/>
          </p:nvPr>
        </p:nvSpPr>
        <p:spPr>
          <a:xfrm>
            <a:off x="5118447" y="803186"/>
            <a:ext cx="6282000" cy="52485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457200" lvl="0" indent="-386080" algn="l" rtl="0">
              <a:spcBef>
                <a:spcPts val="1000"/>
              </a:spcBef>
              <a:spcAft>
                <a:spcPts val="0"/>
              </a:spcAft>
              <a:buSzPts val="2480"/>
              <a:buFont typeface="Comic Sans MS"/>
              <a:buChar char="▪"/>
            </a:pPr>
            <a:r>
              <a:rPr lang="en-US" sz="2300">
                <a:latin typeface="Comic Sans MS"/>
                <a:ea typeface="Comic Sans MS"/>
                <a:cs typeface="Comic Sans MS"/>
                <a:sym typeface="Comic Sans MS"/>
              </a:rPr>
              <a:t>Worried about overstepping boundaries</a:t>
            </a:r>
            <a:endParaRPr sz="23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386080" algn="l" rtl="0">
              <a:spcBef>
                <a:spcPts val="0"/>
              </a:spcBef>
              <a:spcAft>
                <a:spcPts val="0"/>
              </a:spcAft>
              <a:buSzPts val="2480"/>
              <a:buFont typeface="Comic Sans MS"/>
              <a:buChar char="▪"/>
            </a:pPr>
            <a:r>
              <a:rPr lang="en-US" sz="2300">
                <a:latin typeface="Comic Sans MS"/>
                <a:ea typeface="Comic Sans MS"/>
                <a:cs typeface="Comic Sans MS"/>
                <a:sym typeface="Comic Sans MS"/>
              </a:rPr>
              <a:t>When is appropriate to approach student to offer help?</a:t>
            </a:r>
            <a:endParaRPr sz="23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386080" algn="l" rtl="0">
              <a:spcBef>
                <a:spcPts val="0"/>
              </a:spcBef>
              <a:spcAft>
                <a:spcPts val="0"/>
              </a:spcAft>
              <a:buSzPts val="2480"/>
              <a:buFont typeface="Comic Sans MS"/>
              <a:buChar char="▪"/>
            </a:pPr>
            <a:r>
              <a:rPr lang="en-US" sz="2300">
                <a:latin typeface="Comic Sans MS"/>
                <a:ea typeface="Comic Sans MS"/>
                <a:cs typeface="Comic Sans MS"/>
                <a:sym typeface="Comic Sans MS"/>
              </a:rPr>
              <a:t>Is digital learning working?</a:t>
            </a:r>
            <a:endParaRPr sz="23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386080" algn="l" rtl="0">
              <a:spcBef>
                <a:spcPts val="0"/>
              </a:spcBef>
              <a:spcAft>
                <a:spcPts val="0"/>
              </a:spcAft>
              <a:buSzPts val="2480"/>
              <a:buFont typeface="Comic Sans MS"/>
              <a:buChar char="▪"/>
            </a:pPr>
            <a:r>
              <a:rPr lang="en-US" sz="2300">
                <a:latin typeface="Comic Sans MS"/>
                <a:ea typeface="Comic Sans MS"/>
                <a:cs typeface="Comic Sans MS"/>
                <a:sym typeface="Comic Sans MS"/>
              </a:rPr>
              <a:t>Are there other resources students could share to enhance it?</a:t>
            </a:r>
            <a:endParaRPr sz="23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386080" algn="l" rtl="0">
              <a:spcBef>
                <a:spcPts val="0"/>
              </a:spcBef>
              <a:spcAft>
                <a:spcPts val="0"/>
              </a:spcAft>
              <a:buSzPts val="2480"/>
              <a:buFont typeface="Comic Sans MS"/>
              <a:buChar char="▪"/>
            </a:pPr>
            <a:r>
              <a:rPr lang="en-US" sz="2300">
                <a:latin typeface="Comic Sans MS"/>
                <a:ea typeface="Comic Sans MS"/>
                <a:cs typeface="Comic Sans MS"/>
                <a:sym typeface="Comic Sans MS"/>
              </a:rPr>
              <a:t>Extra workload</a:t>
            </a:r>
            <a:endParaRPr sz="23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386080" algn="l" rtl="0">
              <a:spcBef>
                <a:spcPts val="0"/>
              </a:spcBef>
              <a:spcAft>
                <a:spcPts val="0"/>
              </a:spcAft>
              <a:buSzPts val="2480"/>
              <a:buFont typeface="Comic Sans MS"/>
              <a:buChar char="▪"/>
            </a:pPr>
            <a:r>
              <a:rPr lang="en-US" sz="2300">
                <a:latin typeface="Comic Sans MS"/>
                <a:ea typeface="Comic Sans MS"/>
                <a:cs typeface="Comic Sans MS"/>
                <a:sym typeface="Comic Sans MS"/>
              </a:rPr>
              <a:t>Confidentiality</a:t>
            </a:r>
            <a:endParaRPr sz="23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-386080" algn="l" rtl="0">
              <a:spcBef>
                <a:spcPts val="0"/>
              </a:spcBef>
              <a:spcAft>
                <a:spcPts val="0"/>
              </a:spcAft>
              <a:buSzPts val="2480"/>
              <a:buFont typeface="Comic Sans MS"/>
              <a:buChar char="▪"/>
            </a:pPr>
            <a:r>
              <a:rPr lang="en-US" sz="2300">
                <a:latin typeface="Comic Sans MS"/>
                <a:ea typeface="Comic Sans MS"/>
                <a:cs typeface="Comic Sans MS"/>
                <a:sym typeface="Comic Sans MS"/>
              </a:rPr>
              <a:t>Conflicting access needs</a:t>
            </a:r>
            <a:endParaRPr sz="23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34343"/>
        </a:solidFill>
        <a:effectLst/>
      </p:bgPr>
    </p:bg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c85b8fbf48_0_0"/>
          <p:cNvSpPr txBox="1">
            <a:spLocks noGrp="1"/>
          </p:cNvSpPr>
          <p:nvPr>
            <p:ph type="title"/>
          </p:nvPr>
        </p:nvSpPr>
        <p:spPr>
          <a:xfrm>
            <a:off x="870731" y="2457350"/>
            <a:ext cx="3498900" cy="2456400"/>
          </a:xfrm>
          <a:prstGeom prst="rect">
            <a:avLst/>
          </a:prstGeom>
        </p:spPr>
        <p:txBody>
          <a:bodyPr spcFirstLastPara="1" wrap="square" lIns="228600" tIns="228600" rIns="228600" bIns="2286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mic Sans MS"/>
                <a:ea typeface="Comic Sans MS"/>
                <a:cs typeface="Comic Sans MS"/>
                <a:sym typeface="Comic Sans MS"/>
              </a:rPr>
              <a:t>Q and A</a:t>
            </a:r>
            <a:endParaRPr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4"/>
          <p:cNvSpPr/>
          <p:nvPr/>
        </p:nvSpPr>
        <p:spPr>
          <a:xfrm>
            <a:off x="0" y="0"/>
            <a:ext cx="12192000" cy="6843714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516" name="Google Shape;516;p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517" name="Google Shape;517;p4"/>
            <p:cNvSpPr/>
            <p:nvPr/>
          </p:nvSpPr>
          <p:spPr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l" t="t" r="r" b="b"/>
              <a:pathLst>
                <a:path w="813" h="1440" extrusionOk="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4"/>
            <p:cNvSpPr/>
            <p:nvPr/>
          </p:nvSpPr>
          <p:spPr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l" t="t" r="r" b="b"/>
              <a:pathLst>
                <a:path w="324" h="117" extrusionOk="0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4"/>
            <p:cNvSpPr/>
            <p:nvPr/>
          </p:nvSpPr>
          <p:spPr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l" t="t" r="r" b="b"/>
              <a:pathLst>
                <a:path w="404" h="385" extrusionOk="0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4"/>
            <p:cNvSpPr/>
            <p:nvPr/>
          </p:nvSpPr>
          <p:spPr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l" t="t" r="r" b="b"/>
              <a:pathLst>
                <a:path w="774" h="1440" extrusionOk="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4"/>
            <p:cNvSpPr/>
            <p:nvPr/>
          </p:nvSpPr>
          <p:spPr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l" t="t" r="r" b="b"/>
              <a:pathLst>
                <a:path w="203" h="77" extrusionOk="0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4"/>
            <p:cNvSpPr/>
            <p:nvPr/>
          </p:nvSpPr>
          <p:spPr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l" t="t" r="r" b="b"/>
              <a:pathLst>
                <a:path w="351" h="332" extrusionOk="0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4"/>
            <p:cNvSpPr/>
            <p:nvPr/>
          </p:nvSpPr>
          <p:spPr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l" t="t" r="r" b="b"/>
              <a:pathLst>
                <a:path w="762" h="1440" extrusionOk="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4"/>
            <p:cNvSpPr/>
            <p:nvPr/>
          </p:nvSpPr>
          <p:spPr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l" t="t" r="r" b="b"/>
              <a:pathLst>
                <a:path w="140" h="54" extrusionOk="0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4"/>
            <p:cNvSpPr/>
            <p:nvPr/>
          </p:nvSpPr>
          <p:spPr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l" t="t" r="r" b="b"/>
              <a:pathLst>
                <a:path w="321" h="302" extrusionOk="0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4"/>
            <p:cNvSpPr/>
            <p:nvPr/>
          </p:nvSpPr>
          <p:spPr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l" t="t" r="r" b="b"/>
              <a:pathLst>
                <a:path w="683" h="1440" extrusionOk="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4"/>
            <p:cNvSpPr/>
            <p:nvPr/>
          </p:nvSpPr>
          <p:spPr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l" t="t" r="r" b="b"/>
              <a:pathLst>
                <a:path w="287" h="279" extrusionOk="0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4"/>
            <p:cNvSpPr/>
            <p:nvPr/>
          </p:nvSpPr>
          <p:spPr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l" t="t" r="r" b="b"/>
              <a:pathLst>
                <a:path w="680" h="1440" extrusionOk="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4"/>
            <p:cNvSpPr/>
            <p:nvPr/>
          </p:nvSpPr>
          <p:spPr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l" t="t" r="r" b="b"/>
              <a:pathLst>
                <a:path w="250" h="242" extrusionOk="0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4"/>
            <p:cNvSpPr/>
            <p:nvPr/>
          </p:nvSpPr>
          <p:spPr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l" t="t" r="r" b="b"/>
              <a:pathLst>
                <a:path w="720" h="1440" extrusionOk="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4"/>
            <p:cNvSpPr/>
            <p:nvPr/>
          </p:nvSpPr>
          <p:spPr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l" t="t" r="r" b="b"/>
              <a:pathLst>
                <a:path w="185" h="167" extrusionOk="0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4"/>
            <p:cNvSpPr/>
            <p:nvPr/>
          </p:nvSpPr>
          <p:spPr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l" t="t" r="r" b="b"/>
              <a:pathLst>
                <a:path w="572" h="1440" extrusionOk="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 cmpd="sng">
              <a:solidFill>
                <a:schemeClr val="lt1">
                  <a:alpha val="20000"/>
                </a:schemeClr>
              </a:solidFill>
              <a:prstDash val="dashDot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4"/>
            <p:cNvSpPr/>
            <p:nvPr/>
          </p:nvSpPr>
          <p:spPr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l" t="t" r="r" b="b"/>
              <a:pathLst>
                <a:path w="620" h="1440" extrusionOk="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lgDash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4"/>
            <p:cNvSpPr/>
            <p:nvPr/>
          </p:nvSpPr>
          <p:spPr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l" t="t" r="r" b="b"/>
              <a:pathLst>
                <a:path w="506" h="1440" extrusionOk="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4"/>
            <p:cNvSpPr/>
            <p:nvPr/>
          </p:nvSpPr>
          <p:spPr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l" t="t" r="r" b="b"/>
              <a:pathLst>
                <a:path w="373" h="673" extrusionOk="0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4"/>
            <p:cNvSpPr/>
            <p:nvPr/>
          </p:nvSpPr>
          <p:spPr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l" t="t" r="r" b="b"/>
              <a:pathLst>
                <a:path w="45" h="174" extrusionOk="0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4"/>
            <p:cNvSpPr/>
            <p:nvPr/>
          </p:nvSpPr>
          <p:spPr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l" t="t" r="r" b="b"/>
              <a:pathLst>
                <a:path w="329" h="469" extrusionOk="0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 cmpd="sng">
              <a:solidFill>
                <a:schemeClr val="lt1">
                  <a:alpha val="20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38" name="Google Shape;538;p4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539" name="Google Shape;539;p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40" name="Google Shape;540;p4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42" name="Google Shape;542;p4"/>
          <p:cNvSpPr txBox="1"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8600" tIns="228600" rIns="228600" bIns="228600" anchor="ctr" anchorCtr="0">
            <a:normAutofit/>
          </a:bodyPr>
          <a:lstStyle/>
          <a:p>
            <a:pPr marL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EFF"/>
              </a:buClr>
              <a:buSzPts val="4000"/>
              <a:buFont typeface="Comic Sans MS"/>
              <a:buNone/>
            </a:pPr>
            <a:r>
              <a:rPr lang="en-US">
                <a:latin typeface="Comic Sans MS"/>
                <a:ea typeface="Comic Sans MS"/>
                <a:cs typeface="Comic Sans MS"/>
                <a:sym typeface="Comic Sans MS"/>
              </a:rPr>
              <a:t>Resources</a:t>
            </a:r>
            <a:endParaRPr/>
          </a:p>
        </p:txBody>
      </p:sp>
      <p:sp>
        <p:nvSpPr>
          <p:cNvPr id="543" name="Google Shape;543;p4"/>
          <p:cNvSpPr txBox="1">
            <a:spLocks noGrp="1"/>
          </p:cNvSpPr>
          <p:nvPr>
            <p:ph type="body" idx="1"/>
          </p:nvPr>
        </p:nvSpPr>
        <p:spPr>
          <a:xfrm>
            <a:off x="5118447" y="803186"/>
            <a:ext cx="6281873" cy="5248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228600" lvl="0" indent="-24765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280"/>
              <a:buChar char="▪"/>
            </a:pPr>
            <a:r>
              <a:rPr lang="en-US" sz="2100" u="sng">
                <a:solidFill>
                  <a:schemeClr val="hlink"/>
                </a:solidFill>
                <a:latin typeface="Comic Sans MS"/>
                <a:ea typeface="Comic Sans MS"/>
                <a:cs typeface="Comic Sans MS"/>
                <a:sym typeface="Comic Sans MS"/>
                <a:hlinkClick r:id="rId3"/>
              </a:rPr>
              <a:t>Disability Services | Students | The University of Aberdeen</a:t>
            </a:r>
            <a:r>
              <a:rPr lang="en-US" sz="2100"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br>
              <a:rPr lang="en-US" sz="2100">
                <a:latin typeface="Comic Sans MS"/>
                <a:ea typeface="Comic Sans MS"/>
                <a:cs typeface="Comic Sans MS"/>
                <a:sym typeface="Comic Sans MS"/>
              </a:rPr>
            </a:br>
            <a:endParaRPr sz="21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228600" lvl="0" indent="-24765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280"/>
              <a:buFont typeface="Comic Sans MS"/>
              <a:buChar char="▪"/>
            </a:pPr>
            <a:r>
              <a:rPr lang="en-US" sz="2100" u="sng">
                <a:solidFill>
                  <a:schemeClr val="hlink"/>
                </a:solidFill>
                <a:latin typeface="Comic Sans MS"/>
                <a:ea typeface="Comic Sans MS"/>
                <a:cs typeface="Comic Sans MS"/>
                <a:sym typeface="Comic Sans MS"/>
                <a:hlinkClick r:id="rId4"/>
              </a:rPr>
              <a:t>Who is my School Disability Advisor?</a:t>
            </a:r>
            <a:r>
              <a:rPr lang="en-US" sz="2100"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endParaRPr sz="21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22860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1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228600" lvl="0" indent="-24765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280"/>
              <a:buFont typeface="Comic Sans MS"/>
              <a:buChar char="▪"/>
            </a:pPr>
            <a:r>
              <a:rPr lang="en-US" sz="2100" u="sng">
                <a:solidFill>
                  <a:schemeClr val="hlink"/>
                </a:solidFill>
                <a:latin typeface="Comic Sans MS"/>
                <a:ea typeface="Comic Sans MS"/>
                <a:cs typeface="Comic Sans MS"/>
                <a:sym typeface="Comic Sans MS"/>
                <a:hlinkClick r:id="rId5"/>
              </a:rPr>
              <a:t>Alternative Assessment Guidance | StaffNet | The University of Aberdeen</a:t>
            </a:r>
            <a:r>
              <a:rPr lang="en-US" sz="2100"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br>
              <a:rPr lang="en-US" sz="2100">
                <a:latin typeface="Comic Sans MS"/>
                <a:ea typeface="Comic Sans MS"/>
                <a:cs typeface="Comic Sans MS"/>
                <a:sym typeface="Comic Sans MS"/>
              </a:rPr>
            </a:br>
            <a:endParaRPr sz="21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228600" lvl="0" indent="-24765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280"/>
              <a:buFont typeface="Comic Sans MS"/>
              <a:buChar char="▪"/>
            </a:pPr>
            <a:r>
              <a:rPr lang="en-US" sz="2100" u="sng">
                <a:solidFill>
                  <a:schemeClr val="hlink"/>
                </a:solidFill>
                <a:latin typeface="Comic Sans MS"/>
                <a:ea typeface="Comic Sans MS"/>
                <a:cs typeface="Comic Sans MS"/>
                <a:sym typeface="Comic Sans MS"/>
                <a:hlinkClick r:id="rId6"/>
              </a:rPr>
              <a:t>Inclusion and Support Provisions for Students</a:t>
            </a:r>
            <a:r>
              <a:rPr lang="en-US" sz="2100"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endParaRPr sz="21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228600" lvl="0" indent="-23622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100"/>
              <a:buFont typeface="Comic Sans MS"/>
              <a:buChar char="▪"/>
            </a:pPr>
            <a:r>
              <a:rPr lang="en-US" sz="2100">
                <a:latin typeface="Comic Sans MS"/>
                <a:ea typeface="Comic Sans MS"/>
                <a:cs typeface="Comic Sans MS"/>
                <a:sym typeface="Comic Sans MS"/>
              </a:rPr>
              <a:t>If you have any further questions you are welcome to email the forum at </a:t>
            </a:r>
            <a:r>
              <a:rPr lang="en-US" sz="2100" u="sng">
                <a:solidFill>
                  <a:schemeClr val="hlink"/>
                </a:solidFill>
                <a:latin typeface="Comic Sans MS"/>
                <a:ea typeface="Comic Sans MS"/>
                <a:cs typeface="Comic Sans MS"/>
                <a:sym typeface="Comic Sans MS"/>
                <a:hlinkClick r:id="rId7"/>
              </a:rPr>
              <a:t>disabled-forum@abdn.ac.uk </a:t>
            </a:r>
            <a:endParaRPr sz="21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rgbClr val="000000"/>
      </a:dk1>
      <a:lt1>
        <a:srgbClr val="FFFFFF"/>
      </a:lt1>
      <a:dk2>
        <a:srgbClr val="454545"/>
      </a:dk2>
      <a:lt2>
        <a:srgbClr val="E0E0E0"/>
      </a:lt2>
      <a:accent1>
        <a:srgbClr val="10B6F4"/>
      </a:accent1>
      <a:accent2>
        <a:srgbClr val="3C78C3"/>
      </a:accent2>
      <a:accent3>
        <a:srgbClr val="9F52D0"/>
      </a:accent3>
      <a:accent4>
        <a:srgbClr val="D64198"/>
      </a:accent4>
      <a:accent5>
        <a:srgbClr val="DA2228"/>
      </a:accent5>
      <a:accent6>
        <a:srgbClr val="F18318"/>
      </a:accent6>
      <a:hlink>
        <a:srgbClr val="38DDEC"/>
      </a:hlink>
      <a:folHlink>
        <a:srgbClr val="A8DE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tlas">
  <a:themeElements>
    <a:clrScheme name="Atlas">
      <a:dk1>
        <a:srgbClr val="000000"/>
      </a:dk1>
      <a:lt1>
        <a:srgbClr val="FFFFFF"/>
      </a:lt1>
      <a:dk2>
        <a:srgbClr val="454545"/>
      </a:dk2>
      <a:lt2>
        <a:srgbClr val="E0E0E0"/>
      </a:lt2>
      <a:accent1>
        <a:srgbClr val="10B6F4"/>
      </a:accent1>
      <a:accent2>
        <a:srgbClr val="3C78C3"/>
      </a:accent2>
      <a:accent3>
        <a:srgbClr val="9F52D0"/>
      </a:accent3>
      <a:accent4>
        <a:srgbClr val="D64198"/>
      </a:accent4>
      <a:accent5>
        <a:srgbClr val="DA2228"/>
      </a:accent5>
      <a:accent6>
        <a:srgbClr val="F18318"/>
      </a:accent6>
      <a:hlink>
        <a:srgbClr val="38DDEC"/>
      </a:hlink>
      <a:folHlink>
        <a:srgbClr val="A8DE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238</Words>
  <Application>Microsoft Office PowerPoint</Application>
  <PresentationFormat>Widescreen</PresentationFormat>
  <Paragraphs>36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Comic Sans MS</vt:lpstr>
      <vt:lpstr>Noto Sans Symbols</vt:lpstr>
      <vt:lpstr>Rockwell</vt:lpstr>
      <vt:lpstr>Atlas</vt:lpstr>
      <vt:lpstr>Atlas</vt:lpstr>
      <vt:lpstr>Disability Deepdive</vt:lpstr>
      <vt:lpstr>Student comments </vt:lpstr>
      <vt:lpstr>Best practices </vt:lpstr>
      <vt:lpstr>Staff concerns</vt:lpstr>
      <vt:lpstr>Q and A</vt:lpstr>
      <vt:lpstr>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Disability Deepdive</dc:title>
  <dc:creator>WALLACE, SIAN (UG)</dc:creator>
  <cp:lastModifiedBy>Mckenzie, Lynn</cp:lastModifiedBy>
  <cp:revision>1</cp:revision>
  <dcterms:created xsi:type="dcterms:W3CDTF">2021-02-24T10:25:38Z</dcterms:created>
  <dcterms:modified xsi:type="dcterms:W3CDTF">2021-03-23T14:15:32Z</dcterms:modified>
</cp:coreProperties>
</file>